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1"/>
  </p:sldMasterIdLst>
  <p:notesMasterIdLst>
    <p:notesMasterId r:id="rId5"/>
  </p:notesMasterIdLst>
  <p:handoutMasterIdLst>
    <p:handoutMasterId r:id="rId6"/>
  </p:handout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1"/>
    <a:srgbClr val="005551"/>
    <a:srgbClr val="B72E91"/>
    <a:srgbClr val="293B97"/>
    <a:srgbClr val="1E2785"/>
    <a:srgbClr val="1E297F"/>
    <a:srgbClr val="424242"/>
    <a:srgbClr val="F4F4F4"/>
    <a:srgbClr val="F4F498"/>
    <a:srgbClr val="989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FD31A-6633-45CB-BF97-581D18E4D315}" v="3" dt="2025-10-09T13:44:41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8" autoAdjust="0"/>
    <p:restoredTop sz="94679" autoAdjust="0"/>
  </p:normalViewPr>
  <p:slideViewPr>
    <p:cSldViewPr snapToGrid="0" snapToObjects="1">
      <p:cViewPr varScale="1">
        <p:scale>
          <a:sx n="116" d="100"/>
          <a:sy n="11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77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vars Šeļegovskis" userId="ed38bafa-141d-4fc1-b8c2-faf90461cc97" providerId="ADAL" clId="{DD85D7C0-FBA7-4909-8D7F-8488CDB33D1D}"/>
    <pc:docChg chg="custSel addSld delSld modSld">
      <pc:chgData name="Aivars Šeļegovskis" userId="ed38bafa-141d-4fc1-b8c2-faf90461cc97" providerId="ADAL" clId="{DD85D7C0-FBA7-4909-8D7F-8488CDB33D1D}" dt="2025-10-09T13:46:56.255" v="712" actId="14100"/>
      <pc:docMkLst>
        <pc:docMk/>
      </pc:docMkLst>
      <pc:sldChg chg="addSp delSp modSp mod">
        <pc:chgData name="Aivars Šeļegovskis" userId="ed38bafa-141d-4fc1-b8c2-faf90461cc97" providerId="ADAL" clId="{DD85D7C0-FBA7-4909-8D7F-8488CDB33D1D}" dt="2025-10-09T13:06:14.270" v="638" actId="20577"/>
        <pc:sldMkLst>
          <pc:docMk/>
          <pc:sldMk cId="4192110645" sldId="256"/>
        </pc:sldMkLst>
        <pc:spChg chg="mod">
          <ac:chgData name="Aivars Šeļegovskis" userId="ed38bafa-141d-4fc1-b8c2-faf90461cc97" providerId="ADAL" clId="{DD85D7C0-FBA7-4909-8D7F-8488CDB33D1D}" dt="2025-10-09T13:06:14.270" v="638" actId="20577"/>
          <ac:spMkLst>
            <pc:docMk/>
            <pc:sldMk cId="4192110645" sldId="256"/>
            <ac:spMk id="4" creationId="{00000000-0000-0000-0000-000000000000}"/>
          </ac:spMkLst>
        </pc:spChg>
      </pc:sldChg>
      <pc:sldChg chg="delSp modSp del mod">
        <pc:chgData name="Aivars Šeļegovskis" userId="ed38bafa-141d-4fc1-b8c2-faf90461cc97" providerId="ADAL" clId="{DD85D7C0-FBA7-4909-8D7F-8488CDB33D1D}" dt="2025-10-09T13:06:32.329" v="639" actId="2696"/>
        <pc:sldMkLst>
          <pc:docMk/>
          <pc:sldMk cId="2970207950" sldId="259"/>
        </pc:sldMkLst>
      </pc:sldChg>
      <pc:sldChg chg="addSp delSp modSp new mod">
        <pc:chgData name="Aivars Šeļegovskis" userId="ed38bafa-141d-4fc1-b8c2-faf90461cc97" providerId="ADAL" clId="{DD85D7C0-FBA7-4909-8D7F-8488CDB33D1D}" dt="2025-10-09T13:46:56.255" v="712" actId="14100"/>
        <pc:sldMkLst>
          <pc:docMk/>
          <pc:sldMk cId="1838407061" sldId="260"/>
        </pc:sldMkLst>
        <pc:spChg chg="mod">
          <ac:chgData name="Aivars Šeļegovskis" userId="ed38bafa-141d-4fc1-b8c2-faf90461cc97" providerId="ADAL" clId="{DD85D7C0-FBA7-4909-8D7F-8488CDB33D1D}" dt="2025-10-06T11:07:46.363" v="287" actId="20577"/>
          <ac:spMkLst>
            <pc:docMk/>
            <pc:sldMk cId="1838407061" sldId="260"/>
            <ac:spMk id="2" creationId="{517D10B1-58F0-AEDB-CACC-3DEA58F6FD50}"/>
          </ac:spMkLst>
        </pc:spChg>
        <pc:spChg chg="add mod">
          <ac:chgData name="Aivars Šeļegovskis" userId="ed38bafa-141d-4fc1-b8c2-faf90461cc97" providerId="ADAL" clId="{DD85D7C0-FBA7-4909-8D7F-8488CDB33D1D}" dt="2025-10-09T13:45:32.483" v="701" actId="20577"/>
          <ac:spMkLst>
            <pc:docMk/>
            <pc:sldMk cId="1838407061" sldId="260"/>
            <ac:spMk id="5" creationId="{22B33565-EBE1-36DB-ABD1-FA3B6B74C509}"/>
          </ac:spMkLst>
        </pc:spChg>
        <pc:spChg chg="add mod">
          <ac:chgData name="Aivars Šeļegovskis" userId="ed38bafa-141d-4fc1-b8c2-faf90461cc97" providerId="ADAL" clId="{DD85D7C0-FBA7-4909-8D7F-8488CDB33D1D}" dt="2025-10-09T13:45:38.213" v="704" actId="20577"/>
          <ac:spMkLst>
            <pc:docMk/>
            <pc:sldMk cId="1838407061" sldId="260"/>
            <ac:spMk id="9" creationId="{F154D73D-E642-2C78-3A9D-D5F49E01BE2D}"/>
          </ac:spMkLst>
        </pc:spChg>
        <pc:picChg chg="add mod">
          <ac:chgData name="Aivars Šeļegovskis" userId="ed38bafa-141d-4fc1-b8c2-faf90461cc97" providerId="ADAL" clId="{DD85D7C0-FBA7-4909-8D7F-8488CDB33D1D}" dt="2025-10-09T13:45:50.146" v="706" actId="1076"/>
          <ac:picMkLst>
            <pc:docMk/>
            <pc:sldMk cId="1838407061" sldId="260"/>
            <ac:picMk id="4" creationId="{8BA69C3D-C79C-65C2-E315-C14E458BD00E}"/>
          </ac:picMkLst>
        </pc:picChg>
        <pc:picChg chg="add del mod">
          <ac:chgData name="Aivars Šeļegovskis" userId="ed38bafa-141d-4fc1-b8c2-faf90461cc97" providerId="ADAL" clId="{DD85D7C0-FBA7-4909-8D7F-8488CDB33D1D}" dt="2025-10-09T13:41:23.225" v="640" actId="478"/>
          <ac:picMkLst>
            <pc:docMk/>
            <pc:sldMk cId="1838407061" sldId="260"/>
            <ac:picMk id="6" creationId="{1D2B3B7D-8863-402B-B189-49D2613B4DDF}"/>
          </ac:picMkLst>
        </pc:picChg>
        <pc:picChg chg="add del mod">
          <ac:chgData name="Aivars Šeļegovskis" userId="ed38bafa-141d-4fc1-b8c2-faf90461cc97" providerId="ADAL" clId="{DD85D7C0-FBA7-4909-8D7F-8488CDB33D1D}" dt="2025-10-09T13:46:46.676" v="708" actId="478"/>
          <ac:picMkLst>
            <pc:docMk/>
            <pc:sldMk cId="1838407061" sldId="260"/>
            <ac:picMk id="8" creationId="{64DE87EC-9841-ABBB-A475-81B1E2D6E838}"/>
          </ac:picMkLst>
        </pc:picChg>
        <pc:picChg chg="add mod">
          <ac:chgData name="Aivars Šeļegovskis" userId="ed38bafa-141d-4fc1-b8c2-faf90461cc97" providerId="ADAL" clId="{DD85D7C0-FBA7-4909-8D7F-8488CDB33D1D}" dt="2025-10-09T13:46:56.255" v="712" actId="14100"/>
          <ac:picMkLst>
            <pc:docMk/>
            <pc:sldMk cId="1838407061" sldId="260"/>
            <ac:picMk id="11" creationId="{4B0489CA-9CCC-C97F-F2DE-1E38AF23F4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BB95-2919-BA49-BF3E-F989F8D69C1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69F8-E71A-D14F-A8BC-587CDE7D4E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34D1-F639-E448-89D5-A8813FF58557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Click to edit Master text styles</a:t>
            </a:r>
          </a:p>
          <a:p>
            <a:pPr lvl="1"/>
            <a:r>
              <a:rPr lang="lv-LV"/>
              <a:t>Second level</a:t>
            </a:r>
          </a:p>
          <a:p>
            <a:pPr lvl="2"/>
            <a:r>
              <a:rPr lang="lv-LV"/>
              <a:t>Third level</a:t>
            </a:r>
          </a:p>
          <a:p>
            <a:pPr lvl="3"/>
            <a:r>
              <a:rPr lang="lv-LV"/>
              <a:t>Fourth level</a:t>
            </a:r>
          </a:p>
          <a:p>
            <a:pPr lvl="4"/>
            <a:r>
              <a:rPr lang="lv-LV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79E2-A0C5-8541-B354-36B522AD53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7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733777" y="4695825"/>
            <a:ext cx="10803467" cy="495300"/>
          </a:xfr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/>
              <a:t>Mācību programmas nosaukums</a:t>
            </a:r>
            <a:endParaRPr lang="en-US" sz="27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34484" y="6124576"/>
            <a:ext cx="10803467" cy="295275"/>
          </a:xfr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>
                <a:solidFill>
                  <a:srgbClr val="00555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005551"/>
                </a:solidFill>
                <a:latin typeface="Arial"/>
                <a:cs typeface="Arial"/>
              </a:rPr>
              <a:t>Datums</a:t>
            </a:r>
            <a:endParaRPr lang="en-US" sz="1400" dirty="0">
              <a:solidFill>
                <a:srgbClr val="005551"/>
              </a:solidFill>
              <a:latin typeface="Arial"/>
              <a:cs typeface="Arial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734484" y="5372101"/>
            <a:ext cx="10803467" cy="276225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4484" y="5648325"/>
            <a:ext cx="10803467" cy="28575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4484" y="2381667"/>
            <a:ext cx="10803467" cy="1809750"/>
          </a:xfrm>
        </p:spPr>
        <p:txBody>
          <a:bodyPr>
            <a:normAutofit/>
          </a:bodyPr>
          <a:lstStyle>
            <a:lvl1pPr marL="0" indent="0" algn="ctr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</p:spTree>
    <p:extLst>
      <p:ext uri="{BB962C8B-B14F-4D97-AF65-F5344CB8AC3E}">
        <p14:creationId xmlns:p14="http://schemas.microsoft.com/office/powerpoint/2010/main" val="29791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30328"/>
            <a:ext cx="6815667" cy="4995835"/>
          </a:xfrm>
        </p:spPr>
        <p:txBody>
          <a:bodyPr/>
          <a:lstStyle>
            <a:lvl1pPr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>
              <a:defRPr sz="1400">
                <a:solidFill>
                  <a:srgbClr val="005551"/>
                </a:solidFill>
              </a:defRPr>
            </a:lvl3pPr>
            <a:lvl4pPr>
              <a:defRPr sz="1400">
                <a:solidFill>
                  <a:srgbClr val="005551"/>
                </a:solidFill>
              </a:defRPr>
            </a:lvl4pPr>
            <a:lvl5pPr>
              <a:defRPr sz="1400">
                <a:solidFill>
                  <a:srgbClr val="00555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657231"/>
            <a:ext cx="4011084" cy="3468931"/>
          </a:xfrm>
        </p:spPr>
        <p:txBody>
          <a:bodyPr/>
          <a:lstStyle>
            <a:lvl1pPr marL="0" indent="0">
              <a:buNone/>
              <a:defRPr sz="140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09601" y="1130328"/>
            <a:ext cx="4011084" cy="1431924"/>
          </a:xfr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371744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41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3468" y="1182076"/>
            <a:ext cx="10938933" cy="5015523"/>
          </a:xfrm>
        </p:spPr>
        <p:txBody>
          <a:bodyPr/>
          <a:lstStyle>
            <a:lvl1pPr>
              <a:defRPr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8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7004" y="1182078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755" y="1182077"/>
            <a:ext cx="5339644" cy="482132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7004" y="3632731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9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0541" y="3669503"/>
            <a:ext cx="4145439" cy="20017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97031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1136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1" y="1182079"/>
            <a:ext cx="4712305" cy="4807487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3pPr>
            <a:lvl4pPr>
              <a:buSzPct val="75000"/>
              <a:defRPr sz="1400">
                <a:solidFill>
                  <a:schemeClr val="tx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1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27" y="1271077"/>
            <a:ext cx="103632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3453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617788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95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Click to edit Master title style</a:t>
            </a:r>
            <a:endParaRPr lang="lt-LT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003B3-3211-4381-98DB-00E08AF92473}" type="datetime1">
              <a:rPr lang="lt-LT"/>
              <a:pPr>
                <a:defRPr/>
              </a:pPr>
              <a:t>2025-10-29</a:t>
            </a:fld>
            <a:endParaRPr lang="lt-L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t-L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6FF-2001-49EA-863D-20D500AD3687}" type="slidenum">
              <a:rPr lang="lt-LT"/>
              <a:pPr>
                <a:defRPr/>
              </a:pPr>
              <a:t>‹#›</a:t>
            </a:fld>
            <a:endParaRPr lang="lt-L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auk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1975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840727" y="4354824"/>
            <a:ext cx="8534400" cy="134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747523" y="4238143"/>
            <a:ext cx="4720808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8315" y="1420280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7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30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271077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828800" y="3206979"/>
            <a:ext cx="8534400" cy="6472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6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36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40000"/>
            <a:ext cx="5386917" cy="35861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39999"/>
            <a:ext cx="5389033" cy="3586164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20655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193367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lv-LV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7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271077"/>
            <a:ext cx="10363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828800" y="3179691"/>
            <a:ext cx="8534400" cy="7149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1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āku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7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lv-LV" dirty="0"/>
              <a:t>Click to edit Master text styles</a:t>
            </a:r>
          </a:p>
          <a:p>
            <a:pPr lvl="5"/>
            <a:r>
              <a:rPr lang="lv-LV" dirty="0"/>
              <a:t>Second level</a:t>
            </a:r>
          </a:p>
          <a:p>
            <a:pPr lvl="6"/>
            <a:r>
              <a:rPr lang="lv-LV" dirty="0"/>
              <a:t>Third level</a:t>
            </a:r>
          </a:p>
          <a:p>
            <a:pPr lvl="7"/>
            <a:r>
              <a:rPr lang="lv-LV" dirty="0"/>
              <a:t>Fourth level</a:t>
            </a:r>
          </a:p>
          <a:p>
            <a:pPr lvl="8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lv-LV" dirty="0" err="1"/>
              <a:t>Riga</a:t>
            </a:r>
            <a:r>
              <a:rPr lang="lv-LV" dirty="0"/>
              <a:t> </a:t>
            </a:r>
            <a:r>
              <a:rPr lang="lv-LV" dirty="0" err="1"/>
              <a:t>Technical</a:t>
            </a:r>
            <a:r>
              <a:rPr lang="lv-LV" dirty="0"/>
              <a:t> </a:t>
            </a:r>
            <a:r>
              <a:rPr lang="lv-LV" dirty="0" err="1"/>
              <a:t>University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803" r:id="rId2"/>
    <p:sldLayoutId id="2147483842" r:id="rId3"/>
    <p:sldLayoutId id="2147483838" r:id="rId4"/>
    <p:sldLayoutId id="2147483840" r:id="rId5"/>
    <p:sldLayoutId id="2147483806" r:id="rId6"/>
    <p:sldLayoutId id="2147483807" r:id="rId7"/>
    <p:sldLayoutId id="2147483815" r:id="rId8"/>
    <p:sldLayoutId id="2147483839" r:id="rId9"/>
    <p:sldLayoutId id="2147483810" r:id="rId10"/>
    <p:sldLayoutId id="2147483841" r:id="rId11"/>
    <p:sldLayoutId id="2147483817" r:id="rId12"/>
    <p:sldLayoutId id="2147483818" r:id="rId13"/>
    <p:sldLayoutId id="2147483820" r:id="rId14"/>
    <p:sldLayoutId id="2147483821" r:id="rId15"/>
    <p:sldLayoutId id="2147483843" r:id="rId16"/>
    <p:sldLayoutId id="214748384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2323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2323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2323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2323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83591" y="5006175"/>
            <a:ext cx="2537969" cy="638177"/>
          </a:xfrm>
        </p:spPr>
        <p:txBody>
          <a:bodyPr/>
          <a:lstStyle/>
          <a:p>
            <a:pPr algn="l"/>
            <a:r>
              <a:rPr lang="lv-LV" sz="1000" dirty="0"/>
              <a:t>Prepared by:	Aivars Šeļegovskis</a:t>
            </a:r>
          </a:p>
          <a:p>
            <a:pPr algn="l"/>
            <a:r>
              <a:rPr lang="lv-LV" sz="1000" dirty="0"/>
              <a:t>Student ID:	231RDM021</a:t>
            </a:r>
          </a:p>
          <a:p>
            <a:pPr algn="l"/>
            <a:r>
              <a:rPr lang="lv-LV" sz="1000" dirty="0"/>
              <a:t>Checked by:	Mārīte Kirikova</a:t>
            </a:r>
          </a:p>
          <a:p>
            <a:pPr algn="l"/>
            <a:endParaRPr lang="lv-LV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94266" y="4210256"/>
            <a:ext cx="10803467" cy="276225"/>
          </a:xfrm>
        </p:spPr>
        <p:txBody>
          <a:bodyPr/>
          <a:lstStyle/>
          <a:p>
            <a:r>
              <a:rPr lang="en-US" dirty="0"/>
              <a:t>Assignment </a:t>
            </a:r>
            <a:r>
              <a:rPr lang="lv-LV" dirty="0"/>
              <a:t>9: AuraDB Knowledge Graph Creation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lv-LV" dirty="0"/>
              <a:t>Knowledge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19211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0E7B-53FC-4212-BFF8-AA096B50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797987"/>
          </a:xfrm>
        </p:spPr>
        <p:txBody>
          <a:bodyPr>
            <a:normAutofit/>
          </a:bodyPr>
          <a:lstStyle/>
          <a:p>
            <a:pPr algn="ctr"/>
            <a:r>
              <a:rPr lang="lv-LV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from AuraDB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EC416-463C-43B4-8F6B-265A82E9E3ED}"/>
              </a:ext>
            </a:extLst>
          </p:cNvPr>
          <p:cNvSpPr txBox="1"/>
          <p:nvPr/>
        </p:nvSpPr>
        <p:spPr>
          <a:xfrm>
            <a:off x="5705856" y="1758541"/>
            <a:ext cx="27035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1200" dirty="0"/>
              <a:t>Graph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A8218-7766-4024-9337-F917F6FC5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856" y="2488921"/>
            <a:ext cx="4188407" cy="3713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261C23-DBED-4D76-8365-E9E39097A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33" y="2488921"/>
            <a:ext cx="1939559" cy="3713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6B7718-4B13-41C2-85CA-9CD20111D890}"/>
              </a:ext>
            </a:extLst>
          </p:cNvPr>
          <p:cNvSpPr txBox="1"/>
          <p:nvPr/>
        </p:nvSpPr>
        <p:spPr>
          <a:xfrm>
            <a:off x="491719" y="1758541"/>
            <a:ext cx="3414236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1200" dirty="0"/>
              <a:t>Data after import</a:t>
            </a:r>
          </a:p>
        </p:txBody>
      </p:sp>
    </p:spTree>
    <p:extLst>
      <p:ext uri="{BB962C8B-B14F-4D97-AF65-F5344CB8AC3E}">
        <p14:creationId xmlns:p14="http://schemas.microsoft.com/office/powerpoint/2010/main" val="134568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7695-E614-4C82-B97B-6C70DB7C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643392"/>
          </a:xfrm>
        </p:spPr>
        <p:txBody>
          <a:bodyPr>
            <a:normAutofit/>
          </a:bodyPr>
          <a:lstStyle/>
          <a:p>
            <a:pPr algn="ctr"/>
            <a:r>
              <a:rPr lang="lv-LV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77E2F-D821-4EB8-9616-CE37D7AF63D6}"/>
              </a:ext>
            </a:extLst>
          </p:cNvPr>
          <p:cNvSpPr txBox="1"/>
          <p:nvPr/>
        </p:nvSpPr>
        <p:spPr>
          <a:xfrm>
            <a:off x="486278" y="1563804"/>
            <a:ext cx="3658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12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actors by number of movies</a:t>
            </a:r>
            <a:endParaRPr lang="lv-LV" sz="1200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5EC91-6AF3-4E83-9941-E736E914759F}"/>
              </a:ext>
            </a:extLst>
          </p:cNvPr>
          <p:cNvSpPr txBox="1"/>
          <p:nvPr/>
        </p:nvSpPr>
        <p:spPr>
          <a:xfrm>
            <a:off x="486278" y="2298883"/>
            <a:ext cx="3658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000" dirty="0" err="1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 err="1">
                <a:solidFill>
                  <a:srgbClr val="D4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)-[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>
                <a:solidFill>
                  <a:srgbClr val="D4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participated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]-&gt;(</a:t>
            </a:r>
            <a:r>
              <a:rPr lang="en-US" sz="1000" dirty="0" err="1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000" dirty="0" err="1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 err="1">
                <a:solidFill>
                  <a:srgbClr val="D4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0" dirty="0">
                <a:solidFill>
                  <a:srgbClr val="730E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actor, </a:t>
            </a:r>
            <a:r>
              <a:rPr lang="en-US" sz="1000" dirty="0">
                <a:solidFill>
                  <a:srgbClr val="0A61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movies</a:t>
            </a:r>
          </a:p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movies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US" sz="1000" dirty="0">
              <a:solidFill>
                <a:srgbClr val="54545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754EC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A30BA-B054-4758-9E92-90C3040D4E6F}"/>
              </a:ext>
            </a:extLst>
          </p:cNvPr>
          <p:cNvSpPr txBox="1"/>
          <p:nvPr/>
        </p:nvSpPr>
        <p:spPr>
          <a:xfrm>
            <a:off x="4197601" y="1563804"/>
            <a:ext cx="36581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12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movies per year</a:t>
            </a:r>
            <a:endParaRPr lang="lv-LV" sz="1200" dirty="0">
              <a:solidFill>
                <a:srgbClr val="31313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71A27-8D20-4830-B141-27EED3469AFD}"/>
              </a:ext>
            </a:extLst>
          </p:cNvPr>
          <p:cNvSpPr txBox="1"/>
          <p:nvPr/>
        </p:nvSpPr>
        <p:spPr>
          <a:xfrm>
            <a:off x="4197601" y="2312783"/>
            <a:ext cx="4420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000" dirty="0" err="1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 err="1">
                <a:solidFill>
                  <a:srgbClr val="D4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000" dirty="0" err="1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30E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releaseYear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1000" dirty="0">
              <a:solidFill>
                <a:srgbClr val="54545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000" dirty="0" err="1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30E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releaseYear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releaseYear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dirty="0">
                <a:solidFill>
                  <a:srgbClr val="0A61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movies</a:t>
            </a:r>
          </a:p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releaseYear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9F770-0BC8-4871-81B7-BCEB7BECDBDD}"/>
              </a:ext>
            </a:extLst>
          </p:cNvPr>
          <p:cNvSpPr txBox="1"/>
          <p:nvPr/>
        </p:nvSpPr>
        <p:spPr>
          <a:xfrm>
            <a:off x="8772889" y="1563804"/>
            <a:ext cx="28555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>
                <a:solidFill>
                  <a:srgbClr val="31313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Movies per genre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41218-0147-4BE5-958A-C4812375C9EE}"/>
              </a:ext>
            </a:extLst>
          </p:cNvPr>
          <p:cNvSpPr txBox="1"/>
          <p:nvPr/>
        </p:nvSpPr>
        <p:spPr>
          <a:xfrm>
            <a:off x="8772890" y="2249134"/>
            <a:ext cx="2855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000" dirty="0" err="1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000" dirty="0" err="1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000" dirty="0" err="1">
                <a:solidFill>
                  <a:srgbClr val="D433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UNWIND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000" dirty="0" err="1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00" dirty="0" err="1">
                <a:solidFill>
                  <a:srgbClr val="730E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genre</a:t>
            </a:r>
          </a:p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genre, </a:t>
            </a:r>
            <a:r>
              <a:rPr lang="en-US" sz="1000" dirty="0">
                <a:solidFill>
                  <a:srgbClr val="0A61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movies</a:t>
            </a:r>
          </a:p>
          <a:p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movies </a:t>
            </a:r>
            <a:r>
              <a:rPr lang="en-US" sz="1000" dirty="0">
                <a:solidFill>
                  <a:srgbClr val="3F78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000" dirty="0">
                <a:solidFill>
                  <a:srgbClr val="5454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F70430-2E7A-450D-848C-2446A95D3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74" y="3116220"/>
            <a:ext cx="1465199" cy="2695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AF42E7-36E2-4BD3-B420-C6520298A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601" y="3116221"/>
            <a:ext cx="1893429" cy="26959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263692-0498-4601-9646-A26A351FA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78" y="3116220"/>
            <a:ext cx="1658286" cy="277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18915"/>
      </p:ext>
    </p:extLst>
  </p:cSld>
  <p:clrMapOvr>
    <a:masterClrMapping/>
  </p:clrMapOvr>
</p:sld>
</file>

<file path=ppt/theme/theme1.xml><?xml version="1.0" encoding="utf-8"?>
<a:theme xmlns:a="http://schemas.openxmlformats.org/drawingml/2006/main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L_Ekspresis_PPT_pamatne.potx</Template>
  <TotalTime>8728</TotalTime>
  <Words>145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L_Ekspresis_PPT_pamatne</vt:lpstr>
      <vt:lpstr>PowerPoint Presentation</vt:lpstr>
      <vt:lpstr>Screenshots from AuraDB</vt:lpstr>
      <vt:lpstr>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Aivars</cp:lastModifiedBy>
  <cp:revision>312</cp:revision>
  <dcterms:created xsi:type="dcterms:W3CDTF">2015-01-14T08:45:22Z</dcterms:created>
  <dcterms:modified xsi:type="dcterms:W3CDTF">2025-10-29T17:57:11Z</dcterms:modified>
</cp:coreProperties>
</file>