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6"/>
  </p:notesMasterIdLst>
  <p:sldIdLst>
    <p:sldId id="256" r:id="rId2"/>
    <p:sldId id="278" r:id="rId3"/>
    <p:sldId id="268" r:id="rId4"/>
    <p:sldId id="269" r:id="rId5"/>
    <p:sldId id="258" r:id="rId6"/>
    <p:sldId id="259" r:id="rId7"/>
    <p:sldId id="263" r:id="rId8"/>
    <p:sldId id="273" r:id="rId9"/>
    <p:sldId id="274" r:id="rId10"/>
    <p:sldId id="272" r:id="rId11"/>
    <p:sldId id="266" r:id="rId12"/>
    <p:sldId id="275" r:id="rId13"/>
    <p:sldId id="276" r:id="rId14"/>
    <p:sldId id="270" r:id="rId15"/>
    <p:sldId id="271" r:id="rId16"/>
    <p:sldId id="262" r:id="rId17"/>
    <p:sldId id="257" r:id="rId18"/>
    <p:sldId id="279" r:id="rId19"/>
    <p:sldId id="280" r:id="rId20"/>
    <p:sldId id="281" r:id="rId21"/>
    <p:sldId id="283" r:id="rId22"/>
    <p:sldId id="284" r:id="rId23"/>
    <p:sldId id="282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EF65F-E25C-41A5-804E-9B05B79D6B8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73395-B704-448A-952C-D0427AED5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73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EE85-6644-47EB-854D-0F1D2B593692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D4528E-D46D-40D8-BF37-395C8BC6B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09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EE85-6644-47EB-854D-0F1D2B593692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D4528E-D46D-40D8-BF37-395C8BC6B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24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EE85-6644-47EB-854D-0F1D2B593692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D4528E-D46D-40D8-BF37-395C8BC6B4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679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EE85-6644-47EB-854D-0F1D2B593692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D4528E-D46D-40D8-BF37-395C8BC6B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369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EE85-6644-47EB-854D-0F1D2B593692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D4528E-D46D-40D8-BF37-395C8BC6B4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8223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EE85-6644-47EB-854D-0F1D2B593692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D4528E-D46D-40D8-BF37-395C8BC6B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39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EE85-6644-47EB-854D-0F1D2B593692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528E-D46D-40D8-BF37-395C8BC6B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877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EE85-6644-47EB-854D-0F1D2B593692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528E-D46D-40D8-BF37-395C8BC6B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81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EE85-6644-47EB-854D-0F1D2B593692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528E-D46D-40D8-BF37-395C8BC6B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88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EE85-6644-47EB-854D-0F1D2B593692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D4528E-D46D-40D8-BF37-395C8BC6B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64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EE85-6644-47EB-854D-0F1D2B593692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D4528E-D46D-40D8-BF37-395C8BC6B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15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EE85-6644-47EB-854D-0F1D2B593692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D4528E-D46D-40D8-BF37-395C8BC6B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0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EE85-6644-47EB-854D-0F1D2B593692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528E-D46D-40D8-BF37-395C8BC6B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0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EE85-6644-47EB-854D-0F1D2B593692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528E-D46D-40D8-BF37-395C8BC6B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64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EE85-6644-47EB-854D-0F1D2B593692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528E-D46D-40D8-BF37-395C8BC6B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EE85-6644-47EB-854D-0F1D2B593692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D4528E-D46D-40D8-BF37-395C8BC6B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3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8EE85-6644-47EB-854D-0F1D2B593692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D4528E-D46D-40D8-BF37-395C8BC6B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3" y="1691640"/>
            <a:ext cx="8915399" cy="2262781"/>
          </a:xfrm>
        </p:spPr>
        <p:txBody>
          <a:bodyPr/>
          <a:lstStyle/>
          <a:p>
            <a:r>
              <a:rPr lang="en-US" altLang="zh-CN" dirty="0" err="1" smtClean="0"/>
              <a:t>aop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11133" y="3946442"/>
            <a:ext cx="8915399" cy="1126283"/>
          </a:xfrm>
        </p:spPr>
        <p:txBody>
          <a:bodyPr/>
          <a:lstStyle/>
          <a:p>
            <a:r>
              <a:rPr lang="zh-CN" altLang="en-US" dirty="0" smtClean="0"/>
              <a:t>动态代理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84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遇到</a:t>
            </a:r>
            <a:r>
              <a:rPr lang="en-US" altLang="zh-CN" dirty="0" err="1" smtClean="0"/>
              <a:t>ecube</a:t>
            </a:r>
            <a:r>
              <a:rPr lang="zh-CN" altLang="en-US" dirty="0" smtClean="0"/>
              <a:t>服务停止、</a:t>
            </a:r>
            <a:r>
              <a:rPr lang="en-US" altLang="zh-CN" dirty="0"/>
              <a:t> </a:t>
            </a:r>
            <a:r>
              <a:rPr lang="en-US" altLang="zh-CN" dirty="0" err="1"/>
              <a:t>ecubeName</a:t>
            </a:r>
            <a:r>
              <a:rPr lang="zh-CN" altLang="en-US" dirty="0" smtClean="0"/>
              <a:t>找不到、数据为空会发生什么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783080"/>
            <a:ext cx="8915400" cy="4128142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Ecube</a:t>
            </a:r>
            <a:r>
              <a:rPr lang="zh-CN" altLang="en-US" dirty="0" smtClean="0"/>
              <a:t>服务停止：</a:t>
            </a:r>
            <a:r>
              <a:rPr lang="en-US" altLang="zh-CN" dirty="0" err="1" smtClean="0"/>
              <a:t>ecube</a:t>
            </a:r>
            <a:r>
              <a:rPr lang="en-US" altLang="zh-CN" dirty="0" smtClean="0"/>
              <a:t> not found 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cubeName</a:t>
            </a:r>
            <a:endParaRPr lang="en-US" altLang="zh-CN" dirty="0" smtClean="0"/>
          </a:p>
          <a:p>
            <a:r>
              <a:rPr lang="zh-CN" altLang="en-US" dirty="0" smtClean="0"/>
              <a:t>数据为空：返回</a:t>
            </a:r>
            <a:r>
              <a:rPr lang="en-US" altLang="zh-CN" dirty="0" smtClean="0"/>
              <a:t>200  null</a:t>
            </a:r>
          </a:p>
          <a:p>
            <a:r>
              <a:rPr lang="en-US" altLang="zh-CN" dirty="0" err="1" smtClean="0"/>
              <a:t>Jaql</a:t>
            </a:r>
            <a:r>
              <a:rPr lang="zh-CN" altLang="en-US" dirty="0" smtClean="0"/>
              <a:t>某字段错误：打印具体哪个字段错误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调用接口错误</a:t>
            </a:r>
            <a:endParaRPr lang="en-US" altLang="zh-CN" dirty="0"/>
          </a:p>
          <a:p>
            <a:r>
              <a:rPr lang="zh-CN" altLang="en-US" dirty="0" smtClean="0"/>
              <a:t>数组下标越界</a:t>
            </a:r>
            <a:endParaRPr lang="en-US" altLang="zh-CN" dirty="0" smtClean="0"/>
          </a:p>
          <a:p>
            <a:r>
              <a:rPr lang="zh-CN" altLang="en-US" dirty="0" smtClean="0"/>
              <a:t>空指针</a:t>
            </a:r>
            <a:endParaRPr lang="en-US" altLang="zh-CN" dirty="0" smtClean="0"/>
          </a:p>
          <a:p>
            <a:r>
              <a:rPr lang="en-US" altLang="zh-CN" dirty="0" smtClean="0"/>
              <a:t>Io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r>
              <a:rPr lang="zh-CN" altLang="en-US" dirty="0" smtClean="0"/>
              <a:t>未知异常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975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Ecube</a:t>
            </a:r>
            <a:r>
              <a:rPr lang="zh-CN" altLang="en-US" dirty="0" smtClean="0"/>
              <a:t>找不到：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73251"/>
            <a:ext cx="8397239" cy="528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Jaql</a:t>
            </a:r>
            <a:r>
              <a:rPr lang="zh-CN" altLang="en-US" dirty="0" smtClean="0"/>
              <a:t>某字段错误：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588" y="1706880"/>
            <a:ext cx="8381612" cy="4585176"/>
          </a:xfrm>
        </p:spPr>
      </p:pic>
    </p:spTree>
    <p:extLst>
      <p:ext uri="{BB962C8B-B14F-4D97-AF65-F5344CB8AC3E}">
        <p14:creationId xmlns:p14="http://schemas.microsoft.com/office/powerpoint/2010/main" val="184868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aop</a:t>
            </a:r>
            <a:r>
              <a:rPr lang="zh-CN" altLang="en-US" dirty="0" smtClean="0"/>
              <a:t>处理异常后，对性能有影响吗？代码有什么改变？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615440"/>
          </a:xfrm>
        </p:spPr>
        <p:txBody>
          <a:bodyPr/>
          <a:lstStyle/>
          <a:p>
            <a:r>
              <a:rPr lang="zh-CN" altLang="en-US" dirty="0" smtClean="0"/>
              <a:t>对性能基本无影响</a:t>
            </a:r>
            <a:endParaRPr lang="en-US" altLang="zh-CN" dirty="0"/>
          </a:p>
          <a:p>
            <a:pPr lvl="1"/>
            <a:r>
              <a:rPr lang="zh-CN" altLang="en-US" dirty="0" smtClean="0"/>
              <a:t>原因：判断返回数据是否包含</a:t>
            </a:r>
            <a:r>
              <a:rPr lang="en-US" altLang="zh-CN" dirty="0" smtClean="0"/>
              <a:t>error</a:t>
            </a:r>
          </a:p>
          <a:p>
            <a:r>
              <a:rPr lang="zh-CN" altLang="en-US" dirty="0" smtClean="0"/>
              <a:t>代码改变：</a:t>
            </a:r>
            <a:r>
              <a:rPr lang="en-US" altLang="zh-CN" dirty="0" smtClean="0"/>
              <a:t>throws exception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053840"/>
            <a:ext cx="3463116" cy="17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9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6461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Before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41</a:t>
            </a:r>
            <a:r>
              <a:rPr lang="zh-CN" altLang="en-US" dirty="0" smtClean="0"/>
              <a:t>行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40" y="1346662"/>
            <a:ext cx="7985760" cy="5170696"/>
          </a:xfrm>
        </p:spPr>
      </p:pic>
    </p:spTree>
    <p:extLst>
      <p:ext uri="{BB962C8B-B14F-4D97-AF65-F5344CB8AC3E}">
        <p14:creationId xmlns:p14="http://schemas.microsoft.com/office/powerpoint/2010/main" val="7508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After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23</a:t>
            </a:r>
            <a:r>
              <a:rPr lang="zh-CN" altLang="en-US" dirty="0" smtClean="0"/>
              <a:t>行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150573"/>
            <a:ext cx="8915400" cy="374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7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除了异常，</a:t>
            </a:r>
            <a:r>
              <a:rPr lang="en-US" altLang="zh-CN" dirty="0" err="1" smtClean="0"/>
              <a:t>aop</a:t>
            </a:r>
            <a:r>
              <a:rPr lang="zh-CN" altLang="en-US" dirty="0" smtClean="0"/>
              <a:t>还能做什么？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事务</a:t>
            </a:r>
            <a:endParaRPr lang="en-US" altLang="zh-CN" sz="2400" dirty="0" smtClean="0"/>
          </a:p>
          <a:p>
            <a:r>
              <a:rPr lang="zh-CN" altLang="en-US" sz="2400" dirty="0" smtClean="0"/>
              <a:t>缓存</a:t>
            </a:r>
            <a:endParaRPr lang="en-US" altLang="zh-CN" sz="2400" dirty="0" smtClean="0"/>
          </a:p>
          <a:p>
            <a:r>
              <a:rPr lang="zh-CN" altLang="en-US" sz="2400" dirty="0" smtClean="0"/>
              <a:t>日志</a:t>
            </a:r>
            <a:endParaRPr lang="en-US" altLang="zh-CN" sz="2400" dirty="0" smtClean="0"/>
          </a:p>
          <a:p>
            <a:r>
              <a:rPr lang="zh-CN" altLang="en-US" sz="2400" dirty="0" smtClean="0"/>
              <a:t>权限</a:t>
            </a:r>
            <a:endParaRPr lang="en-US" altLang="zh-CN" sz="2400" dirty="0" smtClean="0"/>
          </a:p>
          <a:p>
            <a:r>
              <a:rPr lang="en-US" altLang="zh-CN" sz="2400" dirty="0" smtClean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32613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56170204459&amp;di=55f9ca0691dfc084104840a09550a9c6&amp;imgtype=0&amp;src=http%3A%2F%2Fs9.sinaimg.cn%2Fbmiddle%2F7ffb8dd5gcda1e6621858%2669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57480"/>
            <a:ext cx="6114824" cy="461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697480" y="381000"/>
            <a:ext cx="679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Aop</a:t>
            </a:r>
            <a:r>
              <a:rPr lang="zh-CN" altLang="en-US" dirty="0" smtClean="0"/>
              <a:t>可以配置多个切面代理一个目标方法：</a:t>
            </a:r>
            <a:r>
              <a:rPr lang="en-US" altLang="zh-CN" dirty="0" smtClean="0"/>
              <a:t>@order(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数字越小优先级越高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59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，</a:t>
            </a:r>
            <a:r>
              <a:rPr lang="en-US" altLang="zh-CN" dirty="0" smtClean="0"/>
              <a:t>maven</a:t>
            </a:r>
            <a:r>
              <a:rPr lang="zh-CN" altLang="en-US" dirty="0"/>
              <a:t>导入依赖：</a:t>
            </a:r>
            <a:endParaRPr lang="zh-CN" altLang="en-US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590800"/>
            <a:ext cx="8915400" cy="1447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spring-</a:t>
            </a:r>
            <a:r>
              <a:rPr lang="en-US" altLang="zh-CN" dirty="0" err="1"/>
              <a:t>aop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err="1" smtClean="0"/>
              <a:t>aspectjrt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err="1" smtClean="0"/>
              <a:t>Aspectjweaver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err="1" smtClean="0"/>
              <a:t>Cglib</a:t>
            </a:r>
            <a:r>
              <a:rPr lang="zh-CN" altLang="en-US" dirty="0" smtClean="0"/>
              <a:t>、如果使用</a:t>
            </a:r>
            <a:r>
              <a:rPr lang="en-US" altLang="zh-CN" dirty="0" err="1" smtClean="0"/>
              <a:t>cglib</a:t>
            </a:r>
            <a:r>
              <a:rPr lang="zh-CN" altLang="en-US" dirty="0" smtClean="0"/>
              <a:t>代理需要此包（目标对象没有实现接口，必须用</a:t>
            </a:r>
            <a:r>
              <a:rPr lang="en-US" altLang="zh-CN" dirty="0" err="1" smtClean="0"/>
              <a:t>cglib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04160" y="1720334"/>
            <a:ext cx="71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快速添加</a:t>
            </a:r>
            <a:r>
              <a:rPr lang="en-US" altLang="zh-CN" dirty="0" smtClean="0">
                <a:solidFill>
                  <a:srgbClr val="FF0000"/>
                </a:solidFill>
              </a:rPr>
              <a:t>Maven</a:t>
            </a:r>
            <a:r>
              <a:rPr lang="zh-CN" altLang="en-US" dirty="0" smtClean="0">
                <a:solidFill>
                  <a:srgbClr val="FF0000"/>
                </a:solidFill>
              </a:rPr>
              <a:t>地址：</a:t>
            </a:r>
            <a:r>
              <a:rPr lang="en-US" altLang="zh-CN" dirty="0">
                <a:solidFill>
                  <a:srgbClr val="FF0000"/>
                </a:solidFill>
              </a:rPr>
              <a:t> https://mvnrepository.com/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7480" y="4404360"/>
            <a:ext cx="6918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踩坑记录：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Aspectjweaver</a:t>
            </a:r>
            <a:r>
              <a:rPr lang="zh-CN" altLang="en-US" dirty="0" smtClean="0"/>
              <a:t>包需要与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版本对应，在我部署</a:t>
            </a:r>
            <a:r>
              <a:rPr lang="en-US" altLang="zh-CN" dirty="0" smtClean="0"/>
              <a:t>stg</a:t>
            </a:r>
            <a:r>
              <a:rPr lang="zh-CN" altLang="en-US" dirty="0" smtClean="0"/>
              <a:t>环境的时候影响了我很久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20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/>
              <a:t>application.xml: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</a:t>
            </a:r>
            <a:r>
              <a:rPr lang="en-US" altLang="zh-CN" dirty="0" err="1"/>
              <a:t>aop:aspectj-autoproxy</a:t>
            </a:r>
            <a:r>
              <a:rPr lang="en-US" altLang="zh-CN" dirty="0"/>
              <a:t> /&gt;</a:t>
            </a:r>
            <a:r>
              <a:rPr lang="en-US" altLang="zh-CN" i="1" dirty="0"/>
              <a:t>//</a:t>
            </a:r>
            <a:r>
              <a:rPr lang="zh-CN" altLang="en-US" i="1" dirty="0"/>
              <a:t>使用</a:t>
            </a:r>
            <a:r>
              <a:rPr lang="en-US" altLang="zh-CN" i="1" dirty="0"/>
              <a:t>AOP</a:t>
            </a:r>
            <a:r>
              <a:rPr lang="zh-CN" altLang="en-US" i="1" dirty="0"/>
              <a:t>注解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55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代码臃肿</a:t>
            </a:r>
            <a:endParaRPr lang="en-US" altLang="zh-CN" dirty="0" smtClean="0"/>
          </a:p>
          <a:p>
            <a:r>
              <a:rPr lang="zh-CN" altLang="en-US" dirty="0" smtClean="0"/>
              <a:t>错误定位慢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9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，配置切面类、可用</a:t>
            </a:r>
            <a:r>
              <a:rPr lang="en-US" altLang="zh-CN" sz="3200" dirty="0" smtClean="0"/>
              <a:t>@Order</a:t>
            </a:r>
            <a:r>
              <a:rPr lang="zh-CN" altLang="en-US" sz="3200" dirty="0" smtClean="0"/>
              <a:t>注解配置优先级</a:t>
            </a:r>
            <a:endParaRPr lang="zh-CN" altLang="en-US" sz="32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624039"/>
            <a:ext cx="7009087" cy="486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04570"/>
            <a:ext cx="8915400" cy="380665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Aspect</a:t>
            </a:r>
            <a:r>
              <a:rPr lang="zh-CN" altLang="en-US" sz="2400" dirty="0"/>
              <a:t>（切面）</a:t>
            </a:r>
          </a:p>
          <a:p>
            <a:r>
              <a:rPr lang="en-US" altLang="zh-CN" sz="2400" dirty="0"/>
              <a:t>Joint point</a:t>
            </a:r>
            <a:r>
              <a:rPr lang="zh-CN" altLang="en-US" sz="2400" dirty="0"/>
              <a:t>（连接点）</a:t>
            </a:r>
          </a:p>
          <a:p>
            <a:r>
              <a:rPr lang="en-US" altLang="zh-CN" sz="2400" dirty="0" err="1"/>
              <a:t>Pointcut</a:t>
            </a:r>
            <a:r>
              <a:rPr lang="zh-CN" altLang="en-US" sz="2400" dirty="0"/>
              <a:t>（</a:t>
            </a:r>
            <a:r>
              <a:rPr lang="zh-CN" altLang="en-US" sz="2400" dirty="0" smtClean="0"/>
              <a:t>切入点</a:t>
            </a:r>
            <a:r>
              <a:rPr lang="zh-CN" altLang="en-US" sz="2400" dirty="0"/>
              <a:t>）</a:t>
            </a:r>
          </a:p>
          <a:p>
            <a:r>
              <a:rPr lang="en-US" altLang="zh-CN" sz="2400" dirty="0"/>
              <a:t>Advice</a:t>
            </a:r>
            <a:r>
              <a:rPr lang="zh-CN" altLang="en-US" sz="2400" dirty="0" smtClean="0"/>
              <a:t>（</a:t>
            </a:r>
            <a:r>
              <a:rPr lang="zh-CN" altLang="en-US" sz="2400" dirty="0"/>
              <a:t>通知</a:t>
            </a:r>
            <a:r>
              <a:rPr lang="zh-CN" altLang="en-US" sz="2400" dirty="0" smtClean="0"/>
              <a:t>）</a:t>
            </a:r>
            <a:endParaRPr lang="zh-CN" altLang="en-US" sz="1800" dirty="0"/>
          </a:p>
          <a:p>
            <a:r>
              <a:rPr lang="en-US" altLang="zh-CN" sz="2400" dirty="0"/>
              <a:t>Target</a:t>
            </a:r>
            <a:r>
              <a:rPr lang="zh-CN" altLang="en-US" sz="2400" dirty="0"/>
              <a:t>（目标对象）</a:t>
            </a:r>
          </a:p>
          <a:p>
            <a:r>
              <a:rPr lang="en-US" altLang="zh-CN" sz="2400" dirty="0"/>
              <a:t>Weaving</a:t>
            </a:r>
            <a:r>
              <a:rPr lang="zh-CN" altLang="en-US" sz="2400" dirty="0"/>
              <a:t>（织入）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dirty="0" err="1" smtClean="0"/>
              <a:t>Aop</a:t>
            </a:r>
            <a:r>
              <a:rPr lang="zh-CN" altLang="en-US" dirty="0"/>
              <a:t>术语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13" y="1041892"/>
            <a:ext cx="4057143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advice</a:t>
            </a:r>
            <a:r>
              <a:rPr lang="zh-CN" altLang="en-US" dirty="0" smtClean="0"/>
              <a:t>通知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before </a:t>
            </a:r>
          </a:p>
          <a:p>
            <a:r>
              <a:rPr lang="en-US" altLang="zh-CN" sz="2400" dirty="0"/>
              <a:t>after </a:t>
            </a:r>
            <a:r>
              <a:rPr lang="en-US" altLang="zh-CN" sz="2400" dirty="0" smtClean="0"/>
              <a:t>return</a:t>
            </a:r>
            <a:endParaRPr lang="en-US" altLang="zh-CN" sz="2400" dirty="0"/>
          </a:p>
          <a:p>
            <a:r>
              <a:rPr lang="en-US" altLang="zh-CN" sz="2400" dirty="0"/>
              <a:t>after </a:t>
            </a:r>
            <a:r>
              <a:rPr lang="en-US" altLang="zh-CN" sz="2400" dirty="0" smtClean="0"/>
              <a:t>throwing</a:t>
            </a:r>
            <a:endParaRPr lang="en-US" altLang="zh-CN" sz="2400" dirty="0"/>
          </a:p>
          <a:p>
            <a:r>
              <a:rPr lang="en-US" altLang="zh-CN" sz="2400" dirty="0" smtClean="0"/>
              <a:t>After</a:t>
            </a:r>
            <a:endParaRPr lang="en-US" altLang="zh-CN" sz="2400" dirty="0"/>
          </a:p>
          <a:p>
            <a:r>
              <a:rPr lang="en-US" altLang="zh-CN" sz="2400" dirty="0" smtClean="0"/>
              <a:t>around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01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踩坑：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08760"/>
            <a:ext cx="8915400" cy="4402462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，返回值问题：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使用异常处理，代理对象的返回值要与目标对象的返回值一致。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解决方法：反射获取返回值类型，判断不同返回值类型的不同处理方案</a:t>
            </a:r>
            <a:endParaRPr lang="en-US" altLang="zh-CN" dirty="0" smtClean="0"/>
          </a:p>
          <a:p>
            <a:pPr marL="342900" lvl="1" indent="-342900"/>
            <a:r>
              <a:rPr lang="en-US" altLang="zh-CN" sz="1800" dirty="0"/>
              <a:t>2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Aspectjweaver</a:t>
            </a:r>
            <a:r>
              <a:rPr lang="zh-CN" altLang="en-US" sz="1800" dirty="0"/>
              <a:t>包需要与</a:t>
            </a:r>
            <a:r>
              <a:rPr lang="en-US" altLang="zh-CN" sz="1800" dirty="0" err="1"/>
              <a:t>jdk</a:t>
            </a:r>
            <a:r>
              <a:rPr lang="zh-CN" altLang="en-US" sz="1800" dirty="0"/>
              <a:t>、</a:t>
            </a:r>
            <a:r>
              <a:rPr lang="en-US" altLang="zh-CN" sz="1800" dirty="0"/>
              <a:t>spring</a:t>
            </a:r>
            <a:r>
              <a:rPr lang="zh-CN" altLang="en-US" sz="1800" dirty="0"/>
              <a:t>版本对应</a:t>
            </a:r>
            <a:endParaRPr lang="en-US" altLang="zh-CN" sz="1800" dirty="0"/>
          </a:p>
          <a:p>
            <a:pPr marL="342900" lvl="1" indent="-342900"/>
            <a:r>
              <a:rPr lang="en-US" altLang="zh-CN" sz="1800" dirty="0"/>
              <a:t>3</a:t>
            </a:r>
            <a:r>
              <a:rPr lang="zh-CN" altLang="en-US" sz="1800" dirty="0"/>
              <a:t>，枚举真的好</a:t>
            </a:r>
            <a:r>
              <a:rPr lang="zh-CN" altLang="en-US" sz="1800" dirty="0" smtClean="0"/>
              <a:t>用</a:t>
            </a:r>
            <a:r>
              <a:rPr lang="en-US" altLang="zh-CN" sz="1800" dirty="0" smtClean="0"/>
              <a:t>……</a:t>
            </a:r>
            <a:endParaRPr lang="en-US" altLang="zh-CN" sz="18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0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89580" y="2967335"/>
            <a:ext cx="24128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Thanks</a:t>
            </a:r>
            <a:endParaRPr lang="zh-CN" alt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79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605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原因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026920"/>
            <a:ext cx="8915400" cy="3747142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zh-CN" altLang="en-US" sz="2000" dirty="0" smtClean="0"/>
              <a:t>异常单独处理，代码重复</a:t>
            </a:r>
            <a:endParaRPr lang="en-US" altLang="zh-CN" sz="2000" dirty="0" smtClean="0"/>
          </a:p>
          <a:p>
            <a:pPr>
              <a:spcAft>
                <a:spcPts val="1000"/>
              </a:spcAft>
            </a:pPr>
            <a:r>
              <a:rPr lang="zh-CN" altLang="en-US" sz="2000" dirty="0" smtClean="0"/>
              <a:t>多</a:t>
            </a:r>
            <a:r>
              <a:rPr lang="zh-CN" altLang="en-US" sz="2000" dirty="0"/>
              <a:t>人编码，</a:t>
            </a:r>
            <a:r>
              <a:rPr lang="zh-CN" altLang="en-US" sz="2000" dirty="0" smtClean="0"/>
              <a:t>异常处理不</a:t>
            </a:r>
            <a:r>
              <a:rPr lang="zh-CN" altLang="en-US" sz="2000" dirty="0"/>
              <a:t>统一</a:t>
            </a:r>
            <a:endParaRPr lang="en-US" altLang="zh-CN" sz="2000" dirty="0"/>
          </a:p>
          <a:p>
            <a:pPr>
              <a:spcAft>
                <a:spcPts val="1000"/>
              </a:spcAft>
            </a:pPr>
            <a:r>
              <a:rPr lang="zh-CN" altLang="en-US" sz="2000" dirty="0" smtClean="0"/>
              <a:t>异常处理不够强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81210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解决方案：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6812" y="1905000"/>
            <a:ext cx="8915400" cy="4006222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，代理模式</a:t>
            </a:r>
            <a:endParaRPr lang="en-US" altLang="zh-CN" sz="2000" dirty="0" smtClean="0"/>
          </a:p>
          <a:p>
            <a:pPr>
              <a:spcAft>
                <a:spcPts val="1000"/>
              </a:spcAft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，实现</a:t>
            </a:r>
            <a:r>
              <a:rPr lang="en-US" altLang="zh-CN" sz="2000" dirty="0" err="1"/>
              <a:t>HandlerExceptionResolver</a:t>
            </a:r>
            <a:r>
              <a:rPr lang="en-US" altLang="zh-CN" sz="2000" dirty="0"/>
              <a:t> </a:t>
            </a:r>
            <a:r>
              <a:rPr lang="zh-CN" altLang="en-US" sz="2000" dirty="0" smtClean="0"/>
              <a:t>接口</a:t>
            </a:r>
            <a:endParaRPr lang="en-US" altLang="zh-CN" sz="2000" dirty="0" smtClean="0"/>
          </a:p>
          <a:p>
            <a:pPr>
              <a:spcAft>
                <a:spcPts val="1000"/>
              </a:spcAft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使用</a:t>
            </a:r>
            <a:r>
              <a:rPr lang="en-US" altLang="zh-CN" sz="2000" dirty="0"/>
              <a:t>@</a:t>
            </a:r>
            <a:r>
              <a:rPr lang="en-US" altLang="zh-CN" sz="2000" dirty="0" err="1"/>
              <a:t>ExceptionHandler</a:t>
            </a:r>
            <a:r>
              <a:rPr lang="zh-CN" altLang="en-US" sz="2000" dirty="0"/>
              <a:t>注解</a:t>
            </a:r>
          </a:p>
        </p:txBody>
      </p:sp>
    </p:spTree>
    <p:extLst>
      <p:ext uri="{BB962C8B-B14F-4D97-AF65-F5344CB8AC3E}">
        <p14:creationId xmlns:p14="http://schemas.microsoft.com/office/powerpoint/2010/main" val="35183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g-blog.csdn.net/20180530172331597?watermark/2/text/aHR0cHM6Ly9ibG9nLmNzZG4ubmV0L3E5ODIxNTE3NTY=/font/5a6L5L2T/fontsize/400/fill/I0JBQkFCMA==/dissolve/7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28833"/>
            <a:ext cx="7517342" cy="617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6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è¿éåå¾çæè¿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446" y="449943"/>
            <a:ext cx="8817579" cy="572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14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7319"/>
          </a:xfrm>
        </p:spPr>
        <p:txBody>
          <a:bodyPr/>
          <a:lstStyle/>
          <a:p>
            <a:r>
              <a:rPr lang="zh-CN" altLang="en-US" dirty="0" smtClean="0"/>
              <a:t>代理模式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92925" y="1801949"/>
            <a:ext cx="81570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不修改源码的基础上对已有方法进行增强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分类：静态代理    为其他对象提供一种代理以控制对这个对象的访问。</a:t>
            </a:r>
            <a:endParaRPr lang="en-US" altLang="zh-CN" dirty="0" smtClean="0"/>
          </a:p>
          <a:p>
            <a:r>
              <a:rPr lang="en-US" altLang="zh-CN" dirty="0" smtClean="0"/>
              <a:t>	   </a:t>
            </a:r>
            <a:r>
              <a:rPr lang="zh-CN" altLang="en-US" dirty="0" smtClean="0"/>
              <a:t>动态代理    在程序运行时，通过反射机制动态地创建一个代理类。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algn="ctr"/>
            <a:r>
              <a:rPr lang="zh-CN" altLang="en-US" sz="3600" dirty="0" smtClean="0">
                <a:solidFill>
                  <a:srgbClr val="FF0000"/>
                </a:solidFill>
              </a:rPr>
              <a:t>解耦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87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033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使用代理对象</a:t>
            </a:r>
            <a:r>
              <a:rPr lang="zh-CN" altLang="en-US" dirty="0"/>
              <a:t>调用目标对象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656" y="2171289"/>
            <a:ext cx="7485714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</a:t>
            </a:r>
            <a:r>
              <a:rPr lang="zh-CN" altLang="en-US" dirty="0" smtClean="0"/>
              <a:t>使用</a:t>
            </a:r>
            <a:r>
              <a:rPr lang="zh-CN" altLang="en-US" dirty="0"/>
              <a:t>代理</a:t>
            </a:r>
            <a:r>
              <a:rPr lang="zh-CN" altLang="en-US" dirty="0" smtClean="0"/>
              <a:t>对象做了什么呢？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554" y="2285999"/>
            <a:ext cx="6882726" cy="268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4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1102</TotalTime>
  <Words>335</Words>
  <Application>Microsoft Office PowerPoint</Application>
  <PresentationFormat>宽屏</PresentationFormat>
  <Paragraphs>83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幼圆</vt:lpstr>
      <vt:lpstr>Arial</vt:lpstr>
      <vt:lpstr>Century Gothic</vt:lpstr>
      <vt:lpstr>Wingdings 3</vt:lpstr>
      <vt:lpstr>丝状</vt:lpstr>
      <vt:lpstr>aop</vt:lpstr>
      <vt:lpstr>背景</vt:lpstr>
      <vt:lpstr>原因:</vt:lpstr>
      <vt:lpstr>解决方案：</vt:lpstr>
      <vt:lpstr>PowerPoint 演示文稿</vt:lpstr>
      <vt:lpstr>PowerPoint 演示文稿</vt:lpstr>
      <vt:lpstr>代理模式</vt:lpstr>
      <vt:lpstr>使用代理对象调用目标对象</vt:lpstr>
      <vt:lpstr>我使用代理对象做了什么呢？</vt:lpstr>
      <vt:lpstr>遇到ecube服务停止、 ecubeName找不到、数据为空会发生什么</vt:lpstr>
      <vt:lpstr>Ecube找不到：</vt:lpstr>
      <vt:lpstr>Jaql某字段错误：</vt:lpstr>
      <vt:lpstr>使用aop处理异常后，对性能有影响吗？代码有什么改变？</vt:lpstr>
      <vt:lpstr>Before：41行</vt:lpstr>
      <vt:lpstr>After：23行</vt:lpstr>
      <vt:lpstr>除了异常，aop还能做什么？</vt:lpstr>
      <vt:lpstr>PowerPoint 演示文稿</vt:lpstr>
      <vt:lpstr>1，maven导入依赖：</vt:lpstr>
      <vt:lpstr>2，application.xml: </vt:lpstr>
      <vt:lpstr>3，配置切面类、可用@Order注解配置优先级</vt:lpstr>
      <vt:lpstr>Aop术语</vt:lpstr>
      <vt:lpstr>advice通知</vt:lpstr>
      <vt:lpstr>踩坑：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aop</dc:title>
  <dc:creator>李 焰山</dc:creator>
  <cp:lastModifiedBy>李 焰山</cp:lastModifiedBy>
  <cp:revision>63</cp:revision>
  <dcterms:created xsi:type="dcterms:W3CDTF">2019-04-25T02:20:46Z</dcterms:created>
  <dcterms:modified xsi:type="dcterms:W3CDTF">2019-05-17T08:35:21Z</dcterms:modified>
</cp:coreProperties>
</file>