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4A7FC160-D066-46C9-92E6-B481BEE21998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0D086-BA60-42FF-B2E8-3A49932D6AF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76D4C-4CAD-4F55-9FC6-CB3179367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63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76D4C-4CAD-4F55-9FC6-CB31793677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50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AE4F-3DF0-4497-9D61-6D076ADCD2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3090-EDAE-4EA1-BD2E-5D71926B999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8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AE4F-3DF0-4497-9D61-6D076ADCD2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3090-EDAE-4EA1-BD2E-5D71926B9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96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AE4F-3DF0-4497-9D61-6D076ADCD2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3090-EDAE-4EA1-BD2E-5D71926B9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95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AE4F-3DF0-4497-9D61-6D076ADCD2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3090-EDAE-4EA1-BD2E-5D71926B9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50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AE4F-3DF0-4497-9D61-6D076ADCD2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3090-EDAE-4EA1-BD2E-5D71926B999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26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AE4F-3DF0-4497-9D61-6D076ADCD2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3090-EDAE-4EA1-BD2E-5D71926B9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1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AE4F-3DF0-4497-9D61-6D076ADCD2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3090-EDAE-4EA1-BD2E-5D71926B9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AE4F-3DF0-4497-9D61-6D076ADCD2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3090-EDAE-4EA1-BD2E-5D71926B9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6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AE4F-3DF0-4497-9D61-6D076ADCD2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3090-EDAE-4EA1-BD2E-5D71926B9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9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89AE4F-3DF0-4497-9D61-6D076ADCD2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B93090-EDAE-4EA1-BD2E-5D71926B9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AE4F-3DF0-4497-9D61-6D076ADCD2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3090-EDAE-4EA1-BD2E-5D71926B9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0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89AE4F-3DF0-4497-9D61-6D076ADCD2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B93090-EDAE-4EA1-BD2E-5D71926B999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62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27">
            <a:extLst>
              <a:ext uri="{FF2B5EF4-FFF2-40B4-BE49-F238E27FC236}">
                <a16:creationId xmlns:a16="http://schemas.microsoft.com/office/drawing/2014/main" id="{275A5964-CCC8-4A89-9A27-1252B2EB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ea"/>
                <a:ea typeface="+mn-ea"/>
              </a:rPr>
              <a:t>个人总结</a:t>
            </a:r>
          </a:p>
        </p:txBody>
      </p:sp>
      <p:sp>
        <p:nvSpPr>
          <p:cNvPr id="29" name="内容占位符 28">
            <a:extLst>
              <a:ext uri="{FF2B5EF4-FFF2-40B4-BE49-F238E27FC236}">
                <a16:creationId xmlns:a16="http://schemas.microsoft.com/office/drawing/2014/main" id="{620EFF66-FB25-4A21-AE70-13A658A29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收获心得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存在缺点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计划工作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我的状态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2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>
            <a:extLst>
              <a:ext uri="{FF2B5EF4-FFF2-40B4-BE49-F238E27FC236}">
                <a16:creationId xmlns:a16="http://schemas.microsoft.com/office/drawing/2014/main" id="{35163430-1F0F-4902-8E1E-55B184CC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收获心得</a:t>
            </a:r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B7D89C7F-1EE9-41C5-B688-77B520BC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、当前</a:t>
            </a:r>
            <a:r>
              <a:rPr lang="en-US" altLang="zh-CN" dirty="0"/>
              <a:t>react</a:t>
            </a:r>
            <a:r>
              <a:rPr lang="zh-CN" altLang="en-US" dirty="0"/>
              <a:t>库是个高效率的开发框架，让我感受到他的确很好用（组件化，模块化，高内聚低耦合）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、获得解决问题的方法，遇到疑难问题去查官网和结合他人的博客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、学习了</a:t>
            </a:r>
            <a:r>
              <a:rPr lang="en-US" altLang="zh-CN" dirty="0" err="1"/>
              <a:t>webapck</a:t>
            </a:r>
            <a:r>
              <a:rPr lang="zh-CN" altLang="en-US" dirty="0"/>
              <a:t>打包相关知识</a:t>
            </a:r>
          </a:p>
        </p:txBody>
      </p:sp>
    </p:spTree>
    <p:extLst>
      <p:ext uri="{BB962C8B-B14F-4D97-AF65-F5344CB8AC3E}">
        <p14:creationId xmlns:p14="http://schemas.microsoft.com/office/powerpoint/2010/main" val="319675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51EFB-297B-4785-9156-0E14B8FB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33D41-AC90-4A0A-BAE5-119C15B10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、对</a:t>
            </a:r>
            <a:r>
              <a:rPr lang="en-US" altLang="zh-CN" dirty="0"/>
              <a:t>react</a:t>
            </a:r>
            <a:r>
              <a:rPr lang="zh-CN" altLang="en-US" dirty="0"/>
              <a:t>的进一步理解还不够，在组件的使用上，比如高阶组件，</a:t>
            </a:r>
            <a:r>
              <a:rPr lang="en-US" altLang="zh-CN" dirty="0"/>
              <a:t>render props </a:t>
            </a:r>
            <a:r>
              <a:rPr lang="zh-CN" altLang="en-US" dirty="0"/>
              <a:t>没用到过，组件复用率不高。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、对</a:t>
            </a:r>
            <a:r>
              <a:rPr lang="en-US" altLang="zh-CN" dirty="0"/>
              <a:t>react</a:t>
            </a:r>
            <a:r>
              <a:rPr lang="zh-CN" altLang="en-US" dirty="0"/>
              <a:t>路由不熟悉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、对</a:t>
            </a:r>
            <a:r>
              <a:rPr lang="en-US" altLang="zh-CN" dirty="0" err="1"/>
              <a:t>mobx</a:t>
            </a:r>
            <a:r>
              <a:rPr lang="zh-CN" altLang="en-US" dirty="0"/>
              <a:t>状态管理不熟悉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、在</a:t>
            </a:r>
            <a:r>
              <a:rPr lang="en-US" altLang="zh-CN" dirty="0"/>
              <a:t>react</a:t>
            </a:r>
            <a:r>
              <a:rPr lang="zh-CN" altLang="en-US" dirty="0"/>
              <a:t>中没用过</a:t>
            </a:r>
            <a:r>
              <a:rPr lang="en-US" altLang="zh-CN" dirty="0"/>
              <a:t>G2</a:t>
            </a:r>
            <a:r>
              <a:rPr lang="zh-CN" altLang="en-US" dirty="0"/>
              <a:t>可视化图形化语法，当要求画图时会显得陌生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、不善于与人勾通</a:t>
            </a:r>
          </a:p>
        </p:txBody>
      </p:sp>
    </p:spTree>
    <p:extLst>
      <p:ext uri="{BB962C8B-B14F-4D97-AF65-F5344CB8AC3E}">
        <p14:creationId xmlns:p14="http://schemas.microsoft.com/office/powerpoint/2010/main" val="405418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C2102-5F92-45A1-9B9C-904655B7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计划工作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D0A1F-C95D-40DA-B3B4-B48F9A19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、上面的不足就是接下来要去学习 的</a:t>
            </a:r>
          </a:p>
        </p:txBody>
      </p:sp>
    </p:spTree>
    <p:extLst>
      <p:ext uri="{BB962C8B-B14F-4D97-AF65-F5344CB8AC3E}">
        <p14:creationId xmlns:p14="http://schemas.microsoft.com/office/powerpoint/2010/main" val="362492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4D816-9927-4562-B0D2-83234503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7AD4C-F740-455B-8C9D-500972FE3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I am fine and you</a:t>
            </a:r>
            <a:r>
              <a:rPr lang="zh-CN" altLang="en-US" dirty="0"/>
              <a:t>（不好的是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、工作心态很重要，不将生活中烦心事情引起的不好的情绪状态带到工作中，要调整好心态，也是和大家共勉下。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/>
              <a:t>、不忘初心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4404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</TotalTime>
  <Words>219</Words>
  <Application>Microsoft Office PowerPoint</Application>
  <PresentationFormat>宽屏</PresentationFormat>
  <Paragraphs>22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宋体</vt:lpstr>
      <vt:lpstr>Calibri</vt:lpstr>
      <vt:lpstr>Calibri Light</vt:lpstr>
      <vt:lpstr>Wingdings</vt:lpstr>
      <vt:lpstr>回顾</vt:lpstr>
      <vt:lpstr>个人总结</vt:lpstr>
      <vt:lpstr>收获心得</vt:lpstr>
      <vt:lpstr>存在不足</vt:lpstr>
      <vt:lpstr>计划工作 </vt:lpstr>
      <vt:lpstr>状态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843978760@qq.com</dc:creator>
  <cp:lastModifiedBy>843978760@qq.com</cp:lastModifiedBy>
  <cp:revision>27</cp:revision>
  <dcterms:created xsi:type="dcterms:W3CDTF">2019-04-11T14:41:53Z</dcterms:created>
  <dcterms:modified xsi:type="dcterms:W3CDTF">2019-04-11T17:07:09Z</dcterms:modified>
</cp:coreProperties>
</file>