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3191" r:id="rId2"/>
    <p:sldId id="3186" r:id="rId3"/>
    <p:sldId id="3192" r:id="rId4"/>
    <p:sldId id="3129" r:id="rId5"/>
    <p:sldId id="3122" r:id="rId6"/>
    <p:sldId id="3130" r:id="rId7"/>
    <p:sldId id="3193" r:id="rId8"/>
    <p:sldId id="3125" r:id="rId9"/>
    <p:sldId id="3199" r:id="rId10"/>
    <p:sldId id="3196" r:id="rId11"/>
    <p:sldId id="3200" r:id="rId12"/>
    <p:sldId id="3201" r:id="rId13"/>
    <p:sldId id="3202" r:id="rId14"/>
    <p:sldId id="3195" r:id="rId15"/>
    <p:sldId id="3146" r:id="rId16"/>
    <p:sldId id="3197" r:id="rId17"/>
    <p:sldId id="3198" r:id="rId18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663" autoAdjust="0"/>
    <p:restoredTop sz="92986" autoAdjust="0"/>
  </p:normalViewPr>
  <p:slideViewPr>
    <p:cSldViewPr>
      <p:cViewPr varScale="1">
        <p:scale>
          <a:sx n="72" d="100"/>
          <a:sy n="72" d="100"/>
        </p:scale>
        <p:origin x="96" y="28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27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56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04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0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3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1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sense.com/resourc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umentation.sisense.com/latest/getting-started/minimum-requirements.htm" TargetMode="External"/><Relationship Id="rId4" Type="http://schemas.openxmlformats.org/officeDocument/2006/relationships/hyperlink" Target="https://documentation.sisense.com/latest/getting-started/release-note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613290" y="2906300"/>
            <a:ext cx="376096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每周</a:t>
            </a:r>
            <a:r>
              <a:rPr lang="en-US" altLang="zh-CN" sz="6600" dirty="0">
                <a:solidFill>
                  <a:srgbClr val="5B9BD5">
                    <a:lumMod val="50000"/>
                  </a:srgbClr>
                </a:solidFill>
                <a:latin typeface="Calibri Light" panose="020F0302020204030204" pitchFamily="34" charset="0"/>
              </a:rPr>
              <a:t> </a:t>
            </a:r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分享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985011" y="4311923"/>
            <a:ext cx="53158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--</a:t>
            </a:r>
            <a:r>
              <a:rPr lang="zh-CN" altLang="en-US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“</a:t>
            </a:r>
            <a:r>
              <a:rPr lang="en-US" altLang="zh-CN" sz="3200" dirty="0" err="1">
                <a:solidFill>
                  <a:srgbClr val="3A3A3A"/>
                </a:solidFill>
                <a:latin typeface="Calibri Light" panose="020F0302020204030204" pitchFamily="34" charset="0"/>
              </a:rPr>
              <a:t>sisense</a:t>
            </a:r>
            <a:r>
              <a:rPr lang="zh-CN" altLang="en-US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服务怎么又挂了”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8" grpId="0" animBg="1"/>
      <p:bldP spid="36" grpId="0" animBg="1"/>
      <p:bldP spid="25" grpId="0" animBg="1"/>
      <p:bldP spid="51" grpId="0" animBg="1"/>
      <p:bldP spid="49" grpId="0" animBg="1"/>
      <p:bldP spid="30" grpId="0" animBg="1"/>
      <p:bldP spid="18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421002" y="2957335"/>
            <a:ext cx="5126778" cy="922425"/>
            <a:chOff x="4560038" y="1903811"/>
            <a:chExt cx="3646359" cy="656064"/>
          </a:xfrm>
        </p:grpSpPr>
        <p:sp>
          <p:nvSpPr>
            <p:cNvPr id="26" name="矩形 25"/>
            <p:cNvSpPr/>
            <p:nvPr/>
          </p:nvSpPr>
          <p:spPr>
            <a:xfrm>
              <a:off x="4560038" y="1903811"/>
              <a:ext cx="3050039" cy="503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多个方案并行测试</a:t>
              </a:r>
              <a:endParaRPr lang="zh-CN" altLang="en-US" sz="5999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3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1499957" y="2134338"/>
            <a:ext cx="9847458" cy="6354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3886"/>
          <p:cNvSpPr/>
          <p:nvPr/>
        </p:nvSpPr>
        <p:spPr>
          <a:xfrm>
            <a:off x="1499957" y="4393818"/>
            <a:ext cx="9847458" cy="6354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144883" y="2163185"/>
            <a:ext cx="4255168" cy="4310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方案一：避免从外部导入</a:t>
            </a:r>
            <a:r>
              <a:rPr lang="en-US" altLang="zh-CN" sz="1600" dirty="0" err="1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ecdata</a:t>
            </a: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文件的操作</a:t>
            </a:r>
            <a:endParaRPr lang="en-US" altLang="zh-CN" sz="16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144883" y="5109248"/>
            <a:ext cx="425516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Q3       </a:t>
            </a: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可不可以在这个问题上实现优化</a:t>
            </a: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296102" y="4496000"/>
            <a:ext cx="425516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方案二：找到“服务挂”的根本原因并解决</a:t>
            </a:r>
            <a:endParaRPr lang="en-US" altLang="zh-CN" sz="16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7783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提出方案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7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build="p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058A357-27D2-4B43-BA57-FB06E233404F}"/>
              </a:ext>
            </a:extLst>
          </p:cNvPr>
          <p:cNvSpPr txBox="1">
            <a:spLocks/>
          </p:cNvSpPr>
          <p:nvPr/>
        </p:nvSpPr>
        <p:spPr>
          <a:xfrm>
            <a:off x="1172790" y="1785806"/>
            <a:ext cx="5973291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能否压缩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cube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服务使用导入数据时间占比？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可以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9FD6B9-AC11-42E8-A16A-FC0B802FC8F6}"/>
              </a:ext>
            </a:extLst>
          </p:cNvPr>
          <p:cNvSpPr txBox="1">
            <a:spLocks/>
          </p:cNvSpPr>
          <p:nvPr/>
        </p:nvSpPr>
        <p:spPr>
          <a:xfrm>
            <a:off x="1172791" y="2423081"/>
            <a:ext cx="5399008" cy="41581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为什么不能禁止导入操作？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对数据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F96691-8B59-4F8A-8A86-EBB580824515}"/>
              </a:ext>
            </a:extLst>
          </p:cNvPr>
          <p:cNvSpPr txBox="1">
            <a:spLocks/>
          </p:cNvSpPr>
          <p:nvPr/>
        </p:nvSpPr>
        <p:spPr>
          <a:xfrm>
            <a:off x="1171009" y="3049941"/>
            <a:ext cx="576064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测试环境能否使用生产数据？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不能，安全性问题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F2296C-5B62-4BE0-82B5-ED159DF6AEDE}"/>
              </a:ext>
            </a:extLst>
          </p:cNvPr>
          <p:cNvSpPr txBox="1">
            <a:spLocks/>
          </p:cNvSpPr>
          <p:nvPr/>
        </p:nvSpPr>
        <p:spPr>
          <a:xfrm>
            <a:off x="1172791" y="3697357"/>
            <a:ext cx="8424936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能否折中数据安全性和及时性的问题？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可以，同步最近时间过期数据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A74443-A8F1-4FAE-B104-315A1690E147}"/>
              </a:ext>
            </a:extLst>
          </p:cNvPr>
          <p:cNvSpPr txBox="1">
            <a:spLocks/>
          </p:cNvSpPr>
          <p:nvPr/>
        </p:nvSpPr>
        <p:spPr>
          <a:xfrm>
            <a:off x="1171009" y="4412765"/>
            <a:ext cx="7130573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能否在现有环境直接使用该流程？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不能（原因没搞清楚）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5EAC59-9756-4618-8C68-22B9679CB890}"/>
              </a:ext>
            </a:extLst>
          </p:cNvPr>
          <p:cNvSpPr txBox="1">
            <a:spLocks/>
          </p:cNvSpPr>
          <p:nvPr/>
        </p:nvSpPr>
        <p:spPr>
          <a:xfrm>
            <a:off x="1171010" y="5128173"/>
            <a:ext cx="813531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能否新搭建一套测试流程遵循上述规则？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需协调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6B0006-F5FD-4096-A077-C376D178A082}"/>
              </a:ext>
            </a:extLst>
          </p:cNvPr>
          <p:cNvSpPr txBox="1">
            <a:spLocks/>
          </p:cNvSpPr>
          <p:nvPr/>
        </p:nvSpPr>
        <p:spPr>
          <a:xfrm>
            <a:off x="740743" y="433392"/>
            <a:ext cx="597507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方案一：避免导入导出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ecdata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文件的操作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8060C5-559F-4ABD-9E9D-1572E971D720}"/>
              </a:ext>
            </a:extLst>
          </p:cNvPr>
          <p:cNvSpPr txBox="1">
            <a:spLocks/>
          </p:cNvSpPr>
          <p:nvPr/>
        </p:nvSpPr>
        <p:spPr>
          <a:xfrm>
            <a:off x="1172791" y="1148531"/>
            <a:ext cx="1000072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能否禁止导入导出的操作？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不能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28AF3F6F-A16D-47DE-9BA5-3D62C451E90A}"/>
              </a:ext>
            </a:extLst>
          </p:cNvPr>
          <p:cNvSpPr/>
          <p:nvPr/>
        </p:nvSpPr>
        <p:spPr>
          <a:xfrm>
            <a:off x="7146081" y="1148531"/>
            <a:ext cx="435422" cy="1005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8760BD-7B30-4EA3-9DE3-92EAEC26E7EB}"/>
              </a:ext>
            </a:extLst>
          </p:cNvPr>
          <p:cNvSpPr txBox="1">
            <a:spLocks/>
          </p:cNvSpPr>
          <p:nvPr/>
        </p:nvSpPr>
        <p:spPr>
          <a:xfrm>
            <a:off x="7872763" y="1283178"/>
            <a:ext cx="3813196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暂时保证了服务可以使用，减少了平时挂的频率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BEA18FDB-C20E-4F01-93A7-E61C611B9BA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 flipV="1">
            <a:off x="1172791" y="1332521"/>
            <a:ext cx="12700" cy="129846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12A0B8E-46BB-4FA4-90FD-A032A736DB6C}"/>
              </a:ext>
            </a:extLst>
          </p:cNvPr>
          <p:cNvSpPr/>
          <p:nvPr/>
        </p:nvSpPr>
        <p:spPr>
          <a:xfrm>
            <a:off x="3333031" y="2838893"/>
            <a:ext cx="144016" cy="211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FD4CC5CD-7B59-4770-9F1C-86CABBD594E3}"/>
              </a:ext>
            </a:extLst>
          </p:cNvPr>
          <p:cNvSpPr/>
          <p:nvPr/>
        </p:nvSpPr>
        <p:spPr>
          <a:xfrm>
            <a:off x="3333031" y="3510801"/>
            <a:ext cx="144016" cy="211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13D95EBC-7C41-4EE6-88E1-05644A880B82}"/>
              </a:ext>
            </a:extLst>
          </p:cNvPr>
          <p:cNvSpPr/>
          <p:nvPr/>
        </p:nvSpPr>
        <p:spPr>
          <a:xfrm>
            <a:off x="3333031" y="4147742"/>
            <a:ext cx="144016" cy="211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B5E6A770-7C76-4349-AC38-822EE987BF7E}"/>
              </a:ext>
            </a:extLst>
          </p:cNvPr>
          <p:cNvSpPr/>
          <p:nvPr/>
        </p:nvSpPr>
        <p:spPr>
          <a:xfrm>
            <a:off x="3333031" y="4888077"/>
            <a:ext cx="144016" cy="211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6B0006-F5FD-4096-A077-C376D178A082}"/>
              </a:ext>
            </a:extLst>
          </p:cNvPr>
          <p:cNvSpPr txBox="1">
            <a:spLocks/>
          </p:cNvSpPr>
          <p:nvPr/>
        </p:nvSpPr>
        <p:spPr>
          <a:xfrm>
            <a:off x="198083" y="467119"/>
            <a:ext cx="597507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方案二：找到“服务挂”的根本原因并解决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8060C5-559F-4ABD-9E9D-1572E971D720}"/>
              </a:ext>
            </a:extLst>
          </p:cNvPr>
          <p:cNvSpPr txBox="1">
            <a:spLocks/>
          </p:cNvSpPr>
          <p:nvPr/>
        </p:nvSpPr>
        <p:spPr>
          <a:xfrm>
            <a:off x="1172791" y="1148531"/>
            <a:ext cx="1000072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本地排查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没有定位到原因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6AD754-609E-4379-A18F-B37DFBD4088D}"/>
              </a:ext>
            </a:extLst>
          </p:cNvPr>
          <p:cNvSpPr txBox="1">
            <a:spLocks/>
          </p:cNvSpPr>
          <p:nvPr/>
        </p:nvSpPr>
        <p:spPr>
          <a:xfrm>
            <a:off x="1186922" y="2032149"/>
            <a:ext cx="1000072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百度和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Google-&gt;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百度上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sisense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资料为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Google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没有找到相似问题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C03AC8-5F06-4F3A-9A23-E3621F64B736}"/>
              </a:ext>
            </a:extLst>
          </p:cNvPr>
          <p:cNvSpPr txBox="1">
            <a:spLocks/>
          </p:cNvSpPr>
          <p:nvPr/>
        </p:nvSpPr>
        <p:spPr>
          <a:xfrm>
            <a:off x="1172791" y="2984130"/>
            <a:ext cx="1000072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查询官方文档和资源库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没有找到相似问题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B4D36E2-8AC4-4E72-839A-80614239BED7}"/>
              </a:ext>
            </a:extLst>
          </p:cNvPr>
          <p:cNvSpPr txBox="1">
            <a:spLocks/>
          </p:cNvSpPr>
          <p:nvPr/>
        </p:nvSpPr>
        <p:spPr>
          <a:xfrm>
            <a:off x="1172791" y="3888632"/>
            <a:ext cx="1000072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寻求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sisense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官方工作人员协助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提交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bug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工单给官方；发送邮件给官方邮箱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690414" y="2943979"/>
            <a:ext cx="5126778" cy="922425"/>
            <a:chOff x="4560038" y="1903811"/>
            <a:chExt cx="3646359" cy="656064"/>
          </a:xfrm>
        </p:grpSpPr>
        <p:sp>
          <p:nvSpPr>
            <p:cNvPr id="26" name="矩形 25"/>
            <p:cNvSpPr/>
            <p:nvPr/>
          </p:nvSpPr>
          <p:spPr>
            <a:xfrm>
              <a:off x="4560038" y="1903811"/>
              <a:ext cx="1955528" cy="503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结论和总结</a:t>
              </a:r>
              <a:endParaRPr lang="zh-CN" altLang="en-US" sz="5999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3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43791" y="1304106"/>
            <a:ext cx="5896417" cy="5632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7" y="593215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00783" y="551255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方案一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99014" y="63432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FEA7B35-E5AC-4113-A930-D7B1F98B7E2D}"/>
              </a:ext>
            </a:extLst>
          </p:cNvPr>
          <p:cNvSpPr txBox="1">
            <a:spLocks/>
          </p:cNvSpPr>
          <p:nvPr/>
        </p:nvSpPr>
        <p:spPr>
          <a:xfrm>
            <a:off x="1388814" y="2248173"/>
            <a:ext cx="4176464" cy="72008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压缩了测试对数据要导入生产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ecdata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的时间占比，集中测试数据。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0C68EAE-BF3D-449B-B13C-00D3B003A689}"/>
              </a:ext>
            </a:extLst>
          </p:cNvPr>
          <p:cNvSpPr/>
          <p:nvPr/>
        </p:nvSpPr>
        <p:spPr>
          <a:xfrm>
            <a:off x="6933431" y="652178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F1E2EC4-4816-4E58-91FD-8E6898FDE054}"/>
              </a:ext>
            </a:extLst>
          </p:cNvPr>
          <p:cNvSpPr/>
          <p:nvPr/>
        </p:nvSpPr>
        <p:spPr>
          <a:xfrm>
            <a:off x="7200489" y="67628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65073AD-1051-4C3A-A75A-22F26D3AAFAA}"/>
              </a:ext>
            </a:extLst>
          </p:cNvPr>
          <p:cNvSpPr txBox="1">
            <a:spLocks/>
          </p:cNvSpPr>
          <p:nvPr/>
        </p:nvSpPr>
        <p:spPr>
          <a:xfrm>
            <a:off x="7402336" y="591007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方案二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A655B5E-629B-4066-ADF4-4E5CB46EC69F}"/>
              </a:ext>
            </a:extLst>
          </p:cNvPr>
          <p:cNvSpPr txBox="1">
            <a:spLocks/>
          </p:cNvSpPr>
          <p:nvPr/>
        </p:nvSpPr>
        <p:spPr>
          <a:xfrm>
            <a:off x="1388814" y="3832349"/>
            <a:ext cx="4176464" cy="154083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向孙哥哥申请后，正在和振飞协同做一套“准生产”测试环境，暂定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天同步一次生产数据，满足测试需求。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61A6F4C-2550-4A74-94B4-5D990DFDC5D9}"/>
              </a:ext>
            </a:extLst>
          </p:cNvPr>
          <p:cNvSpPr txBox="1">
            <a:spLocks/>
          </p:cNvSpPr>
          <p:nvPr/>
        </p:nvSpPr>
        <p:spPr>
          <a:xfrm>
            <a:off x="7191223" y="3400301"/>
            <a:ext cx="4176464" cy="72008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Sisense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官方及时回复并提出了解决的建议，已向上级推荐。具体内容在附录中，可自行查看。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2004247" y="3126633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5885629" y="4637257"/>
            <a:ext cx="1415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张子超</a:t>
            </a: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60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1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6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1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6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10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8" grpId="0" animBg="1"/>
      <p:bldP spid="36" grpId="0" animBg="1"/>
      <p:bldP spid="25" grpId="0" animBg="1"/>
      <p:bldP spid="51" grpId="0" animBg="1"/>
      <p:bldP spid="49" grpId="0" animBg="1"/>
      <p:bldP spid="30" grpId="0" animBg="1"/>
      <p:bldP spid="18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4308489" y="1693507"/>
            <a:ext cx="4255168" cy="431051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Q1       </a:t>
            </a: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点击输入您的问题请替换文字内容内容</a:t>
            </a:r>
            <a:r>
              <a:rPr 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308489" y="5109249"/>
            <a:ext cx="425516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Q3       </a:t>
            </a: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点击输入您的问题请替换文字内容内容</a:t>
            </a: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?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308489" y="3424186"/>
            <a:ext cx="425516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Q2       </a:t>
            </a: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点击输入您的问题请替换文字内容内容</a:t>
            </a: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?</a:t>
            </a:r>
          </a:p>
        </p:txBody>
      </p:sp>
      <p:sp>
        <p:nvSpPr>
          <p:cNvPr id="12" name="椭圆 11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7783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附录：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9977D-C04E-401F-8B3D-4936478B59EB}"/>
              </a:ext>
            </a:extLst>
          </p:cNvPr>
          <p:cNvSpPr txBox="1">
            <a:spLocks/>
          </p:cNvSpPr>
          <p:nvPr/>
        </p:nvSpPr>
        <p:spPr>
          <a:xfrm>
            <a:off x="1077833" y="1024037"/>
            <a:ext cx="9383990" cy="525658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Sisense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资源库：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  <a:hlinkClick r:id="rId3"/>
              </a:rPr>
              <a:t>https://www.sisense.com/resources/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Sisense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日志位置：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https://support.sisense.com/hc/en-us/articles/230651328-Sisense-Data-Files-and-Logs</a:t>
            </a:r>
          </a:p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不同版本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Sisense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特性：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  <a:hlinkClick r:id="rId4"/>
              </a:rPr>
              <a:t>https://documentation.sisense.com/latest/getting-started/release-notes.htm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不同版本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Sisense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服务器配置要求（最低）：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  <a:hlinkClick r:id="rId5"/>
              </a:rPr>
              <a:t>https://documentation.sisense.com/latest/getting-started/minimum-requirements.htm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此次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提交的工单：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https://support.sisense.com/hc/en-us/requests/100619</a:t>
            </a:r>
          </a:p>
        </p:txBody>
      </p:sp>
    </p:spTree>
    <p:extLst>
      <p:ext uri="{BB962C8B-B14F-4D97-AF65-F5344CB8AC3E}">
        <p14:creationId xmlns:p14="http://schemas.microsoft.com/office/powerpoint/2010/main" val="329866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895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57606" y="1942655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明确任务的最终目的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72185" y="193101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57606" y="2926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定位问题的原因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72185" y="2914826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57606" y="3912102"/>
            <a:ext cx="2339102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指定多种方案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72185" y="3900460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57606" y="4914794"/>
            <a:ext cx="1980029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结论及总结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72185" y="4903150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2" grpId="0"/>
          <p:bldP spid="56" grpId="0" animBg="1"/>
          <p:bldP spid="58" grpId="0"/>
          <p:bldP spid="75" grpId="0" animBg="1"/>
          <p:bldP spid="77" grpId="0"/>
          <p:bldP spid="101" grpId="0" animBg="1"/>
          <p:bldP spid="103" grpId="0"/>
          <p:bldP spid="10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2" grpId="0"/>
          <p:bldP spid="56" grpId="0" animBg="1"/>
          <p:bldP spid="58" grpId="0"/>
          <p:bldP spid="75" grpId="0" animBg="1"/>
          <p:bldP spid="77" grpId="0"/>
          <p:bldP spid="101" grpId="0" animBg="1"/>
          <p:bldP spid="103" grpId="0"/>
          <p:bldP spid="10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283027" y="3155112"/>
            <a:ext cx="5126777" cy="922425"/>
            <a:chOff x="4560038" y="1903811"/>
            <a:chExt cx="3646359" cy="656064"/>
          </a:xfrm>
        </p:grpSpPr>
        <p:sp>
          <p:nvSpPr>
            <p:cNvPr id="26" name="矩形 25"/>
            <p:cNvSpPr/>
            <p:nvPr/>
          </p:nvSpPr>
          <p:spPr>
            <a:xfrm>
              <a:off x="4560038" y="1903811"/>
              <a:ext cx="3414877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明确任务的最终目的</a:t>
              </a:r>
              <a:endParaRPr lang="zh-CN" altLang="en-US" sz="5999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3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椭圆 8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107783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小故事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/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8F9251-F0A2-4A1A-8B3A-C5D5C160498B}"/>
              </a:ext>
            </a:extLst>
          </p:cNvPr>
          <p:cNvSpPr/>
          <p:nvPr/>
        </p:nvSpPr>
        <p:spPr>
          <a:xfrm>
            <a:off x="1388815" y="1456085"/>
            <a:ext cx="102971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张三李四同时受雇于一家店铺，拿同样的薪水。一段时间后，张三青云直上，李四却原地踏步。李四想不通，问老板为何厚此薄彼？老板于是说：“李四，你现在到集市上去一下，看看今天早上有卖土豆的吗？”一会儿，李四回来汇报：“只有一个农民拉了一车土豆在卖。”</a:t>
            </a:r>
          </a:p>
          <a:p>
            <a:r>
              <a:rPr lang="zh-CN" altLang="en-US" dirty="0"/>
              <a:t>“有多少？”老板问。</a:t>
            </a:r>
          </a:p>
          <a:p>
            <a:r>
              <a:rPr lang="zh-CN" altLang="en-US" dirty="0"/>
              <a:t>李四没有问过，于是赶紧又跑到集市上，然后回来告诉老板：“一共</a:t>
            </a:r>
            <a:r>
              <a:rPr lang="en-US" altLang="zh-CN" dirty="0"/>
              <a:t>40</a:t>
            </a:r>
            <a:r>
              <a:rPr lang="zh-CN" altLang="en-US" dirty="0"/>
              <a:t>袋土豆。”</a:t>
            </a:r>
          </a:p>
          <a:p>
            <a:r>
              <a:rPr lang="zh-CN" altLang="en-US" dirty="0"/>
              <a:t>“价格呢？”</a:t>
            </a:r>
          </a:p>
          <a:p>
            <a:r>
              <a:rPr lang="zh-CN" altLang="en-US" dirty="0"/>
              <a:t>“您没有让我打听价格呀。”李四委屈地申辩。</a:t>
            </a:r>
          </a:p>
          <a:p>
            <a:r>
              <a:rPr lang="zh-CN" altLang="en-US" dirty="0"/>
              <a:t>老板又把张三叫来：“张三，你现在到市集上去一下，看看今天早上有没有卖土豆的？”</a:t>
            </a:r>
          </a:p>
          <a:p>
            <a:r>
              <a:rPr lang="zh-CN" altLang="en-US" dirty="0"/>
              <a:t>张三很快从市集上回来了，他一口气向老板汇报说：“今天集市上只有一个农民在卖土豆，一共</a:t>
            </a:r>
            <a:r>
              <a:rPr lang="en-US" altLang="zh-CN" dirty="0"/>
              <a:t>40</a:t>
            </a:r>
            <a:r>
              <a:rPr lang="zh-CN" altLang="en-US" dirty="0"/>
              <a:t>袋，价格是两毛五分钱一斤。我看了一下，这些土豆的质量不错，价格也便宜，于是顺便带回来一个让您看看。”</a:t>
            </a:r>
          </a:p>
          <a:p>
            <a:r>
              <a:rPr lang="zh-CN" altLang="en-US" dirty="0"/>
              <a:t>张三边说边从提包里拿出土豆，说：“我想这么便宜的土豆，一定可以赚钱，根据我们以往的销量，</a:t>
            </a:r>
            <a:r>
              <a:rPr lang="en-US" altLang="zh-CN" dirty="0"/>
              <a:t>40</a:t>
            </a:r>
            <a:r>
              <a:rPr lang="zh-CN" altLang="en-US" dirty="0"/>
              <a:t>袋土豆在一个星期左右就可以全部卖掉。而且咱们全部买下还可以再适当优惠。所以我把那个农民也带来了，他现在正在门外等您回话呢。”</a:t>
            </a:r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8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1499957" y="1591323"/>
            <a:ext cx="9847458" cy="6354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3886"/>
          <p:cNvSpPr/>
          <p:nvPr/>
        </p:nvSpPr>
        <p:spPr>
          <a:xfrm>
            <a:off x="1499957" y="3322002"/>
            <a:ext cx="9847458" cy="6354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3889"/>
          <p:cNvSpPr/>
          <p:nvPr/>
        </p:nvSpPr>
        <p:spPr>
          <a:xfrm>
            <a:off x="1499957" y="5007066"/>
            <a:ext cx="9847458" cy="6354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308489" y="1693507"/>
            <a:ext cx="4255168" cy="4310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Q1	</a:t>
            </a: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问题字面意思有没有理清楚？</a:t>
            </a:r>
            <a:endParaRPr lang="en-US" altLang="zh-CN" sz="16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144883" y="5109248"/>
            <a:ext cx="425516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Q3       </a:t>
            </a: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可不可以在这个问题上实现优化</a:t>
            </a: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53111" y="3400799"/>
            <a:ext cx="425516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Q2	</a:t>
            </a:r>
            <a:r>
              <a:rPr lang="zh-CN" altLang="en-US" sz="16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问题的真正目的是什么？</a:t>
            </a:r>
            <a:endParaRPr lang="en-US" altLang="zh-CN" sz="16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7783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思考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5E517938-31B9-4BFD-B3D1-D4FBD8F01F52}"/>
              </a:ext>
            </a:extLst>
          </p:cNvPr>
          <p:cNvSpPr txBox="1">
            <a:spLocks/>
          </p:cNvSpPr>
          <p:nvPr/>
        </p:nvSpPr>
        <p:spPr>
          <a:xfrm>
            <a:off x="6789415" y="3432334"/>
            <a:ext cx="396044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让测试环境可以正常访问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058A357-27D2-4B43-BA57-FB06E233404F}"/>
              </a:ext>
            </a:extLst>
          </p:cNvPr>
          <p:cNvSpPr txBox="1">
            <a:spLocks/>
          </p:cNvSpPr>
          <p:nvPr/>
        </p:nvSpPr>
        <p:spPr>
          <a:xfrm>
            <a:off x="2684959" y="3432334"/>
            <a:ext cx="396044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调查测试环境怎么总挂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7699B7D-D1CF-4453-B261-F1EBF5DFEF6E}"/>
              </a:ext>
            </a:extLst>
          </p:cNvPr>
          <p:cNvSpPr/>
          <p:nvPr/>
        </p:nvSpPr>
        <p:spPr>
          <a:xfrm>
            <a:off x="5709295" y="3432334"/>
            <a:ext cx="576064" cy="36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859720" y="2973422"/>
            <a:ext cx="5126777" cy="922425"/>
            <a:chOff x="4560038" y="1903811"/>
            <a:chExt cx="3646359" cy="656064"/>
          </a:xfrm>
        </p:grpSpPr>
        <p:sp>
          <p:nvSpPr>
            <p:cNvPr id="26" name="矩形 25"/>
            <p:cNvSpPr/>
            <p:nvPr/>
          </p:nvSpPr>
          <p:spPr>
            <a:xfrm>
              <a:off x="4560038" y="1903811"/>
              <a:ext cx="2685203" cy="503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定位问题的原因</a:t>
              </a:r>
              <a:endParaRPr lang="zh-CN" altLang="en-US" sz="5999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3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8387" y="3779360"/>
            <a:ext cx="1277700" cy="404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分析原因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20256" y="1764599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20256" y="2723590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0256" y="3715965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20256" y="4718651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0286" y="1906697"/>
            <a:ext cx="4880472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问题重现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0286" y="2848785"/>
            <a:ext cx="4880472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捕获异常状态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0286" y="3848930"/>
            <a:ext cx="4880472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查看日志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0286" y="4849076"/>
            <a:ext cx="4880472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查看官方文档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36410" y="5714968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6440" y="5849222"/>
            <a:ext cx="4880472" cy="335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百度，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google</a:t>
            </a: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77833" y="327049"/>
            <a:ext cx="506351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问题重现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捕获异常状态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查看日志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058A357-27D2-4B43-BA57-FB06E233404F}"/>
              </a:ext>
            </a:extLst>
          </p:cNvPr>
          <p:cNvSpPr txBox="1">
            <a:spLocks/>
          </p:cNvSpPr>
          <p:nvPr/>
        </p:nvSpPr>
        <p:spPr>
          <a:xfrm>
            <a:off x="1172791" y="1785806"/>
            <a:ext cx="396044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服务器没有挂，依旧在运行；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9FD6B9-AC11-42E8-A16A-FC0B802FC8F6}"/>
              </a:ext>
            </a:extLst>
          </p:cNvPr>
          <p:cNvSpPr txBox="1">
            <a:spLocks/>
          </p:cNvSpPr>
          <p:nvPr/>
        </p:nvSpPr>
        <p:spPr>
          <a:xfrm>
            <a:off x="1172791" y="2423081"/>
            <a:ext cx="539900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服务获取不到数据，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接口无响应；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F96691-8B59-4F8A-8A86-EBB580824515}"/>
              </a:ext>
            </a:extLst>
          </p:cNvPr>
          <p:cNvSpPr txBox="1">
            <a:spLocks/>
          </p:cNvSpPr>
          <p:nvPr/>
        </p:nvSpPr>
        <p:spPr>
          <a:xfrm>
            <a:off x="1172791" y="3060219"/>
            <a:ext cx="539900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Elasticube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日志可读性不强（看不懂）；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F2296C-5B62-4BE0-82B5-ED159DF6AEDE}"/>
              </a:ext>
            </a:extLst>
          </p:cNvPr>
          <p:cNvSpPr txBox="1">
            <a:spLocks/>
          </p:cNvSpPr>
          <p:nvPr/>
        </p:nvSpPr>
        <p:spPr>
          <a:xfrm>
            <a:off x="1172791" y="3697357"/>
            <a:ext cx="539900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对照文档，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Sisense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服务常规操作无问题；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A74443-A8F1-4FAE-B104-315A1690E147}"/>
              </a:ext>
            </a:extLst>
          </p:cNvPr>
          <p:cNvSpPr txBox="1">
            <a:spLocks/>
          </p:cNvSpPr>
          <p:nvPr/>
        </p:nvSpPr>
        <p:spPr>
          <a:xfrm>
            <a:off x="1171010" y="4413034"/>
            <a:ext cx="597507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服务器性能监控，无问题，可满足当下服务需求；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5EAC59-9756-4618-8C68-22B9679CB890}"/>
              </a:ext>
            </a:extLst>
          </p:cNvPr>
          <p:cNvSpPr txBox="1">
            <a:spLocks/>
          </p:cNvSpPr>
          <p:nvPr/>
        </p:nvSpPr>
        <p:spPr>
          <a:xfrm>
            <a:off x="1171010" y="5128173"/>
            <a:ext cx="813531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Windows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服务日志：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elasticube.exe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占用虚拟内存过大。（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今天新发现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6B0006-F5FD-4096-A077-C376D178A082}"/>
              </a:ext>
            </a:extLst>
          </p:cNvPr>
          <p:cNvSpPr txBox="1">
            <a:spLocks/>
          </p:cNvSpPr>
          <p:nvPr/>
        </p:nvSpPr>
        <p:spPr>
          <a:xfrm>
            <a:off x="740743" y="433392"/>
            <a:ext cx="597507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分析得出：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8060C5-559F-4ABD-9E9D-1572E971D720}"/>
              </a:ext>
            </a:extLst>
          </p:cNvPr>
          <p:cNvSpPr txBox="1">
            <a:spLocks/>
          </p:cNvSpPr>
          <p:nvPr/>
        </p:nvSpPr>
        <p:spPr>
          <a:xfrm>
            <a:off x="1172791" y="1148531"/>
            <a:ext cx="1000072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只有在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cube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服务导入外部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ecdata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文件后，才会出现明显的“服务器挂掉”的情况；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8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941</Words>
  <Application>Microsoft Office PowerPoint</Application>
  <PresentationFormat>自定义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2019-04-19T06:54:54Z</dcterms:modified>
</cp:coreProperties>
</file>