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082"/>
    <a:srgbClr val="DFEB00"/>
    <a:srgbClr val="F2F2F2"/>
    <a:srgbClr val="50788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/>
    <p:restoredTop sz="94715"/>
  </p:normalViewPr>
  <p:slideViewPr>
    <p:cSldViewPr snapToGrid="0" snapToObjects="1">
      <p:cViewPr>
        <p:scale>
          <a:sx n="210" d="100"/>
          <a:sy n="210" d="100"/>
        </p:scale>
        <p:origin x="-9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CE516-A02C-984B-B34D-B686CD77D8AE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EC18-E17C-1B4B-BEF5-0E064EEABE7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7002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8EC18-E17C-1B4B-BEF5-0E064EEABE77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8284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3BE7-04F4-5149-9EA4-4E78E30E9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A2F25-3C81-594D-8431-B436F0E4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F729-A393-8742-86B9-8AF991EE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42FB-20B6-9946-A940-D61BD8DC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234B-8658-E447-985F-526783F7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431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0542-3EF6-4A4F-85E5-AD074A3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3BD2A-77F7-794F-A326-A3AF33CFA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E10D-E71B-6543-9E64-1E4D0FE1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5AD4-BFAD-374F-9808-12DAB94F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CADE-04B2-D440-90E6-AFF34988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2592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DF422-D435-DF49-9EDA-60E996B23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AD177-2971-A643-839B-8314EA08D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FE29-A1D9-DF44-B61F-B3D6382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B9BF-2069-954A-88A5-7A72B95F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9320-00C5-0C4C-B62D-794A7CFC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4200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68FF-894D-7840-BF3B-90805979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9B13-FB74-E346-8AC3-84B3C8F8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45FD-1FD5-854F-8DDC-F0B12FB6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E9DE-A228-994F-B2B7-632FC798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3317-B43E-DB4E-AA00-5109377C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43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655D-08B0-584A-BBFD-5B07F065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53C7-6105-C44C-807C-9C487C29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E66A-6D08-2E49-BA74-4B5E4A5D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8AC1-CA80-1146-9638-6BF3EC16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8567-1A81-614C-9AC0-0D14F099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3542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661B-D185-FA46-94C1-407359C0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7CE3-03FC-C24D-8CDD-BE3CAF053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784CB-C4C9-8C48-91B3-4FDF529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A0062-7C44-8341-B5EB-15A31982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6B73C-1071-F94F-8CF8-89F5FD84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DA637-8116-5842-B76B-1A064600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2146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6D8A-5FDC-3F45-9BEB-7E5ED898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C54B-FE6F-E141-837F-77DA1F54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8677B-2589-BF4B-B0F7-F9F4322F7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309A6-8DA5-9C43-BF4F-DD520FCE1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241BF-1761-E446-93F5-A41955A09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1C764-4D80-7745-B68D-DE0B939A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D4389-FB46-664C-8396-05BD4B72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66735-C163-5148-93B7-8E93F66C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4316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54FF-8AD0-2A4E-B81C-E850E799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72CA4-4C38-4448-9E04-60294964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39F9A-37A1-AA43-B880-1115D94D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4B0F2-C6EA-A34B-8DCB-8C3847F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1560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926D4-3E1E-E648-99B9-7117F054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9B543-676F-D346-B9C5-F2696AB6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16D0D-9BD0-F24F-B764-F2C82AED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5517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9814-AC10-CC4F-9BD1-C4BD6184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39E-F999-6F49-A64C-8FE986BA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00A4F-5480-6C46-85B7-97C263DB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A06FA-7AE1-5941-8DBD-0E3D49B4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A242-E703-0C42-899B-9C88A712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F7B2-D36A-DF41-8585-8D9D83EC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267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6367-7EE3-F147-AB37-FEF73120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08AD6-665D-384F-89C3-5C5DCB3FB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4FB6-99E9-194B-A770-AA1723F70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6C81C-978A-2F49-B6D7-A596325E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81EE5-E7BA-464F-8280-8553C482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820C9-1B29-C84A-83E3-7E52B60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1829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3B98F-0431-5742-BDA4-DEDB44D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D274-675A-9A41-BB8C-6DB39F18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654E-AC47-F34E-A528-FB724BCBD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9B85-DD15-B149-AC28-A9B818D38BD4}" type="datetimeFigureOut">
              <a:rPr lang="en-GR" smtClean="0"/>
              <a:t>25/12/20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56B2-EA01-E64E-8DF9-D6479F98B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D8CA-A1A1-E045-B78B-DDB309637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0CB5-291D-524D-B8F6-57E7929CE4B6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7963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98773-549A-3146-A259-B671B5652663}"/>
              </a:ext>
            </a:extLst>
          </p:cNvPr>
          <p:cNvGrpSpPr/>
          <p:nvPr/>
        </p:nvGrpSpPr>
        <p:grpSpPr>
          <a:xfrm>
            <a:off x="2108990" y="5104676"/>
            <a:ext cx="4707338" cy="540000"/>
            <a:chOff x="2108990" y="5104676"/>
            <a:chExt cx="4707338" cy="540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287986-473F-3C4C-9D1B-48AA5076F0BD}"/>
                </a:ext>
              </a:extLst>
            </p:cNvPr>
            <p:cNvSpPr txBox="1"/>
            <p:nvPr/>
          </p:nvSpPr>
          <p:spPr>
            <a:xfrm>
              <a:off x="2512466" y="5104676"/>
              <a:ext cx="4303862" cy="54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800" b="1" dirty="0">
                  <a:solidFill>
                    <a:srgbClr val="417082"/>
                  </a:solidFill>
                  <a:latin typeface="Montserrat" pitchFamily="2" charset="77"/>
                  <a:ea typeface="Apple SD Gothic Neo" panose="02000300000000000000" pitchFamily="2" charset="-127"/>
                  <a:cs typeface="PHOSPHATE INLINE" panose="02000506050000020004" pitchFamily="2" charset="77"/>
                </a:rPr>
                <a:t>Business Insights Ltd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EA1779-B5D1-FC45-AFA8-E0DA8AC334BC}"/>
                </a:ext>
              </a:extLst>
            </p:cNvPr>
            <p:cNvGrpSpPr/>
            <p:nvPr/>
          </p:nvGrpSpPr>
          <p:grpSpPr>
            <a:xfrm>
              <a:off x="2108990" y="5187970"/>
              <a:ext cx="391273" cy="377773"/>
              <a:chOff x="2108990" y="5187970"/>
              <a:chExt cx="391273" cy="37777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AAF646-0288-9C44-9CD9-59E14303B483}"/>
                  </a:ext>
                </a:extLst>
              </p:cNvPr>
              <p:cNvSpPr/>
              <p:nvPr/>
            </p:nvSpPr>
            <p:spPr>
              <a:xfrm rot="8130519">
                <a:off x="2243174" y="5187970"/>
                <a:ext cx="134710" cy="124488"/>
              </a:xfrm>
              <a:prstGeom prst="rect">
                <a:avLst/>
              </a:prstGeom>
              <a:solidFill>
                <a:srgbClr val="DFEB00"/>
              </a:solidFill>
              <a:ln w="12700">
                <a:solidFill>
                  <a:srgbClr val="4170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982EE7-7BE5-BB48-AEDE-A3742A3139DB}"/>
                  </a:ext>
                </a:extLst>
              </p:cNvPr>
              <p:cNvSpPr/>
              <p:nvPr/>
            </p:nvSpPr>
            <p:spPr>
              <a:xfrm rot="8130519">
                <a:off x="2365553" y="5312432"/>
                <a:ext cx="134710" cy="124488"/>
              </a:xfrm>
              <a:prstGeom prst="rect">
                <a:avLst/>
              </a:prstGeom>
              <a:solidFill>
                <a:srgbClr val="DFEB00"/>
              </a:solidFill>
              <a:ln w="12700">
                <a:solidFill>
                  <a:srgbClr val="4170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5A3AFF-CB78-FA47-8E74-A2FA5BC3F589}"/>
                  </a:ext>
                </a:extLst>
              </p:cNvPr>
              <p:cNvSpPr/>
              <p:nvPr/>
            </p:nvSpPr>
            <p:spPr>
              <a:xfrm rot="8130519">
                <a:off x="2108990" y="5319899"/>
                <a:ext cx="134710" cy="124488"/>
              </a:xfrm>
              <a:prstGeom prst="rect">
                <a:avLst/>
              </a:prstGeom>
              <a:solidFill>
                <a:srgbClr val="DFEB00"/>
              </a:solidFill>
              <a:ln w="12700">
                <a:solidFill>
                  <a:srgbClr val="4170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A92738-9B0E-4043-A4B1-6A016D7228FD}"/>
                  </a:ext>
                </a:extLst>
              </p:cNvPr>
              <p:cNvSpPr/>
              <p:nvPr/>
            </p:nvSpPr>
            <p:spPr>
              <a:xfrm rot="8130519">
                <a:off x="2231216" y="5441255"/>
                <a:ext cx="134710" cy="124488"/>
              </a:xfrm>
              <a:prstGeom prst="rect">
                <a:avLst/>
              </a:prstGeom>
              <a:solidFill>
                <a:srgbClr val="DFEB00"/>
              </a:solidFill>
              <a:ln w="12700">
                <a:solidFill>
                  <a:srgbClr val="4170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B101E22-5962-414D-BDF4-6E6A521936A8}"/>
              </a:ext>
            </a:extLst>
          </p:cNvPr>
          <p:cNvSpPr/>
          <p:nvPr/>
        </p:nvSpPr>
        <p:spPr>
          <a:xfrm>
            <a:off x="1921172" y="2512007"/>
            <a:ext cx="4455403" cy="45719"/>
          </a:xfrm>
          <a:prstGeom prst="rect">
            <a:avLst/>
          </a:prstGeom>
          <a:solidFill>
            <a:srgbClr val="417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C0E2B4-E1D2-B447-9B62-324DC13DAFFE}"/>
              </a:ext>
            </a:extLst>
          </p:cNvPr>
          <p:cNvSpPr/>
          <p:nvPr/>
        </p:nvSpPr>
        <p:spPr>
          <a:xfrm>
            <a:off x="1921171" y="3063870"/>
            <a:ext cx="4455403" cy="45719"/>
          </a:xfrm>
          <a:prstGeom prst="rect">
            <a:avLst/>
          </a:prstGeom>
          <a:solidFill>
            <a:srgbClr val="417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8908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4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2020-12-22T11:45:55Z</dcterms:created>
  <dcterms:modified xsi:type="dcterms:W3CDTF">2020-12-26T06:30:49Z</dcterms:modified>
</cp:coreProperties>
</file>