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3" r:id="rId1"/>
  </p:sldMasterIdLst>
  <p:sldIdLst>
    <p:sldId id="257" r:id="rId2"/>
  </p:sldIdLst>
  <p:sldSz cx="1402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1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5" y="365125"/>
            <a:ext cx="302323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0" y="365125"/>
            <a:ext cx="88944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9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40208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40208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5"/>
            <a:ext cx="140208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37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37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4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1709739"/>
            <a:ext cx="120929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4589464"/>
            <a:ext cx="120929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1825625"/>
            <a:ext cx="59588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1825625"/>
            <a:ext cx="59588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365126"/>
            <a:ext cx="120929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7" y="1681163"/>
            <a:ext cx="5931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7" y="2505075"/>
            <a:ext cx="59314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0" y="1681163"/>
            <a:ext cx="596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0" y="2505075"/>
            <a:ext cx="59606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457200"/>
            <a:ext cx="45220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987426"/>
            <a:ext cx="70980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057400"/>
            <a:ext cx="45220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457200"/>
            <a:ext cx="45220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987426"/>
            <a:ext cx="70980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057400"/>
            <a:ext cx="45220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365126"/>
            <a:ext cx="12092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1825625"/>
            <a:ext cx="12092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6356351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6356351"/>
            <a:ext cx="4732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6356351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DB69A0-5400-4CED-A9D4-098335A763D3}"/>
              </a:ext>
            </a:extLst>
          </p:cNvPr>
          <p:cNvGrpSpPr/>
          <p:nvPr/>
        </p:nvGrpSpPr>
        <p:grpSpPr>
          <a:xfrm>
            <a:off x="259148" y="977894"/>
            <a:ext cx="13258218" cy="3851622"/>
            <a:chOff x="2545148" y="977894"/>
            <a:chExt cx="13258218" cy="3851622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BB1BEC9-50DD-4F84-9696-92F45DD67746}"/>
                </a:ext>
              </a:extLst>
            </p:cNvPr>
            <p:cNvSpPr/>
            <p:nvPr/>
          </p:nvSpPr>
          <p:spPr>
            <a:xfrm rot="16200000">
              <a:off x="8576042" y="2394665"/>
              <a:ext cx="1059190" cy="105919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2D82AC-DB7F-4044-9F6A-CE0DE843527E}"/>
                </a:ext>
              </a:extLst>
            </p:cNvPr>
            <p:cNvGrpSpPr/>
            <p:nvPr/>
          </p:nvGrpSpPr>
          <p:grpSpPr>
            <a:xfrm rot="8100000">
              <a:off x="6739610" y="2681641"/>
              <a:ext cx="1521350" cy="1521352"/>
              <a:chOff x="9252520" y="1412776"/>
              <a:chExt cx="720000" cy="720001"/>
            </a:xfrm>
          </p:grpSpPr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CB142F51-A89C-4A93-BC48-252BD7835686}"/>
                  </a:ext>
                </a:extLst>
              </p:cNvPr>
              <p:cNvSpPr/>
              <p:nvPr/>
            </p:nvSpPr>
            <p:spPr>
              <a:xfrm rot="16200000">
                <a:off x="9252520" y="1412777"/>
                <a:ext cx="720000" cy="720000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A581F309-AA79-48C9-8B70-8703CCC0B310}"/>
                  </a:ext>
                </a:extLst>
              </p:cNvPr>
              <p:cNvSpPr/>
              <p:nvPr/>
            </p:nvSpPr>
            <p:spPr>
              <a:xfrm>
                <a:off x="9252520" y="1412776"/>
                <a:ext cx="720000" cy="720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CDFF81-1E14-46B5-92A8-6D1B4C60D242}"/>
                </a:ext>
              </a:extLst>
            </p:cNvPr>
            <p:cNvGrpSpPr/>
            <p:nvPr/>
          </p:nvGrpSpPr>
          <p:grpSpPr>
            <a:xfrm rot="18900000">
              <a:off x="7815368" y="1608954"/>
              <a:ext cx="1521350" cy="1521352"/>
              <a:chOff x="9253716" y="2298144"/>
              <a:chExt cx="720000" cy="720001"/>
            </a:xfrm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56AA5C0B-98BD-4DA7-B1C0-5E209F679928}"/>
                  </a:ext>
                </a:extLst>
              </p:cNvPr>
              <p:cNvSpPr/>
              <p:nvPr/>
            </p:nvSpPr>
            <p:spPr>
              <a:xfrm rot="16200000">
                <a:off x="9253716" y="2298145"/>
                <a:ext cx="720000" cy="720000"/>
              </a:xfrm>
              <a:prstGeom prst="rt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B404175-6EC4-4368-8EFD-191E33AFE20F}"/>
                  </a:ext>
                </a:extLst>
              </p:cNvPr>
              <p:cNvSpPr/>
              <p:nvPr/>
            </p:nvSpPr>
            <p:spPr>
              <a:xfrm>
                <a:off x="9253716" y="2298144"/>
                <a:ext cx="720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3A3FA0-CBC2-4B9B-879B-9B2C86B05EB8}"/>
                </a:ext>
              </a:extLst>
            </p:cNvPr>
            <p:cNvGrpSpPr/>
            <p:nvPr/>
          </p:nvGrpSpPr>
          <p:grpSpPr>
            <a:xfrm rot="18900000">
              <a:off x="5657805" y="1608954"/>
              <a:ext cx="1521352" cy="1521352"/>
              <a:chOff x="9253716" y="3180163"/>
              <a:chExt cx="720001" cy="720001"/>
            </a:xfrm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886195E1-4D34-4B16-B191-BCDFD4924816}"/>
                  </a:ext>
                </a:extLst>
              </p:cNvPr>
              <p:cNvSpPr/>
              <p:nvPr/>
            </p:nvSpPr>
            <p:spPr>
              <a:xfrm rot="16200000">
                <a:off x="9253717" y="3180164"/>
                <a:ext cx="720000" cy="720000"/>
              </a:xfrm>
              <a:prstGeom prst="rt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FA274B7D-2CAE-4723-929C-DD5FEBABB340}"/>
                  </a:ext>
                </a:extLst>
              </p:cNvPr>
              <p:cNvSpPr/>
              <p:nvPr/>
            </p:nvSpPr>
            <p:spPr>
              <a:xfrm>
                <a:off x="9253716" y="3180163"/>
                <a:ext cx="720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FD50BC-0EAE-4464-A30F-F1CC953B5B30}"/>
                </a:ext>
              </a:extLst>
            </p:cNvPr>
            <p:cNvGrpSpPr/>
            <p:nvPr/>
          </p:nvGrpSpPr>
          <p:grpSpPr>
            <a:xfrm rot="8100000">
              <a:off x="4577307" y="2677168"/>
              <a:ext cx="1530290" cy="1530297"/>
              <a:chOff x="9255047" y="4062263"/>
              <a:chExt cx="724231" cy="724235"/>
            </a:xfrm>
          </p:grpSpPr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0462ED26-B582-4D6F-BE8E-B7AD1C2679FF}"/>
                  </a:ext>
                </a:extLst>
              </p:cNvPr>
              <p:cNvSpPr/>
              <p:nvPr/>
            </p:nvSpPr>
            <p:spPr>
              <a:xfrm rot="16200000">
                <a:off x="9255047" y="4062263"/>
                <a:ext cx="720000" cy="720000"/>
              </a:xfrm>
              <a:prstGeom prst="rt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DCDF7450-0962-47FE-862E-74C3BC6C01D0}"/>
                  </a:ext>
                </a:extLst>
              </p:cNvPr>
              <p:cNvSpPr/>
              <p:nvPr/>
            </p:nvSpPr>
            <p:spPr>
              <a:xfrm>
                <a:off x="9259278" y="4066498"/>
                <a:ext cx="720000" cy="7200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801A3C4-3EB1-4DCF-9CDE-7FC646DB6887}"/>
                </a:ext>
              </a:extLst>
            </p:cNvPr>
            <p:cNvSpPr/>
            <p:nvPr/>
          </p:nvSpPr>
          <p:spPr>
            <a:xfrm rot="13500000">
              <a:off x="3500245" y="1608952"/>
              <a:ext cx="1521349" cy="152135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F64D6324-FC5A-4F5C-BE3C-6ACAC6B48E69}"/>
                </a:ext>
              </a:extLst>
            </p:cNvPr>
            <p:cNvSpPr/>
            <p:nvPr/>
          </p:nvSpPr>
          <p:spPr>
            <a:xfrm rot="18900000">
              <a:off x="3500242" y="1608950"/>
              <a:ext cx="1521350" cy="152134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37B9372B-CEAE-4621-B5EE-D07C597DD336}"/>
                </a:ext>
              </a:extLst>
            </p:cNvPr>
            <p:cNvSpPr/>
            <p:nvPr/>
          </p:nvSpPr>
          <p:spPr>
            <a:xfrm rot="8062164" flipH="1">
              <a:off x="11048290" y="2677321"/>
              <a:ext cx="1521351" cy="151860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F8A5C58-22DE-4BF4-B4D4-13DCD09E3EC3}"/>
                </a:ext>
              </a:extLst>
            </p:cNvPr>
            <p:cNvSpPr/>
            <p:nvPr/>
          </p:nvSpPr>
          <p:spPr>
            <a:xfrm rot="13500000" flipH="1">
              <a:off x="11057292" y="2683664"/>
              <a:ext cx="1518600" cy="15213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49FBF727-B9B7-4A39-8FF9-6FA9C47282F2}"/>
                </a:ext>
              </a:extLst>
            </p:cNvPr>
            <p:cNvSpPr/>
            <p:nvPr/>
          </p:nvSpPr>
          <p:spPr>
            <a:xfrm rot="18923064" flipH="1">
              <a:off x="9973521" y="1614739"/>
              <a:ext cx="1521351" cy="1518601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D60D9177-98F9-4C2F-A8B7-DBBEEAC3B5F8}"/>
                </a:ext>
              </a:extLst>
            </p:cNvPr>
            <p:cNvSpPr/>
            <p:nvPr/>
          </p:nvSpPr>
          <p:spPr>
            <a:xfrm rot="2700000" flipH="1">
              <a:off x="9974916" y="1616184"/>
              <a:ext cx="1518601" cy="152135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CAD4D505-E8ED-4625-986E-B69690CC3244}"/>
                </a:ext>
              </a:extLst>
            </p:cNvPr>
            <p:cNvSpPr/>
            <p:nvPr/>
          </p:nvSpPr>
          <p:spPr>
            <a:xfrm rot="18901745" flipH="1">
              <a:off x="12139185" y="1617554"/>
              <a:ext cx="1521351" cy="15186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BCEC83DD-B714-4AF2-876A-BB210F78D39C}"/>
                </a:ext>
              </a:extLst>
            </p:cNvPr>
            <p:cNvSpPr/>
            <p:nvPr/>
          </p:nvSpPr>
          <p:spPr>
            <a:xfrm rot="2700000" flipH="1">
              <a:off x="12132585" y="1616179"/>
              <a:ext cx="1518600" cy="15213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05E36CBE-FDA6-40E8-9314-C71F5EBE0C98}"/>
                </a:ext>
              </a:extLst>
            </p:cNvPr>
            <p:cNvSpPr/>
            <p:nvPr/>
          </p:nvSpPr>
          <p:spPr>
            <a:xfrm rot="8104946" flipH="1">
              <a:off x="13213843" y="2692338"/>
              <a:ext cx="1521349" cy="1518600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8DE7B511-D50A-4834-AF1D-4793E5F71050}"/>
                </a:ext>
              </a:extLst>
            </p:cNvPr>
            <p:cNvSpPr/>
            <p:nvPr/>
          </p:nvSpPr>
          <p:spPr>
            <a:xfrm rot="13500000" flipH="1">
              <a:off x="13207369" y="2690965"/>
              <a:ext cx="1518600" cy="1521349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10EA1402-1750-4AC3-87DB-52B7088AFB0C}"/>
                </a:ext>
              </a:extLst>
            </p:cNvPr>
            <p:cNvSpPr/>
            <p:nvPr/>
          </p:nvSpPr>
          <p:spPr>
            <a:xfrm rot="18912848" flipH="1">
              <a:off x="14265957" y="1619139"/>
              <a:ext cx="1521349" cy="15186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8704D523-BC25-4CF7-A610-A7C9704C561F}"/>
                </a:ext>
              </a:extLst>
            </p:cNvPr>
            <p:cNvSpPr/>
            <p:nvPr/>
          </p:nvSpPr>
          <p:spPr>
            <a:xfrm rot="2700000" flipH="1">
              <a:off x="14283392" y="1619861"/>
              <a:ext cx="1518600" cy="152134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24CD7D56-3FBA-4351-B740-03F202981974}"/>
                </a:ext>
              </a:extLst>
            </p:cNvPr>
            <p:cNvSpPr/>
            <p:nvPr/>
          </p:nvSpPr>
          <p:spPr>
            <a:xfrm rot="2700000">
              <a:off x="8902981" y="2691941"/>
              <a:ext cx="1521351" cy="152135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93554890-23D0-4DC3-9A53-81B7BDCDFDD8}"/>
                </a:ext>
              </a:extLst>
            </p:cNvPr>
            <p:cNvSpPr/>
            <p:nvPr/>
          </p:nvSpPr>
          <p:spPr>
            <a:xfrm rot="8100000">
              <a:off x="8889688" y="2684707"/>
              <a:ext cx="1521351" cy="1521351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85DF600-3046-4E5E-BE85-1923F9662AFF}"/>
                </a:ext>
              </a:extLst>
            </p:cNvPr>
            <p:cNvGrpSpPr/>
            <p:nvPr/>
          </p:nvGrpSpPr>
          <p:grpSpPr>
            <a:xfrm>
              <a:off x="5343742" y="3536854"/>
              <a:ext cx="1822591" cy="1107996"/>
              <a:chOff x="2723951" y="4283314"/>
              <a:chExt cx="2112850" cy="110799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D80B1D-E504-4246-B68D-10300DAD75E5}"/>
                  </a:ext>
                </a:extLst>
              </p:cNvPr>
              <p:cNvSpPr txBox="1"/>
              <p:nvPr/>
            </p:nvSpPr>
            <p:spPr>
              <a:xfrm>
                <a:off x="2723951" y="4560313"/>
                <a:ext cx="2112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Briefly describes the developer’s life and how she got interested into the field of Computer Science.</a:t>
                </a:r>
                <a:endParaRPr lang="en-US" altLang="ko-KR" sz="12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0F7BAC-285A-4EB9-B498-86729EFAA6CC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About Me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56CF7D-EC86-4B09-B5AD-2639A2F41AFA}"/>
                </a:ext>
              </a:extLst>
            </p:cNvPr>
            <p:cNvGrpSpPr/>
            <p:nvPr/>
          </p:nvGrpSpPr>
          <p:grpSpPr>
            <a:xfrm>
              <a:off x="7508348" y="3536854"/>
              <a:ext cx="1692670" cy="1107996"/>
              <a:chOff x="2729786" y="4283314"/>
              <a:chExt cx="1962239" cy="110799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8B3080-B22A-4639-B1A9-5832CB33C898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1960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A representation of the developer’s original Resume, using XML and XSLT.</a:t>
                </a:r>
                <a:endParaRPr lang="en-US" altLang="ko-KR" sz="12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EC2FEA-FCCA-4160-9FC8-6CE7D41B2820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Resume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6FADF7-D60C-46E5-8FAD-4A8116FC11B8}"/>
                </a:ext>
              </a:extLst>
            </p:cNvPr>
            <p:cNvSpPr txBox="1"/>
            <p:nvPr/>
          </p:nvSpPr>
          <p:spPr>
            <a:xfrm>
              <a:off x="5034468" y="2872967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2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D6AF7-4CC8-4B5E-BBB8-75C8668468C2}"/>
                </a:ext>
              </a:extLst>
            </p:cNvPr>
            <p:cNvSpPr txBox="1"/>
            <p:nvPr/>
          </p:nvSpPr>
          <p:spPr>
            <a:xfrm>
              <a:off x="3958103" y="2602105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1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C692CB-A173-4627-850C-9264E22DC64A}"/>
                </a:ext>
              </a:extLst>
            </p:cNvPr>
            <p:cNvSpPr txBox="1"/>
            <p:nvPr/>
          </p:nvSpPr>
          <p:spPr>
            <a:xfrm>
              <a:off x="6110833" y="2602105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3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7DE99B8-65D7-478A-B204-197D63A1433C}"/>
                </a:ext>
              </a:extLst>
            </p:cNvPr>
            <p:cNvSpPr txBox="1"/>
            <p:nvPr/>
          </p:nvSpPr>
          <p:spPr>
            <a:xfrm>
              <a:off x="7187197" y="2872967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4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039A2C5-385C-4829-BC57-6FC280D97617}"/>
                </a:ext>
              </a:extLst>
            </p:cNvPr>
            <p:cNvGrpSpPr/>
            <p:nvPr/>
          </p:nvGrpSpPr>
          <p:grpSpPr>
            <a:xfrm>
              <a:off x="4488286" y="977894"/>
              <a:ext cx="1934005" cy="1304439"/>
              <a:chOff x="2507068" y="4283314"/>
              <a:chExt cx="2242009" cy="130443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8F83664-6E09-4C0E-90B8-DD219B4B0DB2}"/>
                  </a:ext>
                </a:extLst>
              </p:cNvPr>
              <p:cNvSpPr txBox="1"/>
              <p:nvPr/>
            </p:nvSpPr>
            <p:spPr>
              <a:xfrm>
                <a:off x="2564365" y="4572090"/>
                <a:ext cx="21847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/>
                  <a:t>Makes use of progress bars to display the developer’s Cattell’s personality test </a:t>
                </a:r>
                <a:br>
                  <a:rPr lang="en-US" altLang="ko-KR" sz="1200" dirty="0"/>
                </a:br>
                <a:r>
                  <a:rPr lang="en-US" altLang="ko-KR" sz="1200" dirty="0"/>
                  <a:t>results. Uses JQuery for tooltips.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B596E2-701A-4522-BEDC-4FDC2388877E}"/>
                  </a:ext>
                </a:extLst>
              </p:cNvPr>
              <p:cNvSpPr txBox="1"/>
              <p:nvPr/>
            </p:nvSpPr>
            <p:spPr>
              <a:xfrm>
                <a:off x="2507068" y="4283314"/>
                <a:ext cx="2170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cs typeface="Arial" pitchFamily="34" charset="0"/>
                  </a:rPr>
                  <a:t>Personality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5333A8-9635-4883-A073-A85B356FE081}"/>
                </a:ext>
              </a:extLst>
            </p:cNvPr>
            <p:cNvGrpSpPr/>
            <p:nvPr/>
          </p:nvGrpSpPr>
          <p:grpSpPr>
            <a:xfrm>
              <a:off x="2545148" y="977894"/>
              <a:ext cx="1691710" cy="1310148"/>
              <a:chOff x="2730899" y="4397371"/>
              <a:chExt cx="1961126" cy="72492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36F744-FD9E-4E6C-B041-9A9E10512341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1960712" cy="56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Displays a picture of the developer along with her current academic status. Also makes use of text animation.</a:t>
                </a:r>
                <a:endParaRPr lang="en-US" altLang="ko-KR" sz="1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EAA97B-EF94-4401-8FDB-EF060933DC03}"/>
                  </a:ext>
                </a:extLst>
              </p:cNvPr>
              <p:cNvSpPr txBox="1"/>
              <p:nvPr/>
            </p:nvSpPr>
            <p:spPr>
              <a:xfrm>
                <a:off x="2730899" y="4397371"/>
                <a:ext cx="1944044" cy="153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cs typeface="Arial" pitchFamily="34" charset="0"/>
                  </a:rPr>
                  <a:t>Home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98BA0A6-65F9-4B61-92D3-E399566202EB}"/>
                </a:ext>
              </a:extLst>
            </p:cNvPr>
            <p:cNvGrpSpPr/>
            <p:nvPr/>
          </p:nvGrpSpPr>
          <p:grpSpPr>
            <a:xfrm>
              <a:off x="11841419" y="3536854"/>
              <a:ext cx="1838422" cy="1107996"/>
              <a:chOff x="2729786" y="4283314"/>
              <a:chExt cx="2131203" cy="110799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0A6F8F4-B906-4C91-87A0-37E57F575344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21296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An image gallery of various sport events the developer has participated in. Uses AJAX and XML.</a:t>
                </a:r>
                <a:endParaRPr lang="en-US" altLang="ko-KR" sz="12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2207817-9CD4-4423-9360-52184517DA86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Sports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1C0B556-ADFC-4BDD-A852-FC85BD4E71EF}"/>
                </a:ext>
              </a:extLst>
            </p:cNvPr>
            <p:cNvGrpSpPr/>
            <p:nvPr/>
          </p:nvGrpSpPr>
          <p:grpSpPr>
            <a:xfrm>
              <a:off x="9681843" y="3536854"/>
              <a:ext cx="1919609" cy="1292662"/>
              <a:chOff x="2729786" y="4283314"/>
              <a:chExt cx="2225319" cy="129266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886EA-F576-4B8B-B169-D0F3CDA1E1E8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22237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Contains snaps from various events that the developer either organized or attended, with caption on hover. (using CSS)</a:t>
                </a:r>
                <a:endParaRPr lang="en-US" altLang="ko-KR" sz="12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E4F1967-293F-40A7-9B79-282D7537B8CB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Events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886D1B-E878-4464-B860-455C1A7857E3}"/>
                </a:ext>
              </a:extLst>
            </p:cNvPr>
            <p:cNvGrpSpPr/>
            <p:nvPr/>
          </p:nvGrpSpPr>
          <p:grpSpPr>
            <a:xfrm>
              <a:off x="14000992" y="3536854"/>
              <a:ext cx="1692670" cy="1292662"/>
              <a:chOff x="2729786" y="4283314"/>
              <a:chExt cx="1962239" cy="129266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BAF20D5-E695-4791-B7B0-5B5D270A6AA2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19607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Contains information of the developer’s well acquainted colleagues. Retrieves data from a local database.</a:t>
                </a:r>
                <a:endParaRPr lang="en-US" altLang="ko-KR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014E68-7829-437B-AAF2-51E630BE731A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References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1166B8A-06D8-4804-B56E-79AE828C1848}"/>
                </a:ext>
              </a:extLst>
            </p:cNvPr>
            <p:cNvSpPr txBox="1"/>
            <p:nvPr/>
          </p:nvSpPr>
          <p:spPr>
            <a:xfrm>
              <a:off x="11527112" y="2872967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8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514F40-F213-4222-9F5D-968603AF606F}"/>
                </a:ext>
              </a:extLst>
            </p:cNvPr>
            <p:cNvSpPr txBox="1"/>
            <p:nvPr/>
          </p:nvSpPr>
          <p:spPr>
            <a:xfrm>
              <a:off x="9374382" y="2872967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6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517A7F6-0B0A-4B33-A12F-C57A312FC9A0}"/>
                </a:ext>
              </a:extLst>
            </p:cNvPr>
            <p:cNvSpPr txBox="1"/>
            <p:nvPr/>
          </p:nvSpPr>
          <p:spPr>
            <a:xfrm>
              <a:off x="10450747" y="2602105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7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81B73C-88B3-4B4B-B8E4-61A34109004B}"/>
                </a:ext>
              </a:extLst>
            </p:cNvPr>
            <p:cNvSpPr txBox="1"/>
            <p:nvPr/>
          </p:nvSpPr>
          <p:spPr>
            <a:xfrm>
              <a:off x="12603477" y="2602105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9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FF3B00-07BB-45A1-AC1A-EB71F48B7F68}"/>
                </a:ext>
              </a:extLst>
            </p:cNvPr>
            <p:cNvSpPr txBox="1"/>
            <p:nvPr/>
          </p:nvSpPr>
          <p:spPr>
            <a:xfrm>
              <a:off x="13679841" y="2872967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10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D341F36-1E77-4AE3-A422-80938B303B53}"/>
                </a:ext>
              </a:extLst>
            </p:cNvPr>
            <p:cNvGrpSpPr/>
            <p:nvPr/>
          </p:nvGrpSpPr>
          <p:grpSpPr>
            <a:xfrm>
              <a:off x="11173054" y="977894"/>
              <a:ext cx="1692670" cy="1292662"/>
              <a:chOff x="2729786" y="4283314"/>
              <a:chExt cx="1962239" cy="129266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8E84A-2529-48A8-874F-36BBCA0CB697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19607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/>
                  <a:t>Portrays poems written by the developer and her Instagram posts. Makes use of </a:t>
                </a:r>
                <a:br>
                  <a:rPr lang="en-US" altLang="ko-KR" sz="1200" dirty="0"/>
                </a:br>
                <a:r>
                  <a:rPr lang="en-US" altLang="ko-KR" sz="1200" dirty="0"/>
                  <a:t>AJAX and JSON.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177502-E2F7-4A12-9329-D4217A69D598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cs typeface="Arial" pitchFamily="34" charset="0"/>
                  </a:rPr>
                  <a:t>Poetry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0E6AC49-5F7F-4D87-B40A-3058D2F3E1BC}"/>
                </a:ext>
              </a:extLst>
            </p:cNvPr>
            <p:cNvGrpSpPr/>
            <p:nvPr/>
          </p:nvGrpSpPr>
          <p:grpSpPr>
            <a:xfrm>
              <a:off x="8995775" y="977894"/>
              <a:ext cx="1692670" cy="1292662"/>
              <a:chOff x="2729786" y="4283314"/>
              <a:chExt cx="1962239" cy="1292662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213020E-C90B-44C7-ABF5-A91E118EF9B5}"/>
                  </a:ext>
                </a:extLst>
              </p:cNvPr>
              <p:cNvSpPr txBox="1"/>
              <p:nvPr/>
            </p:nvSpPr>
            <p:spPr>
              <a:xfrm>
                <a:off x="3221907" y="4560313"/>
                <a:ext cx="14701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Depicts the places the developer has been to, using an image map.</a:t>
                </a:r>
                <a:endParaRPr lang="en-US" altLang="ko-KR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549C1C-55EE-4642-A138-7A039EFCB136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cs typeface="Arial" pitchFamily="34" charset="0"/>
                  </a:rPr>
                  <a:t>Travel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3A5427-8F80-48D4-B12C-21129E6F45EC}"/>
                </a:ext>
              </a:extLst>
            </p:cNvPr>
            <p:cNvGrpSpPr/>
            <p:nvPr/>
          </p:nvGrpSpPr>
          <p:grpSpPr>
            <a:xfrm>
              <a:off x="6626403" y="977894"/>
              <a:ext cx="1935700" cy="1292662"/>
              <a:chOff x="2448053" y="4283314"/>
              <a:chExt cx="2243973" cy="129266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D32A3FF-836C-4389-AA96-F42064E7CBF0}"/>
                  </a:ext>
                </a:extLst>
              </p:cNvPr>
              <p:cNvSpPr txBox="1"/>
              <p:nvPr/>
            </p:nvSpPr>
            <p:spPr>
              <a:xfrm>
                <a:off x="2448053" y="4560313"/>
                <a:ext cx="224397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/>
                  <a:t>Displays the developer’s favourite TV Shows, Movies and Books as a carousal. Uses Javascript, </a:t>
                </a:r>
                <a:br>
                  <a:rPr lang="en-US" altLang="ko-KR" sz="1200" dirty="0"/>
                </a:br>
                <a:r>
                  <a:rPr lang="en-US" altLang="ko-KR" sz="1200" dirty="0"/>
                  <a:t>JQuery and CSS.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1F8BFC2-A1E6-43A1-9C40-B2C41CAEB1F3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cs typeface="Arial" pitchFamily="34" charset="0"/>
                  </a:rPr>
                  <a:t>Favourites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598EB5-4A0D-48BC-80D3-58E26959CA6A}"/>
                </a:ext>
              </a:extLst>
            </p:cNvPr>
            <p:cNvSpPr txBox="1"/>
            <p:nvPr/>
          </p:nvSpPr>
          <p:spPr>
            <a:xfrm>
              <a:off x="8324403" y="2602105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5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0F96FBA-26A3-4A01-9FEB-9AD0AF7A95F7}"/>
                </a:ext>
              </a:extLst>
            </p:cNvPr>
            <p:cNvGrpSpPr/>
            <p:nvPr/>
          </p:nvGrpSpPr>
          <p:grpSpPr>
            <a:xfrm>
              <a:off x="13324686" y="977894"/>
              <a:ext cx="1692670" cy="1292662"/>
              <a:chOff x="2729786" y="4283314"/>
              <a:chExt cx="1962239" cy="1292662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1DCDB10-4F50-425C-B6B0-349C87E307A3}"/>
                  </a:ext>
                </a:extLst>
              </p:cNvPr>
              <p:cNvSpPr txBox="1"/>
              <p:nvPr/>
            </p:nvSpPr>
            <p:spPr>
              <a:xfrm>
                <a:off x="2731313" y="4560313"/>
                <a:ext cx="19607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Allows the user to leave a comment (regarding the website) and stores it in a locally created database.</a:t>
                </a:r>
                <a:endParaRPr lang="en-US" altLang="ko-KR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993D84B-468E-4A69-9185-A09E8391EE1B}"/>
                  </a:ext>
                </a:extLst>
              </p:cNvPr>
              <p:cNvSpPr txBox="1"/>
              <p:nvPr/>
            </p:nvSpPr>
            <p:spPr>
              <a:xfrm>
                <a:off x="2729786" y="4283314"/>
                <a:ext cx="1944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cs typeface="Arial" pitchFamily="34" charset="0"/>
                  </a:rPr>
                  <a:t>Feedback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B26429-028B-495B-B196-6C7487807D72}"/>
                </a:ext>
              </a:extLst>
            </p:cNvPr>
            <p:cNvSpPr txBox="1"/>
            <p:nvPr/>
          </p:nvSpPr>
          <p:spPr>
            <a:xfrm>
              <a:off x="14779657" y="2602105"/>
              <a:ext cx="63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11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34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11245</TotalTime>
  <Words>207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Zainab Syeda</cp:lastModifiedBy>
  <cp:revision>71</cp:revision>
  <dcterms:created xsi:type="dcterms:W3CDTF">2018-02-18T19:39:47Z</dcterms:created>
  <dcterms:modified xsi:type="dcterms:W3CDTF">2020-05-14T22:01:14Z</dcterms:modified>
</cp:coreProperties>
</file>