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70"/>
  </p:normalViewPr>
  <p:slideViewPr>
    <p:cSldViewPr snapToGrid="0">
      <p:cViewPr varScale="1">
        <p:scale>
          <a:sx n="109" d="100"/>
          <a:sy n="109" d="100"/>
        </p:scale>
        <p:origin x="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B57F42-B1A4-1BB1-9DC4-60F1EAC8E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583B2D6-A92F-B544-10F3-EBC320A0EA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76DA64-C1DA-FBC5-66CB-23BA848A3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FB5251-F221-38C5-439B-83D9C360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CF0F0A-C40A-6252-3958-0154FD55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432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D115BF-106D-C96B-B32E-FFC78F454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54F5A4D-5614-1161-75A4-9453D4696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CCC7A5-9D43-88B2-0D5B-276620572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3CDF45-53D5-0C71-8E58-F141210FA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A10C32-C2D0-9E17-4D58-B17FA4CAA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2693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0A77AAF-9A6D-16C8-9414-1E8A905151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F20625F-E218-B7A1-E80A-CF3904BBC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FBBD9B-BEC9-D924-6BB6-42C0AC74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686AE5-9295-58FE-BAB4-54BC30CA3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AD66DB-73CF-F0D5-4AD0-1CC2A63E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289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9D856-A33E-8199-D321-610224F52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203082-D602-8711-89D7-5089BB3B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9DB210-97CE-EC15-67F5-44E0BC4DE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7CD9A3-7416-8E30-41E1-D54DD774D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D182657-49CA-E331-6D33-B8B758085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555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DAE20C-264E-662A-B206-BDB539FC9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1EB415-92F2-1301-FEC1-440E5D65C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3EB8DB-A142-02CF-34E8-3FCF989B4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5AE562-9067-0C85-560C-3098FD2A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F03A4F-80D4-8CC7-1D79-36EA658F8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329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06E4B-06EA-21DD-9255-5BE85817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3CF7CC-8F1F-E412-C151-1C566C5078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A9FDEA9-E9C7-F6E4-EAE1-FEFB4967D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E0E285-536A-7FA7-37D7-2EA12529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CB0227-E353-94D2-0457-2142A65C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61E8A6-45A0-FCD2-7EAF-70495125E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9525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67F2D-0760-5F32-D065-35E428BFF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3948E4E-C00F-4716-C07B-60C9FE0B5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85B8565-4B87-AE80-08AA-76EE869E4E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0E5B592-24AC-759F-D07A-529FF21E7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EE3E31-37A0-CD04-63AD-BE9DC92D74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D1F0ABF-3A89-4ABA-AD68-B30026A5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1A502C-659E-1FEE-4389-808D5E60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1B6979-1CCA-F038-34C6-B79510BDF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294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2A1B26-03BF-FDAB-76A0-F22E3DF6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27A6777C-9EEC-F0D0-937C-20022610B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0FF3232-64D4-D158-7957-613B86590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5AD04F3-0308-A211-79DC-A29FFA5CD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583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3C42803-D0B0-2B2D-1A16-27F2D63F6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8BE87A-B673-D588-51EF-D2599A8E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7C7DE07-17EA-C041-9757-AE9D68D3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0265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5E03BC-1F1D-8F01-3EEF-B1B4F5FBB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D8A6BF-0926-C9F6-EA74-F6F8FAB1BF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59982E3-BBBD-A6C7-EC49-B76A5490B0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F01871-9F89-AF4E-C2CC-4732661FB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3C6AF5-62E5-AA7A-F958-36A32191A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A55958-5669-05AE-BEEA-F49E0283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5506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91135F-9AF7-106E-6790-D9CD6BB4FC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72F87D-178A-12C6-91E5-2DF0FC2ECD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F81930-E160-AF73-776C-66FBF5671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B6AA90-7EA2-92EC-F58D-A0373C26E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A040C92-A65D-B735-B9C0-ADE0C920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5C8FD0-F117-3943-D887-98776631B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8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473B171-BBC5-C313-39C4-2155363B3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6FC979-374C-8CF6-B593-76C128020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F5CE68C-9404-25AF-C1EB-AF099807D5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0431AE-53C9-9249-A243-1D5279723040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84F6E7-5634-787D-540A-547741D5D5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A4031B-5F2B-8EEC-F985-D4555A6EA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45648-CED7-494B-8FB2-A000AA49993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5605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EF09ED0A-E19D-227C-918B-646A67714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4031" y="627186"/>
            <a:ext cx="1966546" cy="1966546"/>
          </a:xfrm>
          <a:prstGeom prst="rect">
            <a:avLst/>
          </a:prstGeom>
        </p:spPr>
      </p:pic>
      <p:pic>
        <p:nvPicPr>
          <p:cNvPr id="17" name="図 16">
            <a:extLst>
              <a:ext uri="{FF2B5EF4-FFF2-40B4-BE49-F238E27FC236}">
                <a16:creationId xmlns:a16="http://schemas.microsoft.com/office/drawing/2014/main" id="{386003B5-7841-3246-EA97-F1635A5705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7215" y="3400931"/>
            <a:ext cx="1752589" cy="227609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2999B1F3-ED8E-B89A-26AF-00A060211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5870" y="3555702"/>
            <a:ext cx="1966546" cy="1966546"/>
          </a:xfrm>
          <a:prstGeom prst="rect">
            <a:avLst/>
          </a:prstGeom>
        </p:spPr>
      </p:pic>
      <p:pic>
        <p:nvPicPr>
          <p:cNvPr id="21" name="図 20">
            <a:extLst>
              <a:ext uri="{FF2B5EF4-FFF2-40B4-BE49-F238E27FC236}">
                <a16:creationId xmlns:a16="http://schemas.microsoft.com/office/drawing/2014/main" id="{C4765E13-B205-B691-2EC1-CAD4AA17D1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2147" y="3465861"/>
            <a:ext cx="1810807" cy="2194918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F583E0E-207E-D803-134B-58A7B9F576C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0659" y="3356271"/>
            <a:ext cx="2503078" cy="2365409"/>
          </a:xfrm>
          <a:prstGeom prst="rect">
            <a:avLst/>
          </a:prstGeom>
        </p:spPr>
      </p:pic>
      <p:sp>
        <p:nvSpPr>
          <p:cNvPr id="24" name="円形吹き出し 23">
            <a:extLst>
              <a:ext uri="{FF2B5EF4-FFF2-40B4-BE49-F238E27FC236}">
                <a16:creationId xmlns:a16="http://schemas.microsoft.com/office/drawing/2014/main" id="{C13C6988-C6D7-5236-17F3-23CB83D17B1F}"/>
              </a:ext>
            </a:extLst>
          </p:cNvPr>
          <p:cNvSpPr/>
          <p:nvPr/>
        </p:nvSpPr>
        <p:spPr>
          <a:xfrm>
            <a:off x="2230581" y="429490"/>
            <a:ext cx="3020078" cy="1170709"/>
          </a:xfrm>
          <a:prstGeom prst="wedgeEllipseCallout">
            <a:avLst>
              <a:gd name="adj1" fmla="val 55940"/>
              <a:gd name="adj2" fmla="val 24233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>
                <a:solidFill>
                  <a:sysClr val="windowText" lastClr="000000"/>
                </a:solidFill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この曲やりたい！</a:t>
            </a: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368EF460-ECA6-6AB5-1FF8-BB5B629C14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05734" y="1094642"/>
            <a:ext cx="1087220" cy="1011115"/>
          </a:xfrm>
          <a:prstGeom prst="rect">
            <a:avLst/>
          </a:prstGeom>
        </p:spPr>
      </p:pic>
      <p:sp>
        <p:nvSpPr>
          <p:cNvPr id="27" name="下矢印 26">
            <a:extLst>
              <a:ext uri="{FF2B5EF4-FFF2-40B4-BE49-F238E27FC236}">
                <a16:creationId xmlns:a16="http://schemas.microsoft.com/office/drawing/2014/main" id="{E6D93F7E-4A01-4290-9CC3-2924FBF114E7}"/>
              </a:ext>
            </a:extLst>
          </p:cNvPr>
          <p:cNvSpPr/>
          <p:nvPr/>
        </p:nvSpPr>
        <p:spPr>
          <a:xfrm>
            <a:off x="5542100" y="2743200"/>
            <a:ext cx="700427" cy="596900"/>
          </a:xfrm>
          <a:prstGeom prst="downArrow">
            <a:avLst>
              <a:gd name="adj1" fmla="val 50000"/>
              <a:gd name="adj2" fmla="val 48036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F2A628A-4DAC-3FE5-B442-08E877B7E4D1}"/>
              </a:ext>
            </a:extLst>
          </p:cNvPr>
          <p:cNvSpPr txBox="1"/>
          <p:nvPr/>
        </p:nvSpPr>
        <p:spPr>
          <a:xfrm>
            <a:off x="6336357" y="988043"/>
            <a:ext cx="1609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バンマス</a:t>
            </a: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D7DB732-19B4-8CB1-195B-87069FA9B648}"/>
              </a:ext>
            </a:extLst>
          </p:cNvPr>
          <p:cNvSpPr txBox="1"/>
          <p:nvPr/>
        </p:nvSpPr>
        <p:spPr>
          <a:xfrm>
            <a:off x="6300300" y="2849062"/>
            <a:ext cx="259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メンバー集める</a:t>
            </a:r>
          </a:p>
        </p:txBody>
      </p:sp>
    </p:spTree>
    <p:extLst>
      <p:ext uri="{BB962C8B-B14F-4D97-AF65-F5344CB8AC3E}">
        <p14:creationId xmlns:p14="http://schemas.microsoft.com/office/powerpoint/2010/main" val="1162590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7</Words>
  <Application>Microsoft Macintosh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小川愛日</dc:creator>
  <cp:lastModifiedBy>小川愛日</cp:lastModifiedBy>
  <cp:revision>2</cp:revision>
  <dcterms:created xsi:type="dcterms:W3CDTF">2025-03-30T17:09:51Z</dcterms:created>
  <dcterms:modified xsi:type="dcterms:W3CDTF">2025-03-31T13:30:30Z</dcterms:modified>
</cp:coreProperties>
</file>