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B3FD1-3CE9-507C-3DF6-8A73211D5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0F33A5-AE5A-0E58-78C1-FB9DB6CE5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F53C7-7C5E-F51E-64E2-4EE0940C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16.12.23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F0510-0B6F-B594-F020-DFEF31C7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0FD924-3438-0E71-3917-23E35579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29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5D59D-AD35-1DE6-9120-274058B2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40FB2D-1CF3-75F4-99C8-D35A8B8D5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AE7C9C-A218-DAB4-6BB2-A14C6F60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16.12.23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2CF32-BEA8-CA62-E22E-ABE1AC97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A029D-0FCF-BD08-54DD-6B5C6CA6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3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D2ADE2-D91D-888B-7BCD-7F97425ED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68ECD2-C72E-1A9E-703E-0C8E7C853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441F3-FB39-4E2A-BEA6-7D068E6C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16.12.23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4A699-FB3A-31DB-5DC2-B810ACBB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8E514A-315B-408A-3679-D38A69EB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0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91E73-46AD-2B99-0494-C302163A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2FE1EC-423B-CCBC-151D-788FE8D6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0F9FC8-9319-3720-FF7D-FAE489D4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16.12.23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4E0F57-C198-EC9F-05E0-0D36EA33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2508D0-3601-A561-B79F-4D54EFA6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80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CE1A-6126-58DE-F562-BDF8F89A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96CFCB-C8ED-DEB7-5F20-8CDF51884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BA85B3-70D6-586C-D026-C203BDB0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16.12.23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666A3-3B39-4486-6E77-027125A5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416EC-4CEB-84A3-0BE1-118630E5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38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039CA-1FB2-E5A1-C8F1-2D730140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237D0-C7D2-5D45-432F-FEBFAA45B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3D248B-87B9-1A67-656D-80539BB59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152C3A-4A82-6CD9-CDB9-831375C6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16.12.23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24CFAF-133F-D52B-34F9-3683010D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0BC653-3A38-A026-CEA6-D7268F35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3175C-889D-2D3E-8E1C-5D7BA0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BB9361-145E-19AA-BA1A-1CB45EEA9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2DD6F7-AB8D-DA8E-9686-5EEEFDFBD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056A2A-E76F-1F98-CC49-3B6036D52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5F538-416E-86AF-6D08-CB621F70A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1EE182F-8077-1191-6ABF-EB893C6F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16.12.23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618EA1-7483-288D-B3D1-3817F461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A66720-5DFF-EABB-883E-B9417A8E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64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4BF36-816E-E518-AADB-FB70115C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704470-2288-694A-694E-B09B51ED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16.12.23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D0AEC7-13C5-951D-D7DF-6FE16ED4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6D2280-C9B2-9810-3B2D-6A3BDE8E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40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E91785-4CE5-CCBF-18E2-C1F83E38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16.12.23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ECD71D-F737-8F81-C527-429078F9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4FCF47-9A6C-FB72-D9D7-B4EA409B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5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A88BA-8275-AC4B-6D01-796474C2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BBBC8-AA4D-2120-F55E-985B2F16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57799E-27A0-897D-3CAA-DD8020724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FFD666-0873-F664-3BB7-3FFD2A30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16.12.23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90B7FA-F3A4-1F1E-D1BC-2FC83EF3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087C94-902A-7F19-B31A-0683397F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23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51797-8BFC-27C7-D181-56E5A11B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BF8772-186E-2FB7-C6FD-902E6FF53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660F6B-0A8F-41F0-D75E-59A13F566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20E8FE-C280-7497-1803-1AE1F54D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16.12.23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54C2A4-B383-0922-A82E-7C2CE7C4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E0F614-DB53-FBFC-34B3-B96E2F2E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28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56D581-7481-0F6C-E1FF-F85A6D6B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796627-AB75-8159-517C-AFD18E63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9BE520-D114-A1CF-6AB0-A27CAEC93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E0ABA-AA00-4760-9E9D-5256F79FAF1A}" type="datetimeFigureOut">
              <a:rPr lang="de-DE" smtClean="0"/>
              <a:t>16.12.23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421086-9F38-8350-B8F5-B3C95B02F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252BC-AAC6-D7F1-DCBA-BB5F7C8CB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58FC3-6514-4635-A582-7B89692EEC1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4C9D22-3D8B-736E-48A9-F41B0962536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480050" y="63500"/>
            <a:ext cx="12541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SMU Classification: Restricted</a:t>
            </a:r>
          </a:p>
        </p:txBody>
      </p:sp>
    </p:spTree>
    <p:extLst>
      <p:ext uri="{BB962C8B-B14F-4D97-AF65-F5344CB8AC3E}">
        <p14:creationId xmlns:p14="http://schemas.microsoft.com/office/powerpoint/2010/main" val="385814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8CDEBCD-BD92-173E-D388-71ADD0A247BB}"/>
              </a:ext>
            </a:extLst>
          </p:cNvPr>
          <p:cNvGrpSpPr/>
          <p:nvPr/>
        </p:nvGrpSpPr>
        <p:grpSpPr>
          <a:xfrm>
            <a:off x="12700" y="0"/>
            <a:ext cx="9179855" cy="6450350"/>
            <a:chOff x="12700" y="0"/>
            <a:chExt cx="9179855" cy="6450350"/>
          </a:xfrm>
        </p:grpSpPr>
        <p:pic>
          <p:nvPicPr>
            <p:cNvPr id="5" name="Grafik 4" descr="Ein Bild, das Logo enthält.&#10;&#10;Automatisch generierte Beschreibung">
              <a:extLst>
                <a:ext uri="{FF2B5EF4-FFF2-40B4-BE49-F238E27FC236}">
                  <a16:creationId xmlns:a16="http://schemas.microsoft.com/office/drawing/2014/main" id="{C1015140-A1DA-4590-53D9-FBE729BFF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037"/>
            <a:stretch/>
          </p:blipFill>
          <p:spPr>
            <a:xfrm>
              <a:off x="12700" y="0"/>
              <a:ext cx="9179855" cy="5003800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E4D68F51-FB98-7F0A-30C8-DE3C9179C627}"/>
                </a:ext>
              </a:extLst>
            </p:cNvPr>
            <p:cNvSpPr txBox="1"/>
            <p:nvPr/>
          </p:nvSpPr>
          <p:spPr>
            <a:xfrm>
              <a:off x="1042197" y="5003800"/>
              <a:ext cx="718818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>
                  <a:solidFill>
                    <a:schemeClr val="bg1"/>
                  </a:solidFill>
                  <a:latin typeface="Grandview" panose="020B0502040204020203" pitchFamily="34" charset="0"/>
                  <a:ea typeface="FrontPage" panose="00000400000000000000" pitchFamily="2" charset="0"/>
                </a:rPr>
                <a:t>SEA4DQ 2024</a:t>
              </a:r>
              <a:endParaRPr lang="de-DE" sz="8800" dirty="0">
                <a:solidFill>
                  <a:schemeClr val="bg1"/>
                </a:solidFill>
                <a:latin typeface="Grandview" panose="020B0502040204020203" pitchFamily="34" charset="0"/>
                <a:ea typeface="FrontPage" panose="00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81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Grandview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Jourdan, Nicolas</dc:creator>
  <cp:lastModifiedBy>SHI Jieke</cp:lastModifiedBy>
  <cp:revision>2</cp:revision>
  <dcterms:created xsi:type="dcterms:W3CDTF">2023-04-12T06:29:13Z</dcterms:created>
  <dcterms:modified xsi:type="dcterms:W3CDTF">2023-12-16T07:46:25Z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etDate">
    <vt:lpwstr>2023-12-16T07:46:25Z</vt:lpwstr>
  </property>
  <property fmtid="{D5CDD505-2E9C-101B-9397-08002B2CF9AE}" pid="4" name="MSIP_Label_6951d41b-6b8e-4636-984f-012bff14ba18_Method">
    <vt:lpwstr>Standard</vt:lpwstr>
  </property>
  <property fmtid="{D5CDD505-2E9C-101B-9397-08002B2CF9AE}" pid="5" name="MSIP_Label_6951d41b-6b8e-4636-984f-012bff14ba18_Name">
    <vt:lpwstr>6951d41b-6b8e-4636-984f-012bff14ba18</vt:lpwstr>
  </property>
  <property fmtid="{D5CDD505-2E9C-101B-9397-08002B2CF9AE}" pid="6" name="MSIP_Label_6951d41b-6b8e-4636-984f-012bff14ba18_SiteId">
    <vt:lpwstr>c98a79ca-5a9a-4791-a243-f06afd67464d</vt:lpwstr>
  </property>
  <property fmtid="{D5CDD505-2E9C-101B-9397-08002B2CF9AE}" pid="7" name="MSIP_Label_6951d41b-6b8e-4636-984f-012bff14ba18_ActionId">
    <vt:lpwstr>6e245b18-d5c8-4230-ac45-6394ccd496e0</vt:lpwstr>
  </property>
  <property fmtid="{D5CDD505-2E9C-101B-9397-08002B2CF9AE}" pid="8" name="MSIP_Label_6951d41b-6b8e-4636-984f-012bff14ba18_ContentBits">
    <vt:lpwstr>1</vt:lpwstr>
  </property>
  <property fmtid="{D5CDD505-2E9C-101B-9397-08002B2CF9AE}" pid="9" name="ClassificationContentMarkingHeaderLocations">
    <vt:lpwstr>Office:8</vt:lpwstr>
  </property>
  <property fmtid="{D5CDD505-2E9C-101B-9397-08002B2CF9AE}" pid="10" name="ClassificationContentMarkingHeaderText">
    <vt:lpwstr>SMU Classification: Restricted</vt:lpwstr>
  </property>
</Properties>
</file>