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53833"/>
            <a:ext cx="1625600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013" y="2658866"/>
            <a:ext cx="15899973" cy="554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8288000" cy="10287000"/>
            <a:chOff x="0" y="-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" y="-1"/>
              <a:ext cx="17114615" cy="102870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88153" y="7560408"/>
              <a:ext cx="1607820" cy="819785"/>
            </a:xfrm>
            <a:custGeom>
              <a:avLst/>
              <a:gdLst/>
              <a:ahLst/>
              <a:cxnLst/>
              <a:rect l="l" t="t" r="r" b="b"/>
              <a:pathLst>
                <a:path w="1607820" h="819784">
                  <a:moveTo>
                    <a:pt x="1470688" y="0"/>
                  </a:moveTo>
                  <a:lnTo>
                    <a:pt x="1501680" y="34100"/>
                  </a:lnTo>
                  <a:lnTo>
                    <a:pt x="1529324" y="71067"/>
                  </a:lnTo>
                  <a:lnTo>
                    <a:pt x="1553376" y="110659"/>
                  </a:lnTo>
                  <a:lnTo>
                    <a:pt x="1573597" y="152635"/>
                  </a:lnTo>
                  <a:lnTo>
                    <a:pt x="1589745" y="196753"/>
                  </a:lnTo>
                  <a:lnTo>
                    <a:pt x="1601577" y="242772"/>
                  </a:lnTo>
                  <a:lnTo>
                    <a:pt x="1607513" y="281661"/>
                  </a:lnTo>
                </a:path>
                <a:path w="1607820" h="819784">
                  <a:moveTo>
                    <a:pt x="1607513" y="397434"/>
                  </a:moveTo>
                  <a:lnTo>
                    <a:pt x="1601577" y="436324"/>
                  </a:lnTo>
                  <a:lnTo>
                    <a:pt x="1589745" y="482343"/>
                  </a:lnTo>
                  <a:lnTo>
                    <a:pt x="1573597" y="526461"/>
                  </a:lnTo>
                  <a:lnTo>
                    <a:pt x="1553376" y="568437"/>
                  </a:lnTo>
                  <a:lnTo>
                    <a:pt x="1529324" y="608029"/>
                  </a:lnTo>
                  <a:lnTo>
                    <a:pt x="1501680" y="644996"/>
                  </a:lnTo>
                  <a:lnTo>
                    <a:pt x="1470688" y="679096"/>
                  </a:lnTo>
                  <a:lnTo>
                    <a:pt x="1436587" y="710089"/>
                  </a:lnTo>
                  <a:lnTo>
                    <a:pt x="1399620" y="737732"/>
                  </a:lnTo>
                  <a:lnTo>
                    <a:pt x="1360028" y="761785"/>
                  </a:lnTo>
                  <a:lnTo>
                    <a:pt x="1318053" y="782006"/>
                  </a:lnTo>
                  <a:lnTo>
                    <a:pt x="1273934" y="798153"/>
                  </a:lnTo>
                  <a:lnTo>
                    <a:pt x="1227915" y="809986"/>
                  </a:lnTo>
                  <a:lnTo>
                    <a:pt x="1180236" y="817262"/>
                  </a:lnTo>
                  <a:lnTo>
                    <a:pt x="1131139" y="819742"/>
                  </a:lnTo>
                  <a:lnTo>
                    <a:pt x="268480" y="819742"/>
                  </a:lnTo>
                  <a:lnTo>
                    <a:pt x="219383" y="817262"/>
                  </a:lnTo>
                  <a:lnTo>
                    <a:pt x="171705" y="809986"/>
                  </a:lnTo>
                  <a:lnTo>
                    <a:pt x="125685" y="798153"/>
                  </a:lnTo>
                  <a:lnTo>
                    <a:pt x="81567" y="782006"/>
                  </a:lnTo>
                  <a:lnTo>
                    <a:pt x="39591" y="761785"/>
                  </a:lnTo>
                  <a:lnTo>
                    <a:pt x="0" y="73773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726" y="7680232"/>
              <a:ext cx="982344" cy="440055"/>
            </a:xfrm>
            <a:custGeom>
              <a:avLst/>
              <a:gdLst/>
              <a:ahLst/>
              <a:cxnLst/>
              <a:rect l="l" t="t" r="r" b="b"/>
              <a:pathLst>
                <a:path w="982345" h="440054">
                  <a:moveTo>
                    <a:pt x="761821" y="439508"/>
                  </a:moveTo>
                  <a:lnTo>
                    <a:pt x="755011" y="438105"/>
                  </a:lnTo>
                  <a:lnTo>
                    <a:pt x="748963" y="434037"/>
                  </a:lnTo>
                  <a:lnTo>
                    <a:pt x="745353" y="430428"/>
                  </a:lnTo>
                  <a:lnTo>
                    <a:pt x="743548" y="425916"/>
                  </a:lnTo>
                  <a:lnTo>
                    <a:pt x="743548" y="416892"/>
                  </a:lnTo>
                  <a:lnTo>
                    <a:pt x="745353" y="412380"/>
                  </a:lnTo>
                  <a:lnTo>
                    <a:pt x="919961" y="238224"/>
                  </a:lnTo>
                  <a:lnTo>
                    <a:pt x="18047" y="238224"/>
                  </a:lnTo>
                  <a:lnTo>
                    <a:pt x="11039" y="236800"/>
                  </a:lnTo>
                  <a:lnTo>
                    <a:pt x="5301" y="232923"/>
                  </a:lnTo>
                  <a:lnTo>
                    <a:pt x="1424" y="227184"/>
                  </a:lnTo>
                  <a:lnTo>
                    <a:pt x="0" y="220177"/>
                  </a:lnTo>
                  <a:lnTo>
                    <a:pt x="1424" y="213169"/>
                  </a:lnTo>
                  <a:lnTo>
                    <a:pt x="5301" y="207431"/>
                  </a:lnTo>
                  <a:lnTo>
                    <a:pt x="11039" y="203553"/>
                  </a:lnTo>
                  <a:lnTo>
                    <a:pt x="18047" y="202129"/>
                  </a:lnTo>
                  <a:lnTo>
                    <a:pt x="919961" y="202129"/>
                  </a:lnTo>
                  <a:lnTo>
                    <a:pt x="748963" y="31131"/>
                  </a:lnTo>
                  <a:lnTo>
                    <a:pt x="744902" y="25082"/>
                  </a:lnTo>
                  <a:lnTo>
                    <a:pt x="743548" y="18272"/>
                  </a:lnTo>
                  <a:lnTo>
                    <a:pt x="744902" y="11462"/>
                  </a:lnTo>
                  <a:lnTo>
                    <a:pt x="748963" y="5414"/>
                  </a:lnTo>
                  <a:lnTo>
                    <a:pt x="755011" y="1353"/>
                  </a:lnTo>
                  <a:lnTo>
                    <a:pt x="761821" y="0"/>
                  </a:lnTo>
                  <a:lnTo>
                    <a:pt x="768631" y="1353"/>
                  </a:lnTo>
                  <a:lnTo>
                    <a:pt x="774680" y="5414"/>
                  </a:lnTo>
                  <a:lnTo>
                    <a:pt x="976359" y="207092"/>
                  </a:lnTo>
                  <a:lnTo>
                    <a:pt x="980419" y="213141"/>
                  </a:lnTo>
                  <a:lnTo>
                    <a:pt x="981773" y="219951"/>
                  </a:lnTo>
                  <a:lnTo>
                    <a:pt x="980419" y="226761"/>
                  </a:lnTo>
                  <a:lnTo>
                    <a:pt x="976359" y="232810"/>
                  </a:lnTo>
                  <a:lnTo>
                    <a:pt x="774680" y="434488"/>
                  </a:lnTo>
                  <a:lnTo>
                    <a:pt x="768631" y="438288"/>
                  </a:lnTo>
                  <a:lnTo>
                    <a:pt x="761821" y="439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3691" y="2541791"/>
            <a:ext cx="47745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30" dirty="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63691" y="1874998"/>
            <a:ext cx="3231515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tabLst>
                <a:tab pos="1424940" algn="l"/>
              </a:tabLst>
            </a:pPr>
            <a:r>
              <a:rPr sz="3000" b="0" spc="375" dirty="0">
                <a:solidFill>
                  <a:srgbClr val="89FFDA"/>
                </a:solidFill>
                <a:latin typeface="Trebuchet MS"/>
                <a:cs typeface="Trebuchet MS"/>
              </a:rPr>
              <a:t>PROF</a:t>
            </a:r>
            <a:r>
              <a:rPr sz="3000" b="0" spc="-525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515" dirty="0">
                <a:solidFill>
                  <a:srgbClr val="89FFDA"/>
                </a:solidFill>
                <a:latin typeface="Trebuchet MS"/>
                <a:cs typeface="Trebuchet MS"/>
              </a:rPr>
              <a:t>:</a:t>
            </a:r>
            <a:r>
              <a:rPr sz="3000" b="0" dirty="0">
                <a:solidFill>
                  <a:srgbClr val="89FFDA"/>
                </a:solidFill>
                <a:latin typeface="Trebuchet MS"/>
                <a:cs typeface="Trebuchet MS"/>
              </a:rPr>
              <a:t>	</a:t>
            </a:r>
            <a:r>
              <a:rPr sz="3000" b="0" spc="525" dirty="0">
                <a:solidFill>
                  <a:srgbClr val="89FFDA"/>
                </a:solidFill>
                <a:latin typeface="Trebuchet MS"/>
                <a:cs typeface="Trebuchet MS"/>
              </a:rPr>
              <a:t>ROBSON </a:t>
            </a:r>
            <a:r>
              <a:rPr sz="3000" b="0" spc="409" dirty="0">
                <a:solidFill>
                  <a:srgbClr val="89FFDA"/>
                </a:solidFill>
                <a:latin typeface="Trebuchet MS"/>
                <a:cs typeface="Trebuchet MS"/>
              </a:rPr>
              <a:t>CAL</a:t>
            </a:r>
            <a:r>
              <a:rPr sz="3000" b="0" spc="-525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275" dirty="0">
                <a:solidFill>
                  <a:srgbClr val="89FFDA"/>
                </a:solidFill>
                <a:latin typeface="Trebuchet MS"/>
                <a:cs typeface="Trebuchet MS"/>
              </a:rPr>
              <a:t>VE</a:t>
            </a:r>
            <a:r>
              <a:rPr sz="3000" b="0" spc="-520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130" dirty="0">
                <a:solidFill>
                  <a:srgbClr val="89FFDA"/>
                </a:solidFill>
                <a:latin typeface="Trebuchet MS"/>
                <a:cs typeface="Trebuchet MS"/>
              </a:rPr>
              <a:t>T</a:t>
            </a:r>
            <a:r>
              <a:rPr sz="3000" b="0" spc="-520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130" dirty="0">
                <a:solidFill>
                  <a:srgbClr val="89FFDA"/>
                </a:solidFill>
                <a:latin typeface="Trebuchet MS"/>
                <a:cs typeface="Trebuchet MS"/>
              </a:rPr>
              <a:t>T</a:t>
            </a:r>
            <a:r>
              <a:rPr sz="3000" b="0" spc="-520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50" dirty="0">
                <a:solidFill>
                  <a:srgbClr val="89FFDA"/>
                </a:solidFill>
                <a:latin typeface="Trebuchet MS"/>
                <a:cs typeface="Trebuchet MS"/>
              </a:rPr>
              <a:t>I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06195" y="2412451"/>
            <a:ext cx="9937750" cy="6302375"/>
            <a:chOff x="7406195" y="2412451"/>
            <a:chExt cx="9937750" cy="6302375"/>
          </a:xfrm>
        </p:grpSpPr>
        <p:sp>
          <p:nvSpPr>
            <p:cNvPr id="3" name="object 3"/>
            <p:cNvSpPr/>
            <p:nvPr/>
          </p:nvSpPr>
          <p:spPr>
            <a:xfrm>
              <a:off x="8147391" y="5307419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3" y="3406946"/>
                  </a:moveTo>
                  <a:lnTo>
                    <a:pt x="0" y="3406946"/>
                  </a:lnTo>
                  <a:lnTo>
                    <a:pt x="0" y="0"/>
                  </a:lnTo>
                  <a:lnTo>
                    <a:pt x="9196093" y="0"/>
                  </a:lnTo>
                  <a:lnTo>
                    <a:pt x="9196093" y="3406946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06195" y="4173451"/>
              <a:ext cx="9667240" cy="4201795"/>
            </a:xfrm>
            <a:custGeom>
              <a:avLst/>
              <a:gdLst/>
              <a:ahLst/>
              <a:cxnLst/>
              <a:rect l="l" t="t" r="r" b="b"/>
              <a:pathLst>
                <a:path w="9667240" h="4201795">
                  <a:moveTo>
                    <a:pt x="9666839" y="4201546"/>
                  </a:moveTo>
                  <a:lnTo>
                    <a:pt x="0" y="4201546"/>
                  </a:lnTo>
                  <a:lnTo>
                    <a:pt x="0" y="0"/>
                  </a:lnTo>
                  <a:lnTo>
                    <a:pt x="9666839" y="0"/>
                  </a:lnTo>
                  <a:lnTo>
                    <a:pt x="9666839" y="420154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4189" y="2412451"/>
              <a:ext cx="3816169" cy="23495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06587"/>
            <a:ext cx="3389107" cy="3680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9726" y="1906877"/>
            <a:ext cx="7032273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8550" b="0" spc="150" dirty="0">
                <a:solidFill>
                  <a:srgbClr val="F5EDD9"/>
                </a:solidFill>
                <a:latin typeface="Trebuchet MS"/>
                <a:cs typeface="Trebuchet MS"/>
              </a:rPr>
              <a:t>MEM</a:t>
            </a:r>
            <a:r>
              <a:rPr sz="8550" b="0" spc="150" dirty="0">
                <a:solidFill>
                  <a:srgbClr val="F5EDD9"/>
                </a:solidFill>
                <a:latin typeface="Trebuchet MS"/>
                <a:cs typeface="Trebuchet MS"/>
              </a:rPr>
              <a:t>BROS</a:t>
            </a:r>
            <a:r>
              <a:rPr sz="8550" b="0" spc="4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80" dirty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9726" y="3268952"/>
            <a:ext cx="3816169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8550" spc="-395" dirty="0">
                <a:solidFill>
                  <a:srgbClr val="F5EDD9"/>
                </a:solidFill>
                <a:latin typeface="Trebuchet MS"/>
                <a:cs typeface="Trebuchet MS"/>
              </a:rPr>
              <a:t>G</a:t>
            </a:r>
            <a:r>
              <a:rPr sz="8550" spc="-395" dirty="0">
                <a:solidFill>
                  <a:srgbClr val="F5EDD9"/>
                </a:solidFill>
                <a:latin typeface="Trebuchet MS"/>
                <a:cs typeface="Trebuchet MS"/>
              </a:rPr>
              <a:t>RUPO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6195" y="4926873"/>
            <a:ext cx="9667240" cy="25209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8285" marR="2026285">
              <a:lnSpc>
                <a:spcPts val="3180"/>
              </a:lnSpc>
              <a:spcBef>
                <a:spcPts val="680"/>
              </a:spcBef>
            </a:pP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Beatriz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Silva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Jesus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824219590 </a:t>
            </a:r>
            <a:r>
              <a:rPr sz="3100" spc="-50" dirty="0">
                <a:solidFill>
                  <a:srgbClr val="1C3641"/>
                </a:solidFill>
                <a:latin typeface="Trebuchet MS"/>
                <a:cs typeface="Trebuchet MS"/>
              </a:rPr>
              <a:t>Christian</a:t>
            </a:r>
            <a:r>
              <a:rPr sz="3100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Batista</a:t>
            </a:r>
            <a:r>
              <a:rPr sz="310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310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50" dirty="0">
                <a:solidFill>
                  <a:srgbClr val="1C3641"/>
                </a:solidFill>
                <a:latin typeface="Trebuchet MS"/>
                <a:cs typeface="Trebuchet MS"/>
              </a:rPr>
              <a:t>Lima</a:t>
            </a:r>
            <a:r>
              <a:rPr sz="3100" spc="-9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11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824126605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Mariana</a:t>
            </a:r>
            <a:r>
              <a:rPr sz="310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C3641"/>
                </a:solidFill>
                <a:latin typeface="Trebuchet MS"/>
                <a:cs typeface="Trebuchet MS"/>
              </a:rPr>
              <a:t>Hildebrand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Danta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824118462</a:t>
            </a:r>
            <a:endParaRPr sz="3100">
              <a:latin typeface="Trebuchet MS"/>
              <a:cs typeface="Trebuchet MS"/>
            </a:endParaRPr>
          </a:p>
          <a:p>
            <a:pPr marL="248285">
              <a:lnSpc>
                <a:spcPts val="2890"/>
              </a:lnSpc>
              <a:tabLst>
                <a:tab pos="1823720" algn="l"/>
                <a:tab pos="3224530" algn="l"/>
                <a:tab pos="4907915" algn="l"/>
                <a:tab pos="5554980" algn="l"/>
                <a:tab pos="6549390" algn="l"/>
                <a:tab pos="6898640" algn="l"/>
                <a:tab pos="7659370" algn="l"/>
              </a:tabLst>
            </a:pP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Marinna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Pereira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Carneiro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70" dirty="0">
                <a:solidFill>
                  <a:srgbClr val="1C3641"/>
                </a:solidFill>
                <a:latin typeface="Trebuchet MS"/>
                <a:cs typeface="Trebuchet MS"/>
              </a:rPr>
              <a:t>da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Silva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2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25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824142121</a:t>
            </a:r>
            <a:endParaRPr sz="3100">
              <a:latin typeface="Trebuchet MS"/>
              <a:cs typeface="Trebuchet MS"/>
            </a:endParaRPr>
          </a:p>
          <a:p>
            <a:pPr marL="248285" marR="1381125">
              <a:lnSpc>
                <a:spcPts val="3180"/>
              </a:lnSpc>
              <a:spcBef>
                <a:spcPts val="285"/>
              </a:spcBef>
            </a:pP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Mayara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20" dirty="0">
                <a:solidFill>
                  <a:srgbClr val="1C3641"/>
                </a:solidFill>
                <a:latin typeface="Trebuchet MS"/>
                <a:cs typeface="Trebuchet MS"/>
              </a:rPr>
              <a:t>Fernanda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dos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Santos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100" dirty="0">
                <a:solidFill>
                  <a:srgbClr val="1C3641"/>
                </a:solidFill>
                <a:latin typeface="Trebuchet MS"/>
                <a:cs typeface="Trebuchet MS"/>
              </a:rPr>
              <a:t>824227938 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Victor</a:t>
            </a:r>
            <a:r>
              <a:rPr sz="3100" spc="-1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rgbClr val="1C3641"/>
                </a:solidFill>
                <a:latin typeface="Trebuchet MS"/>
                <a:cs typeface="Trebuchet MS"/>
              </a:rPr>
              <a:t>Pinas</a:t>
            </a:r>
            <a:r>
              <a:rPr sz="3100" spc="-1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Arnault</a:t>
            </a:r>
            <a:r>
              <a:rPr sz="3100" spc="-1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1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1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82215768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62441" y="7449885"/>
            <a:ext cx="1873250" cy="2158365"/>
            <a:chOff x="16162441" y="7449885"/>
            <a:chExt cx="1873250" cy="2158365"/>
          </a:xfrm>
        </p:grpSpPr>
        <p:sp>
          <p:nvSpPr>
            <p:cNvPr id="11" name="object 11"/>
            <p:cNvSpPr/>
            <p:nvPr/>
          </p:nvSpPr>
          <p:spPr>
            <a:xfrm>
              <a:off x="16439528" y="7748596"/>
              <a:ext cx="1596390" cy="1558290"/>
            </a:xfrm>
            <a:custGeom>
              <a:avLst/>
              <a:gdLst/>
              <a:ahLst/>
              <a:cxnLst/>
              <a:rect l="l" t="t" r="r" b="b"/>
              <a:pathLst>
                <a:path w="1596390" h="1558290">
                  <a:moveTo>
                    <a:pt x="642680" y="1557922"/>
                  </a:moveTo>
                  <a:lnTo>
                    <a:pt x="639750" y="1546670"/>
                  </a:lnTo>
                  <a:lnTo>
                    <a:pt x="636960" y="1536173"/>
                  </a:lnTo>
                  <a:lnTo>
                    <a:pt x="634265" y="1526241"/>
                  </a:lnTo>
                  <a:lnTo>
                    <a:pt x="631617" y="1516686"/>
                  </a:lnTo>
                  <a:lnTo>
                    <a:pt x="621057" y="1476959"/>
                  </a:lnTo>
                  <a:lnTo>
                    <a:pt x="606375" y="1429039"/>
                  </a:lnTo>
                  <a:lnTo>
                    <a:pt x="590137" y="1381843"/>
                  </a:lnTo>
                  <a:lnTo>
                    <a:pt x="572314" y="1335388"/>
                  </a:lnTo>
                  <a:lnTo>
                    <a:pt x="552877" y="1289691"/>
                  </a:lnTo>
                  <a:lnTo>
                    <a:pt x="531797" y="1244768"/>
                  </a:lnTo>
                  <a:lnTo>
                    <a:pt x="509045" y="1200635"/>
                  </a:lnTo>
                  <a:lnTo>
                    <a:pt x="484591" y="1157310"/>
                  </a:lnTo>
                  <a:lnTo>
                    <a:pt x="458408" y="1114808"/>
                  </a:lnTo>
                  <a:lnTo>
                    <a:pt x="430465" y="1073146"/>
                  </a:lnTo>
                  <a:lnTo>
                    <a:pt x="398607" y="1030775"/>
                  </a:lnTo>
                  <a:lnTo>
                    <a:pt x="364608" y="991434"/>
                  </a:lnTo>
                  <a:lnTo>
                    <a:pt x="328496" y="955074"/>
                  </a:lnTo>
                  <a:lnTo>
                    <a:pt x="290302" y="921646"/>
                  </a:lnTo>
                  <a:lnTo>
                    <a:pt x="250057" y="891103"/>
                  </a:lnTo>
                  <a:lnTo>
                    <a:pt x="207790" y="863397"/>
                  </a:lnTo>
                  <a:lnTo>
                    <a:pt x="163531" y="838478"/>
                  </a:lnTo>
                  <a:lnTo>
                    <a:pt x="117311" y="816299"/>
                  </a:lnTo>
                  <a:lnTo>
                    <a:pt x="69161" y="796811"/>
                  </a:lnTo>
                  <a:lnTo>
                    <a:pt x="19109" y="779967"/>
                  </a:lnTo>
                  <a:lnTo>
                    <a:pt x="8548" y="776949"/>
                  </a:lnTo>
                  <a:lnTo>
                    <a:pt x="0" y="774435"/>
                  </a:lnTo>
                  <a:lnTo>
                    <a:pt x="35288" y="762837"/>
                  </a:lnTo>
                  <a:lnTo>
                    <a:pt x="46264" y="759349"/>
                  </a:lnTo>
                  <a:lnTo>
                    <a:pt x="93750" y="741773"/>
                  </a:lnTo>
                  <a:lnTo>
                    <a:pt x="139169" y="721751"/>
                  </a:lnTo>
                  <a:lnTo>
                    <a:pt x="182553" y="699309"/>
                  </a:lnTo>
                  <a:lnTo>
                    <a:pt x="223930" y="674474"/>
                  </a:lnTo>
                  <a:lnTo>
                    <a:pt x="263331" y="647270"/>
                  </a:lnTo>
                  <a:lnTo>
                    <a:pt x="300785" y="617725"/>
                  </a:lnTo>
                  <a:lnTo>
                    <a:pt x="336321" y="585864"/>
                  </a:lnTo>
                  <a:lnTo>
                    <a:pt x="369970" y="551715"/>
                  </a:lnTo>
                  <a:lnTo>
                    <a:pt x="401761" y="515302"/>
                  </a:lnTo>
                  <a:lnTo>
                    <a:pt x="431724" y="476653"/>
                  </a:lnTo>
                  <a:lnTo>
                    <a:pt x="459889" y="435793"/>
                  </a:lnTo>
                  <a:lnTo>
                    <a:pt x="486285" y="392749"/>
                  </a:lnTo>
                  <a:lnTo>
                    <a:pt x="511084" y="348290"/>
                  </a:lnTo>
                  <a:lnTo>
                    <a:pt x="534192" y="303165"/>
                  </a:lnTo>
                  <a:lnTo>
                    <a:pt x="555614" y="257369"/>
                  </a:lnTo>
                  <a:lnTo>
                    <a:pt x="575357" y="210895"/>
                  </a:lnTo>
                  <a:lnTo>
                    <a:pt x="593427" y="163737"/>
                  </a:lnTo>
                  <a:lnTo>
                    <a:pt x="609828" y="115890"/>
                  </a:lnTo>
                  <a:lnTo>
                    <a:pt x="624568" y="67347"/>
                  </a:lnTo>
                  <a:lnTo>
                    <a:pt x="637652" y="18103"/>
                  </a:lnTo>
                  <a:lnTo>
                    <a:pt x="637651" y="13577"/>
                  </a:lnTo>
                  <a:lnTo>
                    <a:pt x="639160" y="9051"/>
                  </a:lnTo>
                  <a:lnTo>
                    <a:pt x="641675" y="0"/>
                  </a:lnTo>
                  <a:lnTo>
                    <a:pt x="655091" y="54653"/>
                  </a:lnTo>
                  <a:lnTo>
                    <a:pt x="670077" y="107737"/>
                  </a:lnTo>
                  <a:lnTo>
                    <a:pt x="686753" y="159493"/>
                  </a:lnTo>
                  <a:lnTo>
                    <a:pt x="705239" y="210163"/>
                  </a:lnTo>
                  <a:lnTo>
                    <a:pt x="725655" y="259989"/>
                  </a:lnTo>
                  <a:lnTo>
                    <a:pt x="745924" y="304642"/>
                  </a:lnTo>
                  <a:lnTo>
                    <a:pt x="767618" y="348514"/>
                  </a:lnTo>
                  <a:lnTo>
                    <a:pt x="790904" y="391492"/>
                  </a:lnTo>
                  <a:lnTo>
                    <a:pt x="815950" y="433464"/>
                  </a:lnTo>
                  <a:lnTo>
                    <a:pt x="842924" y="474318"/>
                  </a:lnTo>
                  <a:lnTo>
                    <a:pt x="871994" y="513943"/>
                  </a:lnTo>
                  <a:lnTo>
                    <a:pt x="906196" y="555308"/>
                  </a:lnTo>
                  <a:lnTo>
                    <a:pt x="942713" y="593307"/>
                  </a:lnTo>
                  <a:lnTo>
                    <a:pt x="981473" y="628041"/>
                  </a:lnTo>
                  <a:lnTo>
                    <a:pt x="1022405" y="659609"/>
                  </a:lnTo>
                  <a:lnTo>
                    <a:pt x="1065440" y="688109"/>
                  </a:lnTo>
                  <a:lnTo>
                    <a:pt x="1110508" y="713642"/>
                  </a:lnTo>
                  <a:lnTo>
                    <a:pt x="1157537" y="736307"/>
                  </a:lnTo>
                  <a:lnTo>
                    <a:pt x="1206458" y="756203"/>
                  </a:lnTo>
                  <a:lnTo>
                    <a:pt x="1257200" y="773429"/>
                  </a:lnTo>
                  <a:lnTo>
                    <a:pt x="1262732" y="774938"/>
                  </a:lnTo>
                  <a:lnTo>
                    <a:pt x="1268263" y="776949"/>
                  </a:lnTo>
                  <a:lnTo>
                    <a:pt x="1274298" y="778458"/>
                  </a:lnTo>
                  <a:lnTo>
                    <a:pt x="1272652" y="782984"/>
                  </a:lnTo>
                  <a:lnTo>
                    <a:pt x="1268263" y="782984"/>
                  </a:lnTo>
                  <a:lnTo>
                    <a:pt x="1264743" y="783990"/>
                  </a:lnTo>
                  <a:lnTo>
                    <a:pt x="1216991" y="799235"/>
                  </a:lnTo>
                  <a:lnTo>
                    <a:pt x="1171203" y="816876"/>
                  </a:lnTo>
                  <a:lnTo>
                    <a:pt x="1127365" y="836900"/>
                  </a:lnTo>
                  <a:lnTo>
                    <a:pt x="1085459" y="859293"/>
                  </a:lnTo>
                  <a:lnTo>
                    <a:pt x="1045468" y="884042"/>
                  </a:lnTo>
                  <a:lnTo>
                    <a:pt x="1007377" y="911132"/>
                  </a:lnTo>
                  <a:lnTo>
                    <a:pt x="971169" y="940550"/>
                  </a:lnTo>
                  <a:lnTo>
                    <a:pt x="936828" y="972282"/>
                  </a:lnTo>
                  <a:lnTo>
                    <a:pt x="904336" y="1006314"/>
                  </a:lnTo>
                  <a:lnTo>
                    <a:pt x="873678" y="1042633"/>
                  </a:lnTo>
                  <a:lnTo>
                    <a:pt x="844836" y="1081225"/>
                  </a:lnTo>
                  <a:lnTo>
                    <a:pt x="817795" y="1122076"/>
                  </a:lnTo>
                  <a:lnTo>
                    <a:pt x="792539" y="1165173"/>
                  </a:lnTo>
                  <a:lnTo>
                    <a:pt x="768782" y="1209963"/>
                  </a:lnTo>
                  <a:lnTo>
                    <a:pt x="746564" y="1255330"/>
                  </a:lnTo>
                  <a:lnTo>
                    <a:pt x="725914" y="1301286"/>
                  </a:lnTo>
                  <a:lnTo>
                    <a:pt x="706860" y="1347844"/>
                  </a:lnTo>
                  <a:lnTo>
                    <a:pt x="689433" y="1395015"/>
                  </a:lnTo>
                  <a:lnTo>
                    <a:pt x="673662" y="1442810"/>
                  </a:lnTo>
                  <a:lnTo>
                    <a:pt x="659577" y="1491242"/>
                  </a:lnTo>
                  <a:lnTo>
                    <a:pt x="647206" y="1540321"/>
                  </a:lnTo>
                  <a:lnTo>
                    <a:pt x="646201" y="1545350"/>
                  </a:lnTo>
                  <a:lnTo>
                    <a:pt x="644692" y="1549876"/>
                  </a:lnTo>
                  <a:lnTo>
                    <a:pt x="642680" y="1557922"/>
                  </a:lnTo>
                  <a:close/>
                </a:path>
                <a:path w="1596390" h="1558290">
                  <a:moveTo>
                    <a:pt x="1272286" y="783990"/>
                  </a:moveTo>
                  <a:lnTo>
                    <a:pt x="1268263" y="782984"/>
                  </a:lnTo>
                  <a:lnTo>
                    <a:pt x="1272652" y="782984"/>
                  </a:lnTo>
                  <a:lnTo>
                    <a:pt x="1272286" y="783990"/>
                  </a:lnTo>
                  <a:close/>
                </a:path>
                <a:path w="1596390" h="1558290">
                  <a:moveTo>
                    <a:pt x="1565465" y="782670"/>
                  </a:moveTo>
                  <a:lnTo>
                    <a:pt x="1551448" y="782395"/>
                  </a:lnTo>
                  <a:lnTo>
                    <a:pt x="1537807" y="780470"/>
                  </a:lnTo>
                  <a:lnTo>
                    <a:pt x="1551762" y="778434"/>
                  </a:lnTo>
                  <a:lnTo>
                    <a:pt x="1565717" y="779652"/>
                  </a:lnTo>
                  <a:lnTo>
                    <a:pt x="1579672" y="781530"/>
                  </a:lnTo>
                  <a:lnTo>
                    <a:pt x="1594728" y="781530"/>
                  </a:lnTo>
                  <a:lnTo>
                    <a:pt x="1565465" y="782670"/>
                  </a:lnTo>
                  <a:close/>
                </a:path>
                <a:path w="1596390" h="1558290">
                  <a:moveTo>
                    <a:pt x="1594728" y="781530"/>
                  </a:moveTo>
                  <a:lnTo>
                    <a:pt x="1579672" y="781530"/>
                  </a:lnTo>
                  <a:lnTo>
                    <a:pt x="1593627" y="781475"/>
                  </a:lnTo>
                  <a:lnTo>
                    <a:pt x="1596141" y="781475"/>
                  </a:lnTo>
                  <a:lnTo>
                    <a:pt x="1594728" y="781530"/>
                  </a:lnTo>
                  <a:close/>
                </a:path>
              </a:pathLst>
            </a:custGeom>
            <a:solidFill>
              <a:srgbClr val="5D1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62441" y="7449885"/>
              <a:ext cx="1807845" cy="2158365"/>
            </a:xfrm>
            <a:custGeom>
              <a:avLst/>
              <a:gdLst/>
              <a:ahLst/>
              <a:cxnLst/>
              <a:rect l="l" t="t" r="r" b="b"/>
              <a:pathLst>
                <a:path w="1807844" h="2158365">
                  <a:moveTo>
                    <a:pt x="919264" y="2157858"/>
                  </a:moveTo>
                  <a:lnTo>
                    <a:pt x="915153" y="2106229"/>
                  </a:lnTo>
                  <a:lnTo>
                    <a:pt x="909804" y="2054936"/>
                  </a:lnTo>
                  <a:lnTo>
                    <a:pt x="903135" y="2003977"/>
                  </a:lnTo>
                  <a:lnTo>
                    <a:pt x="895063" y="1953354"/>
                  </a:lnTo>
                  <a:lnTo>
                    <a:pt x="885505" y="1903066"/>
                  </a:lnTo>
                  <a:lnTo>
                    <a:pt x="874378" y="1853113"/>
                  </a:lnTo>
                  <a:lnTo>
                    <a:pt x="861600" y="1803495"/>
                  </a:lnTo>
                  <a:lnTo>
                    <a:pt x="847087" y="1754213"/>
                  </a:lnTo>
                  <a:lnTo>
                    <a:pt x="830758" y="1705266"/>
                  </a:lnTo>
                  <a:lnTo>
                    <a:pt x="813114" y="1658312"/>
                  </a:lnTo>
                  <a:lnTo>
                    <a:pt x="793800" y="1612273"/>
                  </a:lnTo>
                  <a:lnTo>
                    <a:pt x="772805" y="1567140"/>
                  </a:lnTo>
                  <a:lnTo>
                    <a:pt x="750121" y="1522904"/>
                  </a:lnTo>
                  <a:lnTo>
                    <a:pt x="725739" y="1479557"/>
                  </a:lnTo>
                  <a:lnTo>
                    <a:pt x="699651" y="1437089"/>
                  </a:lnTo>
                  <a:lnTo>
                    <a:pt x="671847" y="1395492"/>
                  </a:lnTo>
                  <a:lnTo>
                    <a:pt x="642229" y="1356172"/>
                  </a:lnTo>
                  <a:lnTo>
                    <a:pt x="610724" y="1319647"/>
                  </a:lnTo>
                  <a:lnTo>
                    <a:pt x="577368" y="1285870"/>
                  </a:lnTo>
                  <a:lnTo>
                    <a:pt x="542193" y="1254793"/>
                  </a:lnTo>
                  <a:lnTo>
                    <a:pt x="505234" y="1226368"/>
                  </a:lnTo>
                  <a:lnTo>
                    <a:pt x="466525" y="1200547"/>
                  </a:lnTo>
                  <a:lnTo>
                    <a:pt x="426100" y="1177284"/>
                  </a:lnTo>
                  <a:lnTo>
                    <a:pt x="383993" y="1156531"/>
                  </a:lnTo>
                  <a:lnTo>
                    <a:pt x="340238" y="1138239"/>
                  </a:lnTo>
                  <a:lnTo>
                    <a:pt x="294869" y="1122361"/>
                  </a:lnTo>
                  <a:lnTo>
                    <a:pt x="247919" y="1108850"/>
                  </a:lnTo>
                  <a:lnTo>
                    <a:pt x="202181" y="1098254"/>
                  </a:lnTo>
                  <a:lnTo>
                    <a:pt x="156106" y="1089853"/>
                  </a:lnTo>
                  <a:lnTo>
                    <a:pt x="109716" y="1083433"/>
                  </a:lnTo>
                  <a:lnTo>
                    <a:pt x="63037" y="1078774"/>
                  </a:lnTo>
                  <a:lnTo>
                    <a:pt x="16092" y="1075660"/>
                  </a:lnTo>
                  <a:lnTo>
                    <a:pt x="10560" y="1075157"/>
                  </a:lnTo>
                  <a:lnTo>
                    <a:pt x="5531" y="1075157"/>
                  </a:lnTo>
                  <a:lnTo>
                    <a:pt x="0" y="1074151"/>
                  </a:lnTo>
                  <a:lnTo>
                    <a:pt x="52677" y="1070551"/>
                  </a:lnTo>
                  <a:lnTo>
                    <a:pt x="105089" y="1065019"/>
                  </a:lnTo>
                  <a:lnTo>
                    <a:pt x="157212" y="1057315"/>
                  </a:lnTo>
                  <a:lnTo>
                    <a:pt x="209021" y="1047197"/>
                  </a:lnTo>
                  <a:lnTo>
                    <a:pt x="260491" y="1034424"/>
                  </a:lnTo>
                  <a:lnTo>
                    <a:pt x="308329" y="1019745"/>
                  </a:lnTo>
                  <a:lnTo>
                    <a:pt x="354288" y="1002610"/>
                  </a:lnTo>
                  <a:lnTo>
                    <a:pt x="398375" y="983012"/>
                  </a:lnTo>
                  <a:lnTo>
                    <a:pt x="440597" y="960948"/>
                  </a:lnTo>
                  <a:lnTo>
                    <a:pt x="480961" y="936410"/>
                  </a:lnTo>
                  <a:lnTo>
                    <a:pt x="519475" y="909395"/>
                  </a:lnTo>
                  <a:lnTo>
                    <a:pt x="556144" y="879897"/>
                  </a:lnTo>
                  <a:lnTo>
                    <a:pt x="590977" y="847911"/>
                  </a:lnTo>
                  <a:lnTo>
                    <a:pt x="623979" y="813432"/>
                  </a:lnTo>
                  <a:lnTo>
                    <a:pt x="655159" y="776453"/>
                  </a:lnTo>
                  <a:lnTo>
                    <a:pt x="684523" y="736971"/>
                  </a:lnTo>
                  <a:lnTo>
                    <a:pt x="712078" y="694980"/>
                  </a:lnTo>
                  <a:lnTo>
                    <a:pt x="737380" y="652016"/>
                  </a:lnTo>
                  <a:lnTo>
                    <a:pt x="760914" y="608432"/>
                  </a:lnTo>
                  <a:lnTo>
                    <a:pt x="782707" y="564235"/>
                  </a:lnTo>
                  <a:lnTo>
                    <a:pt x="802787" y="519427"/>
                  </a:lnTo>
                  <a:lnTo>
                    <a:pt x="821179" y="474015"/>
                  </a:lnTo>
                  <a:lnTo>
                    <a:pt x="837913" y="428002"/>
                  </a:lnTo>
                  <a:lnTo>
                    <a:pt x="853014" y="381392"/>
                  </a:lnTo>
                  <a:lnTo>
                    <a:pt x="866510" y="334191"/>
                  </a:lnTo>
                  <a:lnTo>
                    <a:pt x="878428" y="286402"/>
                  </a:lnTo>
                  <a:lnTo>
                    <a:pt x="888796" y="238031"/>
                  </a:lnTo>
                  <a:lnTo>
                    <a:pt x="897641" y="189082"/>
                  </a:lnTo>
                  <a:lnTo>
                    <a:pt x="904492" y="142142"/>
                  </a:lnTo>
                  <a:lnTo>
                    <a:pt x="910213" y="94918"/>
                  </a:lnTo>
                  <a:lnTo>
                    <a:pt x="915179" y="47506"/>
                  </a:lnTo>
                  <a:lnTo>
                    <a:pt x="919767" y="0"/>
                  </a:lnTo>
                  <a:lnTo>
                    <a:pt x="921575" y="20822"/>
                  </a:lnTo>
                  <a:lnTo>
                    <a:pt x="925000" y="62655"/>
                  </a:lnTo>
                  <a:lnTo>
                    <a:pt x="932558" y="135303"/>
                  </a:lnTo>
                  <a:lnTo>
                    <a:pt x="939789" y="186673"/>
                  </a:lnTo>
                  <a:lnTo>
                    <a:pt x="948557" y="237571"/>
                  </a:lnTo>
                  <a:lnTo>
                    <a:pt x="958917" y="287982"/>
                  </a:lnTo>
                  <a:lnTo>
                    <a:pt x="961499" y="298710"/>
                  </a:lnTo>
                  <a:lnTo>
                    <a:pt x="918762" y="298710"/>
                  </a:lnTo>
                  <a:lnTo>
                    <a:pt x="916247" y="307762"/>
                  </a:lnTo>
                  <a:lnTo>
                    <a:pt x="914739" y="312288"/>
                  </a:lnTo>
                  <a:lnTo>
                    <a:pt x="913733" y="317317"/>
                  </a:lnTo>
                  <a:lnTo>
                    <a:pt x="900649" y="366561"/>
                  </a:lnTo>
                  <a:lnTo>
                    <a:pt x="885909" y="415104"/>
                  </a:lnTo>
                  <a:lnTo>
                    <a:pt x="869508" y="462951"/>
                  </a:lnTo>
                  <a:lnTo>
                    <a:pt x="851439" y="510109"/>
                  </a:lnTo>
                  <a:lnTo>
                    <a:pt x="831696" y="556583"/>
                  </a:lnTo>
                  <a:lnTo>
                    <a:pt x="810273" y="602379"/>
                  </a:lnTo>
                  <a:lnTo>
                    <a:pt x="787040" y="647728"/>
                  </a:lnTo>
                  <a:lnTo>
                    <a:pt x="762366" y="691963"/>
                  </a:lnTo>
                  <a:lnTo>
                    <a:pt x="735970" y="734901"/>
                  </a:lnTo>
                  <a:lnTo>
                    <a:pt x="707806" y="775692"/>
                  </a:lnTo>
                  <a:lnTo>
                    <a:pt x="677843" y="814304"/>
                  </a:lnTo>
                  <a:lnTo>
                    <a:pt x="646052" y="850705"/>
                  </a:lnTo>
                  <a:lnTo>
                    <a:pt x="612402" y="884864"/>
                  </a:lnTo>
                  <a:lnTo>
                    <a:pt x="576866" y="916750"/>
                  </a:lnTo>
                  <a:lnTo>
                    <a:pt x="539412" y="946331"/>
                  </a:lnTo>
                  <a:lnTo>
                    <a:pt x="500011" y="973575"/>
                  </a:lnTo>
                  <a:lnTo>
                    <a:pt x="458634" y="998452"/>
                  </a:lnTo>
                  <a:lnTo>
                    <a:pt x="415250" y="1020930"/>
                  </a:lnTo>
                  <a:lnTo>
                    <a:pt x="369831" y="1040977"/>
                  </a:lnTo>
                  <a:lnTo>
                    <a:pt x="322346" y="1058562"/>
                  </a:lnTo>
                  <a:lnTo>
                    <a:pt x="276081" y="1073649"/>
                  </a:lnTo>
                  <a:lnTo>
                    <a:pt x="284630" y="1076163"/>
                  </a:lnTo>
                  <a:lnTo>
                    <a:pt x="289658" y="1077672"/>
                  </a:lnTo>
                  <a:lnTo>
                    <a:pt x="295190" y="1079180"/>
                  </a:lnTo>
                  <a:lnTo>
                    <a:pt x="345242" y="1096025"/>
                  </a:lnTo>
                  <a:lnTo>
                    <a:pt x="393393" y="1115512"/>
                  </a:lnTo>
                  <a:lnTo>
                    <a:pt x="439612" y="1137691"/>
                  </a:lnTo>
                  <a:lnTo>
                    <a:pt x="483871" y="1162610"/>
                  </a:lnTo>
                  <a:lnTo>
                    <a:pt x="526138" y="1190317"/>
                  </a:lnTo>
                  <a:lnTo>
                    <a:pt x="566383" y="1220860"/>
                  </a:lnTo>
                  <a:lnTo>
                    <a:pt x="604577" y="1254287"/>
                  </a:lnTo>
                  <a:lnTo>
                    <a:pt x="640689" y="1290647"/>
                  </a:lnTo>
                  <a:lnTo>
                    <a:pt x="674689" y="1329989"/>
                  </a:lnTo>
                  <a:lnTo>
                    <a:pt x="706546" y="1372359"/>
                  </a:lnTo>
                  <a:lnTo>
                    <a:pt x="734489" y="1414021"/>
                  </a:lnTo>
                  <a:lnTo>
                    <a:pt x="760672" y="1456523"/>
                  </a:lnTo>
                  <a:lnTo>
                    <a:pt x="785126" y="1499849"/>
                  </a:lnTo>
                  <a:lnTo>
                    <a:pt x="807878" y="1543982"/>
                  </a:lnTo>
                  <a:lnTo>
                    <a:pt x="828959" y="1588905"/>
                  </a:lnTo>
                  <a:lnTo>
                    <a:pt x="848396" y="1634602"/>
                  </a:lnTo>
                  <a:lnTo>
                    <a:pt x="866219" y="1681057"/>
                  </a:lnTo>
                  <a:lnTo>
                    <a:pt x="882456" y="1728252"/>
                  </a:lnTo>
                  <a:lnTo>
                    <a:pt x="897138" y="1776172"/>
                  </a:lnTo>
                  <a:lnTo>
                    <a:pt x="905129" y="1806015"/>
                  </a:lnTo>
                  <a:lnTo>
                    <a:pt x="907698" y="1815900"/>
                  </a:lnTo>
                  <a:lnTo>
                    <a:pt x="910276" y="1825384"/>
                  </a:lnTo>
                  <a:lnTo>
                    <a:pt x="915619" y="1845672"/>
                  </a:lnTo>
                  <a:lnTo>
                    <a:pt x="918762" y="1857136"/>
                  </a:lnTo>
                  <a:lnTo>
                    <a:pt x="960555" y="1857136"/>
                  </a:lnTo>
                  <a:lnTo>
                    <a:pt x="957420" y="1870274"/>
                  </a:lnTo>
                  <a:lnTo>
                    <a:pt x="947122" y="1921246"/>
                  </a:lnTo>
                  <a:lnTo>
                    <a:pt x="938539" y="1972602"/>
                  </a:lnTo>
                  <a:lnTo>
                    <a:pt x="931617" y="2024323"/>
                  </a:lnTo>
                  <a:lnTo>
                    <a:pt x="926305" y="2076392"/>
                  </a:lnTo>
                  <a:lnTo>
                    <a:pt x="921072" y="2137845"/>
                  </a:lnTo>
                  <a:lnTo>
                    <a:pt x="919264" y="2157858"/>
                  </a:lnTo>
                  <a:close/>
                </a:path>
                <a:path w="1807844" h="2158365">
                  <a:moveTo>
                    <a:pt x="1771751" y="1082700"/>
                  </a:moveTo>
                  <a:lnTo>
                    <a:pt x="1548870" y="1082700"/>
                  </a:lnTo>
                  <a:lnTo>
                    <a:pt x="1550379" y="1077672"/>
                  </a:lnTo>
                  <a:lnTo>
                    <a:pt x="1544847" y="1076163"/>
                  </a:lnTo>
                  <a:lnTo>
                    <a:pt x="1539316" y="1074151"/>
                  </a:lnTo>
                  <a:lnTo>
                    <a:pt x="1533281" y="1072643"/>
                  </a:lnTo>
                  <a:lnTo>
                    <a:pt x="1482672" y="1055417"/>
                  </a:lnTo>
                  <a:lnTo>
                    <a:pt x="1433821" y="1035521"/>
                  </a:lnTo>
                  <a:lnTo>
                    <a:pt x="1386813" y="1012856"/>
                  </a:lnTo>
                  <a:lnTo>
                    <a:pt x="1341729" y="987323"/>
                  </a:lnTo>
                  <a:lnTo>
                    <a:pt x="1298652" y="958822"/>
                  </a:lnTo>
                  <a:lnTo>
                    <a:pt x="1257666" y="927255"/>
                  </a:lnTo>
                  <a:lnTo>
                    <a:pt x="1218852" y="892521"/>
                  </a:lnTo>
                  <a:lnTo>
                    <a:pt x="1182294" y="854521"/>
                  </a:lnTo>
                  <a:lnTo>
                    <a:pt x="1148075" y="813157"/>
                  </a:lnTo>
                  <a:lnTo>
                    <a:pt x="1119180" y="773532"/>
                  </a:lnTo>
                  <a:lnTo>
                    <a:pt x="1092255" y="732677"/>
                  </a:lnTo>
                  <a:lnTo>
                    <a:pt x="1067174" y="690705"/>
                  </a:lnTo>
                  <a:lnTo>
                    <a:pt x="1043700" y="647504"/>
                  </a:lnTo>
                  <a:lnTo>
                    <a:pt x="1022041" y="603856"/>
                  </a:lnTo>
                  <a:lnTo>
                    <a:pt x="1001737" y="559202"/>
                  </a:lnTo>
                  <a:lnTo>
                    <a:pt x="981811" y="509083"/>
                  </a:lnTo>
                  <a:lnTo>
                    <a:pt x="963623" y="458168"/>
                  </a:lnTo>
                  <a:lnTo>
                    <a:pt x="947100" y="406262"/>
                  </a:lnTo>
                  <a:lnTo>
                    <a:pt x="932170" y="353174"/>
                  </a:lnTo>
                  <a:lnTo>
                    <a:pt x="918762" y="298710"/>
                  </a:lnTo>
                  <a:lnTo>
                    <a:pt x="961499" y="298710"/>
                  </a:lnTo>
                  <a:lnTo>
                    <a:pt x="970926" y="337890"/>
                  </a:lnTo>
                  <a:lnTo>
                    <a:pt x="984639" y="387280"/>
                  </a:lnTo>
                  <a:lnTo>
                    <a:pt x="1000112" y="436135"/>
                  </a:lnTo>
                  <a:lnTo>
                    <a:pt x="1017401" y="484441"/>
                  </a:lnTo>
                  <a:lnTo>
                    <a:pt x="1036561" y="532180"/>
                  </a:lnTo>
                  <a:lnTo>
                    <a:pt x="1057650" y="579338"/>
                  </a:lnTo>
                  <a:lnTo>
                    <a:pt x="1080722" y="625899"/>
                  </a:lnTo>
                  <a:lnTo>
                    <a:pt x="1105833" y="671847"/>
                  </a:lnTo>
                  <a:lnTo>
                    <a:pt x="1130544" y="712979"/>
                  </a:lnTo>
                  <a:lnTo>
                    <a:pt x="1156899" y="752544"/>
                  </a:lnTo>
                  <a:lnTo>
                    <a:pt x="1185081" y="790388"/>
                  </a:lnTo>
                  <a:lnTo>
                    <a:pt x="1215272" y="826357"/>
                  </a:lnTo>
                  <a:lnTo>
                    <a:pt x="1247656" y="860300"/>
                  </a:lnTo>
                  <a:lnTo>
                    <a:pt x="1282415" y="892062"/>
                  </a:lnTo>
                  <a:lnTo>
                    <a:pt x="1319731" y="921490"/>
                  </a:lnTo>
                  <a:lnTo>
                    <a:pt x="1359787" y="948432"/>
                  </a:lnTo>
                  <a:lnTo>
                    <a:pt x="1402114" y="972618"/>
                  </a:lnTo>
                  <a:lnTo>
                    <a:pt x="1445444" y="993955"/>
                  </a:lnTo>
                  <a:lnTo>
                    <a:pt x="1489733" y="1012547"/>
                  </a:lnTo>
                  <a:lnTo>
                    <a:pt x="1534936" y="1028499"/>
                  </a:lnTo>
                  <a:lnTo>
                    <a:pt x="1581011" y="1041919"/>
                  </a:lnTo>
                  <a:lnTo>
                    <a:pt x="1627912" y="1052910"/>
                  </a:lnTo>
                  <a:lnTo>
                    <a:pt x="1675596" y="1061580"/>
                  </a:lnTo>
                  <a:lnTo>
                    <a:pt x="1774459" y="1075087"/>
                  </a:lnTo>
                  <a:lnTo>
                    <a:pt x="1807351" y="1079683"/>
                  </a:lnTo>
                  <a:lnTo>
                    <a:pt x="1771751" y="1082700"/>
                  </a:lnTo>
                  <a:close/>
                </a:path>
                <a:path w="1807844" h="2158365">
                  <a:moveTo>
                    <a:pt x="960555" y="1857136"/>
                  </a:moveTo>
                  <a:lnTo>
                    <a:pt x="918762" y="1857136"/>
                  </a:lnTo>
                  <a:lnTo>
                    <a:pt x="920773" y="1849090"/>
                  </a:lnTo>
                  <a:lnTo>
                    <a:pt x="922282" y="1844061"/>
                  </a:lnTo>
                  <a:lnTo>
                    <a:pt x="923287" y="1839535"/>
                  </a:lnTo>
                  <a:lnTo>
                    <a:pt x="935658" y="1790455"/>
                  </a:lnTo>
                  <a:lnTo>
                    <a:pt x="949744" y="1742023"/>
                  </a:lnTo>
                  <a:lnTo>
                    <a:pt x="965515" y="1694228"/>
                  </a:lnTo>
                  <a:lnTo>
                    <a:pt x="982942" y="1647058"/>
                  </a:lnTo>
                  <a:lnTo>
                    <a:pt x="1001995" y="1600500"/>
                  </a:lnTo>
                  <a:lnTo>
                    <a:pt x="1022646" y="1554543"/>
                  </a:lnTo>
                  <a:lnTo>
                    <a:pt x="1044864" y="1509176"/>
                  </a:lnTo>
                  <a:lnTo>
                    <a:pt x="1068620" y="1464386"/>
                  </a:lnTo>
                  <a:lnTo>
                    <a:pt x="1093885" y="1421290"/>
                  </a:lnTo>
                  <a:lnTo>
                    <a:pt x="1120948" y="1380439"/>
                  </a:lnTo>
                  <a:lnTo>
                    <a:pt x="1149821" y="1341847"/>
                  </a:lnTo>
                  <a:lnTo>
                    <a:pt x="1180516" y="1305528"/>
                  </a:lnTo>
                  <a:lnTo>
                    <a:pt x="1213046" y="1271495"/>
                  </a:lnTo>
                  <a:lnTo>
                    <a:pt x="1247424" y="1239763"/>
                  </a:lnTo>
                  <a:lnTo>
                    <a:pt x="1283661" y="1210345"/>
                  </a:lnTo>
                  <a:lnTo>
                    <a:pt x="1321769" y="1183255"/>
                  </a:lnTo>
                  <a:lnTo>
                    <a:pt x="1361762" y="1158507"/>
                  </a:lnTo>
                  <a:lnTo>
                    <a:pt x="1403652" y="1136113"/>
                  </a:lnTo>
                  <a:lnTo>
                    <a:pt x="1447451" y="1116089"/>
                  </a:lnTo>
                  <a:lnTo>
                    <a:pt x="1493171" y="1098448"/>
                  </a:lnTo>
                  <a:lnTo>
                    <a:pt x="1540824" y="1083203"/>
                  </a:lnTo>
                  <a:lnTo>
                    <a:pt x="1544345" y="1082198"/>
                  </a:lnTo>
                  <a:lnTo>
                    <a:pt x="1548870" y="1082700"/>
                  </a:lnTo>
                  <a:lnTo>
                    <a:pt x="1771751" y="1082700"/>
                  </a:lnTo>
                  <a:lnTo>
                    <a:pt x="1730724" y="1086849"/>
                  </a:lnTo>
                  <a:lnTo>
                    <a:pt x="1692576" y="1091705"/>
                  </a:lnTo>
                  <a:lnTo>
                    <a:pt x="1654475" y="1097787"/>
                  </a:lnTo>
                  <a:lnTo>
                    <a:pt x="1602444" y="1108482"/>
                  </a:lnTo>
                  <a:lnTo>
                    <a:pt x="1551723" y="1121676"/>
                  </a:lnTo>
                  <a:lnTo>
                    <a:pt x="1502413" y="1137543"/>
                  </a:lnTo>
                  <a:lnTo>
                    <a:pt x="1454619" y="1156258"/>
                  </a:lnTo>
                  <a:lnTo>
                    <a:pt x="1408441" y="1177996"/>
                  </a:lnTo>
                  <a:lnTo>
                    <a:pt x="1363984" y="1202933"/>
                  </a:lnTo>
                  <a:lnTo>
                    <a:pt x="1321348" y="1231243"/>
                  </a:lnTo>
                  <a:lnTo>
                    <a:pt x="1280638" y="1263102"/>
                  </a:lnTo>
                  <a:lnTo>
                    <a:pt x="1241956" y="1298684"/>
                  </a:lnTo>
                  <a:lnTo>
                    <a:pt x="1205403" y="1338164"/>
                  </a:lnTo>
                  <a:lnTo>
                    <a:pt x="1175065" y="1375816"/>
                  </a:lnTo>
                  <a:lnTo>
                    <a:pt x="1146943" y="1414782"/>
                  </a:lnTo>
                  <a:lnTo>
                    <a:pt x="1120896" y="1454962"/>
                  </a:lnTo>
                  <a:lnTo>
                    <a:pt x="1096781" y="1496257"/>
                  </a:lnTo>
                  <a:lnTo>
                    <a:pt x="1074458" y="1538564"/>
                  </a:lnTo>
                  <a:lnTo>
                    <a:pt x="1053785" y="1581786"/>
                  </a:lnTo>
                  <a:lnTo>
                    <a:pt x="1034620" y="1625820"/>
                  </a:lnTo>
                  <a:lnTo>
                    <a:pt x="1016823" y="1670567"/>
                  </a:lnTo>
                  <a:lnTo>
                    <a:pt x="999135" y="1719831"/>
                  </a:lnTo>
                  <a:lnTo>
                    <a:pt x="983374" y="1769548"/>
                  </a:lnTo>
                  <a:lnTo>
                    <a:pt x="969487" y="1819702"/>
                  </a:lnTo>
                  <a:lnTo>
                    <a:pt x="960555" y="1857136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0"/>
            <a:ext cx="5707111" cy="10274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3271" y="2179826"/>
            <a:ext cx="394652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175" dirty="0"/>
              <a:t>Índice</a:t>
            </a:r>
            <a:r>
              <a:rPr sz="9200" spc="175" dirty="0">
                <a:solidFill>
                  <a:srgbClr val="89FFDA"/>
                </a:solidFill>
              </a:rPr>
              <a:t>.</a:t>
            </a:r>
            <a:endParaRPr sz="9200"/>
          </a:p>
        </p:txBody>
      </p:sp>
      <p:sp>
        <p:nvSpPr>
          <p:cNvPr id="4" name="object 4"/>
          <p:cNvSpPr txBox="1"/>
          <p:nvPr/>
        </p:nvSpPr>
        <p:spPr>
          <a:xfrm>
            <a:off x="10249780" y="4048002"/>
            <a:ext cx="370903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OD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ÇÃ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500">
              <a:latin typeface="Lucida Sans Unicode"/>
              <a:cs typeface="Lucida Sans Unicode"/>
            </a:endParaRPr>
          </a:p>
          <a:p>
            <a:pPr marL="482600" indent="-46990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2600" algn="l"/>
                <a:tab pos="2667000" algn="l"/>
              </a:tabLst>
            </a:pPr>
            <a:r>
              <a:rPr sz="2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PA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POS</a:t>
            </a:r>
            <a:endParaRPr sz="2500">
              <a:latin typeface="Lucida Sans Unicode"/>
              <a:cs typeface="Lucida Sans Unicode"/>
            </a:endParaRPr>
          </a:p>
          <a:p>
            <a:pPr marL="481965" indent="-469265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1965" algn="l"/>
              </a:tabLst>
            </a:pP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PA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  <a:p>
            <a:pPr marL="484505" indent="-471805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4505" algn="l"/>
              </a:tabLst>
            </a:pPr>
            <a:r>
              <a:rPr sz="2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OS</a:t>
            </a:r>
            <a:endParaRPr sz="2500">
              <a:latin typeface="Lucida Sans Unicode"/>
              <a:cs typeface="Lucida Sans Unicode"/>
            </a:endParaRPr>
          </a:p>
          <a:p>
            <a:pPr marL="455930" indent="-44323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55930" algn="l"/>
              </a:tabLst>
            </a:pP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  <a:p>
            <a:pPr marL="455930" indent="-44323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55930" algn="l"/>
              </a:tabLst>
            </a:pPr>
            <a:r>
              <a:rPr sz="250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2500" spc="-4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SÃ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500">
              <a:latin typeface="Lucida Sans Unicode"/>
              <a:cs typeface="Lucida Sans Unicode"/>
            </a:endParaRPr>
          </a:p>
          <a:p>
            <a:pPr marL="483234" indent="-470534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3234" algn="l"/>
              </a:tabLst>
            </a:pP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Ê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051" y="2978957"/>
            <a:ext cx="3667124" cy="6276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340" dirty="0"/>
              <a:t>INTRODUÇÃO</a:t>
            </a:r>
            <a:endParaRPr sz="9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985" rIns="0" bIns="0" rtlCol="0">
            <a:spAutoFit/>
          </a:bodyPr>
          <a:lstStyle/>
          <a:p>
            <a:pPr marL="5456555">
              <a:lnSpc>
                <a:spcPct val="100000"/>
              </a:lnSpc>
              <a:spcBef>
                <a:spcPts val="3420"/>
              </a:spcBef>
            </a:pPr>
            <a:r>
              <a:rPr sz="4700" b="1" spc="70" dirty="0">
                <a:solidFill>
                  <a:srgbClr val="FFBD58"/>
                </a:solidFill>
                <a:latin typeface="Tahoma"/>
                <a:cs typeface="Tahoma"/>
              </a:rPr>
              <a:t>O</a:t>
            </a:r>
            <a:r>
              <a:rPr sz="4700" b="1" spc="-705" dirty="0">
                <a:solidFill>
                  <a:srgbClr val="FFBD58"/>
                </a:solidFill>
                <a:latin typeface="Tahoma"/>
                <a:cs typeface="Tahoma"/>
              </a:rPr>
              <a:t> </a:t>
            </a:r>
            <a:r>
              <a:rPr sz="4700" b="1" spc="-215" dirty="0">
                <a:solidFill>
                  <a:srgbClr val="FFBD58"/>
                </a:solidFill>
                <a:latin typeface="Tahoma"/>
                <a:cs typeface="Tahoma"/>
              </a:rPr>
              <a:t>QUE</a:t>
            </a:r>
            <a:r>
              <a:rPr sz="4700" b="1" spc="-705" dirty="0">
                <a:solidFill>
                  <a:srgbClr val="FFBD58"/>
                </a:solidFill>
                <a:latin typeface="Tahoma"/>
                <a:cs typeface="Tahoma"/>
              </a:rPr>
              <a:t> </a:t>
            </a:r>
            <a:r>
              <a:rPr sz="4700" b="1" spc="-390" dirty="0">
                <a:solidFill>
                  <a:srgbClr val="FFBD58"/>
                </a:solidFill>
                <a:latin typeface="Tahoma"/>
                <a:cs typeface="Tahoma"/>
              </a:rPr>
              <a:t>É:</a:t>
            </a:r>
            <a:endParaRPr sz="4700">
              <a:latin typeface="Tahoma"/>
              <a:cs typeface="Tahoma"/>
            </a:endParaRPr>
          </a:p>
          <a:p>
            <a:pPr marL="5456555" marR="5080">
              <a:lnSpc>
                <a:spcPct val="124900"/>
              </a:lnSpc>
              <a:spcBef>
                <a:spcPts val="840"/>
              </a:spcBef>
            </a:pPr>
            <a:r>
              <a:rPr sz="2100" spc="70" dirty="0">
                <a:latin typeface="Lucida Sans Unicode"/>
                <a:cs typeface="Lucida Sans Unicode"/>
              </a:rPr>
              <a:t>Um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pipeline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é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um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conjunto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105" dirty="0">
                <a:latin typeface="Lucida Sans Unicode"/>
                <a:cs typeface="Lucida Sans Unicode"/>
              </a:rPr>
              <a:t>etapas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55" dirty="0">
                <a:latin typeface="Lucida Sans Unicode"/>
                <a:cs typeface="Lucida Sans Unicode"/>
              </a:rPr>
              <a:t>sequenciais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75" dirty="0">
                <a:latin typeface="Lucida Sans Unicode"/>
                <a:cs typeface="Lucida Sans Unicode"/>
              </a:rPr>
              <a:t>que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85" dirty="0">
                <a:latin typeface="Lucida Sans Unicode"/>
                <a:cs typeface="Lucida Sans Unicode"/>
              </a:rPr>
              <a:t>processam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90" dirty="0">
                <a:latin typeface="Lucida Sans Unicode"/>
                <a:cs typeface="Lucida Sans Unicode"/>
              </a:rPr>
              <a:t>dados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ou </a:t>
            </a:r>
            <a:r>
              <a:rPr sz="2100" spc="50" dirty="0">
                <a:latin typeface="Lucida Sans Unicode"/>
                <a:cs typeface="Lucida Sans Unicode"/>
              </a:rPr>
              <a:t>tarefas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60" dirty="0">
                <a:latin typeface="Lucida Sans Unicode"/>
                <a:cs typeface="Lucida Sans Unicode"/>
              </a:rPr>
              <a:t>forma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70" dirty="0">
                <a:latin typeface="Lucida Sans Unicode"/>
                <a:cs typeface="Lucida Sans Unicode"/>
              </a:rPr>
              <a:t>automatizada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e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contínua.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Esse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60" dirty="0">
                <a:latin typeface="Lucida Sans Unicode"/>
                <a:cs typeface="Lucida Sans Unicode"/>
              </a:rPr>
              <a:t>conceito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é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95" dirty="0">
                <a:latin typeface="Lucida Sans Unicode"/>
                <a:cs typeface="Lucida Sans Unicode"/>
              </a:rPr>
              <a:t>amplamente </a:t>
            </a:r>
            <a:r>
              <a:rPr sz="2100" spc="80" dirty="0">
                <a:latin typeface="Lucida Sans Unicode"/>
                <a:cs typeface="Lucida Sans Unicode"/>
              </a:rPr>
              <a:t>usado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50" dirty="0">
                <a:latin typeface="Lucida Sans Unicode"/>
                <a:cs typeface="Lucida Sans Unicode"/>
              </a:rPr>
              <a:t>em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áreas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como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80" dirty="0">
                <a:latin typeface="Lucida Sans Unicode"/>
                <a:cs typeface="Lucida Sans Unicode"/>
              </a:rPr>
              <a:t>ciência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dados,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45" dirty="0">
                <a:latin typeface="Lucida Sans Unicode"/>
                <a:cs typeface="Lucida Sans Unicode"/>
              </a:rPr>
              <a:t>desenvolvimento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software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65" dirty="0">
                <a:latin typeface="Lucida Sans Unicode"/>
                <a:cs typeface="Lucida Sans Unicode"/>
              </a:rPr>
              <a:t>e </a:t>
            </a:r>
            <a:r>
              <a:rPr sz="2100" spc="-10" dirty="0">
                <a:latin typeface="Lucida Sans Unicode"/>
                <a:cs typeface="Lucida Sans Unicode"/>
              </a:rPr>
              <a:t>DevOps,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70" dirty="0">
                <a:latin typeface="Lucida Sans Unicode"/>
                <a:cs typeface="Lucida Sans Unicode"/>
              </a:rPr>
              <a:t>onde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135" dirty="0">
                <a:latin typeface="Lucida Sans Unicode"/>
                <a:cs typeface="Lucida Sans Unicode"/>
              </a:rPr>
              <a:t>há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240" dirty="0">
                <a:latin typeface="Lucida Sans Unicode"/>
                <a:cs typeface="Lucida Sans Unicode"/>
              </a:rPr>
              <a:t>a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80" dirty="0">
                <a:latin typeface="Lucida Sans Unicode"/>
                <a:cs typeface="Lucida Sans Unicode"/>
              </a:rPr>
              <a:t>necessidade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7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transformar,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validar,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e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65" dirty="0">
                <a:latin typeface="Lucida Sans Unicode"/>
                <a:cs typeface="Lucida Sans Unicode"/>
              </a:rPr>
              <a:t>movimentar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80" dirty="0">
                <a:latin typeface="Lucida Sans Unicode"/>
                <a:cs typeface="Lucida Sans Unicode"/>
              </a:rPr>
              <a:t>dados </a:t>
            </a:r>
            <a:r>
              <a:rPr sz="2100" dirty="0">
                <a:latin typeface="Lucida Sans Unicode"/>
                <a:cs typeface="Lucida Sans Unicode"/>
              </a:rPr>
              <a:t>ou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60" dirty="0">
                <a:latin typeface="Lucida Sans Unicode"/>
                <a:cs typeface="Lucida Sans Unicode"/>
              </a:rPr>
              <a:t>código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entre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diferentes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55" dirty="0">
                <a:latin typeface="Lucida Sans Unicode"/>
                <a:cs typeface="Lucida Sans Unicode"/>
              </a:rPr>
              <a:t>fases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um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processo.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317" y="3061694"/>
            <a:ext cx="4133849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359556"/>
            <a:ext cx="4962524" cy="2486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2467" y="3196475"/>
            <a:ext cx="10088245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sz="29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Pipeline: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Um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conjunto</a:t>
            </a:r>
            <a:r>
              <a:rPr sz="2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processos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movimenta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transforma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dados,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desde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3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coleta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até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armazenamento.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467" y="6561933"/>
            <a:ext cx="9786620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CI/CD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Pipeline: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Automação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testes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implantação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desenvolvimento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software,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garantindo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entrega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contínua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segura.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320" dirty="0"/>
              <a:t>PRINCIPAIS</a:t>
            </a:r>
            <a:r>
              <a:rPr sz="9200" spc="-1275" dirty="0"/>
              <a:t> </a:t>
            </a:r>
            <a:r>
              <a:rPr sz="9200" spc="175" dirty="0"/>
              <a:t>TIPOS</a:t>
            </a:r>
            <a:endParaRPr sz="9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8830" y="3307036"/>
            <a:ext cx="15690215" cy="3280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Ingestão: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Captura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coleta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2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9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Processamento: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Manipulação,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transformação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teste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dados/código.</a:t>
            </a:r>
            <a:endParaRPr sz="2950">
              <a:latin typeface="Lucida Sans Unicode"/>
              <a:cs typeface="Lucida Sans Unicode"/>
            </a:endParaRPr>
          </a:p>
          <a:p>
            <a:pPr marL="12700" marR="5080">
              <a:lnSpc>
                <a:spcPct val="124800"/>
              </a:lnSpc>
              <a:spcBef>
                <a:spcPts val="4415"/>
              </a:spcBef>
            </a:pPr>
            <a:r>
              <a:rPr sz="29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Armazenamento/Entrega: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Armazenamento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processados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implantação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29" dirty="0"/>
              <a:t>ETAPAS</a:t>
            </a:r>
            <a:endParaRPr sz="9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514" y="3736516"/>
            <a:ext cx="6057899" cy="4038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3707082"/>
            <a:ext cx="147764" cy="1477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5548459"/>
            <a:ext cx="147764" cy="147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6776044"/>
            <a:ext cx="147764" cy="1477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78104" y="3378687"/>
            <a:ext cx="9173210" cy="432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9535">
              <a:lnSpc>
                <a:spcPct val="125899"/>
              </a:lnSpc>
              <a:spcBef>
                <a:spcPts val="90"/>
              </a:spcBef>
            </a:pP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Automação: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Menos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trabalho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manual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mais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eficiência.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Confiabilidade:</a:t>
            </a:r>
            <a:r>
              <a:rPr sz="3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Redução</a:t>
            </a:r>
            <a:r>
              <a:rPr sz="3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3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erros</a:t>
            </a:r>
            <a:r>
              <a:rPr sz="3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humanos.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25899"/>
              </a:lnSpc>
              <a:spcBef>
                <a:spcPts val="4830"/>
              </a:spcBef>
            </a:pP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Escalabilidade: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Suporta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grandes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volumes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140" dirty="0"/>
              <a:t>BENEF</a:t>
            </a:r>
            <a:r>
              <a:rPr lang="pt-BR" sz="9200" spc="140" dirty="0"/>
              <a:t>Í</a:t>
            </a:r>
            <a:r>
              <a:rPr sz="9200" spc="140" dirty="0"/>
              <a:t>CIOS</a:t>
            </a:r>
            <a:endParaRPr sz="9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63" y="3650698"/>
            <a:ext cx="6153149" cy="3657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2987259"/>
            <a:ext cx="147764" cy="1477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4828637"/>
            <a:ext cx="147764" cy="147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6670014"/>
            <a:ext cx="147764" cy="1477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98603" y="2658866"/>
            <a:ext cx="9776460" cy="554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1140">
              <a:lnSpc>
                <a:spcPct val="125899"/>
              </a:lnSpc>
              <a:spcBef>
                <a:spcPts val="90"/>
              </a:spcBef>
            </a:pP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Jenkins: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Ferramenta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CI/CD,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automatiza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desenvolvimento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entrega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3200">
              <a:latin typeface="Lucida Sans Unicode"/>
              <a:cs typeface="Lucida Sans Unicode"/>
            </a:endParaRPr>
          </a:p>
          <a:p>
            <a:pPr marL="12700" marR="208915">
              <a:lnSpc>
                <a:spcPts val="4830"/>
              </a:lnSpc>
              <a:spcBef>
                <a:spcPts val="330"/>
              </a:spcBef>
            </a:pP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Apache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Airflow: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Usado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orquestrar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Pipelines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complexos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gerenciar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tarefas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ETL 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(Extração,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Transformação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Carregamento).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ts val="4830"/>
              </a:lnSpc>
            </a:pP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GitLab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CI/CD: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solução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integrada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ao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GitLab </a:t>
            </a:r>
            <a:r>
              <a:rPr sz="32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oferece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automação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testes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implantação</a:t>
            </a:r>
            <a:r>
              <a:rPr sz="32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contínua.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00" dirty="0"/>
              <a:t>FERRAMENTAS</a:t>
            </a:r>
            <a:endParaRPr sz="9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42125" cy="4030979"/>
          </a:xfrm>
          <a:custGeom>
            <a:avLst/>
            <a:gdLst/>
            <a:ahLst/>
            <a:cxnLst/>
            <a:rect l="l" t="t" r="r" b="b"/>
            <a:pathLst>
              <a:path w="6842125" h="4030979">
                <a:moveTo>
                  <a:pt x="0" y="4030826"/>
                </a:moveTo>
                <a:lnTo>
                  <a:pt x="0" y="0"/>
                </a:lnTo>
                <a:lnTo>
                  <a:pt x="6841528" y="0"/>
                </a:lnTo>
                <a:lnTo>
                  <a:pt x="6841556" y="16794"/>
                </a:lnTo>
                <a:lnTo>
                  <a:pt x="6839647" y="63230"/>
                </a:lnTo>
                <a:lnTo>
                  <a:pt x="6835783" y="109629"/>
                </a:lnTo>
                <a:lnTo>
                  <a:pt x="6829997" y="155908"/>
                </a:lnTo>
                <a:lnTo>
                  <a:pt x="6822319" y="201986"/>
                </a:lnTo>
                <a:lnTo>
                  <a:pt x="6812783" y="247782"/>
                </a:lnTo>
                <a:lnTo>
                  <a:pt x="6801418" y="293213"/>
                </a:lnTo>
                <a:lnTo>
                  <a:pt x="6788257" y="338198"/>
                </a:lnTo>
                <a:lnTo>
                  <a:pt x="6773331" y="382655"/>
                </a:lnTo>
                <a:lnTo>
                  <a:pt x="6756672" y="426503"/>
                </a:lnTo>
                <a:lnTo>
                  <a:pt x="6738313" y="469660"/>
                </a:lnTo>
                <a:lnTo>
                  <a:pt x="6718283" y="512043"/>
                </a:lnTo>
                <a:lnTo>
                  <a:pt x="6696615" y="553572"/>
                </a:lnTo>
                <a:lnTo>
                  <a:pt x="6673341" y="594164"/>
                </a:lnTo>
                <a:lnTo>
                  <a:pt x="6648492" y="633738"/>
                </a:lnTo>
                <a:lnTo>
                  <a:pt x="6622100" y="672212"/>
                </a:lnTo>
                <a:lnTo>
                  <a:pt x="3171227" y="693333"/>
                </a:lnTo>
                <a:lnTo>
                  <a:pt x="3119078" y="693849"/>
                </a:lnTo>
                <a:lnTo>
                  <a:pt x="3067123" y="695979"/>
                </a:lnTo>
                <a:lnTo>
                  <a:pt x="3015474" y="699964"/>
                </a:lnTo>
                <a:lnTo>
                  <a:pt x="2964245" y="706044"/>
                </a:lnTo>
                <a:lnTo>
                  <a:pt x="2913549" y="714460"/>
                </a:lnTo>
                <a:lnTo>
                  <a:pt x="2863500" y="725451"/>
                </a:lnTo>
                <a:lnTo>
                  <a:pt x="2814210" y="739258"/>
                </a:lnTo>
                <a:lnTo>
                  <a:pt x="2765794" y="756122"/>
                </a:lnTo>
                <a:lnTo>
                  <a:pt x="2718364" y="776283"/>
                </a:lnTo>
                <a:lnTo>
                  <a:pt x="2675538" y="798531"/>
                </a:lnTo>
                <a:lnTo>
                  <a:pt x="2634401" y="824426"/>
                </a:lnTo>
                <a:lnTo>
                  <a:pt x="2595314" y="853678"/>
                </a:lnTo>
                <a:lnTo>
                  <a:pt x="2558640" y="885994"/>
                </a:lnTo>
                <a:lnTo>
                  <a:pt x="2524741" y="921083"/>
                </a:lnTo>
                <a:lnTo>
                  <a:pt x="2493981" y="958652"/>
                </a:lnTo>
                <a:lnTo>
                  <a:pt x="2466721" y="998410"/>
                </a:lnTo>
                <a:lnTo>
                  <a:pt x="2443325" y="1040065"/>
                </a:lnTo>
                <a:lnTo>
                  <a:pt x="2424154" y="1083325"/>
                </a:lnTo>
                <a:lnTo>
                  <a:pt x="2409571" y="1127897"/>
                </a:lnTo>
                <a:lnTo>
                  <a:pt x="2399939" y="1173491"/>
                </a:lnTo>
                <a:lnTo>
                  <a:pt x="2395620" y="1219814"/>
                </a:lnTo>
                <a:lnTo>
                  <a:pt x="2396977" y="1266574"/>
                </a:lnTo>
                <a:lnTo>
                  <a:pt x="2404371" y="1313480"/>
                </a:lnTo>
                <a:lnTo>
                  <a:pt x="2419358" y="1364804"/>
                </a:lnTo>
                <a:lnTo>
                  <a:pt x="2439173" y="1414543"/>
                </a:lnTo>
                <a:lnTo>
                  <a:pt x="2483666" y="1512575"/>
                </a:lnTo>
                <a:lnTo>
                  <a:pt x="2503533" y="1562521"/>
                </a:lnTo>
                <a:lnTo>
                  <a:pt x="2516106" y="1604456"/>
                </a:lnTo>
                <a:lnTo>
                  <a:pt x="2524608" y="1646853"/>
                </a:lnTo>
                <a:lnTo>
                  <a:pt x="2529193" y="1689524"/>
                </a:lnTo>
                <a:lnTo>
                  <a:pt x="2530012" y="1732280"/>
                </a:lnTo>
                <a:lnTo>
                  <a:pt x="2527216" y="1774932"/>
                </a:lnTo>
                <a:lnTo>
                  <a:pt x="2520957" y="1817290"/>
                </a:lnTo>
                <a:lnTo>
                  <a:pt x="2511388" y="1859166"/>
                </a:lnTo>
                <a:lnTo>
                  <a:pt x="2498659" y="1900370"/>
                </a:lnTo>
                <a:lnTo>
                  <a:pt x="2482922" y="1940713"/>
                </a:lnTo>
                <a:lnTo>
                  <a:pt x="2464330" y="1980007"/>
                </a:lnTo>
                <a:lnTo>
                  <a:pt x="2443033" y="2018062"/>
                </a:lnTo>
                <a:lnTo>
                  <a:pt x="2419183" y="2054689"/>
                </a:lnTo>
                <a:lnTo>
                  <a:pt x="2392933" y="2089700"/>
                </a:lnTo>
                <a:lnTo>
                  <a:pt x="2386772" y="2096878"/>
                </a:lnTo>
                <a:lnTo>
                  <a:pt x="1185757" y="2096878"/>
                </a:lnTo>
                <a:lnTo>
                  <a:pt x="1142105" y="2100187"/>
                </a:lnTo>
                <a:lnTo>
                  <a:pt x="1098517" y="2108576"/>
                </a:lnTo>
                <a:lnTo>
                  <a:pt x="1054980" y="2122565"/>
                </a:lnTo>
                <a:lnTo>
                  <a:pt x="1012739" y="2142336"/>
                </a:lnTo>
                <a:lnTo>
                  <a:pt x="974238" y="2166954"/>
                </a:lnTo>
                <a:lnTo>
                  <a:pt x="939392" y="2195970"/>
                </a:lnTo>
                <a:lnTo>
                  <a:pt x="908119" y="2228935"/>
                </a:lnTo>
                <a:lnTo>
                  <a:pt x="880335" y="2265401"/>
                </a:lnTo>
                <a:lnTo>
                  <a:pt x="855957" y="2304918"/>
                </a:lnTo>
                <a:lnTo>
                  <a:pt x="834901" y="2347039"/>
                </a:lnTo>
                <a:lnTo>
                  <a:pt x="817084" y="2391316"/>
                </a:lnTo>
                <a:lnTo>
                  <a:pt x="802422" y="2437298"/>
                </a:lnTo>
                <a:lnTo>
                  <a:pt x="790832" y="2484538"/>
                </a:lnTo>
                <a:lnTo>
                  <a:pt x="782231" y="2532588"/>
                </a:lnTo>
                <a:lnTo>
                  <a:pt x="776534" y="2580998"/>
                </a:lnTo>
                <a:lnTo>
                  <a:pt x="773659" y="2629320"/>
                </a:lnTo>
                <a:lnTo>
                  <a:pt x="773523" y="2677106"/>
                </a:lnTo>
                <a:lnTo>
                  <a:pt x="775813" y="2728093"/>
                </a:lnTo>
                <a:lnTo>
                  <a:pt x="779814" y="2779032"/>
                </a:lnTo>
                <a:lnTo>
                  <a:pt x="785112" y="2829929"/>
                </a:lnTo>
                <a:lnTo>
                  <a:pt x="791295" y="2880787"/>
                </a:lnTo>
                <a:lnTo>
                  <a:pt x="797949" y="2931609"/>
                </a:lnTo>
                <a:lnTo>
                  <a:pt x="804663" y="2982400"/>
                </a:lnTo>
                <a:lnTo>
                  <a:pt x="811022" y="3033163"/>
                </a:lnTo>
                <a:lnTo>
                  <a:pt x="816614" y="3083903"/>
                </a:lnTo>
                <a:lnTo>
                  <a:pt x="821027" y="3134624"/>
                </a:lnTo>
                <a:lnTo>
                  <a:pt x="823846" y="3185328"/>
                </a:lnTo>
                <a:lnTo>
                  <a:pt x="824660" y="3236021"/>
                </a:lnTo>
                <a:lnTo>
                  <a:pt x="823055" y="3286706"/>
                </a:lnTo>
                <a:lnTo>
                  <a:pt x="818618" y="3337388"/>
                </a:lnTo>
                <a:lnTo>
                  <a:pt x="811498" y="3383592"/>
                </a:lnTo>
                <a:lnTo>
                  <a:pt x="801267" y="3428776"/>
                </a:lnTo>
                <a:lnTo>
                  <a:pt x="788056" y="3472873"/>
                </a:lnTo>
                <a:lnTo>
                  <a:pt x="771993" y="3515814"/>
                </a:lnTo>
                <a:lnTo>
                  <a:pt x="753209" y="3557532"/>
                </a:lnTo>
                <a:lnTo>
                  <a:pt x="731835" y="3597959"/>
                </a:lnTo>
                <a:lnTo>
                  <a:pt x="708000" y="3637027"/>
                </a:lnTo>
                <a:lnTo>
                  <a:pt x="681835" y="3674670"/>
                </a:lnTo>
                <a:lnTo>
                  <a:pt x="653470" y="3710818"/>
                </a:lnTo>
                <a:lnTo>
                  <a:pt x="623034" y="3745405"/>
                </a:lnTo>
                <a:lnTo>
                  <a:pt x="590659" y="3778362"/>
                </a:lnTo>
                <a:lnTo>
                  <a:pt x="556474" y="3809622"/>
                </a:lnTo>
                <a:lnTo>
                  <a:pt x="520609" y="3839118"/>
                </a:lnTo>
                <a:lnTo>
                  <a:pt x="483195" y="3866781"/>
                </a:lnTo>
                <a:lnTo>
                  <a:pt x="444361" y="3892544"/>
                </a:lnTo>
                <a:lnTo>
                  <a:pt x="404238" y="3916339"/>
                </a:lnTo>
                <a:lnTo>
                  <a:pt x="362956" y="3938098"/>
                </a:lnTo>
                <a:lnTo>
                  <a:pt x="320645" y="3957755"/>
                </a:lnTo>
                <a:lnTo>
                  <a:pt x="277435" y="3975240"/>
                </a:lnTo>
                <a:lnTo>
                  <a:pt x="233457" y="3990486"/>
                </a:lnTo>
                <a:lnTo>
                  <a:pt x="188839" y="4003427"/>
                </a:lnTo>
                <a:lnTo>
                  <a:pt x="143714" y="4013993"/>
                </a:lnTo>
                <a:lnTo>
                  <a:pt x="98210" y="4022117"/>
                </a:lnTo>
                <a:lnTo>
                  <a:pt x="52458" y="4027732"/>
                </a:lnTo>
                <a:lnTo>
                  <a:pt x="6588" y="4030769"/>
                </a:lnTo>
                <a:lnTo>
                  <a:pt x="0" y="4030826"/>
                </a:lnTo>
                <a:close/>
              </a:path>
              <a:path w="6842125" h="4030979">
                <a:moveTo>
                  <a:pt x="5766167" y="1097088"/>
                </a:moveTo>
                <a:lnTo>
                  <a:pt x="5716635" y="1096545"/>
                </a:lnTo>
                <a:lnTo>
                  <a:pt x="5666998" y="1094489"/>
                </a:lnTo>
                <a:lnTo>
                  <a:pt x="5617276" y="1091028"/>
                </a:lnTo>
                <a:lnTo>
                  <a:pt x="5567488" y="1086269"/>
                </a:lnTo>
                <a:lnTo>
                  <a:pt x="5517655" y="1080318"/>
                </a:lnTo>
                <a:lnTo>
                  <a:pt x="5467795" y="1073281"/>
                </a:lnTo>
                <a:lnTo>
                  <a:pt x="5417928" y="1065266"/>
                </a:lnTo>
                <a:lnTo>
                  <a:pt x="5368075" y="1056379"/>
                </a:lnTo>
                <a:lnTo>
                  <a:pt x="5318255" y="1046727"/>
                </a:lnTo>
                <a:lnTo>
                  <a:pt x="5268488" y="1036415"/>
                </a:lnTo>
                <a:lnTo>
                  <a:pt x="5169191" y="1014243"/>
                </a:lnTo>
                <a:lnTo>
                  <a:pt x="4874132" y="942929"/>
                </a:lnTo>
                <a:lnTo>
                  <a:pt x="4677139" y="897742"/>
                </a:lnTo>
                <a:lnTo>
                  <a:pt x="4479356" y="856113"/>
                </a:lnTo>
                <a:lnTo>
                  <a:pt x="4330528" y="827386"/>
                </a:lnTo>
                <a:lnTo>
                  <a:pt x="4181300" y="800920"/>
                </a:lnTo>
                <a:lnTo>
                  <a:pt x="4031693" y="776829"/>
                </a:lnTo>
                <a:lnTo>
                  <a:pt x="3881725" y="755225"/>
                </a:lnTo>
                <a:lnTo>
                  <a:pt x="3731417" y="736218"/>
                </a:lnTo>
                <a:lnTo>
                  <a:pt x="3580788" y="719920"/>
                </a:lnTo>
                <a:lnTo>
                  <a:pt x="3429857" y="706445"/>
                </a:lnTo>
                <a:lnTo>
                  <a:pt x="3327696" y="699064"/>
                </a:lnTo>
                <a:lnTo>
                  <a:pt x="3275649" y="696180"/>
                </a:lnTo>
                <a:lnTo>
                  <a:pt x="3223455" y="694190"/>
                </a:lnTo>
                <a:lnTo>
                  <a:pt x="3171227" y="693333"/>
                </a:lnTo>
                <a:lnTo>
                  <a:pt x="6606297" y="693333"/>
                </a:lnTo>
                <a:lnTo>
                  <a:pt x="6564813" y="745535"/>
                </a:lnTo>
                <a:lnTo>
                  <a:pt x="6533981" y="780219"/>
                </a:lnTo>
                <a:lnTo>
                  <a:pt x="6501732" y="813477"/>
                </a:lnTo>
                <a:lnTo>
                  <a:pt x="6468099" y="845226"/>
                </a:lnTo>
                <a:lnTo>
                  <a:pt x="6433112" y="875385"/>
                </a:lnTo>
                <a:lnTo>
                  <a:pt x="6396803" y="903872"/>
                </a:lnTo>
                <a:lnTo>
                  <a:pt x="6359204" y="930606"/>
                </a:lnTo>
                <a:lnTo>
                  <a:pt x="6320347" y="955504"/>
                </a:lnTo>
                <a:lnTo>
                  <a:pt x="6280263" y="978486"/>
                </a:lnTo>
                <a:lnTo>
                  <a:pt x="6238983" y="999468"/>
                </a:lnTo>
                <a:lnTo>
                  <a:pt x="6196540" y="1018370"/>
                </a:lnTo>
                <a:lnTo>
                  <a:pt x="6152965" y="1035110"/>
                </a:lnTo>
                <a:lnTo>
                  <a:pt x="6108290" y="1049606"/>
                </a:lnTo>
                <a:lnTo>
                  <a:pt x="6060046" y="1062631"/>
                </a:lnTo>
                <a:lnTo>
                  <a:pt x="6011559" y="1073398"/>
                </a:lnTo>
                <a:lnTo>
                  <a:pt x="5962849" y="1082012"/>
                </a:lnTo>
                <a:lnTo>
                  <a:pt x="5913934" y="1088582"/>
                </a:lnTo>
                <a:lnTo>
                  <a:pt x="5864836" y="1093214"/>
                </a:lnTo>
                <a:lnTo>
                  <a:pt x="5815574" y="1096014"/>
                </a:lnTo>
                <a:lnTo>
                  <a:pt x="5766167" y="1097088"/>
                </a:lnTo>
                <a:close/>
              </a:path>
              <a:path w="6842125" h="4030979">
                <a:moveTo>
                  <a:pt x="1945879" y="2314891"/>
                </a:moveTo>
                <a:lnTo>
                  <a:pt x="1902222" y="2311678"/>
                </a:lnTo>
                <a:lnTo>
                  <a:pt x="1855983" y="2304230"/>
                </a:lnTo>
                <a:lnTo>
                  <a:pt x="1809993" y="2293566"/>
                </a:lnTo>
                <a:lnTo>
                  <a:pt x="1764241" y="2280203"/>
                </a:lnTo>
                <a:lnTo>
                  <a:pt x="1718714" y="2264660"/>
                </a:lnTo>
                <a:lnTo>
                  <a:pt x="1673400" y="2247456"/>
                </a:lnTo>
                <a:lnTo>
                  <a:pt x="1628290" y="2229109"/>
                </a:lnTo>
                <a:lnTo>
                  <a:pt x="1494055" y="2172398"/>
                </a:lnTo>
                <a:lnTo>
                  <a:pt x="1449638" y="2154666"/>
                </a:lnTo>
                <a:lnTo>
                  <a:pt x="1405365" y="2138385"/>
                </a:lnTo>
                <a:lnTo>
                  <a:pt x="1361224" y="2124071"/>
                </a:lnTo>
                <a:lnTo>
                  <a:pt x="1317205" y="2112246"/>
                </a:lnTo>
                <a:lnTo>
                  <a:pt x="1273295" y="2103426"/>
                </a:lnTo>
                <a:lnTo>
                  <a:pt x="1229482" y="2098130"/>
                </a:lnTo>
                <a:lnTo>
                  <a:pt x="1185757" y="2096878"/>
                </a:lnTo>
                <a:lnTo>
                  <a:pt x="2386772" y="2096878"/>
                </a:lnTo>
                <a:lnTo>
                  <a:pt x="2333837" y="2154114"/>
                </a:lnTo>
                <a:lnTo>
                  <a:pt x="2301294" y="2183139"/>
                </a:lnTo>
                <a:lnTo>
                  <a:pt x="2266957" y="2209792"/>
                </a:lnTo>
                <a:lnTo>
                  <a:pt x="2230978" y="2233882"/>
                </a:lnTo>
                <a:lnTo>
                  <a:pt x="2193508" y="2255221"/>
                </a:lnTo>
                <a:lnTo>
                  <a:pt x="2154699" y="2273619"/>
                </a:lnTo>
                <a:lnTo>
                  <a:pt x="2114703" y="2288889"/>
                </a:lnTo>
                <a:lnTo>
                  <a:pt x="2073671" y="2300840"/>
                </a:lnTo>
                <a:lnTo>
                  <a:pt x="2031755" y="2309283"/>
                </a:lnTo>
                <a:lnTo>
                  <a:pt x="1989108" y="2314030"/>
                </a:lnTo>
                <a:lnTo>
                  <a:pt x="1945879" y="2314891"/>
                </a:lnTo>
                <a:close/>
              </a:path>
            </a:pathLst>
          </a:custGeom>
          <a:solidFill>
            <a:srgbClr val="C7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8520" rIns="0" bIns="0" rtlCol="0">
            <a:spAutoFit/>
          </a:bodyPr>
          <a:lstStyle/>
          <a:p>
            <a:pPr marL="11430" marR="5080" algn="ctr">
              <a:lnSpc>
                <a:spcPct val="116399"/>
              </a:lnSpc>
              <a:spcBef>
                <a:spcPts val="100"/>
              </a:spcBef>
            </a:pPr>
            <a:r>
              <a:rPr spc="-350" dirty="0"/>
              <a:t>Os</a:t>
            </a:r>
            <a:r>
              <a:rPr spc="-305" dirty="0"/>
              <a:t> </a:t>
            </a:r>
            <a:r>
              <a:rPr spc="-229" dirty="0"/>
              <a:t>pipelines</a:t>
            </a:r>
            <a:r>
              <a:rPr spc="-300" dirty="0"/>
              <a:t> </a:t>
            </a:r>
            <a:r>
              <a:rPr spc="-350" dirty="0"/>
              <a:t>são</a:t>
            </a:r>
            <a:r>
              <a:rPr spc="-300" dirty="0"/>
              <a:t> </a:t>
            </a:r>
            <a:r>
              <a:rPr spc="-355" dirty="0"/>
              <a:t>essenciais</a:t>
            </a:r>
            <a:r>
              <a:rPr spc="-305" dirty="0"/>
              <a:t> </a:t>
            </a:r>
            <a:r>
              <a:rPr spc="-220" dirty="0"/>
              <a:t>em</a:t>
            </a:r>
            <a:r>
              <a:rPr spc="-300" dirty="0"/>
              <a:t> </a:t>
            </a:r>
            <a:r>
              <a:rPr spc="-355" dirty="0"/>
              <a:t>processos</a:t>
            </a:r>
            <a:r>
              <a:rPr spc="-305" dirty="0"/>
              <a:t> </a:t>
            </a:r>
            <a:r>
              <a:rPr spc="-210" dirty="0"/>
              <a:t>modernos,</a:t>
            </a:r>
            <a:r>
              <a:rPr spc="-300" dirty="0"/>
              <a:t> </a:t>
            </a:r>
            <a:r>
              <a:rPr spc="-285" dirty="0"/>
              <a:t>pois </a:t>
            </a:r>
            <a:r>
              <a:rPr spc="-204" dirty="0"/>
              <a:t>facilitam</a:t>
            </a:r>
            <a:r>
              <a:rPr spc="-315" dirty="0"/>
              <a:t> </a:t>
            </a:r>
            <a:r>
              <a:rPr spc="-290" dirty="0"/>
              <a:t>a</a:t>
            </a:r>
            <a:r>
              <a:rPr spc="-310" dirty="0"/>
              <a:t> </a:t>
            </a:r>
            <a:r>
              <a:rPr spc="-250" dirty="0"/>
              <a:t>automação</a:t>
            </a:r>
            <a:r>
              <a:rPr spc="-310" dirty="0"/>
              <a:t> </a:t>
            </a:r>
            <a:r>
              <a:rPr spc="-350" dirty="0"/>
              <a:t>e</a:t>
            </a:r>
            <a:r>
              <a:rPr spc="-315" dirty="0"/>
              <a:t> </a:t>
            </a:r>
            <a:r>
              <a:rPr spc="-240" dirty="0"/>
              <a:t>o</a:t>
            </a:r>
            <a:r>
              <a:rPr spc="-310" dirty="0"/>
              <a:t> </a:t>
            </a:r>
            <a:r>
              <a:rPr spc="-180" dirty="0"/>
              <a:t>fluxo</a:t>
            </a:r>
            <a:r>
              <a:rPr spc="-310" dirty="0"/>
              <a:t> </a:t>
            </a:r>
            <a:r>
              <a:rPr spc="-265" dirty="0"/>
              <a:t>de</a:t>
            </a:r>
            <a:r>
              <a:rPr spc="-310" dirty="0"/>
              <a:t> </a:t>
            </a:r>
            <a:r>
              <a:rPr spc="-160" dirty="0"/>
              <a:t>trabalho,</a:t>
            </a:r>
            <a:r>
              <a:rPr spc="-315" dirty="0"/>
              <a:t> </a:t>
            </a:r>
            <a:r>
              <a:rPr spc="-105" dirty="0"/>
              <a:t>aumentando </a:t>
            </a:r>
            <a:r>
              <a:rPr spc="-290" dirty="0"/>
              <a:t>a</a:t>
            </a:r>
            <a:r>
              <a:rPr spc="-300" dirty="0"/>
              <a:t> </a:t>
            </a:r>
            <a:r>
              <a:rPr spc="-285" dirty="0"/>
              <a:t>eficiência</a:t>
            </a:r>
            <a:r>
              <a:rPr spc="-305" dirty="0"/>
              <a:t> </a:t>
            </a:r>
            <a:r>
              <a:rPr spc="-350" dirty="0"/>
              <a:t>e</a:t>
            </a:r>
            <a:r>
              <a:rPr spc="-300" dirty="0"/>
              <a:t> </a:t>
            </a:r>
            <a:r>
              <a:rPr spc="-220" dirty="0"/>
              <a:t>confiabilidade</a:t>
            </a:r>
            <a:r>
              <a:rPr spc="-300" dirty="0"/>
              <a:t> </a:t>
            </a:r>
            <a:r>
              <a:rPr spc="-220" dirty="0"/>
              <a:t>em</a:t>
            </a:r>
            <a:r>
              <a:rPr spc="-300" dirty="0"/>
              <a:t> </a:t>
            </a:r>
            <a:r>
              <a:rPr spc="-215" dirty="0"/>
              <a:t>tarefas</a:t>
            </a:r>
            <a:r>
              <a:rPr spc="-300" dirty="0"/>
              <a:t> </a:t>
            </a:r>
            <a:r>
              <a:rPr spc="-204" dirty="0"/>
              <a:t>que</a:t>
            </a:r>
            <a:r>
              <a:rPr spc="-300" dirty="0"/>
              <a:t> </a:t>
            </a:r>
            <a:r>
              <a:rPr spc="-315" dirty="0"/>
              <a:t>exigem </a:t>
            </a:r>
            <a:r>
              <a:rPr spc="-275" dirty="0"/>
              <a:t>processamento</a:t>
            </a:r>
            <a:r>
              <a:rPr spc="-290" dirty="0"/>
              <a:t> </a:t>
            </a:r>
            <a:r>
              <a:rPr spc="-220" dirty="0"/>
              <a:t>em</a:t>
            </a:r>
            <a:r>
              <a:rPr spc="-285" dirty="0"/>
              <a:t> </a:t>
            </a:r>
            <a:r>
              <a:rPr spc="-229" dirty="0"/>
              <a:t>grande</a:t>
            </a:r>
            <a:r>
              <a:rPr spc="-290" dirty="0"/>
              <a:t> </a:t>
            </a:r>
            <a:r>
              <a:rPr spc="-365" dirty="0"/>
              <a:t>escala.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143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CONCLUSÃO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3833"/>
            <a:ext cx="16256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301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REFER</a:t>
            </a:r>
            <a:r>
              <a:rPr lang="pt-BR" spc="45" dirty="0"/>
              <a:t>Ê</a:t>
            </a:r>
            <a:r>
              <a:rPr spc="45" dirty="0"/>
              <a:t>NCIAS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711" y="3785615"/>
            <a:ext cx="14560295" cy="3371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Personalizar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PROF : ROBSON CAL VE T T I</vt:lpstr>
      <vt:lpstr>Índice.</vt:lpstr>
      <vt:lpstr>INTRODUÇÃO</vt:lpstr>
      <vt:lpstr>PRINCIPAIS TIPOS</vt:lpstr>
      <vt:lpstr>ETAPAS</vt:lpstr>
      <vt:lpstr>BENEFÍCIOS</vt:lpstr>
      <vt:lpstr>FERRAMENTAS</vt:lpstr>
      <vt:lpstr>CONCLUSÃO</vt:lpstr>
      <vt:lpstr>REFERÊNCIAS</vt:lpstr>
      <vt:lpstr>MEMBROS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10 - PARTE 1 PIPELINE</dc:title>
  <dc:creator>Mariana Dantas</dc:creator>
  <cp:keywords>DAGV2ZtYfFA,BAFu5DzqXEw</cp:keywords>
  <cp:lastModifiedBy>Beatriz Silva</cp:lastModifiedBy>
  <cp:revision>2</cp:revision>
  <dcterms:created xsi:type="dcterms:W3CDTF">2024-11-08T02:04:12Z</dcterms:created>
  <dcterms:modified xsi:type="dcterms:W3CDTF">2024-11-12T21:31:35Z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  <property fmtid="{D5CDD505-2E9C-101B-9397-08002B2CF9AE}" pid="5" name="Producer">
    <vt:lpwstr>Canva</vt:lpwstr>
  </property>
</Properties>
</file>