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8" r:id="rId2"/>
    <p:sldId id="277" r:id="rId3"/>
    <p:sldId id="257" r:id="rId4"/>
    <p:sldId id="258" r:id="rId5"/>
    <p:sldId id="259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777C-ABB6-42D3-93AA-B1EA41C2F112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A7A00-BE6C-43FB-BB67-97A03BD90B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2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A7A00-BE6C-43FB-BB67-97A03BD90BB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4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37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15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2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1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3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64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4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3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8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8262-CEEC-4F3B-89EE-7AB688ABD8E4}" type="datetimeFigureOut">
              <a:rPr lang="pt-BR" smtClean="0"/>
              <a:t>29/11/2017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6EE9-4693-4A15-AFBA-1B12199BFD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9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91982" y="1052736"/>
            <a:ext cx="8229600" cy="432048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no ícone  + para compor uma mensagem nova.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3" y="1772816"/>
            <a:ext cx="8522618" cy="42506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/>
              <a:t>MENSAGENS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20061" y="980729"/>
            <a:ext cx="8229600" cy="792088"/>
          </a:xfrm>
        </p:spPr>
        <p:txBody>
          <a:bodyPr>
            <a:noAutofit/>
          </a:bodyPr>
          <a:lstStyle/>
          <a:p>
            <a:pPr marL="144000" indent="-144000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visualizar o conteúdo do </a:t>
            </a:r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curso acesse 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área de trabalho e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duas vezes sobre o conteúdo.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3" y="2160347"/>
            <a:ext cx="8345094" cy="414897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VISUALIZAÇÃO DO CONTEÚDO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152128"/>
          </a:xfrm>
        </p:spPr>
        <p:txBody>
          <a:bodyPr>
            <a:normAutofit lnSpcReduction="10000"/>
          </a:bodyPr>
          <a:lstStyle/>
          <a:p>
            <a:pPr marL="144000" indent="-144000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Nesta tela, você irá visualizar o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Mural do curso 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ou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Blog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onde o professor tutor </a:t>
            </a:r>
            <a:r>
              <a:rPr lang="pt-BR" sz="2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online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disponibilizará as principais informações do curso.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3" y="2348880"/>
            <a:ext cx="8920235" cy="3880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MURAL (BLOG)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792088"/>
          </a:xfrm>
        </p:spPr>
        <p:txBody>
          <a:bodyPr>
            <a:noAutofit/>
          </a:bodyPr>
          <a:lstStyle/>
          <a:p>
            <a:pPr marL="144000" indent="-144000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Na aba </a:t>
            </a:r>
            <a:r>
              <a:rPr lang="pt-BR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Usuários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você conseguirá visualizar os usuários da turma: professores tutores, colegas de sala e o pedagogo.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9" y="1916832"/>
            <a:ext cx="8724503" cy="436773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USUÁRIOS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72008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Acesse a aba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Tarefas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visualizar o conteúdo do curso. Para identificar o conteúdo das aulas, clique </a:t>
            </a:r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na caixa destacada.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988840"/>
            <a:ext cx="8640959" cy="429068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AULAS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1352"/>
            <a:ext cx="9142572" cy="6858000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91981" y="980729"/>
            <a:ext cx="8229600" cy="86409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sobre a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tarefa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que deseja acessar e, em seguida, no botão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Início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ter acesso ao conteúdo disponibilizado.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37" y="2060848"/>
            <a:ext cx="6025489" cy="414543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TAREFAS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2048"/>
          </a:xfrm>
        </p:spPr>
        <p:txBody>
          <a:bodyPr>
            <a:normAutofit lnSpcReduction="10000"/>
          </a:bodyPr>
          <a:lstStyle/>
          <a:p>
            <a:pPr marL="144000" indent="-144000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sobre o botão </a:t>
            </a:r>
            <a:r>
              <a:rPr lang="pt-BR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Saída 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voltar para as suas tarefas.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1" y="1844824"/>
            <a:ext cx="8515537" cy="42069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TAREFAS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2008"/>
            <a:ext cx="9142572" cy="68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6514" y="2852936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Visão Geral do </a:t>
            </a:r>
            <a:r>
              <a:rPr lang="pt-BR" sz="6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 </a:t>
            </a:r>
            <a:endParaRPr lang="pt-BR" sz="5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107921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TUTORIAL | </a:t>
            </a:r>
            <a:r>
              <a:rPr lang="pt-BR" sz="3200" b="1" dirty="0" smtClean="0">
                <a:solidFill>
                  <a:sysClr val="windowText" lastClr="000000"/>
                </a:solidFill>
                <a:latin typeface="+mj-lt"/>
                <a:cs typeface="Calibri Light" panose="020F0302020204030204" pitchFamily="34" charset="0"/>
              </a:rPr>
              <a:t>ALUNO</a:t>
            </a:r>
            <a:endParaRPr lang="pt-BR" sz="3200" b="1" dirty="0">
              <a:solidFill>
                <a:sysClr val="windowText" lastClr="000000"/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5516" y="-11730"/>
            <a:ext cx="8712968" cy="785146"/>
          </a:xfrm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Acesso ao Ambiente Virtual de Aprendizagem </a:t>
            </a:r>
            <a:r>
              <a:rPr lang="pt-BR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| </a:t>
            </a:r>
            <a:r>
              <a:rPr lang="pt-BR" sz="2800" dirty="0" smtClean="0"/>
              <a:t>AVA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94426" y="980729"/>
            <a:ext cx="8229600" cy="1080120"/>
          </a:xfrm>
        </p:spPr>
        <p:txBody>
          <a:bodyPr>
            <a:normAutofit/>
          </a:bodyPr>
          <a:lstStyle/>
          <a:p>
            <a:pPr marL="144000" indent="-144000"/>
            <a:r>
              <a:rPr lang="pt-BR" sz="2000" dirty="0" smtClean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Acesse </a:t>
            </a:r>
            <a:r>
              <a:rPr lang="pt-BR" sz="2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link: </a:t>
            </a:r>
            <a:r>
              <a:rPr lang="pt-BR" sz="2000" b="1" u="sng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ead.sesi.org.br/mg</a:t>
            </a:r>
          </a:p>
          <a:p>
            <a:pPr marL="144000" indent="-144000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Digite o nome de usuário e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senha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que você recebeu por </a:t>
            </a:r>
            <a:r>
              <a:rPr lang="pt-BR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e-mail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  em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seguida clique em </a:t>
            </a:r>
            <a:r>
              <a:rPr lang="pt-BR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Login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51" y="2204864"/>
            <a:ext cx="7200800" cy="385477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5" y="1107212"/>
            <a:ext cx="8208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alterar sua senha, digite a senha informada por e-mail no campo “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senha antiga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”.</a:t>
            </a:r>
          </a:p>
          <a:p>
            <a:pPr marL="144000" indent="-1440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Digite uma nova senha no campo “nova senha”, confirme e clique em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enviar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7022"/>
            <a:ext cx="3888432" cy="374229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215516" y="-11730"/>
            <a:ext cx="8712968" cy="7851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Acesso ao Ambiente Virtual de Aprendizagem </a:t>
            </a:r>
            <a:r>
              <a:rPr lang="pt-BR" sz="2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| </a:t>
            </a:r>
            <a:r>
              <a:rPr lang="pt-BR" sz="2800" smtClean="0"/>
              <a:t>AVA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14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39348" y="44624"/>
            <a:ext cx="8229600" cy="639361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TELA INICIAL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94426" y="1124745"/>
            <a:ext cx="8229600" cy="504055"/>
          </a:xfrm>
        </p:spPr>
        <p:txBody>
          <a:bodyPr>
            <a:normAutofit/>
          </a:bodyPr>
          <a:lstStyle/>
          <a:p>
            <a:pPr marL="144000" indent="-144000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Esta é a tela inicial do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AVA. Aqui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você visualizará o curso que está realizando.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2" y="1916832"/>
            <a:ext cx="8679097" cy="4320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3366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MENU LATERAL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35873" y="1193402"/>
            <a:ext cx="8705803" cy="4525963"/>
          </a:xfrm>
        </p:spPr>
        <p:txBody>
          <a:bodyPr>
            <a:normAutofit/>
          </a:bodyPr>
          <a:lstStyle/>
          <a:p>
            <a:pPr marL="144000" indent="-144000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lado esquerdo da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tela 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encontra-se o Menu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Lateral e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os ícones: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Área de Trabalho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Biblioteca (ou Gestão do Conhecimento)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Mensagens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6" y="2780928"/>
            <a:ext cx="8705803" cy="281272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0190" y="69666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ÁREA DE TRABALHO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91982" y="1187371"/>
            <a:ext cx="8229600" cy="657454"/>
          </a:xfrm>
        </p:spPr>
        <p:txBody>
          <a:bodyPr>
            <a:normAutofit lnSpcReduction="10000"/>
          </a:bodyPr>
          <a:lstStyle/>
          <a:p>
            <a:pPr marL="144000" indent="-144000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sobre a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aba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Área de </a:t>
            </a:r>
            <a:r>
              <a:rPr lang="pt-BR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Trabalho 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visualizar o curso que está realizando.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" y="2400329"/>
            <a:ext cx="8963620" cy="2972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08112"/>
          </a:xfrm>
        </p:spPr>
        <p:txBody>
          <a:bodyPr>
            <a:normAutofit/>
          </a:bodyPr>
          <a:lstStyle/>
          <a:p>
            <a:pPr marL="144000" indent="-144000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acessar o conteúdo compartilhado, clique na aba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Biblioteca (ou Gestão do Conhecimento)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 selecione o arquivo desejado. Para acessá-lo, clique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botão </a:t>
            </a:r>
            <a:r>
              <a:rPr lang="pt-BR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Início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6" y="2847257"/>
            <a:ext cx="8727368" cy="223792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solidFill>
                  <a:sysClr val="windowText" lastClr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BIBLIOTECA (GESTÃO DO CONHECIMENTO)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3965" y="1124744"/>
            <a:ext cx="7875826" cy="72007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Clique na aba 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Mensagens </a:t>
            </a:r>
            <a:r>
              <a:rPr lang="pt-BR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ler, responder ou compor uma </a:t>
            </a:r>
            <a:r>
              <a:rPr lang="pt-BR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nova mensagem</a:t>
            </a:r>
            <a:r>
              <a:rPr lang="pt-BR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4" y="2052806"/>
            <a:ext cx="8256073" cy="411249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9144000" cy="77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90190" y="69666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/>
              <a:t>MENSAGENS</a:t>
            </a:r>
            <a:endParaRPr lang="pt-BR" sz="2400" b="1" dirty="0">
              <a:solidFill>
                <a:sysClr val="windowText" lastClr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342</Words>
  <Application>Microsoft Office PowerPoint</Application>
  <PresentationFormat>Apresentação na tela (4:3)</PresentationFormat>
  <Paragraphs>33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Visão Geral do AVA </vt:lpstr>
      <vt:lpstr>Acesso ao Ambiente Virtual de Aprendizagem | AVA</vt:lpstr>
      <vt:lpstr>Apresentação do PowerPoint</vt:lpstr>
      <vt:lpstr>TELA INICIAL</vt:lpstr>
      <vt:lpstr>MENU LATERAL</vt:lpstr>
      <vt:lpstr>ÁREA DE TRABALHO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 Cristina Pinheiro Silva</dc:creator>
  <cp:lastModifiedBy>Adriana Duarte Paes Leme</cp:lastModifiedBy>
  <cp:revision>33</cp:revision>
  <dcterms:created xsi:type="dcterms:W3CDTF">2017-11-09T17:15:32Z</dcterms:created>
  <dcterms:modified xsi:type="dcterms:W3CDTF">2017-11-29T11:07:12Z</dcterms:modified>
</cp:coreProperties>
</file>