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63" r:id="rId3"/>
    <p:sldId id="389" r:id="rId4"/>
    <p:sldId id="390" r:id="rId5"/>
    <p:sldId id="391" r:id="rId6"/>
    <p:sldId id="392" r:id="rId7"/>
    <p:sldId id="393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6F253-412D-4FBC-AB07-B766339D38B8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39FD2-E068-4CF4-B879-C14EF218B3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109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0B17C-2697-93B2-A606-93539127A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3B502-9375-F63E-CB72-110BDEA4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52E670C-48CD-A97B-E328-C1B2B6AB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09BB05-9124-C356-6BD3-8021FFF7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BFAE4F-2A77-E90E-16B9-2EDF08A6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99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0E940-831A-8D8F-0821-42A65082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6583E72-C474-D57B-796B-D551FA3E6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857C08-D526-D4D1-F361-39356825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9140A6-1D29-561B-8919-DB486138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F43B44-3502-33B2-22FB-1BAB55DE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80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C69AF3-2491-9931-0647-574C5124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B5613AA-5CCE-F030-212F-D9219400C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35C03E-D5EB-287D-E21E-006AA3AF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0CF421-9F46-B3D2-40D0-6836619C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8C106E-456F-73E8-AC95-B2E9799F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28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6351F-C08D-5029-33E9-72607637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B537DD-8DC5-5DF5-56C2-2AC90381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4C5CAD6-7E92-C6A9-4377-A16F7BE6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22CD94-D784-3B60-A6BD-70E6DD0C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CEAB7C-0984-0149-71AA-2AAF3865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47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D61E8-56ED-DD4A-3855-E9418FD3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B26D4C9-DA52-0F9E-CEE7-09427B99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E7177C-ABB6-04EF-64D1-7E365704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799305-038D-1C02-228E-0DBF18C0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987D71-544B-36EA-226A-FF8ACA79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398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B34A8-CFAC-9E3D-4292-208D735C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2CC58-4496-D925-6616-5BC20CF89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F934910-2314-D9C8-975E-789AE7A22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0F8FFD4-AB7D-5AEA-78A0-D3F2FBDE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DA774F9-3B6F-ECB4-84FA-56602660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A170860-193D-FA5B-6128-F68AD3C2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3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BB684-984B-013A-22B7-DADC147A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168E82-2207-7B85-2DD0-DBC0F3059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C5D6CC1-9644-04E1-36F6-6D12125C7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7DB8E46-BE82-E163-6564-C2E88B031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8344215-6793-D594-4CD9-4FDA5781D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632F557-20EE-DFAD-7A42-0D42C70A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A6FE63C-4B79-24B1-7058-1A966974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DE8ABAC-D346-B159-9106-79379F09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347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53145-0CDF-0AA3-138C-0BC268EB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37F9334-4615-9619-3866-FC719D88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812815-BF1F-0FDF-C8F4-9D826E92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FF737F1-80F8-3CC7-F079-CAE79D22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78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F4D1B2B-9695-9C88-7611-20B0DEE8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3341019-39DE-58C7-3E92-B0BF8E94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6F970C-264B-6FB5-6ABB-16757C89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404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23CA-AE55-7383-1E29-FC5B0711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8ED07B-3EA0-CC4A-A314-A61A28C6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8168945-8CE3-0ACF-EE5B-DC6ED0578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E3BAF8D-0D86-0579-77EF-628BC750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21E4D7C-E195-80F2-DD01-ACFD801C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150C03-75EC-7CD9-3635-A4460A89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61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5D3A2-41E3-8ACF-10D1-56FA9C0B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97C0C37-5178-F9A8-CAB4-53A8F865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D88127F-5079-8379-BA14-760E93CF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7FE105-F4EB-D0B8-7F1E-51FEBF7E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EDBD232-BB82-236A-9474-10FC8FF2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B81D35-69D4-3DFE-632F-2F7C83C5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347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A986301-9B18-6D4D-32EA-50B6D7CA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D8D0F7-7C7B-442F-3BF6-604CFCDC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ACFE96F-FC77-604E-E084-773993CAB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D23D33-2E9C-6752-70EF-7E68DF9BE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247A0F-75A7-4D41-70A9-C4525BA53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943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09E263E-FD01-B688-5419-9CFD38956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5612"/>
            <a:ext cx="9144000" cy="967434"/>
          </a:xfrm>
        </p:spPr>
        <p:txBody>
          <a:bodyPr/>
          <a:lstStyle/>
          <a:p>
            <a:r>
              <a:rPr lang="pt-P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Beatriz Santos, Bruno Rocha, Joana Guerreiro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EB48FA1-3C58-3E0A-D97C-066F10BBA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5214"/>
            <a:ext cx="9144000" cy="38990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Perceived Touristic Attractiveness in the Porto Metropolitan Area Based on Google Places Reviews: </a:t>
            </a:r>
            <a:b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pt-PT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BDF51-A8CB-1836-5AD0-94EBA9419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34E67-EE8E-CBE8-B539-A700A4F1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8243F8A1-01D4-EAE6-F36F-6498FBA45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986"/>
            <a:ext cx="7096432" cy="50864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and Technologies Used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IGATP?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an interactive dashboard to compute and visualize the IGATP – Global Index of Perceived Touristic Attractiveness in the Porto Metropolitan Area (AMP).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combines three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Google Maps: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Rating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(number of reviews)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(review polarity)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(pandas,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geopandas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scikit-learn, Altair)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Topic Modeling and PCA + K-Medoids clustering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Kepler.gl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geospatial visualization and interactive interface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BB8B842-0B9D-9610-A4FD-9FB1F4BA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125" y="3429000"/>
            <a:ext cx="4375165" cy="232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3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EB643-40B3-6AA6-489E-707EFE5EF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745CA-D704-CC8D-0D8B-EC3E55EC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3789262B-A32A-DEB3-231A-C4265CB50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986"/>
            <a:ext cx="5690419" cy="50864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Map – Locations with IGATP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all georeferenced touristic locations in the AMP.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can be filtered by thematic group and tourist profile (cluster).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click the left-side arrow on the map to activate pop-ups showing: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category, city, IGATP score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similar nearby locations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 topic for each place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and index weights are fully adjustable in the sidebar.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E9B801-19F5-9FA9-4C84-5451AC7C2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11" y="1699405"/>
            <a:ext cx="4668543" cy="247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0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76C92-05EF-5B3F-95CF-9607A04B8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E5A74-E359-9FDB-B6C5-B1495129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F0EB9D38-AB9E-038E-CCC1-7DF768104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986"/>
            <a:ext cx="5690419" cy="50864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IGATP by Municipality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by municipality, showing the average IGATP based on the locations within each municipality.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activate the layer in Kepler and customize the color gradient (e.g., quantile, sequential).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identify municipalities with higher or lower perceived attractiveness.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FF62C4-0D04-D070-A73D-7C326282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915" y="1657644"/>
            <a:ext cx="4827639" cy="25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2CF74-6DE2-24E8-6ABF-B0DD9AC73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05FF8-15AF-D1AB-F99C-D200385C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748D1F49-425B-1F03-130A-834D0B34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986"/>
            <a:ext cx="5690419" cy="50864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IGATP by Parish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detailed view of the index at the parish level.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 pre-processed dataset with average IGATP values per parish.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assessing the local variation in perceived attractiveness, relevant for local planning and public policy.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A70EB9-9D4F-1A50-C7A3-834C2539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747" y="2088258"/>
            <a:ext cx="4601497" cy="244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3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6AB67-6A68-06A2-4752-CA7735E89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36F90-A962-BFA0-6F4A-B022781B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A9C19DF5-51EE-E8AC-C2B1-AFC9F0FD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986"/>
            <a:ext cx="5690419" cy="50864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Touristic Attractiveness Rankings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Top 5 locations for each sub-index and for the overall IGATP.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includes: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Municipalities with highest and lowest average IGATP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Parishes with highest and lowest average IGATP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quick overview of highlights and low-performing areas in the region.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075070-1055-5D15-6DC5-3A09E275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632" y="1690688"/>
            <a:ext cx="5348748" cy="282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2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5E352-8102-80B6-9C3D-7C78807B5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07036-09DB-CC8C-FEFB-C0B89001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B0D1E7B-4B34-9D32-7220-99A25FBB0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986"/>
            <a:ext cx="5690419" cy="50864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Trend Over Time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 showing the monthly evolution of average review sentiment.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identify: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user perception is improving or worsening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trends or event-related variations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 starting point for longitudinal analysis or strategic planning.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768FDA-21FF-24F2-B33E-D71D0E05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826" y="1952301"/>
            <a:ext cx="4807974" cy="252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62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377</Words>
  <Application>Microsoft Office PowerPoint</Application>
  <PresentationFormat>Ecrã Panorâmico</PresentationFormat>
  <Paragraphs>66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Tema do Office</vt:lpstr>
      <vt:lpstr>Perceived Touristic Attractiveness in the Porto Metropolitan Area Based on Google Places Reviews:  Visualization</vt:lpstr>
      <vt:lpstr>Visualization</vt:lpstr>
      <vt:lpstr>Visualization</vt:lpstr>
      <vt:lpstr>Visualization</vt:lpstr>
      <vt:lpstr>Visualization</vt:lpstr>
      <vt:lpstr>Visualization</vt:lpstr>
      <vt:lpstr>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Beatriz Santos</dc:creator>
  <cp:lastModifiedBy>Beatriz Santos</cp:lastModifiedBy>
  <cp:revision>14</cp:revision>
  <dcterms:created xsi:type="dcterms:W3CDTF">2025-05-14T10:35:29Z</dcterms:created>
  <dcterms:modified xsi:type="dcterms:W3CDTF">2025-06-17T22:35:31Z</dcterms:modified>
</cp:coreProperties>
</file>