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57816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08" algn="l" defTabSz="957816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16" algn="l" defTabSz="957816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24" algn="l" defTabSz="957816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31" algn="l" defTabSz="957816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39" algn="l" defTabSz="957816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447" algn="l" defTabSz="957816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355" algn="l" defTabSz="957816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263" algn="l" defTabSz="957816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6ED4"/>
    <a:srgbClr val="E5EFF8"/>
    <a:srgbClr val="8F4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1" autoAdjust="0"/>
  </p:normalViewPr>
  <p:slideViewPr>
    <p:cSldViewPr snapToGrid="0">
      <p:cViewPr varScale="1">
        <p:scale>
          <a:sx n="84" d="100"/>
          <a:sy n="84" d="100"/>
        </p:scale>
        <p:origin x="90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58E8-BA42-48A9-9508-8E63011C8DC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8C57-DCEE-45D1-9C8E-13E3C0E56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52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58E8-BA42-48A9-9508-8E63011C8DC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8C57-DCEE-45D1-9C8E-13E3C0E56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6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58E8-BA42-48A9-9508-8E63011C8DC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8C57-DCEE-45D1-9C8E-13E3C0E56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70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58E8-BA42-48A9-9508-8E63011C8DC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8C57-DCEE-45D1-9C8E-13E3C0E56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6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58E8-BA42-48A9-9508-8E63011C8DC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8C57-DCEE-45D1-9C8E-13E3C0E56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49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58E8-BA42-48A9-9508-8E63011C8DC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8C57-DCEE-45D1-9C8E-13E3C0E56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86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58E8-BA42-48A9-9508-8E63011C8DC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8C57-DCEE-45D1-9C8E-13E3C0E56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6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58E8-BA42-48A9-9508-8E63011C8DC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8C57-DCEE-45D1-9C8E-13E3C0E56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6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58E8-BA42-48A9-9508-8E63011C8DC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8C57-DCEE-45D1-9C8E-13E3C0E56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9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58E8-BA42-48A9-9508-8E63011C8DC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8C57-DCEE-45D1-9C8E-13E3C0E56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05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58E8-BA42-48A9-9508-8E63011C8DC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38C57-DCEE-45D1-9C8E-13E3C0E56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89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E58E8-BA42-48A9-9508-8E63011C8DCD}" type="datetimeFigureOut">
              <a:rPr lang="ko-KR" altLang="en-US" smtClean="0"/>
              <a:t>2023-06-08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38C57-DCEE-45D1-9C8E-13E3C0E56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5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구부러진 연결선 177"/>
          <p:cNvCxnSpPr>
            <a:stCxn id="6" idx="2"/>
            <a:endCxn id="12" idx="1"/>
          </p:cNvCxnSpPr>
          <p:nvPr/>
        </p:nvCxnSpPr>
        <p:spPr>
          <a:xfrm rot="16200000" flipH="1">
            <a:off x="6394038" y="4066361"/>
            <a:ext cx="894985" cy="500259"/>
          </a:xfrm>
          <a:prstGeom prst="curvedConnector2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8000">
                  <a:srgbClr val="DEAA87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구부러진 연결선 179"/>
          <p:cNvCxnSpPr>
            <a:stCxn id="12" idx="2"/>
            <a:endCxn id="19" idx="1"/>
          </p:cNvCxnSpPr>
          <p:nvPr/>
        </p:nvCxnSpPr>
        <p:spPr>
          <a:xfrm rot="16200000" flipH="1">
            <a:off x="7604842" y="4796288"/>
            <a:ext cx="351397" cy="624411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구부러진 연결선 181"/>
          <p:cNvCxnSpPr>
            <a:stCxn id="12" idx="0"/>
            <a:endCxn id="18" idx="1"/>
          </p:cNvCxnSpPr>
          <p:nvPr/>
        </p:nvCxnSpPr>
        <p:spPr>
          <a:xfrm rot="5400000" flipH="1" flipV="1">
            <a:off x="7426396" y="3436664"/>
            <a:ext cx="1200446" cy="1116568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구부러진 연결선 209"/>
          <p:cNvCxnSpPr>
            <a:stCxn id="19" idx="2"/>
            <a:endCxn id="169" idx="1"/>
          </p:cNvCxnSpPr>
          <p:nvPr/>
        </p:nvCxnSpPr>
        <p:spPr>
          <a:xfrm rot="16200000" flipH="1">
            <a:off x="8776814" y="5346348"/>
            <a:ext cx="283531" cy="667352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구부러진 연결선 211"/>
          <p:cNvCxnSpPr>
            <a:stCxn id="19" idx="2"/>
            <a:endCxn id="172" idx="1"/>
          </p:cNvCxnSpPr>
          <p:nvPr/>
        </p:nvCxnSpPr>
        <p:spPr>
          <a:xfrm rot="16200000" flipH="1">
            <a:off x="8484902" y="5638260"/>
            <a:ext cx="867355" cy="667352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9" idx="3"/>
            <a:endCxn id="166" idx="1"/>
          </p:cNvCxnSpPr>
          <p:nvPr/>
        </p:nvCxnSpPr>
        <p:spPr>
          <a:xfrm flipV="1">
            <a:off x="9077060" y="5207249"/>
            <a:ext cx="169795" cy="7694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구부러진 연결선 215"/>
          <p:cNvCxnSpPr>
            <a:stCxn id="19" idx="0"/>
            <a:endCxn id="164" idx="1"/>
          </p:cNvCxnSpPr>
          <p:nvPr/>
        </p:nvCxnSpPr>
        <p:spPr>
          <a:xfrm rot="5400000" flipH="1" flipV="1">
            <a:off x="8786297" y="4562590"/>
            <a:ext cx="266143" cy="668930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구부러진 연결선 217"/>
          <p:cNvCxnSpPr>
            <a:stCxn id="19" idx="0"/>
            <a:endCxn id="163" idx="1"/>
          </p:cNvCxnSpPr>
          <p:nvPr/>
        </p:nvCxnSpPr>
        <p:spPr>
          <a:xfrm rot="5400000" flipH="1" flipV="1">
            <a:off x="8645645" y="4423516"/>
            <a:ext cx="545869" cy="667352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구부러진 연결선 219"/>
          <p:cNvCxnSpPr>
            <a:stCxn id="19" idx="0"/>
            <a:endCxn id="160" idx="1"/>
          </p:cNvCxnSpPr>
          <p:nvPr/>
        </p:nvCxnSpPr>
        <p:spPr>
          <a:xfrm rot="5400000" flipH="1" flipV="1">
            <a:off x="8445212" y="4220903"/>
            <a:ext cx="948915" cy="669532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>
            <a:stCxn id="18" idx="3"/>
            <a:endCxn id="158" idx="1"/>
          </p:cNvCxnSpPr>
          <p:nvPr/>
        </p:nvCxnSpPr>
        <p:spPr>
          <a:xfrm flipV="1">
            <a:off x="9365660" y="3259843"/>
            <a:ext cx="119383" cy="134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>
            <a:stCxn id="18" idx="3"/>
            <a:endCxn id="159" idx="1"/>
          </p:cNvCxnSpPr>
          <p:nvPr/>
        </p:nvCxnSpPr>
        <p:spPr>
          <a:xfrm>
            <a:off x="9365660" y="3394725"/>
            <a:ext cx="117648" cy="18836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160" idx="3"/>
            <a:endCxn id="161" idx="1"/>
          </p:cNvCxnSpPr>
          <p:nvPr/>
        </p:nvCxnSpPr>
        <p:spPr>
          <a:xfrm flipV="1">
            <a:off x="10134188" y="3911999"/>
            <a:ext cx="74794" cy="16921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>
            <a:stCxn id="160" idx="3"/>
            <a:endCxn id="162" idx="1"/>
          </p:cNvCxnSpPr>
          <p:nvPr/>
        </p:nvCxnSpPr>
        <p:spPr>
          <a:xfrm>
            <a:off x="10134188" y="4081211"/>
            <a:ext cx="91903" cy="9821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>
            <a:stCxn id="164" idx="3"/>
            <a:endCxn id="165" idx="1"/>
          </p:cNvCxnSpPr>
          <p:nvPr/>
        </p:nvCxnSpPr>
        <p:spPr>
          <a:xfrm>
            <a:off x="10133586" y="4763983"/>
            <a:ext cx="11914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>
            <a:stCxn id="166" idx="3"/>
            <a:endCxn id="167" idx="1"/>
          </p:cNvCxnSpPr>
          <p:nvPr/>
        </p:nvCxnSpPr>
        <p:spPr>
          <a:xfrm flipV="1">
            <a:off x="10208981" y="5042725"/>
            <a:ext cx="80915" cy="16452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stCxn id="166" idx="3"/>
            <a:endCxn id="168" idx="1"/>
          </p:cNvCxnSpPr>
          <p:nvPr/>
        </p:nvCxnSpPr>
        <p:spPr>
          <a:xfrm>
            <a:off x="10208981" y="5207249"/>
            <a:ext cx="80915" cy="13545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stCxn id="169" idx="3"/>
            <a:endCxn id="170" idx="1"/>
          </p:cNvCxnSpPr>
          <p:nvPr/>
        </p:nvCxnSpPr>
        <p:spPr>
          <a:xfrm flipV="1">
            <a:off x="9807489" y="5638744"/>
            <a:ext cx="158150" cy="18304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169" idx="3"/>
            <a:endCxn id="171" idx="1"/>
          </p:cNvCxnSpPr>
          <p:nvPr/>
        </p:nvCxnSpPr>
        <p:spPr>
          <a:xfrm>
            <a:off x="9807489" y="5821790"/>
            <a:ext cx="168422" cy="9206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>
            <a:stCxn id="172" idx="3"/>
            <a:endCxn id="173" idx="1"/>
          </p:cNvCxnSpPr>
          <p:nvPr/>
        </p:nvCxnSpPr>
        <p:spPr>
          <a:xfrm flipV="1">
            <a:off x="10358936" y="6212247"/>
            <a:ext cx="85962" cy="19336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172" idx="3"/>
            <a:endCxn id="174" idx="1"/>
          </p:cNvCxnSpPr>
          <p:nvPr/>
        </p:nvCxnSpPr>
        <p:spPr>
          <a:xfrm>
            <a:off x="10358936" y="6405614"/>
            <a:ext cx="83965" cy="7325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구부러진 연결선 85"/>
          <p:cNvCxnSpPr>
            <a:stCxn id="127" idx="0"/>
            <a:endCxn id="128" idx="1"/>
          </p:cNvCxnSpPr>
          <p:nvPr/>
        </p:nvCxnSpPr>
        <p:spPr>
          <a:xfrm rot="5400000" flipH="1" flipV="1">
            <a:off x="9924365" y="216774"/>
            <a:ext cx="418442" cy="915046"/>
          </a:xfrm>
          <a:prstGeom prst="curvedConnector2">
            <a:avLst/>
          </a:prstGeom>
          <a:ln w="19050">
            <a:solidFill>
              <a:srgbClr val="A86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 88"/>
          <p:cNvCxnSpPr>
            <a:stCxn id="127" idx="2"/>
            <a:endCxn id="133" idx="1"/>
          </p:cNvCxnSpPr>
          <p:nvPr/>
        </p:nvCxnSpPr>
        <p:spPr>
          <a:xfrm rot="16200000" flipH="1">
            <a:off x="9687662" y="1176963"/>
            <a:ext cx="891849" cy="915046"/>
          </a:xfrm>
          <a:prstGeom prst="curvedConnector2">
            <a:avLst/>
          </a:prstGeom>
          <a:ln w="19050">
            <a:solidFill>
              <a:srgbClr val="A86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구부러진 연결선 143"/>
          <p:cNvCxnSpPr/>
          <p:nvPr/>
        </p:nvCxnSpPr>
        <p:spPr>
          <a:xfrm rot="16200000" flipH="1">
            <a:off x="9925895" y="993180"/>
            <a:ext cx="566172" cy="915046"/>
          </a:xfrm>
          <a:prstGeom prst="curvedConnector2">
            <a:avLst/>
          </a:prstGeom>
          <a:ln w="19050">
            <a:solidFill>
              <a:srgbClr val="A86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구부러진 연결선 148"/>
          <p:cNvCxnSpPr/>
          <p:nvPr/>
        </p:nvCxnSpPr>
        <p:spPr>
          <a:xfrm rot="5400000" flipH="1" flipV="1">
            <a:off x="10209923" y="367578"/>
            <a:ext cx="110178" cy="915046"/>
          </a:xfrm>
          <a:prstGeom prst="curvedConnector2">
            <a:avLst/>
          </a:prstGeom>
          <a:ln w="19050">
            <a:solidFill>
              <a:srgbClr val="A86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구부러진 연결선 150"/>
          <p:cNvCxnSpPr/>
          <p:nvPr/>
        </p:nvCxnSpPr>
        <p:spPr>
          <a:xfrm rot="16200000" flipH="1">
            <a:off x="10237251" y="754125"/>
            <a:ext cx="269401" cy="1046472"/>
          </a:xfrm>
          <a:prstGeom prst="curvedConnector2">
            <a:avLst/>
          </a:prstGeom>
          <a:ln w="19050">
            <a:solidFill>
              <a:srgbClr val="A86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127" idx="3"/>
            <a:endCxn id="130" idx="1"/>
          </p:cNvCxnSpPr>
          <p:nvPr/>
        </p:nvCxnSpPr>
        <p:spPr>
          <a:xfrm>
            <a:off x="10168666" y="1036040"/>
            <a:ext cx="422443" cy="65502"/>
          </a:xfrm>
          <a:prstGeom prst="line">
            <a:avLst/>
          </a:prstGeom>
          <a:ln w="19050">
            <a:solidFill>
              <a:srgbClr val="A86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10134188" y="2433641"/>
            <a:ext cx="201898" cy="210276"/>
          </a:xfrm>
          <a:prstGeom prst="line">
            <a:avLst/>
          </a:prstGeom>
          <a:ln w="19050">
            <a:solidFill>
              <a:srgbClr val="A86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0134188" y="2588705"/>
            <a:ext cx="224748" cy="224119"/>
          </a:xfrm>
          <a:prstGeom prst="line">
            <a:avLst/>
          </a:prstGeom>
          <a:ln w="19050">
            <a:solidFill>
              <a:srgbClr val="A86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endCxn id="134" idx="1"/>
          </p:cNvCxnSpPr>
          <p:nvPr/>
        </p:nvCxnSpPr>
        <p:spPr>
          <a:xfrm rot="16200000" flipH="1">
            <a:off x="8690296" y="2111925"/>
            <a:ext cx="752558" cy="233770"/>
          </a:xfrm>
          <a:prstGeom prst="curvedConnector2">
            <a:avLst/>
          </a:prstGeom>
          <a:ln w="38100">
            <a:solidFill>
              <a:srgbClr val="A86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9276865" y="213562"/>
            <a:ext cx="490867" cy="0"/>
          </a:xfrm>
          <a:prstGeom prst="line">
            <a:avLst/>
          </a:prstGeom>
          <a:ln w="19050">
            <a:solidFill>
              <a:srgbClr val="A86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구부러진 연결선 154"/>
          <p:cNvCxnSpPr>
            <a:endCxn id="127" idx="1"/>
          </p:cNvCxnSpPr>
          <p:nvPr/>
        </p:nvCxnSpPr>
        <p:spPr>
          <a:xfrm rot="5400000" flipH="1" flipV="1">
            <a:off x="8773183" y="1212547"/>
            <a:ext cx="586784" cy="233770"/>
          </a:xfrm>
          <a:prstGeom prst="curvedConnector2">
            <a:avLst/>
          </a:prstGeom>
          <a:ln w="38100">
            <a:solidFill>
              <a:srgbClr val="A86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 147"/>
          <p:cNvCxnSpPr>
            <a:stCxn id="11" idx="1"/>
          </p:cNvCxnSpPr>
          <p:nvPr/>
        </p:nvCxnSpPr>
        <p:spPr>
          <a:xfrm rot="10800000" flipV="1">
            <a:off x="6812690" y="1756173"/>
            <a:ext cx="547513" cy="1243089"/>
          </a:xfrm>
          <a:prstGeom prst="curvedConnector2">
            <a:avLst/>
          </a:prstGeom>
          <a:ln w="50800">
            <a:gradFill flip="none" rotWithShape="1">
              <a:gsLst>
                <a:gs pos="82000">
                  <a:srgbClr val="A065CD"/>
                </a:gs>
                <a:gs pos="100000">
                  <a:srgbClr val="9559C3"/>
                </a:gs>
                <a:gs pos="18000">
                  <a:srgbClr val="A86ED4"/>
                </a:gs>
                <a:gs pos="0">
                  <a:schemeClr val="bg1"/>
                </a:gs>
              </a:gsLst>
              <a:lin ang="135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구부러진 연결선 138"/>
          <p:cNvCxnSpPr>
            <a:stCxn id="11" idx="0"/>
            <a:endCxn id="16" idx="1"/>
          </p:cNvCxnSpPr>
          <p:nvPr/>
        </p:nvCxnSpPr>
        <p:spPr>
          <a:xfrm rot="5400000" flipH="1" flipV="1">
            <a:off x="7544167" y="521401"/>
            <a:ext cx="1353204" cy="728268"/>
          </a:xfrm>
          <a:prstGeom prst="curvedConnector2">
            <a:avLst/>
          </a:prstGeom>
          <a:ln w="38100">
            <a:solidFill>
              <a:srgbClr val="A86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구부러진 연결선 140"/>
          <p:cNvCxnSpPr>
            <a:stCxn id="11" idx="3"/>
            <a:endCxn id="17" idx="1"/>
          </p:cNvCxnSpPr>
          <p:nvPr/>
        </p:nvCxnSpPr>
        <p:spPr>
          <a:xfrm flipV="1">
            <a:off x="8353068" y="1751951"/>
            <a:ext cx="463671" cy="4223"/>
          </a:xfrm>
          <a:prstGeom prst="curvedConnector3">
            <a:avLst/>
          </a:prstGeom>
          <a:ln w="38100">
            <a:solidFill>
              <a:srgbClr val="A86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117" idx="3"/>
          </p:cNvCxnSpPr>
          <p:nvPr/>
        </p:nvCxnSpPr>
        <p:spPr>
          <a:xfrm>
            <a:off x="2485932" y="6338688"/>
            <a:ext cx="307042" cy="54505"/>
          </a:xfrm>
          <a:prstGeom prst="line">
            <a:avLst/>
          </a:prstGeom>
          <a:ln w="222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2425596" y="6453776"/>
            <a:ext cx="304516" cy="239876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원호 115"/>
          <p:cNvSpPr/>
          <p:nvPr/>
        </p:nvSpPr>
        <p:spPr>
          <a:xfrm rot="5748757">
            <a:off x="3102930" y="4676993"/>
            <a:ext cx="553006" cy="1451890"/>
          </a:xfrm>
          <a:prstGeom prst="arc">
            <a:avLst/>
          </a:prstGeom>
          <a:noFill/>
          <a:ln w="34925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/>
          </a:p>
        </p:txBody>
      </p:sp>
      <p:sp>
        <p:nvSpPr>
          <p:cNvPr id="115" name="원호 114"/>
          <p:cNvSpPr/>
          <p:nvPr/>
        </p:nvSpPr>
        <p:spPr>
          <a:xfrm rot="5748757">
            <a:off x="2924089" y="4787728"/>
            <a:ext cx="1027747" cy="1460513"/>
          </a:xfrm>
          <a:prstGeom prst="arc">
            <a:avLst/>
          </a:prstGeom>
          <a:noFill/>
          <a:ln w="34925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/>
          </a:p>
        </p:txBody>
      </p:sp>
      <p:sp>
        <p:nvSpPr>
          <p:cNvPr id="114" name="원호 113"/>
          <p:cNvSpPr/>
          <p:nvPr/>
        </p:nvSpPr>
        <p:spPr>
          <a:xfrm>
            <a:off x="2416637" y="5314924"/>
            <a:ext cx="1868186" cy="163229"/>
          </a:xfrm>
          <a:prstGeom prst="arc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/>
          </a:p>
        </p:txBody>
      </p:sp>
      <p:sp>
        <p:nvSpPr>
          <p:cNvPr id="113" name="원호 112"/>
          <p:cNvSpPr/>
          <p:nvPr/>
        </p:nvSpPr>
        <p:spPr>
          <a:xfrm rot="5748757">
            <a:off x="2523477" y="4397901"/>
            <a:ext cx="1815962" cy="2199921"/>
          </a:xfrm>
          <a:prstGeom prst="arc">
            <a:avLst/>
          </a:prstGeom>
          <a:noFill/>
          <a:ln w="4445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/>
          </a:p>
        </p:txBody>
      </p:sp>
      <p:sp>
        <p:nvSpPr>
          <p:cNvPr id="112" name="원호 111"/>
          <p:cNvSpPr/>
          <p:nvPr/>
        </p:nvSpPr>
        <p:spPr>
          <a:xfrm>
            <a:off x="2262978" y="5004836"/>
            <a:ext cx="2216462" cy="797134"/>
          </a:xfrm>
          <a:prstGeom prst="arc">
            <a:avLst/>
          </a:prstGeom>
          <a:ln w="476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/>
          </a:p>
        </p:txBody>
      </p:sp>
      <p:sp>
        <p:nvSpPr>
          <p:cNvPr id="111" name="원호 110"/>
          <p:cNvSpPr/>
          <p:nvPr/>
        </p:nvSpPr>
        <p:spPr>
          <a:xfrm rot="5748757">
            <a:off x="3415576" y="2312684"/>
            <a:ext cx="3673275" cy="2715587"/>
          </a:xfrm>
          <a:prstGeom prst="arc">
            <a:avLst/>
          </a:prstGeom>
          <a:noFill/>
          <a:ln w="57150">
            <a:gradFill>
              <a:gsLst>
                <a:gs pos="13000">
                  <a:srgbClr val="FFFF00"/>
                </a:gs>
                <a:gs pos="100000">
                  <a:srgbClr val="FFC000"/>
                </a:gs>
                <a:gs pos="3000">
                  <a:schemeClr val="bg1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/>
          </a:p>
        </p:txBody>
      </p:sp>
      <p:sp>
        <p:nvSpPr>
          <p:cNvPr id="107" name="원호 106"/>
          <p:cNvSpPr/>
          <p:nvPr/>
        </p:nvSpPr>
        <p:spPr>
          <a:xfrm rot="5748757">
            <a:off x="1372098" y="2723233"/>
            <a:ext cx="211863" cy="848797"/>
          </a:xfrm>
          <a:prstGeom prst="arc">
            <a:avLst/>
          </a:prstGeom>
          <a:noFill/>
          <a:ln w="22225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/>
          </a:p>
        </p:txBody>
      </p:sp>
      <p:sp>
        <p:nvSpPr>
          <p:cNvPr id="108" name="원호 107"/>
          <p:cNvSpPr/>
          <p:nvPr/>
        </p:nvSpPr>
        <p:spPr>
          <a:xfrm rot="5748757">
            <a:off x="1385467" y="2660214"/>
            <a:ext cx="66829" cy="492938"/>
          </a:xfrm>
          <a:prstGeom prst="arc">
            <a:avLst/>
          </a:prstGeom>
          <a:noFill/>
          <a:ln w="22225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/>
          </a:p>
        </p:txBody>
      </p:sp>
      <p:sp>
        <p:nvSpPr>
          <p:cNvPr id="109" name="원호 108"/>
          <p:cNvSpPr/>
          <p:nvPr/>
        </p:nvSpPr>
        <p:spPr>
          <a:xfrm rot="5748757">
            <a:off x="1885185" y="3132860"/>
            <a:ext cx="171090" cy="632457"/>
          </a:xfrm>
          <a:prstGeom prst="arc">
            <a:avLst/>
          </a:prstGeom>
          <a:noFill/>
          <a:ln w="22225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/>
          </a:p>
        </p:txBody>
      </p:sp>
      <p:sp>
        <p:nvSpPr>
          <p:cNvPr id="106" name="원호 105"/>
          <p:cNvSpPr/>
          <p:nvPr/>
        </p:nvSpPr>
        <p:spPr>
          <a:xfrm rot="5748757">
            <a:off x="2391692" y="3899768"/>
            <a:ext cx="293554" cy="745128"/>
          </a:xfrm>
          <a:prstGeom prst="arc">
            <a:avLst/>
          </a:prstGeom>
          <a:noFill/>
          <a:ln w="3175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/>
          </a:p>
        </p:txBody>
      </p:sp>
      <p:sp>
        <p:nvSpPr>
          <p:cNvPr id="105" name="원호 104"/>
          <p:cNvSpPr/>
          <p:nvPr/>
        </p:nvSpPr>
        <p:spPr>
          <a:xfrm rot="5748757">
            <a:off x="2373921" y="3347002"/>
            <a:ext cx="255700" cy="1204114"/>
          </a:xfrm>
          <a:prstGeom prst="arc">
            <a:avLst/>
          </a:prstGeom>
          <a:noFill/>
          <a:ln w="2540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/>
          </a:p>
        </p:txBody>
      </p:sp>
      <p:sp>
        <p:nvSpPr>
          <p:cNvPr id="104" name="원호 103"/>
          <p:cNvSpPr/>
          <p:nvPr/>
        </p:nvSpPr>
        <p:spPr>
          <a:xfrm rot="5748757">
            <a:off x="2605348" y="2696004"/>
            <a:ext cx="211863" cy="848797"/>
          </a:xfrm>
          <a:prstGeom prst="arc">
            <a:avLst/>
          </a:prstGeom>
          <a:noFill/>
          <a:ln w="22225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/>
          </a:p>
        </p:txBody>
      </p:sp>
      <p:sp>
        <p:nvSpPr>
          <p:cNvPr id="103" name="원호 102"/>
          <p:cNvSpPr/>
          <p:nvPr/>
        </p:nvSpPr>
        <p:spPr>
          <a:xfrm rot="5748757">
            <a:off x="2570755" y="3065280"/>
            <a:ext cx="191147" cy="741908"/>
          </a:xfrm>
          <a:prstGeom prst="arc">
            <a:avLst/>
          </a:prstGeom>
          <a:noFill/>
          <a:ln w="22225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/>
          </a:p>
        </p:txBody>
      </p:sp>
      <p:sp>
        <p:nvSpPr>
          <p:cNvPr id="102" name="원호 101"/>
          <p:cNvSpPr/>
          <p:nvPr/>
        </p:nvSpPr>
        <p:spPr>
          <a:xfrm>
            <a:off x="2053488" y="3768372"/>
            <a:ext cx="1022239" cy="363269"/>
          </a:xfrm>
          <a:prstGeom prst="arc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원호 100"/>
          <p:cNvSpPr/>
          <p:nvPr/>
        </p:nvSpPr>
        <p:spPr>
          <a:xfrm>
            <a:off x="2342496" y="2884909"/>
            <a:ext cx="782220" cy="404429"/>
          </a:xfrm>
          <a:prstGeom prst="arc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원호 99"/>
          <p:cNvSpPr/>
          <p:nvPr/>
        </p:nvSpPr>
        <p:spPr>
          <a:xfrm rot="5748757">
            <a:off x="3650764" y="2784013"/>
            <a:ext cx="255700" cy="1204114"/>
          </a:xfrm>
          <a:prstGeom prst="arc">
            <a:avLst/>
          </a:prstGeom>
          <a:noFill/>
          <a:ln w="34925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/>
          </a:p>
        </p:txBody>
      </p:sp>
      <p:sp>
        <p:nvSpPr>
          <p:cNvPr id="99" name="원호 98"/>
          <p:cNvSpPr/>
          <p:nvPr/>
        </p:nvSpPr>
        <p:spPr>
          <a:xfrm rot="5748757">
            <a:off x="3229009" y="2697263"/>
            <a:ext cx="1027747" cy="1460513"/>
          </a:xfrm>
          <a:prstGeom prst="arc">
            <a:avLst/>
          </a:prstGeom>
          <a:noFill/>
          <a:ln w="34925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/>
          </a:p>
        </p:txBody>
      </p:sp>
      <p:sp>
        <p:nvSpPr>
          <p:cNvPr id="98" name="원호 97"/>
          <p:cNvSpPr/>
          <p:nvPr/>
        </p:nvSpPr>
        <p:spPr>
          <a:xfrm rot="5748757">
            <a:off x="2958212" y="2667334"/>
            <a:ext cx="1810167" cy="1513970"/>
          </a:xfrm>
          <a:prstGeom prst="arc">
            <a:avLst/>
          </a:prstGeom>
          <a:noFill/>
          <a:ln w="34925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/>
          </a:p>
        </p:txBody>
      </p:sp>
      <p:cxnSp>
        <p:nvCxnSpPr>
          <p:cNvPr id="88" name="직선 연결선 87"/>
          <p:cNvCxnSpPr>
            <a:stCxn id="13" idx="3"/>
          </p:cNvCxnSpPr>
          <p:nvPr/>
        </p:nvCxnSpPr>
        <p:spPr>
          <a:xfrm>
            <a:off x="5102852" y="3412366"/>
            <a:ext cx="719220" cy="1386"/>
          </a:xfrm>
          <a:prstGeom prst="line">
            <a:avLst/>
          </a:prstGeom>
          <a:ln w="50800"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12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원호 89"/>
          <p:cNvSpPr/>
          <p:nvPr/>
        </p:nvSpPr>
        <p:spPr>
          <a:xfrm>
            <a:off x="3040802" y="3138820"/>
            <a:ext cx="1438638" cy="441332"/>
          </a:xfrm>
          <a:prstGeom prst="arc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원호 73"/>
          <p:cNvSpPr/>
          <p:nvPr/>
        </p:nvSpPr>
        <p:spPr>
          <a:xfrm rot="8067541">
            <a:off x="949483" y="1604509"/>
            <a:ext cx="450139" cy="495307"/>
          </a:xfrm>
          <a:prstGeom prst="arc">
            <a:avLst>
              <a:gd name="adj1" fmla="val 16470995"/>
              <a:gd name="adj2" fmla="val 78290"/>
            </a:avLst>
          </a:prstGeom>
          <a:noFill/>
          <a:ln w="22225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/>
          </a:p>
        </p:txBody>
      </p:sp>
      <p:sp>
        <p:nvSpPr>
          <p:cNvPr id="73" name="원호 72"/>
          <p:cNvSpPr/>
          <p:nvPr/>
        </p:nvSpPr>
        <p:spPr>
          <a:xfrm rot="6411093">
            <a:off x="1800019" y="1162971"/>
            <a:ext cx="1389780" cy="589985"/>
          </a:xfrm>
          <a:prstGeom prst="arc">
            <a:avLst>
              <a:gd name="adj1" fmla="val 16470995"/>
              <a:gd name="adj2" fmla="val 78290"/>
            </a:avLst>
          </a:prstGeom>
          <a:noFill/>
          <a:ln w="22225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/>
          </a:p>
        </p:txBody>
      </p:sp>
      <p:sp>
        <p:nvSpPr>
          <p:cNvPr id="72" name="원호 71"/>
          <p:cNvSpPr/>
          <p:nvPr/>
        </p:nvSpPr>
        <p:spPr>
          <a:xfrm>
            <a:off x="2129871" y="1496924"/>
            <a:ext cx="356063" cy="58190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/>
          </a:p>
        </p:txBody>
      </p:sp>
      <p:sp>
        <p:nvSpPr>
          <p:cNvPr id="64" name="원호 63"/>
          <p:cNvSpPr/>
          <p:nvPr/>
        </p:nvSpPr>
        <p:spPr>
          <a:xfrm>
            <a:off x="1185771" y="1407560"/>
            <a:ext cx="481698" cy="215264"/>
          </a:xfrm>
          <a:prstGeom prst="arc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/>
          </a:p>
        </p:txBody>
      </p:sp>
      <p:sp>
        <p:nvSpPr>
          <p:cNvPr id="69" name="원호 68"/>
          <p:cNvSpPr/>
          <p:nvPr/>
        </p:nvSpPr>
        <p:spPr>
          <a:xfrm rot="8067541">
            <a:off x="2298631" y="66306"/>
            <a:ext cx="414694" cy="545313"/>
          </a:xfrm>
          <a:prstGeom prst="arc">
            <a:avLst>
              <a:gd name="adj1" fmla="val 16470995"/>
              <a:gd name="adj2" fmla="val 78290"/>
            </a:avLst>
          </a:prstGeom>
          <a:noFill/>
          <a:ln w="22225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/>
          </a:p>
        </p:txBody>
      </p:sp>
      <p:sp>
        <p:nvSpPr>
          <p:cNvPr id="70" name="원호 69"/>
          <p:cNvSpPr/>
          <p:nvPr/>
        </p:nvSpPr>
        <p:spPr>
          <a:xfrm rot="6573505">
            <a:off x="2103213" y="632330"/>
            <a:ext cx="531424" cy="537296"/>
          </a:xfrm>
          <a:prstGeom prst="arc">
            <a:avLst>
              <a:gd name="adj1" fmla="val 16470995"/>
              <a:gd name="adj2" fmla="val 78290"/>
            </a:avLst>
          </a:prstGeom>
          <a:noFill/>
          <a:ln w="22225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/>
          </a:p>
        </p:txBody>
      </p:sp>
      <p:sp>
        <p:nvSpPr>
          <p:cNvPr id="71" name="원호 70"/>
          <p:cNvSpPr/>
          <p:nvPr/>
        </p:nvSpPr>
        <p:spPr>
          <a:xfrm rot="6411093">
            <a:off x="1372876" y="1273780"/>
            <a:ext cx="414694" cy="545313"/>
          </a:xfrm>
          <a:prstGeom prst="arc">
            <a:avLst>
              <a:gd name="adj1" fmla="val 16470995"/>
              <a:gd name="adj2" fmla="val 78290"/>
            </a:avLst>
          </a:prstGeom>
          <a:noFill/>
          <a:ln w="22225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/>
          </a:p>
        </p:txBody>
      </p:sp>
      <p:sp>
        <p:nvSpPr>
          <p:cNvPr id="63" name="원호 62"/>
          <p:cNvSpPr/>
          <p:nvPr/>
        </p:nvSpPr>
        <p:spPr>
          <a:xfrm>
            <a:off x="2004234" y="792415"/>
            <a:ext cx="481698" cy="215264"/>
          </a:xfrm>
          <a:prstGeom prst="arc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/>
          </a:p>
        </p:txBody>
      </p:sp>
      <p:sp>
        <p:nvSpPr>
          <p:cNvPr id="62" name="원호 61"/>
          <p:cNvSpPr/>
          <p:nvPr/>
        </p:nvSpPr>
        <p:spPr>
          <a:xfrm>
            <a:off x="1941045" y="201185"/>
            <a:ext cx="1008623" cy="476057"/>
          </a:xfrm>
          <a:prstGeom prst="arc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/>
          </a:p>
        </p:txBody>
      </p:sp>
      <p:sp>
        <p:nvSpPr>
          <p:cNvPr id="52" name="원호 51"/>
          <p:cNvSpPr/>
          <p:nvPr/>
        </p:nvSpPr>
        <p:spPr>
          <a:xfrm>
            <a:off x="2130389" y="529113"/>
            <a:ext cx="2135950" cy="1410767"/>
          </a:xfrm>
          <a:prstGeom prst="arc">
            <a:avLst/>
          </a:prstGeom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/>
          </a:p>
        </p:txBody>
      </p:sp>
      <p:sp>
        <p:nvSpPr>
          <p:cNvPr id="51" name="원호 50"/>
          <p:cNvSpPr/>
          <p:nvPr/>
        </p:nvSpPr>
        <p:spPr>
          <a:xfrm>
            <a:off x="2312538" y="957316"/>
            <a:ext cx="1861029" cy="675330"/>
          </a:xfrm>
          <a:prstGeom prst="arc">
            <a:avLst/>
          </a:prstGeom>
          <a:ln w="317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/>
          </a:p>
        </p:txBody>
      </p:sp>
      <p:sp>
        <p:nvSpPr>
          <p:cNvPr id="48" name="원호 47"/>
          <p:cNvSpPr/>
          <p:nvPr/>
        </p:nvSpPr>
        <p:spPr>
          <a:xfrm rot="6752421">
            <a:off x="3058042" y="526251"/>
            <a:ext cx="846502" cy="1139166"/>
          </a:xfrm>
          <a:prstGeom prst="arc">
            <a:avLst>
              <a:gd name="adj1" fmla="val 16470995"/>
              <a:gd name="adj2" fmla="val 78290"/>
            </a:avLst>
          </a:prstGeom>
          <a:noFill/>
          <a:ln w="31750"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/>
          </a:p>
        </p:txBody>
      </p:sp>
      <p:sp>
        <p:nvSpPr>
          <p:cNvPr id="47" name="원호 46"/>
          <p:cNvSpPr/>
          <p:nvPr/>
        </p:nvSpPr>
        <p:spPr>
          <a:xfrm rot="5748757">
            <a:off x="2157764" y="260890"/>
            <a:ext cx="2062663" cy="2171994"/>
          </a:xfrm>
          <a:prstGeom prst="arc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/>
          </a:p>
        </p:txBody>
      </p:sp>
      <p:sp>
        <p:nvSpPr>
          <p:cNvPr id="46" name="원호 45"/>
          <p:cNvSpPr/>
          <p:nvPr/>
        </p:nvSpPr>
        <p:spPr>
          <a:xfrm>
            <a:off x="2975123" y="1353748"/>
            <a:ext cx="3483121" cy="3005330"/>
          </a:xfrm>
          <a:prstGeom prst="arc">
            <a:avLst/>
          </a:prstGeom>
          <a:noFill/>
          <a:ln w="63500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13000">
                  <a:srgbClr val="ADCDEA"/>
                </a:gs>
                <a:gs pos="100000">
                  <a:schemeClr val="accent1">
                    <a:lumMod val="100000"/>
                  </a:schemeClr>
                </a:gs>
              </a:gsLst>
              <a:lin ang="1350000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2" dirty="0"/>
          </a:p>
        </p:txBody>
      </p:sp>
      <p:sp>
        <p:nvSpPr>
          <p:cNvPr id="6" name="모서리가 둥근 직사각형 5" descr="마인드맵 주요 주제 블로그 키우기" title="블로그 키우기"/>
          <p:cNvSpPr/>
          <p:nvPr/>
        </p:nvSpPr>
        <p:spPr>
          <a:xfrm>
            <a:off x="5684276" y="2961875"/>
            <a:ext cx="1814249" cy="907124"/>
          </a:xfrm>
          <a:prstGeom prst="roundRect">
            <a:avLst/>
          </a:prstGeom>
          <a:solidFill>
            <a:schemeClr val="lt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662" b="1" dirty="0">
              <a:solidFill>
                <a:schemeClr val="tx1"/>
              </a:solidFill>
            </a:endParaRPr>
          </a:p>
          <a:p>
            <a:pPr algn="ctr"/>
            <a:endParaRPr lang="en-US" altLang="ko-KR" sz="1662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77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블로그</a:t>
            </a:r>
            <a:r>
              <a:rPr lang="ko-KR" altLang="en-US" sz="1477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477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  <a:cs typeface="함초롬바탕" panose="02030604000101010101" pitchFamily="18" charset="-127"/>
              </a:rPr>
              <a:t>키우기</a:t>
            </a:r>
            <a:endParaRPr lang="en-US" altLang="ko-KR" sz="1477" dirty="0">
              <a:solidFill>
                <a:schemeClr val="tx1"/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모서리가 둥근 직사각형 6" descr="2023년도에 지향하는 목표" title="2023년도 목표"/>
          <p:cNvSpPr/>
          <p:nvPr/>
        </p:nvSpPr>
        <p:spPr>
          <a:xfrm>
            <a:off x="4015662" y="5360161"/>
            <a:ext cx="1069146" cy="24097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80000">
                <a:schemeClr val="accent5">
                  <a:lumMod val="45000"/>
                  <a:lumOff val="55000"/>
                </a:schemeClr>
              </a:gs>
              <a:gs pos="92000">
                <a:schemeClr val="accent1">
                  <a:lumMod val="87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23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2023</a:t>
            </a:r>
            <a:r>
              <a:rPr lang="ko-KR" altLang="en-US" sz="923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년도 목표</a:t>
            </a:r>
          </a:p>
        </p:txBody>
      </p:sp>
      <p:sp>
        <p:nvSpPr>
          <p:cNvPr id="8" name="모서리가 둥근 직사각형 7" descr="블로그를 만들고 실행하기 위한 방안" title="실행방안"/>
          <p:cNvSpPr/>
          <p:nvPr/>
        </p:nvSpPr>
        <p:spPr>
          <a:xfrm>
            <a:off x="3961462" y="1224383"/>
            <a:ext cx="788800" cy="23875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80000">
                <a:schemeClr val="accent5">
                  <a:lumMod val="45000"/>
                  <a:lumOff val="55000"/>
                </a:schemeClr>
              </a:gs>
              <a:gs pos="92000">
                <a:schemeClr val="accent1">
                  <a:lumMod val="87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실행방안</a:t>
            </a:r>
          </a:p>
        </p:txBody>
      </p:sp>
      <p:sp>
        <p:nvSpPr>
          <p:cNvPr id="11" name="모서리가 둥근 직사각형 10" descr="만들고자 하는 블로그 컨셉 방향에 대한 주제" title="블로그 컨셉"/>
          <p:cNvSpPr/>
          <p:nvPr/>
        </p:nvSpPr>
        <p:spPr>
          <a:xfrm>
            <a:off x="7360202" y="1562137"/>
            <a:ext cx="992866" cy="38807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80000">
                <a:schemeClr val="accent5">
                  <a:lumMod val="45000"/>
                  <a:lumOff val="55000"/>
                </a:schemeClr>
              </a:gs>
              <a:gs pos="92000">
                <a:schemeClr val="accent1">
                  <a:lumMod val="87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8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블로그</a:t>
            </a:r>
            <a:r>
              <a:rPr lang="en-US" altLang="ko-KR" sz="1108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108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컨셉</a:t>
            </a:r>
          </a:p>
        </p:txBody>
      </p:sp>
      <p:sp>
        <p:nvSpPr>
          <p:cNvPr id="12" name="모서리가 둥근 직사각형 11" descr="실제 블로그 작업" title="블로그"/>
          <p:cNvSpPr/>
          <p:nvPr/>
        </p:nvSpPr>
        <p:spPr>
          <a:xfrm>
            <a:off x="7091660" y="4595171"/>
            <a:ext cx="753350" cy="33762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80000">
                <a:schemeClr val="accent5">
                  <a:lumMod val="45000"/>
                  <a:lumOff val="55000"/>
                </a:schemeClr>
              </a:gs>
              <a:gs pos="92000">
                <a:schemeClr val="accent1">
                  <a:lumMod val="87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8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블로그</a:t>
            </a:r>
          </a:p>
        </p:txBody>
      </p:sp>
      <p:sp>
        <p:nvSpPr>
          <p:cNvPr id="13" name="모서리가 둥근 직사각형 12" descr="블로그를 운영하면서 발생하는 수익 모델에 대한 방향성" title="수익 모델"/>
          <p:cNvSpPr/>
          <p:nvPr/>
        </p:nvSpPr>
        <p:spPr>
          <a:xfrm>
            <a:off x="4355374" y="3287958"/>
            <a:ext cx="747478" cy="24881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80000">
                <a:schemeClr val="accent5">
                  <a:lumMod val="45000"/>
                  <a:lumOff val="55000"/>
                </a:schemeClr>
              </a:gs>
              <a:gs pos="92000">
                <a:schemeClr val="accent1">
                  <a:lumMod val="87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수익모델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072" y="3027368"/>
            <a:ext cx="1538654" cy="538529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8584903" y="50671"/>
            <a:ext cx="780757" cy="316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주요 타겟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816739" y="1553691"/>
            <a:ext cx="875393" cy="396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5" dirty="0" smtClean="0">
                <a:solidFill>
                  <a:schemeClr val="tx1"/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😄 컨텐츠</a:t>
            </a:r>
            <a:endParaRPr lang="ko-KR" altLang="en-US" sz="1015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584903" y="3236463"/>
            <a:ext cx="780757" cy="316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1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종류</a:t>
            </a:r>
            <a:r>
              <a:rPr lang="en-US" altLang="ko-KR" sz="101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/</a:t>
            </a:r>
            <a:r>
              <a:rPr lang="ko-KR" altLang="en-US" sz="101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결정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092746" y="5030126"/>
            <a:ext cx="984314" cy="508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15" dirty="0" smtClean="0">
                <a:solidFill>
                  <a:schemeClr val="tx1"/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⌚ </a:t>
            </a:r>
            <a:r>
              <a:rPr lang="ko-KR" altLang="en-US" sz="1015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준비 </a:t>
            </a:r>
            <a:r>
              <a:rPr lang="ko-KR" altLang="en-US" sz="1015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작업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601146" y="430840"/>
            <a:ext cx="717070" cy="196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포스팅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94912" y="2262928"/>
            <a:ext cx="1589182" cy="196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주말 블로그 마케팅 공부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52046" y="4248086"/>
            <a:ext cx="972242" cy="196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쿠팡</a:t>
            </a:r>
            <a:r>
              <a:rPr lang="ko-KR" altLang="en-US" sz="923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923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파트너스</a:t>
            </a:r>
            <a:endParaRPr lang="ko-KR" altLang="en-US" sz="923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51927" y="3830919"/>
            <a:ext cx="717070" cy="196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제품 리뷰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982880" y="3413752"/>
            <a:ext cx="826220" cy="196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체험단</a:t>
            </a:r>
            <a:r>
              <a:rPr lang="ko-KR" altLang="en-US" sz="923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활동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052433" y="3049039"/>
            <a:ext cx="717070" cy="196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광고 수익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838198" y="5924252"/>
            <a:ext cx="1563342" cy="196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체험단</a:t>
            </a:r>
            <a:r>
              <a:rPr lang="ko-KR" altLang="en-US" sz="923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활동 및 제품 리뷰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673441" y="6288430"/>
            <a:ext cx="717070" cy="196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현재 상황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856271" y="4897746"/>
            <a:ext cx="1563342" cy="196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일 방문자 </a:t>
            </a:r>
            <a:r>
              <a:rPr lang="en-US" altLang="ko-KR" sz="923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3,000</a:t>
            </a:r>
            <a:r>
              <a:rPr lang="ko-KR" altLang="en-US" sz="923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명 달성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634706" y="5235371"/>
            <a:ext cx="1766834" cy="196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월 수익 </a:t>
            </a:r>
            <a:r>
              <a:rPr lang="en-US" altLang="ko-KR" sz="923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50~1,000</a:t>
            </a:r>
            <a:r>
              <a:rPr lang="ko-KR" altLang="en-US" sz="923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만 원 달성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529195" y="5585242"/>
            <a:ext cx="1863737" cy="196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나를 추가한 이웃 </a:t>
            </a:r>
            <a:r>
              <a:rPr lang="en-US" altLang="ko-KR" sz="923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5</a:t>
            </a:r>
            <a:r>
              <a:rPr lang="ko-KR" altLang="en-US" sz="923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천 명 달성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427422" y="852161"/>
            <a:ext cx="906971" cy="196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키워드 공략</a:t>
            </a:r>
            <a:endParaRPr lang="ko-KR" altLang="en-US" sz="923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453436" y="1395574"/>
            <a:ext cx="852732" cy="196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마케팅 방안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72751" y="92627"/>
            <a:ext cx="1891842" cy="24295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23" dirty="0">
                <a:solidFill>
                  <a:schemeClr val="tx1"/>
                </a:solidFill>
              </a:rPr>
              <a:t>1</a:t>
            </a:r>
            <a:r>
              <a:rPr lang="ko-KR" altLang="en-US" sz="923" dirty="0">
                <a:solidFill>
                  <a:schemeClr val="tx1"/>
                </a:solidFill>
              </a:rPr>
              <a:t>월 </a:t>
            </a:r>
            <a:r>
              <a:rPr lang="en-US" altLang="ko-KR" sz="923" dirty="0">
                <a:solidFill>
                  <a:schemeClr val="tx1"/>
                </a:solidFill>
              </a:rPr>
              <a:t>1</a:t>
            </a:r>
            <a:r>
              <a:rPr lang="ko-KR" altLang="en-US" sz="923" dirty="0">
                <a:solidFill>
                  <a:schemeClr val="tx1"/>
                </a:solidFill>
              </a:rPr>
              <a:t>포스팅 </a:t>
            </a:r>
            <a:r>
              <a:rPr lang="en-US" altLang="ko-KR" sz="923" dirty="0">
                <a:solidFill>
                  <a:schemeClr val="tx1"/>
                </a:solidFill>
              </a:rPr>
              <a:t>/ </a:t>
            </a:r>
            <a:r>
              <a:rPr lang="ko-KR" altLang="en-US" sz="923" dirty="0">
                <a:solidFill>
                  <a:schemeClr val="tx1"/>
                </a:solidFill>
              </a:rPr>
              <a:t>주 </a:t>
            </a:r>
            <a:r>
              <a:rPr lang="en-US" altLang="ko-KR" sz="923" dirty="0">
                <a:solidFill>
                  <a:schemeClr val="tx1"/>
                </a:solidFill>
              </a:rPr>
              <a:t>2~3</a:t>
            </a:r>
            <a:r>
              <a:rPr lang="ko-KR" altLang="en-US" sz="923" dirty="0">
                <a:solidFill>
                  <a:schemeClr val="tx1"/>
                </a:solidFill>
              </a:rPr>
              <a:t>회 포스팅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6915" y="376498"/>
            <a:ext cx="1656465" cy="21141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>
                <a:solidFill>
                  <a:schemeClr val="tx1"/>
                </a:solidFill>
              </a:rPr>
              <a:t>평일 </a:t>
            </a:r>
            <a:r>
              <a:rPr lang="en-US" altLang="ko-KR" sz="923" dirty="0">
                <a:solidFill>
                  <a:schemeClr val="tx1"/>
                </a:solidFill>
              </a:rPr>
              <a:t>1</a:t>
            </a:r>
            <a:r>
              <a:rPr lang="ko-KR" altLang="en-US" sz="923" dirty="0">
                <a:solidFill>
                  <a:schemeClr val="tx1"/>
                </a:solidFill>
              </a:rPr>
              <a:t>일 </a:t>
            </a:r>
            <a:r>
              <a:rPr lang="en-US" altLang="ko-KR" sz="923" dirty="0">
                <a:solidFill>
                  <a:schemeClr val="tx1"/>
                </a:solidFill>
              </a:rPr>
              <a:t>1~2</a:t>
            </a:r>
            <a:r>
              <a:rPr lang="ko-KR" altLang="en-US" sz="923" dirty="0">
                <a:solidFill>
                  <a:schemeClr val="tx1"/>
                </a:solidFill>
              </a:rPr>
              <a:t>시간 투자하기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94879" y="686928"/>
            <a:ext cx="1284028" cy="2450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>
                <a:solidFill>
                  <a:schemeClr val="tx1"/>
                </a:solidFill>
              </a:rPr>
              <a:t>검색 상위 노출 달성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31166" y="974510"/>
            <a:ext cx="1462938" cy="24987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>
                <a:solidFill>
                  <a:schemeClr val="tx1"/>
                </a:solidFill>
              </a:rPr>
              <a:t>작은 키워드 집중 공략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627824" y="1353747"/>
            <a:ext cx="684714" cy="30877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>
                <a:solidFill>
                  <a:schemeClr val="tx1"/>
                </a:solidFill>
              </a:rPr>
              <a:t>서로이웃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84095" y="1284130"/>
            <a:ext cx="1332942" cy="2518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>
                <a:solidFill>
                  <a:schemeClr val="tx1"/>
                </a:solidFill>
              </a:rPr>
              <a:t>이웃블로그방문 활동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51539" y="1534634"/>
            <a:ext cx="1399348" cy="286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>
                <a:solidFill>
                  <a:schemeClr val="tx1"/>
                </a:solidFill>
              </a:rPr>
              <a:t>공감</a:t>
            </a:r>
            <a:r>
              <a:rPr lang="en-US" altLang="ko-KR" sz="923" dirty="0">
                <a:solidFill>
                  <a:schemeClr val="tx1"/>
                </a:solidFill>
              </a:rPr>
              <a:t>/</a:t>
            </a:r>
            <a:r>
              <a:rPr lang="ko-KR" altLang="en-US" sz="923" dirty="0">
                <a:solidFill>
                  <a:schemeClr val="tx1"/>
                </a:solidFill>
              </a:rPr>
              <a:t>댓글 품앗이 활동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247753" y="1928235"/>
            <a:ext cx="1061348" cy="286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 err="1">
                <a:solidFill>
                  <a:schemeClr val="tx1"/>
                </a:solidFill>
              </a:rPr>
              <a:t>카톡</a:t>
            </a:r>
            <a:r>
              <a:rPr lang="ko-KR" altLang="en-US" sz="923" dirty="0">
                <a:solidFill>
                  <a:schemeClr val="tx1"/>
                </a:solidFill>
              </a:rPr>
              <a:t> </a:t>
            </a:r>
            <a:r>
              <a:rPr lang="ko-KR" altLang="en-US" sz="923" dirty="0" err="1">
                <a:solidFill>
                  <a:schemeClr val="tx1"/>
                </a:solidFill>
              </a:rPr>
              <a:t>오픈채팅방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98485" y="1931275"/>
            <a:ext cx="890363" cy="28620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 err="1">
                <a:solidFill>
                  <a:schemeClr val="tx1"/>
                </a:solidFill>
              </a:rPr>
              <a:t>홍보방</a:t>
            </a:r>
            <a:r>
              <a:rPr lang="ko-KR" altLang="en-US" sz="923" dirty="0">
                <a:solidFill>
                  <a:schemeClr val="tx1"/>
                </a:solidFill>
              </a:rPr>
              <a:t> 활동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565097" y="2772474"/>
            <a:ext cx="1219191" cy="28906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>
                <a:solidFill>
                  <a:schemeClr val="tx1"/>
                </a:solidFill>
              </a:rPr>
              <a:t>네이버 </a:t>
            </a:r>
            <a:r>
              <a:rPr lang="ko-KR" altLang="en-US" sz="923" dirty="0" err="1">
                <a:solidFill>
                  <a:schemeClr val="tx1"/>
                </a:solidFill>
              </a:rPr>
              <a:t>애드</a:t>
            </a:r>
            <a:r>
              <a:rPr lang="ko-KR" altLang="en-US" sz="923" dirty="0">
                <a:solidFill>
                  <a:schemeClr val="tx1"/>
                </a:solidFill>
              </a:rPr>
              <a:t> 포스트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829620" y="3089484"/>
            <a:ext cx="938475" cy="2303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 smtClean="0">
                <a:solidFill>
                  <a:schemeClr val="tx1"/>
                </a:solidFill>
              </a:rPr>
              <a:t>구글 </a:t>
            </a:r>
            <a:r>
              <a:rPr lang="ko-KR" altLang="en-US" sz="923" dirty="0" err="1" smtClean="0">
                <a:solidFill>
                  <a:schemeClr val="tx1"/>
                </a:solidFill>
              </a:rPr>
              <a:t>애드센스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263023" y="3384837"/>
            <a:ext cx="477496" cy="2518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 smtClean="0">
                <a:solidFill>
                  <a:schemeClr val="tx1"/>
                </a:solidFill>
              </a:rPr>
              <a:t>음식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998898" y="3685795"/>
            <a:ext cx="566830" cy="2507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23" dirty="0" smtClean="0">
                <a:solidFill>
                  <a:schemeClr val="tx1"/>
                </a:solidFill>
              </a:rPr>
              <a:t>IT</a:t>
            </a:r>
            <a:r>
              <a:rPr lang="ko-KR" altLang="en-US" sz="923" dirty="0">
                <a:solidFill>
                  <a:schemeClr val="tx1"/>
                </a:solidFill>
              </a:rPr>
              <a:t> </a:t>
            </a:r>
            <a:r>
              <a:rPr lang="ko-KR" altLang="en-US" sz="923" dirty="0" smtClean="0">
                <a:solidFill>
                  <a:schemeClr val="tx1"/>
                </a:solidFill>
              </a:rPr>
              <a:t>기기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005877" y="3964509"/>
            <a:ext cx="566830" cy="2507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 smtClean="0">
                <a:solidFill>
                  <a:schemeClr val="tx1"/>
                </a:solidFill>
              </a:rPr>
              <a:t>가전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719431" y="4274109"/>
            <a:ext cx="1898362" cy="28906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 smtClean="0">
                <a:solidFill>
                  <a:schemeClr val="tx1"/>
                </a:solidFill>
              </a:rPr>
              <a:t>제품 홍보 링크</a:t>
            </a:r>
            <a:r>
              <a:rPr lang="en-US" altLang="ko-KR" sz="923" dirty="0" smtClean="0">
                <a:solidFill>
                  <a:schemeClr val="tx1"/>
                </a:solidFill>
              </a:rPr>
              <a:t>/</a:t>
            </a:r>
            <a:r>
              <a:rPr lang="ko-KR" altLang="en-US" sz="923" dirty="0" err="1" smtClean="0">
                <a:solidFill>
                  <a:schemeClr val="tx1"/>
                </a:solidFill>
              </a:rPr>
              <a:t>판매시</a:t>
            </a:r>
            <a:r>
              <a:rPr lang="ko-KR" altLang="en-US" sz="923" dirty="0" smtClean="0">
                <a:solidFill>
                  <a:schemeClr val="tx1"/>
                </a:solidFill>
              </a:rPr>
              <a:t> </a:t>
            </a:r>
            <a:r>
              <a:rPr lang="en-US" altLang="ko-KR" sz="923" dirty="0" smtClean="0">
                <a:solidFill>
                  <a:schemeClr val="tx1"/>
                </a:solidFill>
              </a:rPr>
              <a:t>3% </a:t>
            </a:r>
            <a:r>
              <a:rPr lang="ko-KR" altLang="en-US" sz="923" dirty="0" smtClean="0">
                <a:solidFill>
                  <a:schemeClr val="tx1"/>
                </a:solidFill>
              </a:rPr>
              <a:t>수입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18437" y="3370964"/>
            <a:ext cx="1780462" cy="28906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 smtClean="0">
                <a:solidFill>
                  <a:schemeClr val="tx1"/>
                </a:solidFill>
              </a:rPr>
              <a:t>매주 목</a:t>
            </a:r>
            <a:r>
              <a:rPr lang="en-US" altLang="ko-KR" sz="923" dirty="0" smtClean="0">
                <a:solidFill>
                  <a:schemeClr val="tx1"/>
                </a:solidFill>
              </a:rPr>
              <a:t>/</a:t>
            </a:r>
            <a:r>
              <a:rPr lang="ko-KR" altLang="en-US" sz="923" dirty="0" smtClean="0">
                <a:solidFill>
                  <a:schemeClr val="tx1"/>
                </a:solidFill>
              </a:rPr>
              <a:t>일 정기 모임 후 식사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773689" y="2777442"/>
            <a:ext cx="641116" cy="2859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 smtClean="0">
                <a:solidFill>
                  <a:schemeClr val="tx1"/>
                </a:solidFill>
              </a:rPr>
              <a:t>수익 ↓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932204" y="3089484"/>
            <a:ext cx="599916" cy="24656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 smtClean="0">
                <a:solidFill>
                  <a:schemeClr val="tx1"/>
                </a:solidFill>
              </a:rPr>
              <a:t>수익 ◎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1296808" y="6203210"/>
            <a:ext cx="1189124" cy="2709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 smtClean="0">
                <a:solidFill>
                  <a:schemeClr val="tx1"/>
                </a:solidFill>
              </a:rPr>
              <a:t>일 </a:t>
            </a:r>
            <a:r>
              <a:rPr lang="ko-KR" altLang="en-US" sz="923" smtClean="0">
                <a:solidFill>
                  <a:schemeClr val="tx1"/>
                </a:solidFill>
              </a:rPr>
              <a:t>방문자 </a:t>
            </a:r>
            <a:r>
              <a:rPr lang="en-US" altLang="ko-KR" sz="923" dirty="0" smtClean="0">
                <a:solidFill>
                  <a:schemeClr val="tx1"/>
                </a:solidFill>
              </a:rPr>
              <a:t>20~30</a:t>
            </a:r>
            <a:r>
              <a:rPr lang="ko-KR" altLang="en-US" sz="923" dirty="0" smtClean="0">
                <a:solidFill>
                  <a:schemeClr val="tx1"/>
                </a:solidFill>
              </a:rPr>
              <a:t>명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1580223" y="6498919"/>
            <a:ext cx="904698" cy="2553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err="1" smtClean="0">
                <a:solidFill>
                  <a:schemeClr val="tx1"/>
                </a:solidFill>
              </a:rPr>
              <a:t>게시글</a:t>
            </a:r>
            <a:r>
              <a:rPr lang="ko-KR" altLang="en-US" sz="923" dirty="0" smtClean="0">
                <a:solidFill>
                  <a:schemeClr val="tx1"/>
                </a:solidFill>
              </a:rPr>
              <a:t> </a:t>
            </a:r>
            <a:r>
              <a:rPr lang="en-US" altLang="ko-KR" sz="923" dirty="0" smtClean="0">
                <a:solidFill>
                  <a:schemeClr val="tx1"/>
                </a:solidFill>
              </a:rPr>
              <a:t>300</a:t>
            </a:r>
            <a:r>
              <a:rPr lang="ko-KR" altLang="en-US" sz="923" dirty="0" smtClean="0">
                <a:solidFill>
                  <a:schemeClr val="tx1"/>
                </a:solidFill>
              </a:rPr>
              <a:t>개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9660699" y="71587"/>
            <a:ext cx="904698" cy="2553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23" dirty="0" smtClean="0">
                <a:solidFill>
                  <a:schemeClr val="tx1"/>
                </a:solidFill>
              </a:rPr>
              <a:t>20~50</a:t>
            </a:r>
            <a:r>
              <a:rPr lang="ko-KR" altLang="en-US" sz="923" dirty="0" smtClean="0">
                <a:solidFill>
                  <a:schemeClr val="tx1"/>
                </a:solidFill>
              </a:rPr>
              <a:t>대 성인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9183460" y="883518"/>
            <a:ext cx="985206" cy="3050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 smtClean="0">
                <a:solidFill>
                  <a:schemeClr val="tx1"/>
                </a:solidFill>
              </a:rPr>
              <a:t>정보성 컨텐츠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10591109" y="339691"/>
            <a:ext cx="566830" cy="25077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23" dirty="0" smtClean="0">
                <a:solidFill>
                  <a:schemeClr val="tx1"/>
                </a:solidFill>
              </a:rPr>
              <a:t>IT</a:t>
            </a:r>
            <a:r>
              <a:rPr lang="ko-KR" altLang="en-US" sz="923" dirty="0">
                <a:solidFill>
                  <a:schemeClr val="tx1"/>
                </a:solidFill>
              </a:rPr>
              <a:t> </a:t>
            </a:r>
            <a:r>
              <a:rPr lang="ko-KR" altLang="en-US" sz="923" dirty="0" smtClean="0">
                <a:solidFill>
                  <a:schemeClr val="tx1"/>
                </a:solidFill>
              </a:rPr>
              <a:t>기기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10591109" y="620818"/>
            <a:ext cx="1383114" cy="3050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 err="1" smtClean="0">
                <a:solidFill>
                  <a:schemeClr val="tx1"/>
                </a:solidFill>
              </a:rPr>
              <a:t>원노트</a:t>
            </a:r>
            <a:r>
              <a:rPr lang="en-US" altLang="ko-KR" sz="923" dirty="0" smtClean="0">
                <a:solidFill>
                  <a:schemeClr val="tx1"/>
                </a:solidFill>
              </a:rPr>
              <a:t>/</a:t>
            </a:r>
            <a:r>
              <a:rPr lang="ko-KR" altLang="en-US" sz="923" dirty="0" smtClean="0">
                <a:solidFill>
                  <a:schemeClr val="tx1"/>
                </a:solidFill>
              </a:rPr>
              <a:t>마인드맵</a:t>
            </a:r>
            <a:r>
              <a:rPr lang="en-US" altLang="ko-KR" sz="923" dirty="0" smtClean="0">
                <a:solidFill>
                  <a:schemeClr val="tx1"/>
                </a:solidFill>
              </a:rPr>
              <a:t>/GTD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10591109" y="949020"/>
            <a:ext cx="868764" cy="3050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smtClean="0">
                <a:solidFill>
                  <a:schemeClr val="tx1"/>
                </a:solidFill>
              </a:rPr>
              <a:t>부동산 상식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0591109" y="1275616"/>
            <a:ext cx="744527" cy="3050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smtClean="0">
                <a:solidFill>
                  <a:schemeClr val="tx1"/>
                </a:solidFill>
              </a:rPr>
              <a:t>경매 상식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0591109" y="1602212"/>
            <a:ext cx="960204" cy="3050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 smtClean="0">
                <a:solidFill>
                  <a:schemeClr val="tx1"/>
                </a:solidFill>
              </a:rPr>
              <a:t>북청사자놀음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10591109" y="1927889"/>
            <a:ext cx="1223094" cy="3050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 smtClean="0">
                <a:solidFill>
                  <a:schemeClr val="tx1"/>
                </a:solidFill>
              </a:rPr>
              <a:t>블로그 최적화 일기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9183460" y="2452567"/>
            <a:ext cx="985206" cy="3050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 smtClean="0">
                <a:solidFill>
                  <a:schemeClr val="tx1"/>
                </a:solidFill>
              </a:rPr>
              <a:t>이슈 컨텐츠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10295660" y="2276079"/>
            <a:ext cx="1108794" cy="3050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 smtClean="0">
                <a:solidFill>
                  <a:schemeClr val="tx1"/>
                </a:solidFill>
              </a:rPr>
              <a:t>오늘의 이슈 종목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10301608" y="2609198"/>
            <a:ext cx="856331" cy="3050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 smtClean="0">
                <a:solidFill>
                  <a:schemeClr val="tx1"/>
                </a:solidFill>
              </a:rPr>
              <a:t>연예인 뉴스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9485043" y="3107321"/>
            <a:ext cx="1106065" cy="3050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 smtClean="0">
                <a:solidFill>
                  <a:schemeClr val="tx1"/>
                </a:solidFill>
              </a:rPr>
              <a:t>☞ 네이버 블로그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9483308" y="3430566"/>
            <a:ext cx="1183196" cy="3050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 err="1" smtClean="0">
                <a:solidFill>
                  <a:schemeClr val="tx1"/>
                </a:solidFill>
              </a:rPr>
              <a:t>티스토리</a:t>
            </a:r>
            <a:r>
              <a:rPr lang="ko-KR" altLang="en-US" sz="923" dirty="0" smtClean="0">
                <a:solidFill>
                  <a:schemeClr val="tx1"/>
                </a:solidFill>
              </a:rPr>
              <a:t> </a:t>
            </a:r>
            <a:r>
              <a:rPr lang="en-US" altLang="ko-KR" sz="923" dirty="0" smtClean="0">
                <a:solidFill>
                  <a:schemeClr val="tx1"/>
                </a:solidFill>
              </a:rPr>
              <a:t>(</a:t>
            </a:r>
            <a:r>
              <a:rPr lang="ko-KR" altLang="en-US" sz="923" dirty="0" smtClean="0">
                <a:solidFill>
                  <a:schemeClr val="tx1"/>
                </a:solidFill>
              </a:rPr>
              <a:t>문제 多</a:t>
            </a:r>
            <a:r>
              <a:rPr lang="en-US" altLang="ko-KR" sz="923" dirty="0" smtClean="0">
                <a:solidFill>
                  <a:schemeClr val="tx1"/>
                </a:solidFill>
              </a:rPr>
              <a:t>)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9254435" y="3928689"/>
            <a:ext cx="879753" cy="30504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smtClean="0">
                <a:solidFill>
                  <a:schemeClr val="tx1"/>
                </a:solidFill>
              </a:rPr>
              <a:t>네이버 정책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10208982" y="3796537"/>
            <a:ext cx="948958" cy="23092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 smtClean="0">
                <a:solidFill>
                  <a:schemeClr val="tx1"/>
                </a:solidFill>
              </a:rPr>
              <a:t>네이버 </a:t>
            </a:r>
            <a:r>
              <a:rPr lang="en-US" altLang="ko-KR" sz="923" dirty="0" smtClean="0">
                <a:solidFill>
                  <a:schemeClr val="tx1"/>
                </a:solidFill>
              </a:rPr>
              <a:t>C-Rank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10226091" y="4064200"/>
            <a:ext cx="440413" cy="23045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23" dirty="0" smtClean="0">
                <a:solidFill>
                  <a:schemeClr val="tx1"/>
                </a:solidFill>
              </a:rPr>
              <a:t>DIA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9252255" y="4359078"/>
            <a:ext cx="1083831" cy="25035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 smtClean="0">
                <a:solidFill>
                  <a:schemeClr val="tx1"/>
                </a:solidFill>
              </a:rPr>
              <a:t>평소에 사진 찍기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9253833" y="4645796"/>
            <a:ext cx="879753" cy="23637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 smtClean="0">
                <a:solidFill>
                  <a:schemeClr val="tx1"/>
                </a:solidFill>
              </a:rPr>
              <a:t>글쓰기 연습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10252726" y="4645796"/>
            <a:ext cx="905213" cy="23637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 smtClean="0">
                <a:solidFill>
                  <a:schemeClr val="tx1"/>
                </a:solidFill>
              </a:rPr>
              <a:t>일상 주제들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9246855" y="5054336"/>
            <a:ext cx="962126" cy="3058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 smtClean="0">
                <a:solidFill>
                  <a:schemeClr val="tx1"/>
                </a:solidFill>
              </a:rPr>
              <a:t>영상 편집 기술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10289896" y="4919619"/>
            <a:ext cx="555496" cy="24621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 err="1" smtClean="0">
                <a:solidFill>
                  <a:schemeClr val="tx1"/>
                </a:solidFill>
              </a:rPr>
              <a:t>모바비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10289896" y="5207247"/>
            <a:ext cx="1684327" cy="27090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smtClean="0">
                <a:solidFill>
                  <a:schemeClr val="tx1"/>
                </a:solidFill>
              </a:rPr>
              <a:t>핸드폰 영상 편집 프로그램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9252255" y="5706072"/>
            <a:ext cx="555234" cy="2314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smtClean="0">
                <a:solidFill>
                  <a:schemeClr val="tx1"/>
                </a:solidFill>
              </a:rPr>
              <a:t>교육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9965639" y="5520557"/>
            <a:ext cx="879753" cy="23637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 smtClean="0">
                <a:solidFill>
                  <a:schemeClr val="tx1"/>
                </a:solidFill>
              </a:rPr>
              <a:t>온</a:t>
            </a:r>
            <a:r>
              <a:rPr lang="en-US" altLang="ko-KR" sz="923" dirty="0" smtClean="0">
                <a:solidFill>
                  <a:schemeClr val="tx1"/>
                </a:solidFill>
              </a:rPr>
              <a:t>/</a:t>
            </a:r>
            <a:r>
              <a:rPr lang="ko-KR" altLang="en-US" sz="923" dirty="0" smtClean="0">
                <a:solidFill>
                  <a:schemeClr val="tx1"/>
                </a:solidFill>
              </a:rPr>
              <a:t>오프 강의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9975911" y="5789221"/>
            <a:ext cx="690593" cy="2492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smtClean="0">
                <a:solidFill>
                  <a:schemeClr val="tx1"/>
                </a:solidFill>
              </a:rPr>
              <a:t>도서 구매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9252255" y="6271281"/>
            <a:ext cx="1106681" cy="26866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 smtClean="0">
                <a:solidFill>
                  <a:schemeClr val="tx1"/>
                </a:solidFill>
              </a:rPr>
              <a:t>경쟁</a:t>
            </a:r>
            <a:r>
              <a:rPr lang="en-US" altLang="ko-KR" sz="923" dirty="0" smtClean="0">
                <a:solidFill>
                  <a:schemeClr val="tx1"/>
                </a:solidFill>
              </a:rPr>
              <a:t>/</a:t>
            </a:r>
            <a:r>
              <a:rPr lang="ko-KR" altLang="en-US" sz="923" dirty="0" smtClean="0">
                <a:solidFill>
                  <a:schemeClr val="tx1"/>
                </a:solidFill>
              </a:rPr>
              <a:t>멘토 블로그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10444898" y="6094060"/>
            <a:ext cx="879753" cy="23637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 smtClean="0">
                <a:solidFill>
                  <a:schemeClr val="tx1"/>
                </a:solidFill>
              </a:rPr>
              <a:t>장</a:t>
            </a:r>
            <a:r>
              <a:rPr lang="en-US" altLang="ko-KR" sz="923" dirty="0" smtClean="0">
                <a:solidFill>
                  <a:schemeClr val="tx1"/>
                </a:solidFill>
              </a:rPr>
              <a:t>·</a:t>
            </a:r>
            <a:r>
              <a:rPr lang="ko-KR" altLang="en-US" sz="923" dirty="0" smtClean="0">
                <a:solidFill>
                  <a:schemeClr val="tx1"/>
                </a:solidFill>
              </a:rPr>
              <a:t>단점 분석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10442901" y="6358552"/>
            <a:ext cx="1519510" cy="24062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23" dirty="0" smtClean="0">
                <a:solidFill>
                  <a:schemeClr val="tx1"/>
                </a:solidFill>
              </a:rPr>
              <a:t>차별화 전략 </a:t>
            </a:r>
            <a:r>
              <a:rPr lang="en-US" altLang="ko-KR" sz="923" dirty="0" smtClean="0">
                <a:solidFill>
                  <a:schemeClr val="tx1"/>
                </a:solidFill>
              </a:rPr>
              <a:t>/ </a:t>
            </a:r>
            <a:r>
              <a:rPr lang="ko-KR" altLang="en-US" sz="923" dirty="0" smtClean="0">
                <a:solidFill>
                  <a:schemeClr val="tx1"/>
                </a:solidFill>
              </a:rPr>
              <a:t>모방 전략</a:t>
            </a:r>
            <a:endParaRPr lang="ko-KR" altLang="en-US" sz="92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15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208</Words>
  <Application>Microsoft Office PowerPoint</Application>
  <PresentationFormat>와이드스크린</PresentationFormat>
  <Paragraphs>73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함초롬바탕</vt:lpstr>
      <vt:lpstr>휴먼편지체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</cp:revision>
  <dcterms:created xsi:type="dcterms:W3CDTF">2023-06-07T06:23:13Z</dcterms:created>
  <dcterms:modified xsi:type="dcterms:W3CDTF">2023-06-08T04:11:38Z</dcterms:modified>
</cp:coreProperties>
</file>