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257" r:id="rId3"/>
    <p:sldId id="258" r:id="rId4"/>
    <p:sldId id="264" r:id="rId5"/>
    <p:sldId id="285" r:id="rId6"/>
    <p:sldId id="286" r:id="rId7"/>
    <p:sldId id="265" r:id="rId8"/>
    <p:sldId id="268" r:id="rId9"/>
    <p:sldId id="287" r:id="rId10"/>
    <p:sldId id="266" r:id="rId11"/>
    <p:sldId id="284" r:id="rId12"/>
    <p:sldId id="273" r:id="rId13"/>
    <p:sldId id="289" r:id="rId14"/>
    <p:sldId id="288" r:id="rId15"/>
    <p:sldId id="290" r:id="rId16"/>
    <p:sldId id="291" r:id="rId17"/>
    <p:sldId id="292" r:id="rId18"/>
    <p:sldId id="293" r:id="rId19"/>
    <p:sldId id="267" r:id="rId20"/>
    <p:sldId id="25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pos="66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  <p15:guide id="7" pos="1323" userDrawn="1">
          <p15:clr>
            <a:srgbClr val="A4A3A4"/>
          </p15:clr>
        </p15:guide>
        <p15:guide id="8" orient="horz" pos="2137" userDrawn="1">
          <p15:clr>
            <a:srgbClr val="A4A3A4"/>
          </p15:clr>
        </p15:guide>
        <p15:guide id="9" pos="370" userDrawn="1">
          <p15:clr>
            <a:srgbClr val="A4A3A4"/>
          </p15:clr>
        </p15:guide>
        <p15:guide id="10" pos="7310" userDrawn="1">
          <p15:clr>
            <a:srgbClr val="A4A3A4"/>
          </p15:clr>
        </p15:guide>
        <p15:guide id="11" orient="horz" pos="1366" userDrawn="1">
          <p15:clr>
            <a:srgbClr val="A4A3A4"/>
          </p15:clr>
        </p15:guide>
        <p15:guide id="12" orient="horz" pos="3135" userDrawn="1">
          <p15:clr>
            <a:srgbClr val="A4A3A4"/>
          </p15:clr>
        </p15:guide>
        <p15:guide id="13" orient="horz" pos="3294" userDrawn="1">
          <p15:clr>
            <a:srgbClr val="A4A3A4"/>
          </p15:clr>
        </p15:guide>
        <p15:guide id="14" orient="horz" pos="1797" userDrawn="1">
          <p15:clr>
            <a:srgbClr val="A4A3A4"/>
          </p15:clr>
        </p15:guide>
        <p15:guide id="15" orient="horz" pos="1049" userDrawn="1">
          <p15:clr>
            <a:srgbClr val="A4A3A4"/>
          </p15:clr>
        </p15:guide>
        <p15:guide id="16" pos="4725" userDrawn="1">
          <p15:clr>
            <a:srgbClr val="A4A3A4"/>
          </p15:clr>
        </p15:guide>
        <p15:guide id="17" pos="5677" userDrawn="1">
          <p15:clr>
            <a:srgbClr val="A4A3A4"/>
          </p15:clr>
        </p15:guide>
        <p15:guide id="18" orient="horz" pos="3430" userDrawn="1">
          <p15:clr>
            <a:srgbClr val="A4A3A4"/>
          </p15:clr>
        </p15:guide>
        <p15:guide id="19" orient="horz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070"/>
    <a:srgbClr val="EE8438"/>
    <a:srgbClr val="CAD7E7"/>
    <a:srgbClr val="436EA1"/>
    <a:srgbClr val="396DAB"/>
    <a:srgbClr val="00B0F0"/>
    <a:srgbClr val="E4ECF4"/>
    <a:srgbClr val="546F90"/>
    <a:srgbClr val="D6E2EE"/>
    <a:srgbClr val="5E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010" autoAdjust="0"/>
  </p:normalViewPr>
  <p:slideViewPr>
    <p:cSldViewPr snapToGrid="0" showGuides="1">
      <p:cViewPr varScale="1">
        <p:scale>
          <a:sx n="88" d="100"/>
          <a:sy n="88" d="100"/>
        </p:scale>
        <p:origin x="240" y="57"/>
      </p:cViewPr>
      <p:guideLst>
        <p:guide pos="3840"/>
        <p:guide pos="6652"/>
        <p:guide orient="horz" pos="96"/>
        <p:guide pos="1323"/>
        <p:guide orient="horz" pos="2137"/>
        <p:guide pos="370"/>
        <p:guide pos="7310"/>
        <p:guide orient="horz" pos="1366"/>
        <p:guide orient="horz" pos="3135"/>
        <p:guide orient="horz" pos="3294"/>
        <p:guide orient="horz" pos="1797"/>
        <p:guide orient="horz" pos="1049"/>
        <p:guide pos="4725"/>
        <p:guide pos="5677"/>
        <p:guide orient="horz" pos="3430"/>
        <p:guide orient="horz"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CC4B1-0909-4778-9C22-118FD8A04FB6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93275-C87F-409C-957E-5A14E49A19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0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93275-C87F-409C-957E-5A14E49A19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5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11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CA70A-B905-4BDC-A284-6F3A7B4A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51652-A67B-42B8-AFD5-303C5F870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89FC9-BFB2-448C-893D-06891DDB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8995A-2A5B-4D49-8251-20F625B1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07194-77EB-47F4-AB50-1FF584EA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6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AF6C81-3323-4864-A145-6FF41542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2A0D4-1C95-4569-9FA7-738E4114B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10936-5050-465D-B91F-BBD0317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1DFBF-01A0-4610-9D20-0007EF25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AC87D-4570-476C-8524-CD87DBAE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79EDE-6809-4757-A7DE-9EB5929B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46A39-B725-4464-A606-FE0270E1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25A09-4B5D-4184-B9C3-FEF077AE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EE635-947B-4710-A1B4-53CE457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AD91E-948C-4692-9173-01B57B0A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6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8460E-B1FC-4A63-B9C1-205FB9C0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8D6E5-8601-433F-9810-F1EC8E79E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47FFF-AD53-44B9-8AE3-37D6BA41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322AC-E6F2-4D70-94CB-CACB661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D532B-C21C-44D5-8145-0F9115D8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1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742EF-F336-4460-AFA2-91C2DAA3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0615B9-DC77-47CD-8593-652E72904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47FEC-97D5-435E-898B-375352F6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1CE74-7E3A-4BB8-99C1-BF30776E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20AD26-50DF-4E48-A848-D0622125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0930E-A421-47C4-B743-57F33570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6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ED4AE-800D-4925-865F-A3ADC3FF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51A812-9911-4905-BEB9-2A4164FF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C7B8D-CC9D-4EAE-95C5-AADE710F8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54CDAB-1995-4FE4-969C-756332893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4FE2FF-3DD0-47A9-9388-D112407D5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867A07-882B-4C72-A0C0-477E9091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B4BF6-0FDA-4F68-83EE-7289E03D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CE941D-A2B8-47B9-A4FE-B255347E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9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2D8EF-9818-47EF-9966-A681B0B4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D3CB6A-0D8C-4195-9330-A9408782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03B683-844F-465F-9476-4DBA43EA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8362F3-E69D-449E-99E4-777A4B49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2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30A996-D8A7-4D4B-9BCF-FAC998EC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DC56B5-BCD7-4C12-BCF0-C4355183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540BB-1F08-4873-A751-5F7C3E3B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0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D2E99-61FA-44F4-B79B-5FDF771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B7C27-7797-4638-96A1-D681D0AB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6904E1-92FC-475E-B4C9-7FBD5BCA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E8993-4F25-4FB6-AB38-9A6A9255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9513D1-7A70-48E7-83DF-F72F440B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BAE46F-5700-4C23-9763-E4652A17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72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1A534-2EF8-48B9-BB79-EA83C364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3B8DF4-780D-4FC7-837A-814B6A63D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A509C-735E-4F94-88D9-E32D1D844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3A370C-60ED-48BF-9E22-C2525177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D73CD-C2F5-48EA-B507-BCEB1801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86D7E-4C62-468A-8B29-4509FFC3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7E3EF">
                <a:lumMod val="80000"/>
                <a:lumOff val="20000"/>
              </a:srgbClr>
            </a:gs>
            <a:gs pos="85000">
              <a:srgbClr val="C8D5E6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21926-0CCF-4F97-A232-94D052A7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968F7-6FEA-4805-B633-44CAB20C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E2EB4-7A7F-4845-8591-FE40C4B4D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CA04-DF0B-4D85-BB01-0378098A1663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87460-6D62-4CFD-861B-BD95B7A77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D2247-888B-48B7-B2C3-B5382A634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37D6-E975-4102-81DD-A0BE9CBDAF9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270CF9-58B5-42A5-92F3-91C872CC989D}"/>
              </a:ext>
            </a:extLst>
          </p:cNvPr>
          <p:cNvSpPr/>
          <p:nvPr userDrawn="1"/>
        </p:nvSpPr>
        <p:spPr>
          <a:xfrm>
            <a:off x="0" y="-1161144"/>
            <a:ext cx="885371" cy="885371"/>
          </a:xfrm>
          <a:prstGeom prst="roundRect">
            <a:avLst/>
          </a:prstGeom>
          <a:solidFill>
            <a:srgbClr val="D6E2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A98C34B-6064-49EB-8EF6-82BDEF1B8B91}"/>
              </a:ext>
            </a:extLst>
          </p:cNvPr>
          <p:cNvSpPr/>
          <p:nvPr userDrawn="1"/>
        </p:nvSpPr>
        <p:spPr>
          <a:xfrm>
            <a:off x="1132114" y="-1161144"/>
            <a:ext cx="885371" cy="885371"/>
          </a:xfrm>
          <a:prstGeom prst="roundRect">
            <a:avLst/>
          </a:prstGeom>
          <a:solidFill>
            <a:srgbClr val="EE84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04D92F-91E9-4DBA-B99A-5AE0419C5714}"/>
              </a:ext>
            </a:extLst>
          </p:cNvPr>
          <p:cNvSpPr/>
          <p:nvPr userDrawn="1"/>
        </p:nvSpPr>
        <p:spPr>
          <a:xfrm>
            <a:off x="2293257" y="-1161144"/>
            <a:ext cx="885371" cy="88537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124CD94-3205-4B32-86BB-9F551D976B60}"/>
              </a:ext>
            </a:extLst>
          </p:cNvPr>
          <p:cNvSpPr/>
          <p:nvPr userDrawn="1"/>
        </p:nvSpPr>
        <p:spPr>
          <a:xfrm>
            <a:off x="3425371" y="-1161144"/>
            <a:ext cx="885371" cy="885371"/>
          </a:xfrm>
          <a:prstGeom prst="roundRect">
            <a:avLst/>
          </a:prstGeom>
          <a:solidFill>
            <a:srgbClr val="51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00FD7D-54C9-4C80-9865-7D3995A72AD5}"/>
              </a:ext>
            </a:extLst>
          </p:cNvPr>
          <p:cNvSpPr/>
          <p:nvPr userDrawn="1"/>
        </p:nvSpPr>
        <p:spPr>
          <a:xfrm>
            <a:off x="4586514" y="-1190172"/>
            <a:ext cx="885371" cy="885371"/>
          </a:xfrm>
          <a:prstGeom prst="roundRect">
            <a:avLst/>
          </a:prstGeom>
          <a:solidFill>
            <a:srgbClr val="283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7041F55-DD6B-4E88-B806-8371434C7CBA}"/>
              </a:ext>
            </a:extLst>
          </p:cNvPr>
          <p:cNvSpPr/>
          <p:nvPr userDrawn="1"/>
        </p:nvSpPr>
        <p:spPr>
          <a:xfrm>
            <a:off x="5704114" y="-1204687"/>
            <a:ext cx="885371" cy="885371"/>
          </a:xfrm>
          <a:prstGeom prst="roundRect">
            <a:avLst/>
          </a:prstGeom>
          <a:solidFill>
            <a:srgbClr val="706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3A2A7E9-A1C5-4716-9A11-EE9E079DA3D1}"/>
              </a:ext>
            </a:extLst>
          </p:cNvPr>
          <p:cNvSpPr/>
          <p:nvPr userDrawn="1"/>
        </p:nvSpPr>
        <p:spPr>
          <a:xfrm>
            <a:off x="6908800" y="-1204687"/>
            <a:ext cx="885371" cy="885371"/>
          </a:xfrm>
          <a:prstGeom prst="roundRect">
            <a:avLst/>
          </a:prstGeom>
          <a:solidFill>
            <a:srgbClr val="B41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46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image" Target="../media/image1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224.xml"/><Relationship Id="rId21" Type="http://schemas.openxmlformats.org/officeDocument/2006/relationships/tags" Target="../tags/tag219.xml"/><Relationship Id="rId42" Type="http://schemas.openxmlformats.org/officeDocument/2006/relationships/tags" Target="../tags/tag240.xml"/><Relationship Id="rId47" Type="http://schemas.openxmlformats.org/officeDocument/2006/relationships/tags" Target="../tags/tag245.xml"/><Relationship Id="rId63" Type="http://schemas.openxmlformats.org/officeDocument/2006/relationships/tags" Target="../tags/tag261.xml"/><Relationship Id="rId68" Type="http://schemas.openxmlformats.org/officeDocument/2006/relationships/tags" Target="../tags/tag266.xml"/><Relationship Id="rId2" Type="http://schemas.openxmlformats.org/officeDocument/2006/relationships/tags" Target="../tags/tag200.xml"/><Relationship Id="rId16" Type="http://schemas.openxmlformats.org/officeDocument/2006/relationships/tags" Target="../tags/tag214.xml"/><Relationship Id="rId29" Type="http://schemas.openxmlformats.org/officeDocument/2006/relationships/tags" Target="../tags/tag227.xml"/><Relationship Id="rId11" Type="http://schemas.openxmlformats.org/officeDocument/2006/relationships/tags" Target="../tags/tag209.xml"/><Relationship Id="rId24" Type="http://schemas.openxmlformats.org/officeDocument/2006/relationships/tags" Target="../tags/tag222.xml"/><Relationship Id="rId32" Type="http://schemas.openxmlformats.org/officeDocument/2006/relationships/tags" Target="../tags/tag230.xml"/><Relationship Id="rId37" Type="http://schemas.openxmlformats.org/officeDocument/2006/relationships/tags" Target="../tags/tag235.xml"/><Relationship Id="rId40" Type="http://schemas.openxmlformats.org/officeDocument/2006/relationships/tags" Target="../tags/tag238.xml"/><Relationship Id="rId45" Type="http://schemas.openxmlformats.org/officeDocument/2006/relationships/tags" Target="../tags/tag243.xml"/><Relationship Id="rId53" Type="http://schemas.openxmlformats.org/officeDocument/2006/relationships/tags" Target="../tags/tag251.xml"/><Relationship Id="rId58" Type="http://schemas.openxmlformats.org/officeDocument/2006/relationships/tags" Target="../tags/tag256.xml"/><Relationship Id="rId66" Type="http://schemas.openxmlformats.org/officeDocument/2006/relationships/tags" Target="../tags/tag264.xml"/><Relationship Id="rId74" Type="http://schemas.openxmlformats.org/officeDocument/2006/relationships/image" Target="../media/image1.png"/><Relationship Id="rId5" Type="http://schemas.openxmlformats.org/officeDocument/2006/relationships/tags" Target="../tags/tag203.xml"/><Relationship Id="rId61" Type="http://schemas.openxmlformats.org/officeDocument/2006/relationships/tags" Target="../tags/tag259.xml"/><Relationship Id="rId19" Type="http://schemas.openxmlformats.org/officeDocument/2006/relationships/tags" Target="../tags/tag217.xml"/><Relationship Id="rId14" Type="http://schemas.openxmlformats.org/officeDocument/2006/relationships/tags" Target="../tags/tag212.xml"/><Relationship Id="rId22" Type="http://schemas.openxmlformats.org/officeDocument/2006/relationships/tags" Target="../tags/tag220.xml"/><Relationship Id="rId27" Type="http://schemas.openxmlformats.org/officeDocument/2006/relationships/tags" Target="../tags/tag225.xml"/><Relationship Id="rId30" Type="http://schemas.openxmlformats.org/officeDocument/2006/relationships/tags" Target="../tags/tag228.xml"/><Relationship Id="rId35" Type="http://schemas.openxmlformats.org/officeDocument/2006/relationships/tags" Target="../tags/tag233.xml"/><Relationship Id="rId43" Type="http://schemas.openxmlformats.org/officeDocument/2006/relationships/tags" Target="../tags/tag241.xml"/><Relationship Id="rId48" Type="http://schemas.openxmlformats.org/officeDocument/2006/relationships/tags" Target="../tags/tag246.xml"/><Relationship Id="rId56" Type="http://schemas.openxmlformats.org/officeDocument/2006/relationships/tags" Target="../tags/tag254.xml"/><Relationship Id="rId64" Type="http://schemas.openxmlformats.org/officeDocument/2006/relationships/tags" Target="../tags/tag262.xml"/><Relationship Id="rId69" Type="http://schemas.openxmlformats.org/officeDocument/2006/relationships/tags" Target="../tags/tag267.xml"/><Relationship Id="rId8" Type="http://schemas.openxmlformats.org/officeDocument/2006/relationships/tags" Target="../tags/tag206.xml"/><Relationship Id="rId51" Type="http://schemas.openxmlformats.org/officeDocument/2006/relationships/tags" Target="../tags/tag249.xml"/><Relationship Id="rId72" Type="http://schemas.openxmlformats.org/officeDocument/2006/relationships/tags" Target="../tags/tag270.xml"/><Relationship Id="rId3" Type="http://schemas.openxmlformats.org/officeDocument/2006/relationships/tags" Target="../tags/tag201.xml"/><Relationship Id="rId12" Type="http://schemas.openxmlformats.org/officeDocument/2006/relationships/tags" Target="../tags/tag210.xml"/><Relationship Id="rId17" Type="http://schemas.openxmlformats.org/officeDocument/2006/relationships/tags" Target="../tags/tag215.xml"/><Relationship Id="rId25" Type="http://schemas.openxmlformats.org/officeDocument/2006/relationships/tags" Target="../tags/tag223.xml"/><Relationship Id="rId33" Type="http://schemas.openxmlformats.org/officeDocument/2006/relationships/tags" Target="../tags/tag231.xml"/><Relationship Id="rId38" Type="http://schemas.openxmlformats.org/officeDocument/2006/relationships/tags" Target="../tags/tag236.xml"/><Relationship Id="rId46" Type="http://schemas.openxmlformats.org/officeDocument/2006/relationships/tags" Target="../tags/tag244.xml"/><Relationship Id="rId59" Type="http://schemas.openxmlformats.org/officeDocument/2006/relationships/tags" Target="../tags/tag257.xml"/><Relationship Id="rId67" Type="http://schemas.openxmlformats.org/officeDocument/2006/relationships/tags" Target="../tags/tag265.xml"/><Relationship Id="rId20" Type="http://schemas.openxmlformats.org/officeDocument/2006/relationships/tags" Target="../tags/tag218.xml"/><Relationship Id="rId41" Type="http://schemas.openxmlformats.org/officeDocument/2006/relationships/tags" Target="../tags/tag239.xml"/><Relationship Id="rId54" Type="http://schemas.openxmlformats.org/officeDocument/2006/relationships/tags" Target="../tags/tag252.xml"/><Relationship Id="rId62" Type="http://schemas.openxmlformats.org/officeDocument/2006/relationships/tags" Target="../tags/tag260.xml"/><Relationship Id="rId70" Type="http://schemas.openxmlformats.org/officeDocument/2006/relationships/tags" Target="../tags/tag268.xml"/><Relationship Id="rId75" Type="http://schemas.openxmlformats.org/officeDocument/2006/relationships/image" Target="../media/image11.svg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5" Type="http://schemas.openxmlformats.org/officeDocument/2006/relationships/tags" Target="../tags/tag213.xml"/><Relationship Id="rId23" Type="http://schemas.openxmlformats.org/officeDocument/2006/relationships/tags" Target="../tags/tag221.xml"/><Relationship Id="rId28" Type="http://schemas.openxmlformats.org/officeDocument/2006/relationships/tags" Target="../tags/tag226.xml"/><Relationship Id="rId36" Type="http://schemas.openxmlformats.org/officeDocument/2006/relationships/tags" Target="../tags/tag234.xml"/><Relationship Id="rId49" Type="http://schemas.openxmlformats.org/officeDocument/2006/relationships/tags" Target="../tags/tag247.xml"/><Relationship Id="rId57" Type="http://schemas.openxmlformats.org/officeDocument/2006/relationships/tags" Target="../tags/tag255.xml"/><Relationship Id="rId10" Type="http://schemas.openxmlformats.org/officeDocument/2006/relationships/tags" Target="../tags/tag208.xml"/><Relationship Id="rId31" Type="http://schemas.openxmlformats.org/officeDocument/2006/relationships/tags" Target="../tags/tag229.xml"/><Relationship Id="rId44" Type="http://schemas.openxmlformats.org/officeDocument/2006/relationships/tags" Target="../tags/tag242.xml"/><Relationship Id="rId52" Type="http://schemas.openxmlformats.org/officeDocument/2006/relationships/tags" Target="../tags/tag250.xml"/><Relationship Id="rId60" Type="http://schemas.openxmlformats.org/officeDocument/2006/relationships/tags" Target="../tags/tag258.xml"/><Relationship Id="rId65" Type="http://schemas.openxmlformats.org/officeDocument/2006/relationships/tags" Target="../tags/tag263.xml"/><Relationship Id="rId73" Type="http://schemas.openxmlformats.org/officeDocument/2006/relationships/slideLayout" Target="../slideLayouts/slideLayout1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3" Type="http://schemas.openxmlformats.org/officeDocument/2006/relationships/tags" Target="../tags/tag211.xml"/><Relationship Id="rId18" Type="http://schemas.openxmlformats.org/officeDocument/2006/relationships/tags" Target="../tags/tag216.xml"/><Relationship Id="rId39" Type="http://schemas.openxmlformats.org/officeDocument/2006/relationships/tags" Target="../tags/tag237.xml"/><Relationship Id="rId34" Type="http://schemas.openxmlformats.org/officeDocument/2006/relationships/tags" Target="../tags/tag232.xml"/><Relationship Id="rId50" Type="http://schemas.openxmlformats.org/officeDocument/2006/relationships/tags" Target="../tags/tag248.xml"/><Relationship Id="rId55" Type="http://schemas.openxmlformats.org/officeDocument/2006/relationships/tags" Target="../tags/tag253.xml"/><Relationship Id="rId7" Type="http://schemas.openxmlformats.org/officeDocument/2006/relationships/tags" Target="../tags/tag205.xml"/><Relationship Id="rId71" Type="http://schemas.openxmlformats.org/officeDocument/2006/relationships/tags" Target="../tags/tag26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tags" Target="../tags/tag296.xml"/><Relationship Id="rId21" Type="http://schemas.openxmlformats.org/officeDocument/2006/relationships/tags" Target="../tags/tag291.xml"/><Relationship Id="rId42" Type="http://schemas.openxmlformats.org/officeDocument/2006/relationships/tags" Target="../tags/tag312.xml"/><Relationship Id="rId47" Type="http://schemas.openxmlformats.org/officeDocument/2006/relationships/tags" Target="../tags/tag317.xml"/><Relationship Id="rId63" Type="http://schemas.openxmlformats.org/officeDocument/2006/relationships/tags" Target="../tags/tag333.xml"/><Relationship Id="rId68" Type="http://schemas.openxmlformats.org/officeDocument/2006/relationships/tags" Target="../tags/tag338.xml"/><Relationship Id="rId2" Type="http://schemas.openxmlformats.org/officeDocument/2006/relationships/tags" Target="../tags/tag272.xml"/><Relationship Id="rId16" Type="http://schemas.openxmlformats.org/officeDocument/2006/relationships/tags" Target="../tags/tag286.xml"/><Relationship Id="rId29" Type="http://schemas.openxmlformats.org/officeDocument/2006/relationships/tags" Target="../tags/tag299.xml"/><Relationship Id="rId11" Type="http://schemas.openxmlformats.org/officeDocument/2006/relationships/tags" Target="../tags/tag281.xml"/><Relationship Id="rId24" Type="http://schemas.openxmlformats.org/officeDocument/2006/relationships/tags" Target="../tags/tag294.xml"/><Relationship Id="rId32" Type="http://schemas.openxmlformats.org/officeDocument/2006/relationships/tags" Target="../tags/tag302.xml"/><Relationship Id="rId37" Type="http://schemas.openxmlformats.org/officeDocument/2006/relationships/tags" Target="../tags/tag307.xml"/><Relationship Id="rId40" Type="http://schemas.openxmlformats.org/officeDocument/2006/relationships/tags" Target="../tags/tag310.xml"/><Relationship Id="rId45" Type="http://schemas.openxmlformats.org/officeDocument/2006/relationships/tags" Target="../tags/tag315.xml"/><Relationship Id="rId53" Type="http://schemas.openxmlformats.org/officeDocument/2006/relationships/tags" Target="../tags/tag323.xml"/><Relationship Id="rId58" Type="http://schemas.openxmlformats.org/officeDocument/2006/relationships/tags" Target="../tags/tag328.xml"/><Relationship Id="rId66" Type="http://schemas.openxmlformats.org/officeDocument/2006/relationships/tags" Target="../tags/tag336.xml"/><Relationship Id="rId74" Type="http://schemas.openxmlformats.org/officeDocument/2006/relationships/image" Target="../media/image11.svg"/><Relationship Id="rId5" Type="http://schemas.openxmlformats.org/officeDocument/2006/relationships/tags" Target="../tags/tag275.xml"/><Relationship Id="rId61" Type="http://schemas.openxmlformats.org/officeDocument/2006/relationships/tags" Target="../tags/tag331.xml"/><Relationship Id="rId19" Type="http://schemas.openxmlformats.org/officeDocument/2006/relationships/tags" Target="../tags/tag289.xml"/><Relationship Id="rId14" Type="http://schemas.openxmlformats.org/officeDocument/2006/relationships/tags" Target="../tags/tag284.xml"/><Relationship Id="rId22" Type="http://schemas.openxmlformats.org/officeDocument/2006/relationships/tags" Target="../tags/tag292.xml"/><Relationship Id="rId27" Type="http://schemas.openxmlformats.org/officeDocument/2006/relationships/tags" Target="../tags/tag297.xml"/><Relationship Id="rId30" Type="http://schemas.openxmlformats.org/officeDocument/2006/relationships/tags" Target="../tags/tag300.xml"/><Relationship Id="rId35" Type="http://schemas.openxmlformats.org/officeDocument/2006/relationships/tags" Target="../tags/tag305.xml"/><Relationship Id="rId43" Type="http://schemas.openxmlformats.org/officeDocument/2006/relationships/tags" Target="../tags/tag313.xml"/><Relationship Id="rId48" Type="http://schemas.openxmlformats.org/officeDocument/2006/relationships/tags" Target="../tags/tag318.xml"/><Relationship Id="rId56" Type="http://schemas.openxmlformats.org/officeDocument/2006/relationships/tags" Target="../tags/tag326.xml"/><Relationship Id="rId64" Type="http://schemas.openxmlformats.org/officeDocument/2006/relationships/tags" Target="../tags/tag334.xml"/><Relationship Id="rId69" Type="http://schemas.openxmlformats.org/officeDocument/2006/relationships/tags" Target="../tags/tag339.xml"/><Relationship Id="rId8" Type="http://schemas.openxmlformats.org/officeDocument/2006/relationships/tags" Target="../tags/tag278.xml"/><Relationship Id="rId51" Type="http://schemas.openxmlformats.org/officeDocument/2006/relationships/tags" Target="../tags/tag321.xml"/><Relationship Id="rId72" Type="http://schemas.openxmlformats.org/officeDocument/2006/relationships/slideLayout" Target="../slideLayouts/slideLayout1.xml"/><Relationship Id="rId3" Type="http://schemas.openxmlformats.org/officeDocument/2006/relationships/tags" Target="../tags/tag273.xml"/><Relationship Id="rId12" Type="http://schemas.openxmlformats.org/officeDocument/2006/relationships/tags" Target="../tags/tag282.xml"/><Relationship Id="rId17" Type="http://schemas.openxmlformats.org/officeDocument/2006/relationships/tags" Target="../tags/tag287.xml"/><Relationship Id="rId25" Type="http://schemas.openxmlformats.org/officeDocument/2006/relationships/tags" Target="../tags/tag295.xml"/><Relationship Id="rId33" Type="http://schemas.openxmlformats.org/officeDocument/2006/relationships/tags" Target="../tags/tag303.xml"/><Relationship Id="rId38" Type="http://schemas.openxmlformats.org/officeDocument/2006/relationships/tags" Target="../tags/tag308.xml"/><Relationship Id="rId46" Type="http://schemas.openxmlformats.org/officeDocument/2006/relationships/tags" Target="../tags/tag316.xml"/><Relationship Id="rId59" Type="http://schemas.openxmlformats.org/officeDocument/2006/relationships/tags" Target="../tags/tag329.xml"/><Relationship Id="rId67" Type="http://schemas.openxmlformats.org/officeDocument/2006/relationships/tags" Target="../tags/tag337.xml"/><Relationship Id="rId20" Type="http://schemas.openxmlformats.org/officeDocument/2006/relationships/tags" Target="../tags/tag290.xml"/><Relationship Id="rId41" Type="http://schemas.openxmlformats.org/officeDocument/2006/relationships/tags" Target="../tags/tag311.xml"/><Relationship Id="rId54" Type="http://schemas.openxmlformats.org/officeDocument/2006/relationships/tags" Target="../tags/tag324.xml"/><Relationship Id="rId62" Type="http://schemas.openxmlformats.org/officeDocument/2006/relationships/tags" Target="../tags/tag332.xml"/><Relationship Id="rId70" Type="http://schemas.openxmlformats.org/officeDocument/2006/relationships/tags" Target="../tags/tag340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5" Type="http://schemas.openxmlformats.org/officeDocument/2006/relationships/tags" Target="../tags/tag285.xml"/><Relationship Id="rId23" Type="http://schemas.openxmlformats.org/officeDocument/2006/relationships/tags" Target="../tags/tag293.xml"/><Relationship Id="rId28" Type="http://schemas.openxmlformats.org/officeDocument/2006/relationships/tags" Target="../tags/tag298.xml"/><Relationship Id="rId36" Type="http://schemas.openxmlformats.org/officeDocument/2006/relationships/tags" Target="../tags/tag306.xml"/><Relationship Id="rId49" Type="http://schemas.openxmlformats.org/officeDocument/2006/relationships/tags" Target="../tags/tag319.xml"/><Relationship Id="rId57" Type="http://schemas.openxmlformats.org/officeDocument/2006/relationships/tags" Target="../tags/tag327.xml"/><Relationship Id="rId10" Type="http://schemas.openxmlformats.org/officeDocument/2006/relationships/tags" Target="../tags/tag280.xml"/><Relationship Id="rId31" Type="http://schemas.openxmlformats.org/officeDocument/2006/relationships/tags" Target="../tags/tag301.xml"/><Relationship Id="rId44" Type="http://schemas.openxmlformats.org/officeDocument/2006/relationships/tags" Target="../tags/tag314.xml"/><Relationship Id="rId52" Type="http://schemas.openxmlformats.org/officeDocument/2006/relationships/tags" Target="../tags/tag322.xml"/><Relationship Id="rId60" Type="http://schemas.openxmlformats.org/officeDocument/2006/relationships/tags" Target="../tags/tag330.xml"/><Relationship Id="rId65" Type="http://schemas.openxmlformats.org/officeDocument/2006/relationships/tags" Target="../tags/tag335.xml"/><Relationship Id="rId73" Type="http://schemas.openxmlformats.org/officeDocument/2006/relationships/image" Target="../media/image1.png"/><Relationship Id="rId4" Type="http://schemas.openxmlformats.org/officeDocument/2006/relationships/tags" Target="../tags/tag274.xml"/><Relationship Id="rId9" Type="http://schemas.openxmlformats.org/officeDocument/2006/relationships/tags" Target="../tags/tag279.xml"/><Relationship Id="rId13" Type="http://schemas.openxmlformats.org/officeDocument/2006/relationships/tags" Target="../tags/tag283.xml"/><Relationship Id="rId18" Type="http://schemas.openxmlformats.org/officeDocument/2006/relationships/tags" Target="../tags/tag288.xml"/><Relationship Id="rId39" Type="http://schemas.openxmlformats.org/officeDocument/2006/relationships/tags" Target="../tags/tag309.xml"/><Relationship Id="rId34" Type="http://schemas.openxmlformats.org/officeDocument/2006/relationships/tags" Target="../tags/tag304.xml"/><Relationship Id="rId50" Type="http://schemas.openxmlformats.org/officeDocument/2006/relationships/tags" Target="../tags/tag320.xml"/><Relationship Id="rId55" Type="http://schemas.openxmlformats.org/officeDocument/2006/relationships/tags" Target="../tags/tag325.xml"/><Relationship Id="rId7" Type="http://schemas.openxmlformats.org/officeDocument/2006/relationships/tags" Target="../tags/tag277.xml"/><Relationship Id="rId71" Type="http://schemas.openxmlformats.org/officeDocument/2006/relationships/tags" Target="../tags/tag3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tags" Target="../tags/tag5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354.xml"/><Relationship Id="rId18" Type="http://schemas.openxmlformats.org/officeDocument/2006/relationships/tags" Target="../tags/tag359.xml"/><Relationship Id="rId26" Type="http://schemas.openxmlformats.org/officeDocument/2006/relationships/tags" Target="../tags/tag367.xml"/><Relationship Id="rId39" Type="http://schemas.openxmlformats.org/officeDocument/2006/relationships/tags" Target="../tags/tag380.xml"/><Relationship Id="rId21" Type="http://schemas.openxmlformats.org/officeDocument/2006/relationships/tags" Target="../tags/tag362.xml"/><Relationship Id="rId34" Type="http://schemas.openxmlformats.org/officeDocument/2006/relationships/tags" Target="../tags/tag375.xml"/><Relationship Id="rId42" Type="http://schemas.openxmlformats.org/officeDocument/2006/relationships/tags" Target="../tags/tag383.xml"/><Relationship Id="rId47" Type="http://schemas.openxmlformats.org/officeDocument/2006/relationships/tags" Target="../tags/tag388.xml"/><Relationship Id="rId50" Type="http://schemas.openxmlformats.org/officeDocument/2006/relationships/tags" Target="../tags/tag391.xml"/><Relationship Id="rId55" Type="http://schemas.openxmlformats.org/officeDocument/2006/relationships/image" Target="../media/image1.png"/><Relationship Id="rId7" Type="http://schemas.openxmlformats.org/officeDocument/2006/relationships/tags" Target="../tags/tag348.xml"/><Relationship Id="rId2" Type="http://schemas.openxmlformats.org/officeDocument/2006/relationships/tags" Target="../tags/tag343.xml"/><Relationship Id="rId16" Type="http://schemas.openxmlformats.org/officeDocument/2006/relationships/tags" Target="../tags/tag357.xml"/><Relationship Id="rId29" Type="http://schemas.openxmlformats.org/officeDocument/2006/relationships/tags" Target="../tags/tag370.xml"/><Relationship Id="rId11" Type="http://schemas.openxmlformats.org/officeDocument/2006/relationships/tags" Target="../tags/tag352.xml"/><Relationship Id="rId24" Type="http://schemas.openxmlformats.org/officeDocument/2006/relationships/tags" Target="../tags/tag365.xml"/><Relationship Id="rId32" Type="http://schemas.openxmlformats.org/officeDocument/2006/relationships/tags" Target="../tags/tag373.xml"/><Relationship Id="rId37" Type="http://schemas.openxmlformats.org/officeDocument/2006/relationships/tags" Target="../tags/tag378.xml"/><Relationship Id="rId40" Type="http://schemas.openxmlformats.org/officeDocument/2006/relationships/tags" Target="../tags/tag381.xml"/><Relationship Id="rId45" Type="http://schemas.openxmlformats.org/officeDocument/2006/relationships/tags" Target="../tags/tag386.xml"/><Relationship Id="rId53" Type="http://schemas.openxmlformats.org/officeDocument/2006/relationships/tags" Target="../tags/tag394.xml"/><Relationship Id="rId58" Type="http://schemas.openxmlformats.org/officeDocument/2006/relationships/image" Target="../media/image36.png"/><Relationship Id="rId5" Type="http://schemas.openxmlformats.org/officeDocument/2006/relationships/tags" Target="../tags/tag346.xml"/><Relationship Id="rId19" Type="http://schemas.openxmlformats.org/officeDocument/2006/relationships/tags" Target="../tags/tag360.xml"/><Relationship Id="rId4" Type="http://schemas.openxmlformats.org/officeDocument/2006/relationships/tags" Target="../tags/tag345.xml"/><Relationship Id="rId9" Type="http://schemas.openxmlformats.org/officeDocument/2006/relationships/tags" Target="../tags/tag350.xml"/><Relationship Id="rId14" Type="http://schemas.openxmlformats.org/officeDocument/2006/relationships/tags" Target="../tags/tag355.xml"/><Relationship Id="rId22" Type="http://schemas.openxmlformats.org/officeDocument/2006/relationships/tags" Target="../tags/tag363.xml"/><Relationship Id="rId27" Type="http://schemas.openxmlformats.org/officeDocument/2006/relationships/tags" Target="../tags/tag368.xml"/><Relationship Id="rId30" Type="http://schemas.openxmlformats.org/officeDocument/2006/relationships/tags" Target="../tags/tag371.xml"/><Relationship Id="rId35" Type="http://schemas.openxmlformats.org/officeDocument/2006/relationships/tags" Target="../tags/tag376.xml"/><Relationship Id="rId43" Type="http://schemas.openxmlformats.org/officeDocument/2006/relationships/tags" Target="../tags/tag384.xml"/><Relationship Id="rId48" Type="http://schemas.openxmlformats.org/officeDocument/2006/relationships/tags" Target="../tags/tag389.xml"/><Relationship Id="rId56" Type="http://schemas.openxmlformats.org/officeDocument/2006/relationships/image" Target="../media/image2.svg"/><Relationship Id="rId8" Type="http://schemas.openxmlformats.org/officeDocument/2006/relationships/tags" Target="../tags/tag349.xml"/><Relationship Id="rId51" Type="http://schemas.openxmlformats.org/officeDocument/2006/relationships/tags" Target="../tags/tag392.xml"/><Relationship Id="rId3" Type="http://schemas.openxmlformats.org/officeDocument/2006/relationships/tags" Target="../tags/tag344.xml"/><Relationship Id="rId12" Type="http://schemas.openxmlformats.org/officeDocument/2006/relationships/tags" Target="../tags/tag353.xml"/><Relationship Id="rId17" Type="http://schemas.openxmlformats.org/officeDocument/2006/relationships/tags" Target="../tags/tag358.xml"/><Relationship Id="rId25" Type="http://schemas.openxmlformats.org/officeDocument/2006/relationships/tags" Target="../tags/tag366.xml"/><Relationship Id="rId33" Type="http://schemas.openxmlformats.org/officeDocument/2006/relationships/tags" Target="../tags/tag374.xml"/><Relationship Id="rId38" Type="http://schemas.openxmlformats.org/officeDocument/2006/relationships/tags" Target="../tags/tag379.xml"/><Relationship Id="rId46" Type="http://schemas.openxmlformats.org/officeDocument/2006/relationships/tags" Target="../tags/tag387.xml"/><Relationship Id="rId20" Type="http://schemas.openxmlformats.org/officeDocument/2006/relationships/tags" Target="../tags/tag361.xml"/><Relationship Id="rId41" Type="http://schemas.openxmlformats.org/officeDocument/2006/relationships/tags" Target="../tags/tag382.xml"/><Relationship Id="rId54" Type="http://schemas.openxmlformats.org/officeDocument/2006/relationships/slideLayout" Target="../slideLayouts/slideLayout1.xml"/><Relationship Id="rId1" Type="http://schemas.openxmlformats.org/officeDocument/2006/relationships/tags" Target="../tags/tag342.xml"/><Relationship Id="rId6" Type="http://schemas.openxmlformats.org/officeDocument/2006/relationships/tags" Target="../tags/tag347.xml"/><Relationship Id="rId15" Type="http://schemas.openxmlformats.org/officeDocument/2006/relationships/tags" Target="../tags/tag356.xml"/><Relationship Id="rId23" Type="http://schemas.openxmlformats.org/officeDocument/2006/relationships/tags" Target="../tags/tag364.xml"/><Relationship Id="rId28" Type="http://schemas.openxmlformats.org/officeDocument/2006/relationships/tags" Target="../tags/tag369.xml"/><Relationship Id="rId36" Type="http://schemas.openxmlformats.org/officeDocument/2006/relationships/tags" Target="../tags/tag377.xml"/><Relationship Id="rId49" Type="http://schemas.openxmlformats.org/officeDocument/2006/relationships/tags" Target="../tags/tag390.xml"/><Relationship Id="rId57" Type="http://schemas.openxmlformats.org/officeDocument/2006/relationships/image" Target="../media/image35.png"/><Relationship Id="rId10" Type="http://schemas.openxmlformats.org/officeDocument/2006/relationships/tags" Target="../tags/tag351.xml"/><Relationship Id="rId31" Type="http://schemas.openxmlformats.org/officeDocument/2006/relationships/tags" Target="../tags/tag372.xml"/><Relationship Id="rId44" Type="http://schemas.openxmlformats.org/officeDocument/2006/relationships/tags" Target="../tags/tag385.xml"/><Relationship Id="rId52" Type="http://schemas.openxmlformats.org/officeDocument/2006/relationships/tags" Target="../tags/tag39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tags" Target="../tags/tag77.xml"/><Relationship Id="rId21" Type="http://schemas.openxmlformats.org/officeDocument/2006/relationships/tags" Target="../tags/tag72.xml"/><Relationship Id="rId42" Type="http://schemas.openxmlformats.org/officeDocument/2006/relationships/tags" Target="../tags/tag93.xml"/><Relationship Id="rId47" Type="http://schemas.openxmlformats.org/officeDocument/2006/relationships/tags" Target="../tags/tag98.xml"/><Relationship Id="rId63" Type="http://schemas.openxmlformats.org/officeDocument/2006/relationships/tags" Target="../tags/tag114.xml"/><Relationship Id="rId68" Type="http://schemas.openxmlformats.org/officeDocument/2006/relationships/tags" Target="../tags/tag119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9" Type="http://schemas.openxmlformats.org/officeDocument/2006/relationships/tags" Target="../tags/tag80.xml"/><Relationship Id="rId11" Type="http://schemas.openxmlformats.org/officeDocument/2006/relationships/tags" Target="../tags/tag62.xml"/><Relationship Id="rId24" Type="http://schemas.openxmlformats.org/officeDocument/2006/relationships/tags" Target="../tags/tag75.xml"/><Relationship Id="rId32" Type="http://schemas.openxmlformats.org/officeDocument/2006/relationships/tags" Target="../tags/tag83.xml"/><Relationship Id="rId37" Type="http://schemas.openxmlformats.org/officeDocument/2006/relationships/tags" Target="../tags/tag88.xml"/><Relationship Id="rId40" Type="http://schemas.openxmlformats.org/officeDocument/2006/relationships/tags" Target="../tags/tag91.xml"/><Relationship Id="rId45" Type="http://schemas.openxmlformats.org/officeDocument/2006/relationships/tags" Target="../tags/tag96.xml"/><Relationship Id="rId53" Type="http://schemas.openxmlformats.org/officeDocument/2006/relationships/tags" Target="../tags/tag104.xml"/><Relationship Id="rId58" Type="http://schemas.openxmlformats.org/officeDocument/2006/relationships/tags" Target="../tags/tag109.xml"/><Relationship Id="rId66" Type="http://schemas.openxmlformats.org/officeDocument/2006/relationships/tags" Target="../tags/tag117.xml"/><Relationship Id="rId74" Type="http://schemas.openxmlformats.org/officeDocument/2006/relationships/image" Target="../media/image11.svg"/><Relationship Id="rId5" Type="http://schemas.openxmlformats.org/officeDocument/2006/relationships/tags" Target="../tags/tag56.xml"/><Relationship Id="rId61" Type="http://schemas.openxmlformats.org/officeDocument/2006/relationships/tags" Target="../tags/tag112.xml"/><Relationship Id="rId19" Type="http://schemas.openxmlformats.org/officeDocument/2006/relationships/tags" Target="../tags/tag70.xml"/><Relationship Id="rId14" Type="http://schemas.openxmlformats.org/officeDocument/2006/relationships/tags" Target="../tags/tag65.xml"/><Relationship Id="rId22" Type="http://schemas.openxmlformats.org/officeDocument/2006/relationships/tags" Target="../tags/tag73.xml"/><Relationship Id="rId27" Type="http://schemas.openxmlformats.org/officeDocument/2006/relationships/tags" Target="../tags/tag78.xml"/><Relationship Id="rId30" Type="http://schemas.openxmlformats.org/officeDocument/2006/relationships/tags" Target="../tags/tag81.xml"/><Relationship Id="rId35" Type="http://schemas.openxmlformats.org/officeDocument/2006/relationships/tags" Target="../tags/tag86.xml"/><Relationship Id="rId43" Type="http://schemas.openxmlformats.org/officeDocument/2006/relationships/tags" Target="../tags/tag94.xml"/><Relationship Id="rId48" Type="http://schemas.openxmlformats.org/officeDocument/2006/relationships/tags" Target="../tags/tag99.xml"/><Relationship Id="rId56" Type="http://schemas.openxmlformats.org/officeDocument/2006/relationships/tags" Target="../tags/tag107.xml"/><Relationship Id="rId64" Type="http://schemas.openxmlformats.org/officeDocument/2006/relationships/tags" Target="../tags/tag115.xml"/><Relationship Id="rId69" Type="http://schemas.openxmlformats.org/officeDocument/2006/relationships/tags" Target="../tags/tag120.xml"/><Relationship Id="rId8" Type="http://schemas.openxmlformats.org/officeDocument/2006/relationships/tags" Target="../tags/tag59.xml"/><Relationship Id="rId51" Type="http://schemas.openxmlformats.org/officeDocument/2006/relationships/tags" Target="../tags/tag102.xml"/><Relationship Id="rId72" Type="http://schemas.openxmlformats.org/officeDocument/2006/relationships/slideLayout" Target="../slideLayouts/slideLayout1.xml"/><Relationship Id="rId3" Type="http://schemas.openxmlformats.org/officeDocument/2006/relationships/tags" Target="../tags/tag54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tags" Target="../tags/tag76.xml"/><Relationship Id="rId33" Type="http://schemas.openxmlformats.org/officeDocument/2006/relationships/tags" Target="../tags/tag84.xml"/><Relationship Id="rId38" Type="http://schemas.openxmlformats.org/officeDocument/2006/relationships/tags" Target="../tags/tag89.xml"/><Relationship Id="rId46" Type="http://schemas.openxmlformats.org/officeDocument/2006/relationships/tags" Target="../tags/tag97.xml"/><Relationship Id="rId59" Type="http://schemas.openxmlformats.org/officeDocument/2006/relationships/tags" Target="../tags/tag110.xml"/><Relationship Id="rId67" Type="http://schemas.openxmlformats.org/officeDocument/2006/relationships/tags" Target="../tags/tag118.xml"/><Relationship Id="rId20" Type="http://schemas.openxmlformats.org/officeDocument/2006/relationships/tags" Target="../tags/tag71.xml"/><Relationship Id="rId41" Type="http://schemas.openxmlformats.org/officeDocument/2006/relationships/tags" Target="../tags/tag92.xml"/><Relationship Id="rId54" Type="http://schemas.openxmlformats.org/officeDocument/2006/relationships/tags" Target="../tags/tag105.xml"/><Relationship Id="rId62" Type="http://schemas.openxmlformats.org/officeDocument/2006/relationships/tags" Target="../tags/tag113.xml"/><Relationship Id="rId70" Type="http://schemas.openxmlformats.org/officeDocument/2006/relationships/tags" Target="../tags/tag121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5" Type="http://schemas.openxmlformats.org/officeDocument/2006/relationships/tags" Target="../tags/tag66.xml"/><Relationship Id="rId23" Type="http://schemas.openxmlformats.org/officeDocument/2006/relationships/tags" Target="../tags/tag74.xml"/><Relationship Id="rId28" Type="http://schemas.openxmlformats.org/officeDocument/2006/relationships/tags" Target="../tags/tag79.xml"/><Relationship Id="rId36" Type="http://schemas.openxmlformats.org/officeDocument/2006/relationships/tags" Target="../tags/tag87.xml"/><Relationship Id="rId49" Type="http://schemas.openxmlformats.org/officeDocument/2006/relationships/tags" Target="../tags/tag100.xml"/><Relationship Id="rId57" Type="http://schemas.openxmlformats.org/officeDocument/2006/relationships/tags" Target="../tags/tag108.xml"/><Relationship Id="rId10" Type="http://schemas.openxmlformats.org/officeDocument/2006/relationships/tags" Target="../tags/tag61.xml"/><Relationship Id="rId31" Type="http://schemas.openxmlformats.org/officeDocument/2006/relationships/tags" Target="../tags/tag82.xml"/><Relationship Id="rId44" Type="http://schemas.openxmlformats.org/officeDocument/2006/relationships/tags" Target="../tags/tag95.xml"/><Relationship Id="rId52" Type="http://schemas.openxmlformats.org/officeDocument/2006/relationships/tags" Target="../tags/tag103.xml"/><Relationship Id="rId60" Type="http://schemas.openxmlformats.org/officeDocument/2006/relationships/tags" Target="../tags/tag111.xml"/><Relationship Id="rId65" Type="http://schemas.openxmlformats.org/officeDocument/2006/relationships/tags" Target="../tags/tag116.xml"/><Relationship Id="rId73" Type="http://schemas.openxmlformats.org/officeDocument/2006/relationships/image" Target="../media/image1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9" Type="http://schemas.openxmlformats.org/officeDocument/2006/relationships/tags" Target="../tags/tag90.xml"/><Relationship Id="rId34" Type="http://schemas.openxmlformats.org/officeDocument/2006/relationships/tags" Target="../tags/tag85.xml"/><Relationship Id="rId50" Type="http://schemas.openxmlformats.org/officeDocument/2006/relationships/tags" Target="../tags/tag101.xml"/><Relationship Id="rId55" Type="http://schemas.openxmlformats.org/officeDocument/2006/relationships/tags" Target="../tags/tag106.xml"/><Relationship Id="rId7" Type="http://schemas.openxmlformats.org/officeDocument/2006/relationships/tags" Target="../tags/tag58.xml"/><Relationship Id="rId71" Type="http://schemas.openxmlformats.org/officeDocument/2006/relationships/tags" Target="../tags/tag1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53.xml"/><Relationship Id="rId21" Type="http://schemas.openxmlformats.org/officeDocument/2006/relationships/tags" Target="../tags/tag148.xml"/><Relationship Id="rId42" Type="http://schemas.openxmlformats.org/officeDocument/2006/relationships/tags" Target="../tags/tag169.xml"/><Relationship Id="rId47" Type="http://schemas.openxmlformats.org/officeDocument/2006/relationships/tags" Target="../tags/tag174.xml"/><Relationship Id="rId63" Type="http://schemas.openxmlformats.org/officeDocument/2006/relationships/tags" Target="../tags/tag190.xml"/><Relationship Id="rId68" Type="http://schemas.openxmlformats.org/officeDocument/2006/relationships/tags" Target="../tags/tag195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9" Type="http://schemas.openxmlformats.org/officeDocument/2006/relationships/tags" Target="../tags/tag156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tags" Target="../tags/tag172.xml"/><Relationship Id="rId53" Type="http://schemas.openxmlformats.org/officeDocument/2006/relationships/tags" Target="../tags/tag180.xml"/><Relationship Id="rId58" Type="http://schemas.openxmlformats.org/officeDocument/2006/relationships/tags" Target="../tags/tag185.xml"/><Relationship Id="rId66" Type="http://schemas.openxmlformats.org/officeDocument/2006/relationships/tags" Target="../tags/tag193.xml"/><Relationship Id="rId74" Type="http://schemas.openxmlformats.org/officeDocument/2006/relationships/image" Target="../media/image11.svg"/><Relationship Id="rId5" Type="http://schemas.openxmlformats.org/officeDocument/2006/relationships/tags" Target="../tags/tag132.xml"/><Relationship Id="rId61" Type="http://schemas.openxmlformats.org/officeDocument/2006/relationships/tags" Target="../tags/tag188.xml"/><Relationship Id="rId19" Type="http://schemas.openxmlformats.org/officeDocument/2006/relationships/tags" Target="../tags/tag14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tags" Target="../tags/tag175.xml"/><Relationship Id="rId56" Type="http://schemas.openxmlformats.org/officeDocument/2006/relationships/tags" Target="../tags/tag183.xml"/><Relationship Id="rId64" Type="http://schemas.openxmlformats.org/officeDocument/2006/relationships/tags" Target="../tags/tag191.xml"/><Relationship Id="rId69" Type="http://schemas.openxmlformats.org/officeDocument/2006/relationships/tags" Target="../tags/tag196.xml"/><Relationship Id="rId8" Type="http://schemas.openxmlformats.org/officeDocument/2006/relationships/tags" Target="../tags/tag135.xml"/><Relationship Id="rId51" Type="http://schemas.openxmlformats.org/officeDocument/2006/relationships/tags" Target="../tags/tag178.xml"/><Relationship Id="rId72" Type="http://schemas.openxmlformats.org/officeDocument/2006/relationships/slideLayout" Target="../slideLayouts/slideLayout1.xml"/><Relationship Id="rId3" Type="http://schemas.openxmlformats.org/officeDocument/2006/relationships/tags" Target="../tags/tag130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tags" Target="../tags/tag173.xml"/><Relationship Id="rId59" Type="http://schemas.openxmlformats.org/officeDocument/2006/relationships/tags" Target="../tags/tag186.xml"/><Relationship Id="rId67" Type="http://schemas.openxmlformats.org/officeDocument/2006/relationships/tags" Target="../tags/tag194.xml"/><Relationship Id="rId20" Type="http://schemas.openxmlformats.org/officeDocument/2006/relationships/tags" Target="../tags/tag147.xml"/><Relationship Id="rId41" Type="http://schemas.openxmlformats.org/officeDocument/2006/relationships/tags" Target="../tags/tag168.xml"/><Relationship Id="rId54" Type="http://schemas.openxmlformats.org/officeDocument/2006/relationships/tags" Target="../tags/tag181.xml"/><Relationship Id="rId62" Type="http://schemas.openxmlformats.org/officeDocument/2006/relationships/tags" Target="../tags/tag189.xml"/><Relationship Id="rId70" Type="http://schemas.openxmlformats.org/officeDocument/2006/relationships/tags" Target="../tags/tag197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tags" Target="../tags/tag176.xml"/><Relationship Id="rId57" Type="http://schemas.openxmlformats.org/officeDocument/2006/relationships/tags" Target="../tags/tag184.xml"/><Relationship Id="rId10" Type="http://schemas.openxmlformats.org/officeDocument/2006/relationships/tags" Target="../tags/tag137.xml"/><Relationship Id="rId31" Type="http://schemas.openxmlformats.org/officeDocument/2006/relationships/tags" Target="../tags/tag158.xml"/><Relationship Id="rId44" Type="http://schemas.openxmlformats.org/officeDocument/2006/relationships/tags" Target="../tags/tag171.xml"/><Relationship Id="rId52" Type="http://schemas.openxmlformats.org/officeDocument/2006/relationships/tags" Target="../tags/tag179.xml"/><Relationship Id="rId60" Type="http://schemas.openxmlformats.org/officeDocument/2006/relationships/tags" Target="../tags/tag187.xml"/><Relationship Id="rId65" Type="http://schemas.openxmlformats.org/officeDocument/2006/relationships/tags" Target="../tags/tag192.xml"/><Relationship Id="rId73" Type="http://schemas.openxmlformats.org/officeDocument/2006/relationships/image" Target="../media/image1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9" Type="http://schemas.openxmlformats.org/officeDocument/2006/relationships/tags" Target="../tags/tag166.xml"/><Relationship Id="rId34" Type="http://schemas.openxmlformats.org/officeDocument/2006/relationships/tags" Target="../tags/tag161.xml"/><Relationship Id="rId50" Type="http://schemas.openxmlformats.org/officeDocument/2006/relationships/tags" Target="../tags/tag177.xml"/><Relationship Id="rId55" Type="http://schemas.openxmlformats.org/officeDocument/2006/relationships/tags" Target="../tags/tag182.xml"/><Relationship Id="rId7" Type="http://schemas.openxmlformats.org/officeDocument/2006/relationships/tags" Target="../tags/tag134.xml"/><Relationship Id="rId71" Type="http://schemas.openxmlformats.org/officeDocument/2006/relationships/tags" Target="../tags/tag19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E2E5E7C-CA7D-4BD4-8052-90E77DC555C0}"/>
              </a:ext>
            </a:extLst>
          </p:cNvPr>
          <p:cNvSpPr txBox="1"/>
          <p:nvPr/>
        </p:nvSpPr>
        <p:spPr>
          <a:xfrm>
            <a:off x="4248150" y="2932152"/>
            <a:ext cx="6083300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algn="l"/>
            <a:r>
              <a:rPr lang="zh-CN" altLang="en-US" sz="6600" dirty="0"/>
              <a:t>图书管理系统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FCBB780-D2CD-4BA1-8F95-F6781BE7D4C8}"/>
              </a:ext>
            </a:extLst>
          </p:cNvPr>
          <p:cNvSpPr/>
          <p:nvPr/>
        </p:nvSpPr>
        <p:spPr>
          <a:xfrm>
            <a:off x="3905702" y="2407663"/>
            <a:ext cx="6885929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Library management system</a:t>
            </a:r>
            <a:endParaRPr lang="zh-CN" altLang="en-US" sz="3600" dirty="0">
              <a:solidFill>
                <a:srgbClr val="516070"/>
              </a:solidFill>
              <a:effectLst>
                <a:outerShdw blurRad="50800" dist="38100" dir="13500000" algn="br" rotWithShape="0">
                  <a:schemeClr val="bg1">
                    <a:alpha val="80000"/>
                  </a:schemeClr>
                </a:outerShdw>
              </a:effectLst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1F4AA742-A517-4932-A5B8-A727DA88C605}"/>
              </a:ext>
            </a:extLst>
          </p:cNvPr>
          <p:cNvGrpSpPr/>
          <p:nvPr/>
        </p:nvGrpSpPr>
        <p:grpSpPr>
          <a:xfrm>
            <a:off x="276677" y="1664970"/>
            <a:ext cx="3471809" cy="6767830"/>
            <a:chOff x="276677" y="1664970"/>
            <a:chExt cx="3471809" cy="6767830"/>
          </a:xfrm>
        </p:grpSpPr>
        <p:sp>
          <p:nvSpPr>
            <p:cNvPr id="116" name="PA-圆角矩形 9">
              <a:extLst>
                <a:ext uri="{FF2B5EF4-FFF2-40B4-BE49-F238E27FC236}">
                  <a16:creationId xmlns:a16="http://schemas.microsoft.com/office/drawing/2014/main" id="{DD7C10ED-F21A-42F5-866C-2F29FA639F22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PA-圆角矩形 10">
              <a:extLst>
                <a:ext uri="{FF2B5EF4-FFF2-40B4-BE49-F238E27FC236}">
                  <a16:creationId xmlns:a16="http://schemas.microsoft.com/office/drawing/2014/main" id="{098760A4-24C0-44C7-B282-5092741E5B40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PA-圆角矩形 11">
              <a:extLst>
                <a:ext uri="{FF2B5EF4-FFF2-40B4-BE49-F238E27FC236}">
                  <a16:creationId xmlns:a16="http://schemas.microsoft.com/office/drawing/2014/main" id="{5565DA7E-95A1-4AAB-81E5-8E0E1CD37F11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PA-椭圆 13">
              <a:extLst>
                <a:ext uri="{FF2B5EF4-FFF2-40B4-BE49-F238E27FC236}">
                  <a16:creationId xmlns:a16="http://schemas.microsoft.com/office/drawing/2014/main" id="{2696F3AE-D87C-4FC3-BF6B-AF6746549B70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gradFill>
              <a:gsLst>
                <a:gs pos="0">
                  <a:srgbClr val="04DFFB"/>
                </a:gs>
                <a:gs pos="31000">
                  <a:srgbClr val="00B0F0"/>
                </a:gs>
                <a:gs pos="100000">
                  <a:srgbClr val="9340F5"/>
                </a:gs>
              </a:gsLst>
              <a:lin ang="2700000" scaled="1"/>
            </a:gradFill>
            <a:ln w="6350">
              <a:gradFill flip="none" rotWithShape="1">
                <a:gsLst>
                  <a:gs pos="0">
                    <a:schemeClr val="accent1">
                      <a:alpha val="0"/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PA-椭圆 14">
              <a:extLst>
                <a:ext uri="{FF2B5EF4-FFF2-40B4-BE49-F238E27FC236}">
                  <a16:creationId xmlns:a16="http://schemas.microsoft.com/office/drawing/2014/main" id="{18A394AF-84BD-4F0C-9D6D-33B84E0BD9F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1" name="PA-椭圆 15">
              <a:extLst>
                <a:ext uri="{FF2B5EF4-FFF2-40B4-BE49-F238E27FC236}">
                  <a16:creationId xmlns:a16="http://schemas.microsoft.com/office/drawing/2014/main" id="{A0944CA4-157B-46C5-91E4-B24BA3BC67E6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2" name="PA-椭圆 16">
              <a:extLst>
                <a:ext uri="{FF2B5EF4-FFF2-40B4-BE49-F238E27FC236}">
                  <a16:creationId xmlns:a16="http://schemas.microsoft.com/office/drawing/2014/main" id="{23FF2ABF-3414-45A9-8C5E-30415FD0A68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3" name="PA-任意多边形 20">
              <a:extLst>
                <a:ext uri="{FF2B5EF4-FFF2-40B4-BE49-F238E27FC236}">
                  <a16:creationId xmlns:a16="http://schemas.microsoft.com/office/drawing/2014/main" id="{9552F883-892D-4EB7-9B50-CD998B3D5790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PA-圆角矩形 23">
              <a:extLst>
                <a:ext uri="{FF2B5EF4-FFF2-40B4-BE49-F238E27FC236}">
                  <a16:creationId xmlns:a16="http://schemas.microsoft.com/office/drawing/2014/main" id="{B675154B-3746-4BF0-B99D-410369D95F5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D851B2AF-4CD8-4104-AE44-2FF480154BF6}"/>
                </a:ext>
              </a:extLst>
            </p:cNvPr>
            <p:cNvGrpSpPr/>
            <p:nvPr/>
          </p:nvGrpSpPr>
          <p:grpSpPr>
            <a:xfrm>
              <a:off x="1437376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40078130-4BA4-48B2-9455-53D58BB13DF2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144" name="PA-任意多边形 46">
                  <a:extLst>
                    <a:ext uri="{FF2B5EF4-FFF2-40B4-BE49-F238E27FC236}">
                      <a16:creationId xmlns:a16="http://schemas.microsoft.com/office/drawing/2014/main" id="{8D6E64F8-DD6E-42E1-980E-1EF305F983CE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5" name="PA-文本框 47">
                  <a:extLst>
                    <a:ext uri="{FF2B5EF4-FFF2-40B4-BE49-F238E27FC236}">
                      <a16:creationId xmlns:a16="http://schemas.microsoft.com/office/drawing/2014/main" id="{716C5F91-0E70-4328-B972-1C5225A33A5F}"/>
                    </a:ext>
                  </a:extLst>
                </p:cNvPr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ACA83E08-3D02-47AA-BA94-D6AD3C00E3D2}"/>
                  </a:ext>
                </a:extLst>
              </p:cNvPr>
              <p:cNvGrpSpPr/>
              <p:nvPr/>
            </p:nvGrpSpPr>
            <p:grpSpPr>
              <a:xfrm>
                <a:off x="4574722" y="4090722"/>
                <a:ext cx="3000226" cy="562984"/>
                <a:chOff x="5082792" y="3189022"/>
                <a:chExt cx="3000226" cy="562984"/>
              </a:xfrm>
            </p:grpSpPr>
            <p:sp>
              <p:nvSpPr>
                <p:cNvPr id="143" name="PA-椭圆 45">
                  <a:extLst>
                    <a:ext uri="{FF2B5EF4-FFF2-40B4-BE49-F238E27FC236}">
                      <a16:creationId xmlns:a16="http://schemas.microsoft.com/office/drawing/2014/main" id="{68F09CA9-CDE9-4A61-A48D-B00BECAB2D2F}"/>
                    </a:ext>
                  </a:extLst>
                </p:cNvPr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5819554" y="3189022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1" name="PA-文本框 43">
                  <a:extLst>
                    <a:ext uri="{FF2B5EF4-FFF2-40B4-BE49-F238E27FC236}">
                      <a16:creationId xmlns:a16="http://schemas.microsoft.com/office/drawing/2014/main" id="{F4DCD967-E3C3-43EA-BB6E-C2A5D8B45240}"/>
                    </a:ext>
                  </a:extLst>
                </p:cNvPr>
                <p:cNvSpPr txBox="1"/>
                <p:nvPr>
                  <p:custDataLst>
                    <p:tags r:id="rId46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126" name="PA-文本框 49">
              <a:extLst>
                <a:ext uri="{FF2B5EF4-FFF2-40B4-BE49-F238E27FC236}">
                  <a16:creationId xmlns:a16="http://schemas.microsoft.com/office/drawing/2014/main" id="{3D89E400-1FE3-49AE-9E3A-14D19EDD8D9A}"/>
                </a:ext>
              </a:extLst>
            </p:cNvPr>
            <p:cNvSpPr txBox="1"/>
            <p:nvPr>
              <p:custDataLst>
                <p:tags r:id="rId37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chemeClr val="bg1">
                          <a:alpha val="85000"/>
                        </a:scheme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chemeClr val="bg1">
                        <a:alpha val="85000"/>
                      </a:scheme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27" name="PA-文本框 28">
              <a:extLst>
                <a:ext uri="{FF2B5EF4-FFF2-40B4-BE49-F238E27FC236}">
                  <a16:creationId xmlns:a16="http://schemas.microsoft.com/office/drawing/2014/main" id="{252F57D0-A7E4-4C56-9C3C-F97F7C37D50F}"/>
                </a:ext>
              </a:extLst>
            </p:cNvPr>
            <p:cNvSpPr txBox="1"/>
            <p:nvPr>
              <p:custDataLst>
                <p:tags r:id="rId38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28" name="PA-文本框 25">
              <a:extLst>
                <a:ext uri="{FF2B5EF4-FFF2-40B4-BE49-F238E27FC236}">
                  <a16:creationId xmlns:a16="http://schemas.microsoft.com/office/drawing/2014/main" id="{129E83F1-9E6A-4ADF-868F-8A5C105E3AAD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129" name="PA-圆角矩形 24">
              <a:extLst>
                <a:ext uri="{FF2B5EF4-FFF2-40B4-BE49-F238E27FC236}">
                  <a16:creationId xmlns:a16="http://schemas.microsoft.com/office/drawing/2014/main" id="{61328575-BD52-4939-8846-357D3C8B5FC2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130" name="PA-文本框 29">
              <a:extLst>
                <a:ext uri="{FF2B5EF4-FFF2-40B4-BE49-F238E27FC236}">
                  <a16:creationId xmlns:a16="http://schemas.microsoft.com/office/drawing/2014/main" id="{970DF73F-69E0-4DBC-A299-D09A19EB830E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131" name="PA-文本框 29">
              <a:extLst>
                <a:ext uri="{FF2B5EF4-FFF2-40B4-BE49-F238E27FC236}">
                  <a16:creationId xmlns:a16="http://schemas.microsoft.com/office/drawing/2014/main" id="{84E14FBA-08E8-429F-93ED-511A9A3AFF3C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132" name="PA-文本框 25">
              <a:extLst>
                <a:ext uri="{FF2B5EF4-FFF2-40B4-BE49-F238E27FC236}">
                  <a16:creationId xmlns:a16="http://schemas.microsoft.com/office/drawing/2014/main" id="{132EA29D-D378-49AE-8F33-5FE93AEBD847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133" name="PA-文本框 28">
              <a:extLst>
                <a:ext uri="{FF2B5EF4-FFF2-40B4-BE49-F238E27FC236}">
                  <a16:creationId xmlns:a16="http://schemas.microsoft.com/office/drawing/2014/main" id="{B697141F-483A-4F39-B0B3-5491D958B3E3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133D3569-E04C-4D79-A83E-B63A8BD96844}"/>
              </a:ext>
            </a:extLst>
          </p:cNvPr>
          <p:cNvGrpSpPr/>
          <p:nvPr/>
        </p:nvGrpSpPr>
        <p:grpSpPr>
          <a:xfrm>
            <a:off x="8506277" y="-4157980"/>
            <a:ext cx="3471809" cy="6767830"/>
            <a:chOff x="276677" y="1664970"/>
            <a:chExt cx="3471809" cy="6767830"/>
          </a:xfrm>
        </p:grpSpPr>
        <p:sp>
          <p:nvSpPr>
            <p:cNvPr id="149" name="PA-圆角矩形 9">
              <a:extLst>
                <a:ext uri="{FF2B5EF4-FFF2-40B4-BE49-F238E27FC236}">
                  <a16:creationId xmlns:a16="http://schemas.microsoft.com/office/drawing/2014/main" id="{F355C3F6-61A3-460F-A66C-7493F8C31D1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PA-圆角矩形 10">
              <a:extLst>
                <a:ext uri="{FF2B5EF4-FFF2-40B4-BE49-F238E27FC236}">
                  <a16:creationId xmlns:a16="http://schemas.microsoft.com/office/drawing/2014/main" id="{CD97F2A8-2FA9-40E2-9B7E-B3F8CC07F68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PA-圆角矩形 11">
              <a:extLst>
                <a:ext uri="{FF2B5EF4-FFF2-40B4-BE49-F238E27FC236}">
                  <a16:creationId xmlns:a16="http://schemas.microsoft.com/office/drawing/2014/main" id="{DBC96D21-D2A5-460C-A418-0FEB29AAB9F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PA-椭圆 13">
              <a:extLst>
                <a:ext uri="{FF2B5EF4-FFF2-40B4-BE49-F238E27FC236}">
                  <a16:creationId xmlns:a16="http://schemas.microsoft.com/office/drawing/2014/main" id="{204EA756-CD7A-46D4-A463-38814DBD088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5E718F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PA-椭圆 14">
              <a:extLst>
                <a:ext uri="{FF2B5EF4-FFF2-40B4-BE49-F238E27FC236}">
                  <a16:creationId xmlns:a16="http://schemas.microsoft.com/office/drawing/2014/main" id="{520B1967-C8DE-4ECF-982D-28AA27045E4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PA-椭圆 15">
              <a:extLst>
                <a:ext uri="{FF2B5EF4-FFF2-40B4-BE49-F238E27FC236}">
                  <a16:creationId xmlns:a16="http://schemas.microsoft.com/office/drawing/2014/main" id="{C23325CD-FF08-443D-B377-D9765832236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PA-椭圆 16">
              <a:extLst>
                <a:ext uri="{FF2B5EF4-FFF2-40B4-BE49-F238E27FC236}">
                  <a16:creationId xmlns:a16="http://schemas.microsoft.com/office/drawing/2014/main" id="{85BEB94A-19CB-4B9F-BB36-E2E5D769D28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PA-任意多边形 20">
              <a:extLst>
                <a:ext uri="{FF2B5EF4-FFF2-40B4-BE49-F238E27FC236}">
                  <a16:creationId xmlns:a16="http://schemas.microsoft.com/office/drawing/2014/main" id="{6375C0F8-88DB-4AF1-A990-FAEB25AC75C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PA-圆角矩形 23">
              <a:extLst>
                <a:ext uri="{FF2B5EF4-FFF2-40B4-BE49-F238E27FC236}">
                  <a16:creationId xmlns:a16="http://schemas.microsoft.com/office/drawing/2014/main" id="{E7F0EB12-DABD-478A-9D6F-2224675D6AB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DCF57950-2955-4801-9382-04133486CA21}"/>
                </a:ext>
              </a:extLst>
            </p:cNvPr>
            <p:cNvGrpSpPr/>
            <p:nvPr/>
          </p:nvGrpSpPr>
          <p:grpSpPr>
            <a:xfrm>
              <a:off x="1400369" y="3032463"/>
              <a:ext cx="1344891" cy="1126030"/>
              <a:chOff x="4486124" y="1957919"/>
              <a:chExt cx="3219752" cy="2695787"/>
            </a:xfrm>
          </p:grpSpPr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0C42CF46-E7CA-4438-85EA-35F2E5BC0CB4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177" name="PA-任意多边形 46">
                  <a:extLst>
                    <a:ext uri="{FF2B5EF4-FFF2-40B4-BE49-F238E27FC236}">
                      <a16:creationId xmlns:a16="http://schemas.microsoft.com/office/drawing/2014/main" id="{2B363DF6-7672-40B0-BBAF-0DB43779FA8F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8" name="PA-文本框 47">
                  <a:extLst>
                    <a:ext uri="{FF2B5EF4-FFF2-40B4-BE49-F238E27FC236}">
                      <a16:creationId xmlns:a16="http://schemas.microsoft.com/office/drawing/2014/main" id="{49424B50-8C39-4DBB-A574-02E3C34C8C0A}"/>
                    </a:ext>
                  </a:extLst>
                </p:cNvPr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106CE43F-54C8-48DB-A11F-1A7136464538}"/>
                  </a:ext>
                </a:extLst>
              </p:cNvPr>
              <p:cNvGrpSpPr/>
              <p:nvPr/>
            </p:nvGrpSpPr>
            <p:grpSpPr>
              <a:xfrm>
                <a:off x="4486124" y="4081811"/>
                <a:ext cx="3219752" cy="571895"/>
                <a:chOff x="4994194" y="3180111"/>
                <a:chExt cx="3219752" cy="571895"/>
              </a:xfrm>
            </p:grpSpPr>
            <p:grpSp>
              <p:nvGrpSpPr>
                <p:cNvPr id="173" name="组合 172">
                  <a:extLst>
                    <a:ext uri="{FF2B5EF4-FFF2-40B4-BE49-F238E27FC236}">
                      <a16:creationId xmlns:a16="http://schemas.microsoft.com/office/drawing/2014/main" id="{20D49FC6-1973-4385-85A6-9FC1C8A241FE}"/>
                    </a:ext>
                  </a:extLst>
                </p:cNvPr>
                <p:cNvGrpSpPr/>
                <p:nvPr/>
              </p:nvGrpSpPr>
              <p:grpSpPr>
                <a:xfrm>
                  <a:off x="4994194" y="3180111"/>
                  <a:ext cx="3219752" cy="390776"/>
                  <a:chOff x="6102489" y="2839065"/>
                  <a:chExt cx="3219752" cy="390776"/>
                </a:xfrm>
                <a:gradFill>
                  <a:gsLst>
                    <a:gs pos="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</p:grpSpPr>
              <p:sp>
                <p:nvSpPr>
                  <p:cNvPr id="175" name="PA-文本框 44">
                    <a:extLst>
                      <a:ext uri="{FF2B5EF4-FFF2-40B4-BE49-F238E27FC236}">
                        <a16:creationId xmlns:a16="http://schemas.microsoft.com/office/drawing/2014/main" id="{281B95B2-A8BB-4CA8-ADDE-5953A9CE7464}"/>
                      </a:ext>
                    </a:extLst>
                  </p:cNvPr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6102489" y="2839065"/>
                    <a:ext cx="3219752" cy="390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9752" h="390776">
                        <a:moveTo>
                          <a:pt x="1487309" y="334579"/>
                        </a:moveTo>
                        <a:lnTo>
                          <a:pt x="1551705" y="334579"/>
                        </a:lnTo>
                        <a:lnTo>
                          <a:pt x="1592903" y="379376"/>
                        </a:lnTo>
                        <a:lnTo>
                          <a:pt x="1528907" y="379376"/>
                        </a:lnTo>
                        <a:close/>
                        <a:moveTo>
                          <a:pt x="1361917" y="334579"/>
                        </a:moveTo>
                        <a:lnTo>
                          <a:pt x="1426313" y="334579"/>
                        </a:lnTo>
                        <a:lnTo>
                          <a:pt x="1386515" y="379376"/>
                        </a:lnTo>
                        <a:lnTo>
                          <a:pt x="1321719" y="379376"/>
                        </a:lnTo>
                        <a:close/>
                        <a:moveTo>
                          <a:pt x="1386515" y="263983"/>
                        </a:moveTo>
                        <a:lnTo>
                          <a:pt x="1386515" y="282782"/>
                        </a:lnTo>
                        <a:lnTo>
                          <a:pt x="1423913" y="282782"/>
                        </a:lnTo>
                        <a:lnTo>
                          <a:pt x="1423913" y="263983"/>
                        </a:lnTo>
                        <a:close/>
                        <a:moveTo>
                          <a:pt x="832149" y="241585"/>
                        </a:moveTo>
                        <a:lnTo>
                          <a:pt x="894145" y="241585"/>
                        </a:lnTo>
                        <a:lnTo>
                          <a:pt x="893945" y="360977"/>
                        </a:lnTo>
                        <a:lnTo>
                          <a:pt x="831749" y="385776"/>
                        </a:lnTo>
                        <a:close/>
                        <a:moveTo>
                          <a:pt x="1237724" y="236785"/>
                        </a:moveTo>
                        <a:lnTo>
                          <a:pt x="1297721" y="236785"/>
                        </a:lnTo>
                        <a:lnTo>
                          <a:pt x="1297721" y="354978"/>
                        </a:lnTo>
                        <a:lnTo>
                          <a:pt x="1237724" y="379376"/>
                        </a:lnTo>
                        <a:close/>
                        <a:moveTo>
                          <a:pt x="1011138" y="213986"/>
                        </a:moveTo>
                        <a:lnTo>
                          <a:pt x="1081334" y="213986"/>
                        </a:lnTo>
                        <a:lnTo>
                          <a:pt x="1081334" y="231785"/>
                        </a:lnTo>
                        <a:lnTo>
                          <a:pt x="1185927" y="231785"/>
                        </a:lnTo>
                        <a:lnTo>
                          <a:pt x="1154529" y="275183"/>
                        </a:lnTo>
                        <a:lnTo>
                          <a:pt x="1081334" y="275183"/>
                        </a:lnTo>
                        <a:lnTo>
                          <a:pt x="1081334" y="310981"/>
                        </a:lnTo>
                        <a:lnTo>
                          <a:pt x="1185128" y="310981"/>
                        </a:lnTo>
                        <a:lnTo>
                          <a:pt x="1155929" y="354578"/>
                        </a:lnTo>
                        <a:lnTo>
                          <a:pt x="1081334" y="354578"/>
                        </a:lnTo>
                        <a:lnTo>
                          <a:pt x="1081334" y="368577"/>
                        </a:lnTo>
                        <a:lnTo>
                          <a:pt x="1011138" y="389576"/>
                        </a:lnTo>
                        <a:lnTo>
                          <a:pt x="1011138" y="354578"/>
                        </a:lnTo>
                        <a:lnTo>
                          <a:pt x="925943" y="354578"/>
                        </a:lnTo>
                        <a:lnTo>
                          <a:pt x="925943" y="310981"/>
                        </a:lnTo>
                        <a:lnTo>
                          <a:pt x="1011138" y="310981"/>
                        </a:lnTo>
                        <a:lnTo>
                          <a:pt x="1011138" y="275183"/>
                        </a:lnTo>
                        <a:lnTo>
                          <a:pt x="925943" y="275183"/>
                        </a:lnTo>
                        <a:lnTo>
                          <a:pt x="925943" y="231785"/>
                        </a:lnTo>
                        <a:lnTo>
                          <a:pt x="1011138" y="231785"/>
                        </a:lnTo>
                        <a:close/>
                        <a:moveTo>
                          <a:pt x="1482909" y="203787"/>
                        </a:moveTo>
                        <a:lnTo>
                          <a:pt x="1482909" y="223386"/>
                        </a:lnTo>
                        <a:lnTo>
                          <a:pt x="1518307" y="223386"/>
                        </a:lnTo>
                        <a:lnTo>
                          <a:pt x="1502108" y="263983"/>
                        </a:lnTo>
                        <a:lnTo>
                          <a:pt x="1482909" y="263983"/>
                        </a:lnTo>
                        <a:lnTo>
                          <a:pt x="1482909" y="282782"/>
                        </a:lnTo>
                        <a:lnTo>
                          <a:pt x="1528907" y="282782"/>
                        </a:lnTo>
                        <a:lnTo>
                          <a:pt x="1528907" y="203787"/>
                        </a:lnTo>
                        <a:close/>
                        <a:moveTo>
                          <a:pt x="1386515" y="203787"/>
                        </a:moveTo>
                        <a:lnTo>
                          <a:pt x="1386515" y="223386"/>
                        </a:lnTo>
                        <a:lnTo>
                          <a:pt x="1423913" y="223386"/>
                        </a:lnTo>
                        <a:lnTo>
                          <a:pt x="1423913" y="203787"/>
                        </a:lnTo>
                        <a:close/>
                        <a:moveTo>
                          <a:pt x="569965" y="196788"/>
                        </a:moveTo>
                        <a:lnTo>
                          <a:pt x="637961" y="196788"/>
                        </a:lnTo>
                        <a:lnTo>
                          <a:pt x="600563" y="330379"/>
                        </a:lnTo>
                        <a:lnTo>
                          <a:pt x="696357" y="330379"/>
                        </a:lnTo>
                        <a:lnTo>
                          <a:pt x="664159" y="230585"/>
                        </a:lnTo>
                        <a:lnTo>
                          <a:pt x="730355" y="230585"/>
                        </a:lnTo>
                        <a:lnTo>
                          <a:pt x="777152" y="376177"/>
                        </a:lnTo>
                        <a:lnTo>
                          <a:pt x="711156" y="376177"/>
                        </a:lnTo>
                        <a:lnTo>
                          <a:pt x="700557" y="345178"/>
                        </a:lnTo>
                        <a:lnTo>
                          <a:pt x="681558" y="376977"/>
                        </a:lnTo>
                        <a:lnTo>
                          <a:pt x="530368" y="376977"/>
                        </a:lnTo>
                        <a:lnTo>
                          <a:pt x="530567" y="331979"/>
                        </a:lnTo>
                        <a:close/>
                        <a:moveTo>
                          <a:pt x="2544119" y="190988"/>
                        </a:moveTo>
                        <a:lnTo>
                          <a:pt x="2617714" y="190988"/>
                        </a:lnTo>
                        <a:lnTo>
                          <a:pt x="2605915" y="215986"/>
                        </a:lnTo>
                        <a:lnTo>
                          <a:pt x="2788304" y="215986"/>
                        </a:lnTo>
                        <a:lnTo>
                          <a:pt x="2788304" y="326380"/>
                        </a:lnTo>
                        <a:lnTo>
                          <a:pt x="2823702" y="326380"/>
                        </a:lnTo>
                        <a:lnTo>
                          <a:pt x="2802703" y="380176"/>
                        </a:lnTo>
                        <a:lnTo>
                          <a:pt x="2721708" y="380176"/>
                        </a:lnTo>
                        <a:lnTo>
                          <a:pt x="2721708" y="266783"/>
                        </a:lnTo>
                        <a:lnTo>
                          <a:pt x="2580717" y="266783"/>
                        </a:lnTo>
                        <a:lnTo>
                          <a:pt x="2524320" y="380176"/>
                        </a:lnTo>
                        <a:lnTo>
                          <a:pt x="2449325" y="380176"/>
                        </a:lnTo>
                        <a:lnTo>
                          <a:pt x="2506521" y="266783"/>
                        </a:lnTo>
                        <a:lnTo>
                          <a:pt x="2454124" y="266783"/>
                        </a:lnTo>
                        <a:lnTo>
                          <a:pt x="2454124" y="215986"/>
                        </a:lnTo>
                        <a:lnTo>
                          <a:pt x="2531919" y="215986"/>
                        </a:lnTo>
                        <a:close/>
                        <a:moveTo>
                          <a:pt x="1860761" y="184388"/>
                        </a:moveTo>
                        <a:lnTo>
                          <a:pt x="1929157" y="184388"/>
                        </a:lnTo>
                        <a:lnTo>
                          <a:pt x="2000952" y="375377"/>
                        </a:lnTo>
                        <a:lnTo>
                          <a:pt x="1932556" y="375177"/>
                        </a:lnTo>
                        <a:close/>
                        <a:moveTo>
                          <a:pt x="1689771" y="184388"/>
                        </a:moveTo>
                        <a:lnTo>
                          <a:pt x="1755967" y="184388"/>
                        </a:lnTo>
                        <a:lnTo>
                          <a:pt x="1684171" y="375177"/>
                        </a:lnTo>
                        <a:lnTo>
                          <a:pt x="1617976" y="375377"/>
                        </a:lnTo>
                        <a:close/>
                        <a:moveTo>
                          <a:pt x="2114145" y="147391"/>
                        </a:moveTo>
                        <a:lnTo>
                          <a:pt x="2114145" y="328579"/>
                        </a:lnTo>
                        <a:lnTo>
                          <a:pt x="2139944" y="328579"/>
                        </a:lnTo>
                        <a:lnTo>
                          <a:pt x="2139944" y="147391"/>
                        </a:lnTo>
                        <a:close/>
                        <a:moveTo>
                          <a:pt x="2916171" y="146991"/>
                        </a:moveTo>
                        <a:lnTo>
                          <a:pt x="2916171" y="222786"/>
                        </a:lnTo>
                        <a:lnTo>
                          <a:pt x="2956768" y="222786"/>
                        </a:lnTo>
                        <a:lnTo>
                          <a:pt x="2957168" y="146991"/>
                        </a:lnTo>
                        <a:close/>
                        <a:moveTo>
                          <a:pt x="863547" y="126192"/>
                        </a:moveTo>
                        <a:cubicBezTo>
                          <a:pt x="869680" y="126192"/>
                          <a:pt x="875880" y="127858"/>
                          <a:pt x="882146" y="131192"/>
                        </a:cubicBezTo>
                        <a:cubicBezTo>
                          <a:pt x="888412" y="134525"/>
                          <a:pt x="893245" y="139258"/>
                          <a:pt x="896645" y="145391"/>
                        </a:cubicBezTo>
                        <a:cubicBezTo>
                          <a:pt x="900045" y="151524"/>
                          <a:pt x="901778" y="158057"/>
                          <a:pt x="901845" y="164989"/>
                        </a:cubicBezTo>
                        <a:cubicBezTo>
                          <a:pt x="901912" y="171922"/>
                          <a:pt x="900278" y="178255"/>
                          <a:pt x="896945" y="183988"/>
                        </a:cubicBezTo>
                        <a:cubicBezTo>
                          <a:pt x="893479" y="189855"/>
                          <a:pt x="888712" y="194521"/>
                          <a:pt x="882646" y="197987"/>
                        </a:cubicBezTo>
                        <a:cubicBezTo>
                          <a:pt x="876580" y="201454"/>
                          <a:pt x="870213" y="203187"/>
                          <a:pt x="863547" y="203187"/>
                        </a:cubicBezTo>
                        <a:cubicBezTo>
                          <a:pt x="856748" y="203187"/>
                          <a:pt x="850315" y="201454"/>
                          <a:pt x="844248" y="197987"/>
                        </a:cubicBezTo>
                        <a:cubicBezTo>
                          <a:pt x="838182" y="194521"/>
                          <a:pt x="833482" y="189888"/>
                          <a:pt x="830149" y="184088"/>
                        </a:cubicBezTo>
                        <a:cubicBezTo>
                          <a:pt x="826816" y="178289"/>
                          <a:pt x="825149" y="171856"/>
                          <a:pt x="825149" y="164789"/>
                        </a:cubicBezTo>
                        <a:cubicBezTo>
                          <a:pt x="825149" y="157990"/>
                          <a:pt x="826849" y="151524"/>
                          <a:pt x="830249" y="145391"/>
                        </a:cubicBezTo>
                        <a:cubicBezTo>
                          <a:pt x="833649" y="139258"/>
                          <a:pt x="838482" y="134525"/>
                          <a:pt x="844748" y="131192"/>
                        </a:cubicBezTo>
                        <a:cubicBezTo>
                          <a:pt x="851015" y="127858"/>
                          <a:pt x="857281" y="126192"/>
                          <a:pt x="863547" y="126192"/>
                        </a:cubicBezTo>
                        <a:close/>
                        <a:moveTo>
                          <a:pt x="1266323" y="122792"/>
                        </a:moveTo>
                        <a:cubicBezTo>
                          <a:pt x="1272189" y="122925"/>
                          <a:pt x="1278055" y="124559"/>
                          <a:pt x="1283921" y="127692"/>
                        </a:cubicBezTo>
                        <a:cubicBezTo>
                          <a:pt x="1289788" y="130825"/>
                          <a:pt x="1294388" y="135291"/>
                          <a:pt x="1297721" y="141091"/>
                        </a:cubicBezTo>
                        <a:cubicBezTo>
                          <a:pt x="1301054" y="146891"/>
                          <a:pt x="1302720" y="153057"/>
                          <a:pt x="1302720" y="159590"/>
                        </a:cubicBezTo>
                        <a:cubicBezTo>
                          <a:pt x="1302587" y="166256"/>
                          <a:pt x="1300920" y="172422"/>
                          <a:pt x="1297721" y="178089"/>
                        </a:cubicBezTo>
                        <a:cubicBezTo>
                          <a:pt x="1294521" y="183755"/>
                          <a:pt x="1290088" y="188255"/>
                          <a:pt x="1284421" y="191588"/>
                        </a:cubicBezTo>
                        <a:cubicBezTo>
                          <a:pt x="1278755" y="194921"/>
                          <a:pt x="1272722" y="196588"/>
                          <a:pt x="1266323" y="196588"/>
                        </a:cubicBezTo>
                        <a:cubicBezTo>
                          <a:pt x="1259790" y="196721"/>
                          <a:pt x="1253723" y="195121"/>
                          <a:pt x="1248124" y="191788"/>
                        </a:cubicBezTo>
                        <a:cubicBezTo>
                          <a:pt x="1242524" y="188455"/>
                          <a:pt x="1238124" y="183922"/>
                          <a:pt x="1234924" y="178189"/>
                        </a:cubicBezTo>
                        <a:cubicBezTo>
                          <a:pt x="1231725" y="172456"/>
                          <a:pt x="1230125" y="166289"/>
                          <a:pt x="1230125" y="159690"/>
                        </a:cubicBezTo>
                        <a:cubicBezTo>
                          <a:pt x="1230125" y="153090"/>
                          <a:pt x="1231725" y="146924"/>
                          <a:pt x="1234924" y="141191"/>
                        </a:cubicBezTo>
                        <a:cubicBezTo>
                          <a:pt x="1238258" y="135191"/>
                          <a:pt x="1242824" y="130625"/>
                          <a:pt x="1248624" y="127492"/>
                        </a:cubicBezTo>
                        <a:cubicBezTo>
                          <a:pt x="1254423" y="124359"/>
                          <a:pt x="1260323" y="122792"/>
                          <a:pt x="1266323" y="122792"/>
                        </a:cubicBezTo>
                        <a:close/>
                        <a:moveTo>
                          <a:pt x="1630975" y="116192"/>
                        </a:moveTo>
                        <a:lnTo>
                          <a:pt x="1997552" y="116192"/>
                        </a:lnTo>
                        <a:lnTo>
                          <a:pt x="1977154" y="163390"/>
                        </a:lnTo>
                        <a:lnTo>
                          <a:pt x="1842562" y="163390"/>
                        </a:lnTo>
                        <a:lnTo>
                          <a:pt x="1842762" y="329179"/>
                        </a:lnTo>
                        <a:lnTo>
                          <a:pt x="1775966" y="375177"/>
                        </a:lnTo>
                        <a:lnTo>
                          <a:pt x="1735568" y="375377"/>
                        </a:lnTo>
                        <a:lnTo>
                          <a:pt x="1735568" y="326980"/>
                        </a:lnTo>
                        <a:lnTo>
                          <a:pt x="1775966" y="327380"/>
                        </a:lnTo>
                        <a:lnTo>
                          <a:pt x="1775766" y="163390"/>
                        </a:lnTo>
                        <a:lnTo>
                          <a:pt x="1630975" y="163390"/>
                        </a:lnTo>
                        <a:close/>
                        <a:moveTo>
                          <a:pt x="1322719" y="105993"/>
                        </a:moveTo>
                        <a:lnTo>
                          <a:pt x="1591103" y="105993"/>
                        </a:lnTo>
                        <a:lnTo>
                          <a:pt x="1576104" y="147191"/>
                        </a:lnTo>
                        <a:lnTo>
                          <a:pt x="1482909" y="147191"/>
                        </a:lnTo>
                        <a:lnTo>
                          <a:pt x="1482909" y="161190"/>
                        </a:lnTo>
                        <a:lnTo>
                          <a:pt x="1587703" y="161190"/>
                        </a:lnTo>
                        <a:lnTo>
                          <a:pt x="1587703" y="284982"/>
                        </a:lnTo>
                        <a:lnTo>
                          <a:pt x="1543506" y="325180"/>
                        </a:lnTo>
                        <a:lnTo>
                          <a:pt x="1327519" y="325180"/>
                        </a:lnTo>
                        <a:lnTo>
                          <a:pt x="1327519" y="161190"/>
                        </a:lnTo>
                        <a:lnTo>
                          <a:pt x="1423913" y="161190"/>
                        </a:lnTo>
                        <a:lnTo>
                          <a:pt x="1423913" y="147191"/>
                        </a:lnTo>
                        <a:lnTo>
                          <a:pt x="1322719" y="147191"/>
                        </a:lnTo>
                        <a:close/>
                        <a:moveTo>
                          <a:pt x="2650712" y="99793"/>
                        </a:moveTo>
                        <a:lnTo>
                          <a:pt x="2716108" y="99793"/>
                        </a:lnTo>
                        <a:lnTo>
                          <a:pt x="2768305" y="174789"/>
                        </a:lnTo>
                        <a:lnTo>
                          <a:pt x="2701109" y="174789"/>
                        </a:lnTo>
                        <a:close/>
                        <a:moveTo>
                          <a:pt x="2535319" y="99793"/>
                        </a:moveTo>
                        <a:lnTo>
                          <a:pt x="2602915" y="99793"/>
                        </a:lnTo>
                        <a:lnTo>
                          <a:pt x="2547919" y="173989"/>
                        </a:lnTo>
                        <a:lnTo>
                          <a:pt x="2476923" y="173989"/>
                        </a:lnTo>
                        <a:close/>
                        <a:moveTo>
                          <a:pt x="489770" y="93194"/>
                        </a:moveTo>
                        <a:lnTo>
                          <a:pt x="559566" y="93194"/>
                        </a:lnTo>
                        <a:lnTo>
                          <a:pt x="548566" y="132591"/>
                        </a:lnTo>
                        <a:lnTo>
                          <a:pt x="779352" y="132591"/>
                        </a:lnTo>
                        <a:lnTo>
                          <a:pt x="753754" y="178389"/>
                        </a:lnTo>
                        <a:lnTo>
                          <a:pt x="538767" y="178389"/>
                        </a:lnTo>
                        <a:lnTo>
                          <a:pt x="486170" y="375577"/>
                        </a:lnTo>
                        <a:lnTo>
                          <a:pt x="416774" y="375577"/>
                        </a:lnTo>
                        <a:lnTo>
                          <a:pt x="468971" y="178389"/>
                        </a:lnTo>
                        <a:lnTo>
                          <a:pt x="413975" y="178389"/>
                        </a:lnTo>
                        <a:lnTo>
                          <a:pt x="413975" y="132591"/>
                        </a:lnTo>
                        <a:lnTo>
                          <a:pt x="478571" y="132591"/>
                        </a:lnTo>
                        <a:close/>
                        <a:moveTo>
                          <a:pt x="62996" y="65596"/>
                        </a:moveTo>
                        <a:lnTo>
                          <a:pt x="62996" y="328779"/>
                        </a:lnTo>
                        <a:lnTo>
                          <a:pt x="98994" y="328779"/>
                        </a:lnTo>
                        <a:lnTo>
                          <a:pt x="98994" y="65596"/>
                        </a:lnTo>
                        <a:close/>
                        <a:moveTo>
                          <a:pt x="2292934" y="60796"/>
                        </a:moveTo>
                        <a:lnTo>
                          <a:pt x="2292934" y="170589"/>
                        </a:lnTo>
                        <a:lnTo>
                          <a:pt x="2324132" y="170789"/>
                        </a:lnTo>
                        <a:lnTo>
                          <a:pt x="2324132" y="60796"/>
                        </a:lnTo>
                        <a:close/>
                        <a:moveTo>
                          <a:pt x="0" y="16798"/>
                        </a:moveTo>
                        <a:lnTo>
                          <a:pt x="162190" y="16798"/>
                        </a:lnTo>
                        <a:lnTo>
                          <a:pt x="162190" y="320780"/>
                        </a:lnTo>
                        <a:lnTo>
                          <a:pt x="103194" y="377176"/>
                        </a:lnTo>
                        <a:lnTo>
                          <a:pt x="0" y="377176"/>
                        </a:lnTo>
                        <a:close/>
                        <a:moveTo>
                          <a:pt x="1638574" y="14799"/>
                        </a:moveTo>
                        <a:lnTo>
                          <a:pt x="1986153" y="14799"/>
                        </a:lnTo>
                        <a:lnTo>
                          <a:pt x="1967354" y="62196"/>
                        </a:lnTo>
                        <a:lnTo>
                          <a:pt x="1638574" y="62196"/>
                        </a:lnTo>
                        <a:close/>
                        <a:moveTo>
                          <a:pt x="2039150" y="13999"/>
                        </a:moveTo>
                        <a:lnTo>
                          <a:pt x="2207739" y="13999"/>
                        </a:lnTo>
                        <a:lnTo>
                          <a:pt x="2188141" y="60796"/>
                        </a:lnTo>
                        <a:lnTo>
                          <a:pt x="2135144" y="60796"/>
                        </a:lnTo>
                        <a:lnTo>
                          <a:pt x="2124545" y="100793"/>
                        </a:lnTo>
                        <a:lnTo>
                          <a:pt x="2198940" y="100793"/>
                        </a:lnTo>
                        <a:lnTo>
                          <a:pt x="2198940" y="325780"/>
                        </a:lnTo>
                        <a:lnTo>
                          <a:pt x="2139744" y="374977"/>
                        </a:lnTo>
                        <a:lnTo>
                          <a:pt x="2055549" y="374977"/>
                        </a:lnTo>
                        <a:lnTo>
                          <a:pt x="2055549" y="196788"/>
                        </a:lnTo>
                        <a:lnTo>
                          <a:pt x="2033750" y="196788"/>
                        </a:lnTo>
                        <a:lnTo>
                          <a:pt x="2071348" y="60796"/>
                        </a:lnTo>
                        <a:lnTo>
                          <a:pt x="2039150" y="60796"/>
                        </a:lnTo>
                        <a:close/>
                        <a:moveTo>
                          <a:pt x="930543" y="12599"/>
                        </a:moveTo>
                        <a:lnTo>
                          <a:pt x="1176128" y="12599"/>
                        </a:lnTo>
                        <a:lnTo>
                          <a:pt x="1176128" y="59396"/>
                        </a:lnTo>
                        <a:lnTo>
                          <a:pt x="1091733" y="130992"/>
                        </a:lnTo>
                        <a:lnTo>
                          <a:pt x="1177328" y="204787"/>
                        </a:lnTo>
                        <a:lnTo>
                          <a:pt x="1087133" y="204787"/>
                        </a:lnTo>
                        <a:lnTo>
                          <a:pt x="1045936" y="169789"/>
                        </a:lnTo>
                        <a:lnTo>
                          <a:pt x="1005338" y="204187"/>
                        </a:lnTo>
                        <a:lnTo>
                          <a:pt x="915144" y="204187"/>
                        </a:lnTo>
                        <a:lnTo>
                          <a:pt x="1000539" y="131192"/>
                        </a:lnTo>
                        <a:lnTo>
                          <a:pt x="931743" y="72995"/>
                        </a:lnTo>
                        <a:lnTo>
                          <a:pt x="1024537" y="72995"/>
                        </a:lnTo>
                        <a:lnTo>
                          <a:pt x="1046536" y="91794"/>
                        </a:lnTo>
                        <a:lnTo>
                          <a:pt x="1088133" y="56196"/>
                        </a:lnTo>
                        <a:lnTo>
                          <a:pt x="930543" y="55996"/>
                        </a:lnTo>
                        <a:close/>
                        <a:moveTo>
                          <a:pt x="2214139" y="12199"/>
                        </a:moveTo>
                        <a:lnTo>
                          <a:pt x="2412727" y="12199"/>
                        </a:lnTo>
                        <a:lnTo>
                          <a:pt x="2394128" y="60796"/>
                        </a:lnTo>
                        <a:lnTo>
                          <a:pt x="2383529" y="60796"/>
                        </a:lnTo>
                        <a:lnTo>
                          <a:pt x="2383529" y="170589"/>
                        </a:lnTo>
                        <a:lnTo>
                          <a:pt x="2413527" y="170589"/>
                        </a:lnTo>
                        <a:lnTo>
                          <a:pt x="2395528" y="219386"/>
                        </a:lnTo>
                        <a:lnTo>
                          <a:pt x="2383529" y="219386"/>
                        </a:lnTo>
                        <a:lnTo>
                          <a:pt x="2383529" y="358178"/>
                        </a:lnTo>
                        <a:lnTo>
                          <a:pt x="2323932" y="385976"/>
                        </a:lnTo>
                        <a:lnTo>
                          <a:pt x="2323932" y="219386"/>
                        </a:lnTo>
                        <a:lnTo>
                          <a:pt x="2292934" y="219386"/>
                        </a:lnTo>
                        <a:lnTo>
                          <a:pt x="2292934" y="358178"/>
                        </a:lnTo>
                        <a:lnTo>
                          <a:pt x="2234538" y="386776"/>
                        </a:lnTo>
                        <a:lnTo>
                          <a:pt x="2234538" y="219386"/>
                        </a:lnTo>
                        <a:lnTo>
                          <a:pt x="2208739" y="219386"/>
                        </a:lnTo>
                        <a:lnTo>
                          <a:pt x="2208739" y="170589"/>
                        </a:lnTo>
                        <a:lnTo>
                          <a:pt x="2234538" y="170589"/>
                        </a:lnTo>
                        <a:lnTo>
                          <a:pt x="2234538" y="60796"/>
                        </a:lnTo>
                        <a:lnTo>
                          <a:pt x="2214139" y="60796"/>
                        </a:lnTo>
                        <a:close/>
                        <a:moveTo>
                          <a:pt x="2629313" y="11599"/>
                        </a:moveTo>
                        <a:cubicBezTo>
                          <a:pt x="2640913" y="11865"/>
                          <a:pt x="2649679" y="13732"/>
                          <a:pt x="2655612" y="17198"/>
                        </a:cubicBezTo>
                        <a:cubicBezTo>
                          <a:pt x="2661545" y="20665"/>
                          <a:pt x="2667578" y="27598"/>
                          <a:pt x="2673711" y="37997"/>
                        </a:cubicBezTo>
                        <a:lnTo>
                          <a:pt x="2813102" y="37997"/>
                        </a:lnTo>
                        <a:lnTo>
                          <a:pt x="2813102" y="113793"/>
                        </a:lnTo>
                        <a:lnTo>
                          <a:pt x="2749706" y="136191"/>
                        </a:lnTo>
                        <a:lnTo>
                          <a:pt x="2749706" y="87594"/>
                        </a:lnTo>
                        <a:lnTo>
                          <a:pt x="2510921" y="87594"/>
                        </a:lnTo>
                        <a:lnTo>
                          <a:pt x="2510921" y="119192"/>
                        </a:lnTo>
                        <a:lnTo>
                          <a:pt x="2448725" y="140791"/>
                        </a:lnTo>
                        <a:lnTo>
                          <a:pt x="2448725" y="37997"/>
                        </a:lnTo>
                        <a:lnTo>
                          <a:pt x="2595915" y="37997"/>
                        </a:lnTo>
                        <a:cubicBezTo>
                          <a:pt x="2597649" y="34531"/>
                          <a:pt x="2600749" y="29198"/>
                          <a:pt x="2605215" y="21998"/>
                        </a:cubicBezTo>
                        <a:cubicBezTo>
                          <a:pt x="2609681" y="14799"/>
                          <a:pt x="2617714" y="11332"/>
                          <a:pt x="2629313" y="11599"/>
                        </a:cubicBezTo>
                        <a:close/>
                        <a:moveTo>
                          <a:pt x="1266323" y="11399"/>
                        </a:moveTo>
                        <a:cubicBezTo>
                          <a:pt x="1272189" y="11399"/>
                          <a:pt x="1277989" y="12932"/>
                          <a:pt x="1283721" y="15999"/>
                        </a:cubicBezTo>
                        <a:cubicBezTo>
                          <a:pt x="1289454" y="19065"/>
                          <a:pt x="1293988" y="23498"/>
                          <a:pt x="1297321" y="29298"/>
                        </a:cubicBezTo>
                        <a:cubicBezTo>
                          <a:pt x="1300654" y="35097"/>
                          <a:pt x="1302354" y="41264"/>
                          <a:pt x="1302420" y="47797"/>
                        </a:cubicBezTo>
                        <a:cubicBezTo>
                          <a:pt x="1302487" y="54330"/>
                          <a:pt x="1300854" y="60462"/>
                          <a:pt x="1297521" y="66195"/>
                        </a:cubicBezTo>
                        <a:cubicBezTo>
                          <a:pt x="1294188" y="71795"/>
                          <a:pt x="1289721" y="76262"/>
                          <a:pt x="1284121" y="79595"/>
                        </a:cubicBezTo>
                        <a:cubicBezTo>
                          <a:pt x="1278522" y="82928"/>
                          <a:pt x="1272589" y="84528"/>
                          <a:pt x="1266323" y="84394"/>
                        </a:cubicBezTo>
                        <a:cubicBezTo>
                          <a:pt x="1259923" y="84394"/>
                          <a:pt x="1253890" y="82761"/>
                          <a:pt x="1248224" y="79495"/>
                        </a:cubicBezTo>
                        <a:cubicBezTo>
                          <a:pt x="1242557" y="76228"/>
                          <a:pt x="1238124" y="71795"/>
                          <a:pt x="1234924" y="66195"/>
                        </a:cubicBezTo>
                        <a:cubicBezTo>
                          <a:pt x="1231725" y="60596"/>
                          <a:pt x="1230191" y="54396"/>
                          <a:pt x="1230325" y="47597"/>
                        </a:cubicBezTo>
                        <a:cubicBezTo>
                          <a:pt x="1230325" y="41064"/>
                          <a:pt x="1231958" y="34931"/>
                          <a:pt x="1235224" y="29198"/>
                        </a:cubicBezTo>
                        <a:cubicBezTo>
                          <a:pt x="1238491" y="23465"/>
                          <a:pt x="1242991" y="19098"/>
                          <a:pt x="1248724" y="16099"/>
                        </a:cubicBezTo>
                        <a:cubicBezTo>
                          <a:pt x="1254457" y="13099"/>
                          <a:pt x="1260323" y="11532"/>
                          <a:pt x="1266323" y="11399"/>
                        </a:cubicBezTo>
                        <a:close/>
                        <a:moveTo>
                          <a:pt x="863547" y="9999"/>
                        </a:moveTo>
                        <a:cubicBezTo>
                          <a:pt x="869680" y="9999"/>
                          <a:pt x="875880" y="11665"/>
                          <a:pt x="882146" y="14999"/>
                        </a:cubicBezTo>
                        <a:cubicBezTo>
                          <a:pt x="888412" y="18332"/>
                          <a:pt x="893245" y="23065"/>
                          <a:pt x="896645" y="29198"/>
                        </a:cubicBezTo>
                        <a:cubicBezTo>
                          <a:pt x="900045" y="35331"/>
                          <a:pt x="901778" y="41864"/>
                          <a:pt x="901845" y="48797"/>
                        </a:cubicBezTo>
                        <a:cubicBezTo>
                          <a:pt x="901912" y="55729"/>
                          <a:pt x="900278" y="62062"/>
                          <a:pt x="896945" y="67795"/>
                        </a:cubicBezTo>
                        <a:cubicBezTo>
                          <a:pt x="893479" y="73662"/>
                          <a:pt x="888712" y="78328"/>
                          <a:pt x="882646" y="81795"/>
                        </a:cubicBezTo>
                        <a:cubicBezTo>
                          <a:pt x="876580" y="85261"/>
                          <a:pt x="870213" y="86994"/>
                          <a:pt x="863547" y="86994"/>
                        </a:cubicBezTo>
                        <a:cubicBezTo>
                          <a:pt x="856748" y="86994"/>
                          <a:pt x="850315" y="85261"/>
                          <a:pt x="844248" y="81795"/>
                        </a:cubicBezTo>
                        <a:cubicBezTo>
                          <a:pt x="838182" y="78328"/>
                          <a:pt x="833482" y="73695"/>
                          <a:pt x="830149" y="67895"/>
                        </a:cubicBezTo>
                        <a:cubicBezTo>
                          <a:pt x="826816" y="62096"/>
                          <a:pt x="825149" y="55663"/>
                          <a:pt x="825149" y="48597"/>
                        </a:cubicBezTo>
                        <a:cubicBezTo>
                          <a:pt x="825149" y="41797"/>
                          <a:pt x="826849" y="35331"/>
                          <a:pt x="830249" y="29198"/>
                        </a:cubicBezTo>
                        <a:cubicBezTo>
                          <a:pt x="833649" y="23065"/>
                          <a:pt x="838482" y="18332"/>
                          <a:pt x="844748" y="14999"/>
                        </a:cubicBezTo>
                        <a:cubicBezTo>
                          <a:pt x="851015" y="11665"/>
                          <a:pt x="857281" y="9999"/>
                          <a:pt x="863547" y="9999"/>
                        </a:cubicBezTo>
                        <a:close/>
                        <a:moveTo>
                          <a:pt x="3213152" y="8399"/>
                        </a:moveTo>
                        <a:lnTo>
                          <a:pt x="3196753" y="56796"/>
                        </a:lnTo>
                        <a:lnTo>
                          <a:pt x="3091960" y="68795"/>
                        </a:lnTo>
                        <a:lnTo>
                          <a:pt x="3091960" y="110393"/>
                        </a:lnTo>
                        <a:lnTo>
                          <a:pt x="3219752" y="110393"/>
                        </a:lnTo>
                        <a:lnTo>
                          <a:pt x="3198753" y="155190"/>
                        </a:lnTo>
                        <a:lnTo>
                          <a:pt x="3185354" y="155190"/>
                        </a:lnTo>
                        <a:lnTo>
                          <a:pt x="3185354" y="357578"/>
                        </a:lnTo>
                        <a:lnTo>
                          <a:pt x="3124958" y="385176"/>
                        </a:lnTo>
                        <a:lnTo>
                          <a:pt x="3124958" y="155190"/>
                        </a:lnTo>
                        <a:lnTo>
                          <a:pt x="3091960" y="155190"/>
                        </a:lnTo>
                        <a:lnTo>
                          <a:pt x="3091960" y="358978"/>
                        </a:lnTo>
                        <a:lnTo>
                          <a:pt x="3031763" y="386776"/>
                        </a:lnTo>
                        <a:lnTo>
                          <a:pt x="3031763" y="23598"/>
                        </a:lnTo>
                        <a:close/>
                        <a:moveTo>
                          <a:pt x="3029563" y="8399"/>
                        </a:moveTo>
                        <a:lnTo>
                          <a:pt x="3014365" y="56796"/>
                        </a:lnTo>
                        <a:lnTo>
                          <a:pt x="2916571" y="68795"/>
                        </a:lnTo>
                        <a:lnTo>
                          <a:pt x="2916171" y="101593"/>
                        </a:lnTo>
                        <a:lnTo>
                          <a:pt x="3017164" y="101593"/>
                        </a:lnTo>
                        <a:lnTo>
                          <a:pt x="3016964" y="216186"/>
                        </a:lnTo>
                        <a:lnTo>
                          <a:pt x="2957568" y="267983"/>
                        </a:lnTo>
                        <a:lnTo>
                          <a:pt x="2916171" y="268183"/>
                        </a:lnTo>
                        <a:lnTo>
                          <a:pt x="2916371" y="362977"/>
                        </a:lnTo>
                        <a:lnTo>
                          <a:pt x="2856374" y="390776"/>
                        </a:lnTo>
                        <a:lnTo>
                          <a:pt x="2856374" y="25798"/>
                        </a:lnTo>
                        <a:close/>
                        <a:moveTo>
                          <a:pt x="237985" y="7399"/>
                        </a:moveTo>
                        <a:lnTo>
                          <a:pt x="304781" y="7399"/>
                        </a:lnTo>
                        <a:lnTo>
                          <a:pt x="304781" y="133191"/>
                        </a:lnTo>
                        <a:lnTo>
                          <a:pt x="374777" y="133191"/>
                        </a:lnTo>
                        <a:lnTo>
                          <a:pt x="351178" y="182188"/>
                        </a:lnTo>
                        <a:lnTo>
                          <a:pt x="304781" y="182188"/>
                        </a:lnTo>
                        <a:lnTo>
                          <a:pt x="304781" y="361577"/>
                        </a:lnTo>
                        <a:lnTo>
                          <a:pt x="237985" y="388776"/>
                        </a:lnTo>
                        <a:lnTo>
                          <a:pt x="237985" y="182188"/>
                        </a:lnTo>
                        <a:lnTo>
                          <a:pt x="170789" y="182188"/>
                        </a:lnTo>
                        <a:lnTo>
                          <a:pt x="170789" y="133191"/>
                        </a:lnTo>
                        <a:lnTo>
                          <a:pt x="237985" y="133191"/>
                        </a:lnTo>
                        <a:close/>
                        <a:moveTo>
                          <a:pt x="590764" y="6099"/>
                        </a:moveTo>
                        <a:cubicBezTo>
                          <a:pt x="597963" y="6166"/>
                          <a:pt x="604963" y="7599"/>
                          <a:pt x="611762" y="10399"/>
                        </a:cubicBezTo>
                        <a:cubicBezTo>
                          <a:pt x="618562" y="13199"/>
                          <a:pt x="623162" y="16199"/>
                          <a:pt x="625562" y="19398"/>
                        </a:cubicBezTo>
                        <a:lnTo>
                          <a:pt x="631761" y="26998"/>
                        </a:lnTo>
                        <a:lnTo>
                          <a:pt x="772353" y="27198"/>
                        </a:lnTo>
                        <a:lnTo>
                          <a:pt x="772353" y="85794"/>
                        </a:lnTo>
                        <a:lnTo>
                          <a:pt x="705357" y="105993"/>
                        </a:lnTo>
                        <a:lnTo>
                          <a:pt x="705357" y="68595"/>
                        </a:lnTo>
                        <a:lnTo>
                          <a:pt x="477771" y="68595"/>
                        </a:lnTo>
                        <a:lnTo>
                          <a:pt x="477771" y="85194"/>
                        </a:lnTo>
                        <a:lnTo>
                          <a:pt x="410775" y="111393"/>
                        </a:lnTo>
                        <a:lnTo>
                          <a:pt x="410775" y="27198"/>
                        </a:lnTo>
                        <a:lnTo>
                          <a:pt x="547366" y="26998"/>
                        </a:lnTo>
                        <a:cubicBezTo>
                          <a:pt x="550166" y="23531"/>
                          <a:pt x="553066" y="20398"/>
                          <a:pt x="556066" y="17598"/>
                        </a:cubicBezTo>
                        <a:cubicBezTo>
                          <a:pt x="559066" y="14799"/>
                          <a:pt x="563799" y="12165"/>
                          <a:pt x="570265" y="9699"/>
                        </a:cubicBezTo>
                        <a:cubicBezTo>
                          <a:pt x="576731" y="7232"/>
                          <a:pt x="583564" y="6032"/>
                          <a:pt x="590764" y="6099"/>
                        </a:cubicBezTo>
                        <a:close/>
                        <a:moveTo>
                          <a:pt x="1451711" y="0"/>
                        </a:moveTo>
                        <a:cubicBezTo>
                          <a:pt x="1459444" y="0"/>
                          <a:pt x="1466877" y="2099"/>
                          <a:pt x="1474010" y="6299"/>
                        </a:cubicBezTo>
                        <a:cubicBezTo>
                          <a:pt x="1481143" y="10499"/>
                          <a:pt x="1486842" y="17265"/>
                          <a:pt x="1491109" y="26598"/>
                        </a:cubicBezTo>
                        <a:lnTo>
                          <a:pt x="1589503" y="26598"/>
                        </a:lnTo>
                        <a:lnTo>
                          <a:pt x="1589503" y="85794"/>
                        </a:lnTo>
                        <a:lnTo>
                          <a:pt x="1537906" y="102793"/>
                        </a:lnTo>
                        <a:lnTo>
                          <a:pt x="1537906" y="69595"/>
                        </a:lnTo>
                        <a:lnTo>
                          <a:pt x="1372316" y="69595"/>
                        </a:lnTo>
                        <a:lnTo>
                          <a:pt x="1372316" y="87394"/>
                        </a:lnTo>
                        <a:lnTo>
                          <a:pt x="1320519" y="104193"/>
                        </a:lnTo>
                        <a:lnTo>
                          <a:pt x="1320519" y="26598"/>
                        </a:lnTo>
                        <a:lnTo>
                          <a:pt x="1412114" y="26598"/>
                        </a:lnTo>
                        <a:cubicBezTo>
                          <a:pt x="1420913" y="8999"/>
                          <a:pt x="1434112" y="133"/>
                          <a:pt x="14517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迷你简菱心" panose="02010609000101010101" pitchFamily="49" charset="-122"/>
                      <a:ea typeface="迷你简菱心" panose="0201060900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176" name="PA-椭圆 45">
                    <a:extLst>
                      <a:ext uri="{FF2B5EF4-FFF2-40B4-BE49-F238E27FC236}">
                        <a16:creationId xmlns:a16="http://schemas.microsoft.com/office/drawing/2014/main" id="{FFAB0183-C040-4945-94D3-3E7CBDC7EEC8}"/>
                      </a:ext>
                    </a:extLst>
                  </p:cNvPr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6927850" y="2847975"/>
                    <a:ext cx="79375" cy="7937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74" name="PA-文本框 43">
                  <a:extLst>
                    <a:ext uri="{FF2B5EF4-FFF2-40B4-BE49-F238E27FC236}">
                      <a16:creationId xmlns:a16="http://schemas.microsoft.com/office/drawing/2014/main" id="{C58C9960-3358-4B0D-AF24-657D7B9F65B9}"/>
                    </a:ext>
                  </a:extLst>
                </p:cNvPr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159" name="PA-文本框 49">
              <a:extLst>
                <a:ext uri="{FF2B5EF4-FFF2-40B4-BE49-F238E27FC236}">
                  <a16:creationId xmlns:a16="http://schemas.microsoft.com/office/drawing/2014/main" id="{A4082E79-2AC7-4F7E-A8E1-6514A6CDB61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60" name="PA-文本框 28">
              <a:extLst>
                <a:ext uri="{FF2B5EF4-FFF2-40B4-BE49-F238E27FC236}">
                  <a16:creationId xmlns:a16="http://schemas.microsoft.com/office/drawing/2014/main" id="{DCD4992D-FBC9-4306-A457-85FD4DB8583E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61" name="PA-文本框 25">
              <a:extLst>
                <a:ext uri="{FF2B5EF4-FFF2-40B4-BE49-F238E27FC236}">
                  <a16:creationId xmlns:a16="http://schemas.microsoft.com/office/drawing/2014/main" id="{7A05CF62-056F-4AA6-AF0B-1D54DA4C3A6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162" name="PA-圆角矩形 24">
              <a:extLst>
                <a:ext uri="{FF2B5EF4-FFF2-40B4-BE49-F238E27FC236}">
                  <a16:creationId xmlns:a16="http://schemas.microsoft.com/office/drawing/2014/main" id="{A7354593-C498-424A-A338-B9A179AB4C2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163" name="PA-文本框 29">
              <a:extLst>
                <a:ext uri="{FF2B5EF4-FFF2-40B4-BE49-F238E27FC236}">
                  <a16:creationId xmlns:a16="http://schemas.microsoft.com/office/drawing/2014/main" id="{83BBBBED-5583-4D0B-AC62-ABF5F91F071F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164" name="PA-文本框 29">
              <a:extLst>
                <a:ext uri="{FF2B5EF4-FFF2-40B4-BE49-F238E27FC236}">
                  <a16:creationId xmlns:a16="http://schemas.microsoft.com/office/drawing/2014/main" id="{75DE491B-5990-423C-B6E6-5943FD752D0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165" name="PA-文本框 25">
              <a:extLst>
                <a:ext uri="{FF2B5EF4-FFF2-40B4-BE49-F238E27FC236}">
                  <a16:creationId xmlns:a16="http://schemas.microsoft.com/office/drawing/2014/main" id="{250BCD08-5333-4713-9208-F378F6B19BE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166" name="PA-文本框 28">
              <a:extLst>
                <a:ext uri="{FF2B5EF4-FFF2-40B4-BE49-F238E27FC236}">
                  <a16:creationId xmlns:a16="http://schemas.microsoft.com/office/drawing/2014/main" id="{6D9CCDBD-137E-4AF3-82CC-87EA4DC48E94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67" name="PA-文本框 48">
              <a:extLst>
                <a:ext uri="{FF2B5EF4-FFF2-40B4-BE49-F238E27FC236}">
                  <a16:creationId xmlns:a16="http://schemas.microsoft.com/office/drawing/2014/main" id="{81FD6308-02E8-4C91-B538-CA00FFB8A5D4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  <p:sp>
          <p:nvSpPr>
            <p:cNvPr id="168" name="PA-文本框 38">
              <a:extLst>
                <a:ext uri="{FF2B5EF4-FFF2-40B4-BE49-F238E27FC236}">
                  <a16:creationId xmlns:a16="http://schemas.microsoft.com/office/drawing/2014/main" id="{D79ED329-FC56-4EDA-97CA-21B79741D935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169" name="PA-文本框 38">
              <a:extLst>
                <a:ext uri="{FF2B5EF4-FFF2-40B4-BE49-F238E27FC236}">
                  <a16:creationId xmlns:a16="http://schemas.microsoft.com/office/drawing/2014/main" id="{8B0EAFFF-0354-41A0-8E6A-484B09905AF5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170" name="PA-文本框 48">
              <a:extLst>
                <a:ext uri="{FF2B5EF4-FFF2-40B4-BE49-F238E27FC236}">
                  <a16:creationId xmlns:a16="http://schemas.microsoft.com/office/drawing/2014/main" id="{5BBD6823-1208-491D-A2B6-5BEA14587782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AA705554-4468-4815-BB34-93D246DAE067}"/>
              </a:ext>
            </a:extLst>
          </p:cNvPr>
          <p:cNvGrpSpPr/>
          <p:nvPr/>
        </p:nvGrpSpPr>
        <p:grpSpPr>
          <a:xfrm>
            <a:off x="4283075" y="4509070"/>
            <a:ext cx="6885929" cy="793550"/>
            <a:chOff x="4397375" y="4689878"/>
            <a:chExt cx="6885929" cy="793550"/>
          </a:xfrm>
        </p:grpSpPr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2BEB8C2E-B285-4E8A-995D-3CB6010E7E5F}"/>
                </a:ext>
              </a:extLst>
            </p:cNvPr>
            <p:cNvSpPr/>
            <p:nvPr/>
          </p:nvSpPr>
          <p:spPr>
            <a:xfrm>
              <a:off x="4397375" y="4689878"/>
              <a:ext cx="6885929" cy="79355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95000"/>
                    <a:lumOff val="5000"/>
                  </a:srgbClr>
                </a:gs>
                <a:gs pos="100000">
                  <a:srgbClr val="EDF2F9">
                    <a:lumMod val="90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65000">
                    <a:srgbClr val="546F90">
                      <a:alpha val="49000"/>
                    </a:srgbClr>
                  </a:gs>
                </a:gsLst>
                <a:lin ang="4800000" scaled="0"/>
                <a:tileRect/>
              </a:gradFill>
            </a:ln>
            <a:effectLst>
              <a:outerShdw blurRad="177800" dist="241300" dir="2700000" algn="tl" rotWithShape="0">
                <a:srgbClr val="546F90">
                  <a:alpha val="14000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F707880-84CB-45A2-A356-D7858589218E}"/>
                </a:ext>
              </a:extLst>
            </p:cNvPr>
            <p:cNvSpPr/>
            <p:nvPr/>
          </p:nvSpPr>
          <p:spPr>
            <a:xfrm>
              <a:off x="4619424" y="4857937"/>
              <a:ext cx="6150152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283C63">
                  <a:alpha val="3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>
                        <a:alpha val="80000"/>
                      </a:scheme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小组成员：叶锦华，陈宇，黄森杰，吕思震</a:t>
              </a:r>
              <a:endParaRPr lang="zh-CN" altLang="en-US" sz="2400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endParaRPr>
            </a:p>
          </p:txBody>
        </p:sp>
        <p:sp>
          <p:nvSpPr>
            <p:cNvPr id="188" name="PA-椭圆 13">
              <a:extLst>
                <a:ext uri="{FF2B5EF4-FFF2-40B4-BE49-F238E27FC236}">
                  <a16:creationId xmlns:a16="http://schemas.microsoft.com/office/drawing/2014/main" id="{0954BEBE-7664-447E-963C-4427CE8102F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0630344" y="4848766"/>
              <a:ext cx="454350" cy="454350"/>
            </a:xfrm>
            <a:prstGeom prst="ellipse">
              <a:avLst/>
            </a:prstGeom>
            <a:gradFill>
              <a:gsLst>
                <a:gs pos="0">
                  <a:srgbClr val="04DFFB"/>
                </a:gs>
                <a:gs pos="31000">
                  <a:srgbClr val="00B0F0"/>
                </a:gs>
                <a:gs pos="100000">
                  <a:srgbClr val="9340F5"/>
                </a:gs>
              </a:gsLst>
              <a:lin ang="2700000" scaled="1"/>
            </a:gradFill>
            <a:ln w="6350">
              <a:gradFill flip="none" rotWithShape="1">
                <a:gsLst>
                  <a:gs pos="0">
                    <a:schemeClr val="accent1">
                      <a:alpha val="0"/>
                      <a:lumMod val="0"/>
                      <a:lumOff val="100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9" name="图形 188">
              <a:extLst>
                <a:ext uri="{FF2B5EF4-FFF2-40B4-BE49-F238E27FC236}">
                  <a16:creationId xmlns:a16="http://schemas.microsoft.com/office/drawing/2014/main" id="{1CB457CC-320B-4903-AAEB-60B183337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 rot="5400000">
              <a:off x="10630344" y="4864589"/>
              <a:ext cx="425291" cy="4252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7400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>
            <a:extLst>
              <a:ext uri="{FF2B5EF4-FFF2-40B4-BE49-F238E27FC236}">
                <a16:creationId xmlns:a16="http://schemas.microsoft.com/office/drawing/2014/main" id="{19060701-4C01-43A5-B09E-C0F69AE41219}"/>
              </a:ext>
            </a:extLst>
          </p:cNvPr>
          <p:cNvSpPr txBox="1"/>
          <p:nvPr/>
        </p:nvSpPr>
        <p:spPr>
          <a:xfrm>
            <a:off x="450454" y="3036981"/>
            <a:ext cx="4607321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16070"/>
                </a:solidFill>
                <a:effectLst>
                  <a:outerShdw blurRad="12700" dist="254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algn="ctr"/>
            <a:r>
              <a:rPr lang="zh-CN" altLang="en-US" sz="5400" dirty="0"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</a:rPr>
              <a:t>逻辑结构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3856BF-26A0-4E64-8C3C-E6D266B5DC7B}"/>
              </a:ext>
            </a:extLst>
          </p:cNvPr>
          <p:cNvGrpSpPr/>
          <p:nvPr/>
        </p:nvGrpSpPr>
        <p:grpSpPr>
          <a:xfrm rot="1872762">
            <a:off x="7979595" y="2604771"/>
            <a:ext cx="3471809" cy="6767830"/>
            <a:chOff x="276677" y="1664970"/>
            <a:chExt cx="3471809" cy="6767830"/>
          </a:xfrm>
        </p:grpSpPr>
        <p:sp>
          <p:nvSpPr>
            <p:cNvPr id="5" name="PA-圆角矩形 9">
              <a:extLst>
                <a:ext uri="{FF2B5EF4-FFF2-40B4-BE49-F238E27FC236}">
                  <a16:creationId xmlns:a16="http://schemas.microsoft.com/office/drawing/2014/main" id="{D937B5BF-A314-4D30-847F-28CB0B8FA589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A-圆角矩形 11">
              <a:extLst>
                <a:ext uri="{FF2B5EF4-FFF2-40B4-BE49-F238E27FC236}">
                  <a16:creationId xmlns:a16="http://schemas.microsoft.com/office/drawing/2014/main" id="{4006B02F-C60C-4C40-9EF0-781F2AAB1425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PA-椭圆 13">
              <a:extLst>
                <a:ext uri="{FF2B5EF4-FFF2-40B4-BE49-F238E27FC236}">
                  <a16:creationId xmlns:a16="http://schemas.microsoft.com/office/drawing/2014/main" id="{9EFDF6AE-FFEC-4C3C-A753-7ADD128587E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A-椭圆 14">
              <a:extLst>
                <a:ext uri="{FF2B5EF4-FFF2-40B4-BE49-F238E27FC236}">
                  <a16:creationId xmlns:a16="http://schemas.microsoft.com/office/drawing/2014/main" id="{2F9DB258-9B8B-48A4-862D-DF465A686FD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PA-椭圆 15">
              <a:extLst>
                <a:ext uri="{FF2B5EF4-FFF2-40B4-BE49-F238E27FC236}">
                  <a16:creationId xmlns:a16="http://schemas.microsoft.com/office/drawing/2014/main" id="{C9592DDC-3EBB-4F19-9A5F-992FB31991D9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PA-椭圆 16">
              <a:extLst>
                <a:ext uri="{FF2B5EF4-FFF2-40B4-BE49-F238E27FC236}">
                  <a16:creationId xmlns:a16="http://schemas.microsoft.com/office/drawing/2014/main" id="{227CBDFF-B680-47E9-B42B-2354C6A954D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 20">
              <a:extLst>
                <a:ext uri="{FF2B5EF4-FFF2-40B4-BE49-F238E27FC236}">
                  <a16:creationId xmlns:a16="http://schemas.microsoft.com/office/drawing/2014/main" id="{8D6E6088-98F0-47E3-B3BB-55A28F2962D1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A-圆角矩形 23">
              <a:extLst>
                <a:ext uri="{FF2B5EF4-FFF2-40B4-BE49-F238E27FC236}">
                  <a16:creationId xmlns:a16="http://schemas.microsoft.com/office/drawing/2014/main" id="{348B6C9F-97AF-4186-B627-78F8003C1078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A8E84EF-FADC-40A2-AD09-F64FB15C6A84}"/>
                </a:ext>
              </a:extLst>
            </p:cNvPr>
            <p:cNvGrpSpPr/>
            <p:nvPr/>
          </p:nvGrpSpPr>
          <p:grpSpPr>
            <a:xfrm>
              <a:off x="1437377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121E92A-A7F2-4F83-B04F-54DE097BD9B2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33" name="PA-任意多边形 46">
                  <a:extLst>
                    <a:ext uri="{FF2B5EF4-FFF2-40B4-BE49-F238E27FC236}">
                      <a16:creationId xmlns:a16="http://schemas.microsoft.com/office/drawing/2014/main" id="{3761D66C-696A-45BB-86D7-E5E769943EE5}"/>
                    </a:ext>
                  </a:extLst>
                </p:cNvPr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PA-文本框 47">
                  <a:extLst>
                    <a:ext uri="{FF2B5EF4-FFF2-40B4-BE49-F238E27FC236}">
                      <a16:creationId xmlns:a16="http://schemas.microsoft.com/office/drawing/2014/main" id="{DD47CA4E-B39C-4BEB-B7D8-CA68302F60FE}"/>
                    </a:ext>
                  </a:extLst>
                </p:cNvPr>
                <p:cNvSpPr txBox="1"/>
                <p:nvPr>
                  <p:custDataLst>
                    <p:tags r:id="rId72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4E44EE5-DFF1-4638-880D-8FF6CD230774}"/>
                  </a:ext>
                </a:extLst>
              </p:cNvPr>
              <p:cNvGrpSpPr/>
              <p:nvPr/>
            </p:nvGrpSpPr>
            <p:grpSpPr>
              <a:xfrm>
                <a:off x="4574722" y="4090720"/>
                <a:ext cx="3000226" cy="562986"/>
                <a:chOff x="5082792" y="3189020"/>
                <a:chExt cx="3000226" cy="562986"/>
              </a:xfrm>
            </p:grpSpPr>
            <p:sp>
              <p:nvSpPr>
                <p:cNvPr id="32" name="PA-椭圆 45">
                  <a:extLst>
                    <a:ext uri="{FF2B5EF4-FFF2-40B4-BE49-F238E27FC236}">
                      <a16:creationId xmlns:a16="http://schemas.microsoft.com/office/drawing/2014/main" id="{0E33B1CE-BED5-4847-B880-AC1A5C309EBA}"/>
                    </a:ext>
                  </a:extLst>
                </p:cNvPr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5819557" y="3189020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PA-文本框 43">
                  <a:extLst>
                    <a:ext uri="{FF2B5EF4-FFF2-40B4-BE49-F238E27FC236}">
                      <a16:creationId xmlns:a16="http://schemas.microsoft.com/office/drawing/2014/main" id="{B7F7074C-8C3D-4291-9839-65C9D7CBDE14}"/>
                    </a:ext>
                  </a:extLst>
                </p:cNvPr>
                <p:cNvSpPr txBox="1"/>
                <p:nvPr>
                  <p:custDataLst>
                    <p:tags r:id="rId70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15" name="PA-文本框 49">
              <a:extLst>
                <a:ext uri="{FF2B5EF4-FFF2-40B4-BE49-F238E27FC236}">
                  <a16:creationId xmlns:a16="http://schemas.microsoft.com/office/drawing/2014/main" id="{C0A01F9A-72A8-4055-86C5-C2791BA19B78}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6" name="PA-文本框 28">
              <a:extLst>
                <a:ext uri="{FF2B5EF4-FFF2-40B4-BE49-F238E27FC236}">
                  <a16:creationId xmlns:a16="http://schemas.microsoft.com/office/drawing/2014/main" id="{D33B6B62-A2FC-41DB-93C0-5130634B4D65}"/>
                </a:ext>
              </a:extLst>
            </p:cNvPr>
            <p:cNvSpPr txBox="1"/>
            <p:nvPr>
              <p:custDataLst>
                <p:tags r:id="rId61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7" name="PA-文本框 25">
              <a:extLst>
                <a:ext uri="{FF2B5EF4-FFF2-40B4-BE49-F238E27FC236}">
                  <a16:creationId xmlns:a16="http://schemas.microsoft.com/office/drawing/2014/main" id="{A82BCA34-2A1E-49D5-879C-A907CFD57613}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18" name="PA-圆角矩形 24">
              <a:extLst>
                <a:ext uri="{FF2B5EF4-FFF2-40B4-BE49-F238E27FC236}">
                  <a16:creationId xmlns:a16="http://schemas.microsoft.com/office/drawing/2014/main" id="{B5B77551-3AAC-439A-94EB-5944111E3F64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19" name="PA-文本框 29">
              <a:extLst>
                <a:ext uri="{FF2B5EF4-FFF2-40B4-BE49-F238E27FC236}">
                  <a16:creationId xmlns:a16="http://schemas.microsoft.com/office/drawing/2014/main" id="{09267E99-293C-425C-AB78-8E0E31D0DCDD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0" name="PA-文本框 29">
              <a:extLst>
                <a:ext uri="{FF2B5EF4-FFF2-40B4-BE49-F238E27FC236}">
                  <a16:creationId xmlns:a16="http://schemas.microsoft.com/office/drawing/2014/main" id="{5B64320F-33E3-46B9-8440-1A2C8BF27E3C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PA-文本框 25">
              <a:extLst>
                <a:ext uri="{FF2B5EF4-FFF2-40B4-BE49-F238E27FC236}">
                  <a16:creationId xmlns:a16="http://schemas.microsoft.com/office/drawing/2014/main" id="{1029E836-978C-47D6-A469-357EBFB27248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22" name="PA-文本框 28">
              <a:extLst>
                <a:ext uri="{FF2B5EF4-FFF2-40B4-BE49-F238E27FC236}">
                  <a16:creationId xmlns:a16="http://schemas.microsoft.com/office/drawing/2014/main" id="{35C57318-808E-444B-AF6E-500F3996A262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23" name="PA-文本框 48">
              <a:extLst>
                <a:ext uri="{FF2B5EF4-FFF2-40B4-BE49-F238E27FC236}">
                  <a16:creationId xmlns:a16="http://schemas.microsoft.com/office/drawing/2014/main" id="{C471F75B-5BA2-4919-8E43-F200EA4B2947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zh-CN" altLang="en-US" sz="2000" dirty="0">
                <a:solidFill>
                  <a:srgbClr val="516070"/>
                </a:solidFill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41F718D-05F7-415C-A6BD-90D3B4BE06EE}"/>
              </a:ext>
            </a:extLst>
          </p:cNvPr>
          <p:cNvGrpSpPr/>
          <p:nvPr/>
        </p:nvGrpSpPr>
        <p:grpSpPr>
          <a:xfrm rot="1872762">
            <a:off x="6449245" y="-2246629"/>
            <a:ext cx="3471809" cy="6767830"/>
            <a:chOff x="276677" y="1664970"/>
            <a:chExt cx="3471809" cy="6767830"/>
          </a:xfrm>
        </p:grpSpPr>
        <p:sp>
          <p:nvSpPr>
            <p:cNvPr id="36" name="PA-圆角矩形 9">
              <a:extLst>
                <a:ext uri="{FF2B5EF4-FFF2-40B4-BE49-F238E27FC236}">
                  <a16:creationId xmlns:a16="http://schemas.microsoft.com/office/drawing/2014/main" id="{8A715EBB-83A1-42EF-A76C-9E3747ED66B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圆角矩形 10">
              <a:extLst>
                <a:ext uri="{FF2B5EF4-FFF2-40B4-BE49-F238E27FC236}">
                  <a16:creationId xmlns:a16="http://schemas.microsoft.com/office/drawing/2014/main" id="{026E6F41-7237-4297-918C-1B5F9A29637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PA-圆角矩形 11">
              <a:extLst>
                <a:ext uri="{FF2B5EF4-FFF2-40B4-BE49-F238E27FC236}">
                  <a16:creationId xmlns:a16="http://schemas.microsoft.com/office/drawing/2014/main" id="{2C568147-D3D7-49DF-9954-8E680CFD82C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PA-椭圆 13">
              <a:extLst>
                <a:ext uri="{FF2B5EF4-FFF2-40B4-BE49-F238E27FC236}">
                  <a16:creationId xmlns:a16="http://schemas.microsoft.com/office/drawing/2014/main" id="{AD2107E3-A636-493F-B4EF-458D6FCDFCF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PA-椭圆 14">
              <a:extLst>
                <a:ext uri="{FF2B5EF4-FFF2-40B4-BE49-F238E27FC236}">
                  <a16:creationId xmlns:a16="http://schemas.microsoft.com/office/drawing/2014/main" id="{F15F8DBD-5573-47D7-827C-72B5E9EF5BD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PA-椭圆 15">
              <a:extLst>
                <a:ext uri="{FF2B5EF4-FFF2-40B4-BE49-F238E27FC236}">
                  <a16:creationId xmlns:a16="http://schemas.microsoft.com/office/drawing/2014/main" id="{9F7E2EBD-93AF-4AC2-98E1-FDFD176E676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PA-椭圆 16">
              <a:extLst>
                <a:ext uri="{FF2B5EF4-FFF2-40B4-BE49-F238E27FC236}">
                  <a16:creationId xmlns:a16="http://schemas.microsoft.com/office/drawing/2014/main" id="{A8A4D39C-95F4-4B89-B3C5-28FDF37D36BA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PA-任意多边形 20">
              <a:extLst>
                <a:ext uri="{FF2B5EF4-FFF2-40B4-BE49-F238E27FC236}">
                  <a16:creationId xmlns:a16="http://schemas.microsoft.com/office/drawing/2014/main" id="{C4C034A5-AB41-4C55-BF0F-FF7EF5A62F4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PA-圆角矩形 23">
              <a:extLst>
                <a:ext uri="{FF2B5EF4-FFF2-40B4-BE49-F238E27FC236}">
                  <a16:creationId xmlns:a16="http://schemas.microsoft.com/office/drawing/2014/main" id="{4C380B51-5A8E-4160-AA15-AD9DC9DA9D19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3309D75-1CFC-4505-8CF9-7AD0C2E541F9}"/>
                </a:ext>
              </a:extLst>
            </p:cNvPr>
            <p:cNvGrpSpPr/>
            <p:nvPr/>
          </p:nvGrpSpPr>
          <p:grpSpPr>
            <a:xfrm>
              <a:off x="1437377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00D6F1FC-00CB-4D06-A00C-966533C51CBC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64" name="PA-任意多边形 46">
                  <a:extLst>
                    <a:ext uri="{FF2B5EF4-FFF2-40B4-BE49-F238E27FC236}">
                      <a16:creationId xmlns:a16="http://schemas.microsoft.com/office/drawing/2014/main" id="{86EE483A-AB58-45FB-BA8D-5FD64AB16823}"/>
                    </a:ext>
                  </a:extLst>
                </p:cNvPr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PA-文本框 47">
                  <a:extLst>
                    <a:ext uri="{FF2B5EF4-FFF2-40B4-BE49-F238E27FC236}">
                      <a16:creationId xmlns:a16="http://schemas.microsoft.com/office/drawing/2014/main" id="{33BCCDAC-FE4D-4405-BFDB-C60AE7C315FF}"/>
                    </a:ext>
                  </a:extLst>
                </p:cNvPr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F3C244D-CAE9-437F-8B58-6A741736F5A2}"/>
                  </a:ext>
                </a:extLst>
              </p:cNvPr>
              <p:cNvGrpSpPr/>
              <p:nvPr/>
            </p:nvGrpSpPr>
            <p:grpSpPr>
              <a:xfrm>
                <a:off x="4574722" y="4090720"/>
                <a:ext cx="3000226" cy="562986"/>
                <a:chOff x="5082792" y="3189020"/>
                <a:chExt cx="3000226" cy="562986"/>
              </a:xfrm>
            </p:grpSpPr>
            <p:sp>
              <p:nvSpPr>
                <p:cNvPr id="63" name="PA-椭圆 45">
                  <a:extLst>
                    <a:ext uri="{FF2B5EF4-FFF2-40B4-BE49-F238E27FC236}">
                      <a16:creationId xmlns:a16="http://schemas.microsoft.com/office/drawing/2014/main" id="{5A0CC4DA-8BA5-46EB-902C-2D595D3E1F2C}"/>
                    </a:ext>
                  </a:extLst>
                </p:cNvPr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5819557" y="3189020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PA-文本框 43">
                  <a:extLst>
                    <a:ext uri="{FF2B5EF4-FFF2-40B4-BE49-F238E27FC236}">
                      <a16:creationId xmlns:a16="http://schemas.microsoft.com/office/drawing/2014/main" id="{AD5A365C-889E-4F0D-B865-325A70EDF968}"/>
                    </a:ext>
                  </a:extLst>
                </p:cNvPr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46" name="PA-文本框 49">
              <a:extLst>
                <a:ext uri="{FF2B5EF4-FFF2-40B4-BE49-F238E27FC236}">
                  <a16:creationId xmlns:a16="http://schemas.microsoft.com/office/drawing/2014/main" id="{0B22D209-037B-4B49-AF62-2DFC3C618F85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7" name="PA-文本框 28">
              <a:extLst>
                <a:ext uri="{FF2B5EF4-FFF2-40B4-BE49-F238E27FC236}">
                  <a16:creationId xmlns:a16="http://schemas.microsoft.com/office/drawing/2014/main" id="{A84B9E8F-6698-4CF8-A500-511582A8760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8" name="PA-文本框 25">
              <a:extLst>
                <a:ext uri="{FF2B5EF4-FFF2-40B4-BE49-F238E27FC236}">
                  <a16:creationId xmlns:a16="http://schemas.microsoft.com/office/drawing/2014/main" id="{291AF852-6E8B-4A03-80C5-C4E0FA1961F8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49" name="PA-圆角矩形 24">
              <a:extLst>
                <a:ext uri="{FF2B5EF4-FFF2-40B4-BE49-F238E27FC236}">
                  <a16:creationId xmlns:a16="http://schemas.microsoft.com/office/drawing/2014/main" id="{B7879524-9E4D-4428-8E59-C9C01E36E91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50" name="PA-文本框 29">
              <a:extLst>
                <a:ext uri="{FF2B5EF4-FFF2-40B4-BE49-F238E27FC236}">
                  <a16:creationId xmlns:a16="http://schemas.microsoft.com/office/drawing/2014/main" id="{042C77C6-6110-4C13-AB56-38E482994F5C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1" name="PA-文本框 29">
              <a:extLst>
                <a:ext uri="{FF2B5EF4-FFF2-40B4-BE49-F238E27FC236}">
                  <a16:creationId xmlns:a16="http://schemas.microsoft.com/office/drawing/2014/main" id="{D580E884-A7F8-459A-AFF3-0F55E35E7C25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PA-文本框 25">
              <a:extLst>
                <a:ext uri="{FF2B5EF4-FFF2-40B4-BE49-F238E27FC236}">
                  <a16:creationId xmlns:a16="http://schemas.microsoft.com/office/drawing/2014/main" id="{6EE8D74E-2DEC-4D50-863C-2D8A5FF44755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53" name="PA-文本框 28">
              <a:extLst>
                <a:ext uri="{FF2B5EF4-FFF2-40B4-BE49-F238E27FC236}">
                  <a16:creationId xmlns:a16="http://schemas.microsoft.com/office/drawing/2014/main" id="{20202B93-4A4D-4EAD-B420-AE5678CFF937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5" name="PA-文本框 38">
              <a:extLst>
                <a:ext uri="{FF2B5EF4-FFF2-40B4-BE49-F238E27FC236}">
                  <a16:creationId xmlns:a16="http://schemas.microsoft.com/office/drawing/2014/main" id="{08931285-B9D1-4272-A781-773045ACCED1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zh-CN" altLang="en-US" sz="1050" dirty="0">
                <a:solidFill>
                  <a:srgbClr val="516070"/>
                </a:solidFill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E195669-04C2-49DE-A88D-96E240C20778}"/>
              </a:ext>
            </a:extLst>
          </p:cNvPr>
          <p:cNvGrpSpPr/>
          <p:nvPr/>
        </p:nvGrpSpPr>
        <p:grpSpPr>
          <a:xfrm rot="1872762">
            <a:off x="11649894" y="-3424731"/>
            <a:ext cx="3471809" cy="6767830"/>
            <a:chOff x="276677" y="1664970"/>
            <a:chExt cx="3471809" cy="6767830"/>
          </a:xfrm>
        </p:grpSpPr>
        <p:sp>
          <p:nvSpPr>
            <p:cNvPr id="67" name="PA-圆角矩形 9">
              <a:extLst>
                <a:ext uri="{FF2B5EF4-FFF2-40B4-BE49-F238E27FC236}">
                  <a16:creationId xmlns:a16="http://schemas.microsoft.com/office/drawing/2014/main" id="{EB60A13A-8935-4BFB-9F71-3C250B5E49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PA-圆角矩形 10">
              <a:extLst>
                <a:ext uri="{FF2B5EF4-FFF2-40B4-BE49-F238E27FC236}">
                  <a16:creationId xmlns:a16="http://schemas.microsoft.com/office/drawing/2014/main" id="{294DE7BE-2BDD-4E48-8A59-267155BEBFB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PA-圆角矩形 11">
              <a:extLst>
                <a:ext uri="{FF2B5EF4-FFF2-40B4-BE49-F238E27FC236}">
                  <a16:creationId xmlns:a16="http://schemas.microsoft.com/office/drawing/2014/main" id="{20F60E6D-A043-45A0-92ED-AD4066C72DF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PA-椭圆 13">
              <a:extLst>
                <a:ext uri="{FF2B5EF4-FFF2-40B4-BE49-F238E27FC236}">
                  <a16:creationId xmlns:a16="http://schemas.microsoft.com/office/drawing/2014/main" id="{84BA29AC-438D-4FA8-BA66-17C556A1A17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PA-椭圆 14">
              <a:extLst>
                <a:ext uri="{FF2B5EF4-FFF2-40B4-BE49-F238E27FC236}">
                  <a16:creationId xmlns:a16="http://schemas.microsoft.com/office/drawing/2014/main" id="{D393D23A-4594-4820-89AE-DF47A4FADD4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PA-椭圆 15">
              <a:extLst>
                <a:ext uri="{FF2B5EF4-FFF2-40B4-BE49-F238E27FC236}">
                  <a16:creationId xmlns:a16="http://schemas.microsoft.com/office/drawing/2014/main" id="{258A055A-A037-47A4-AEC8-DB58DAFE685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PA-椭圆 16">
              <a:extLst>
                <a:ext uri="{FF2B5EF4-FFF2-40B4-BE49-F238E27FC236}">
                  <a16:creationId xmlns:a16="http://schemas.microsoft.com/office/drawing/2014/main" id="{BACA6C05-B2E4-4DE3-9ECF-2B70E5DDE3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PA-任意多边形 20">
              <a:extLst>
                <a:ext uri="{FF2B5EF4-FFF2-40B4-BE49-F238E27FC236}">
                  <a16:creationId xmlns:a16="http://schemas.microsoft.com/office/drawing/2014/main" id="{7F272DEC-F73B-4ED7-87A6-568B1D5ECF6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PA-圆角矩形 23">
              <a:extLst>
                <a:ext uri="{FF2B5EF4-FFF2-40B4-BE49-F238E27FC236}">
                  <a16:creationId xmlns:a16="http://schemas.microsoft.com/office/drawing/2014/main" id="{06705690-06C7-45B3-B14F-97952CA82A6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2200DE2-187C-426A-BDBB-765D490099E7}"/>
                </a:ext>
              </a:extLst>
            </p:cNvPr>
            <p:cNvGrpSpPr/>
            <p:nvPr/>
          </p:nvGrpSpPr>
          <p:grpSpPr>
            <a:xfrm>
              <a:off x="1400369" y="3032463"/>
              <a:ext cx="1344891" cy="1126030"/>
              <a:chOff x="4486124" y="1957919"/>
              <a:chExt cx="3219752" cy="2695787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1F2B7EF-5898-4E3D-912E-4A59FF87D4C3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95" name="PA-任意多边形 46">
                  <a:extLst>
                    <a:ext uri="{FF2B5EF4-FFF2-40B4-BE49-F238E27FC236}">
                      <a16:creationId xmlns:a16="http://schemas.microsoft.com/office/drawing/2014/main" id="{96DAB28E-3631-473B-9410-C8F9AD9674BE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PA-文本框 47">
                  <a:extLst>
                    <a:ext uri="{FF2B5EF4-FFF2-40B4-BE49-F238E27FC236}">
                      <a16:creationId xmlns:a16="http://schemas.microsoft.com/office/drawing/2014/main" id="{9106C6E2-8155-4FA6-B916-816EC24FF512}"/>
                    </a:ext>
                  </a:extLst>
                </p:cNvPr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922F9E06-A57D-41A0-89C2-5E4BD6E44207}"/>
                  </a:ext>
                </a:extLst>
              </p:cNvPr>
              <p:cNvGrpSpPr/>
              <p:nvPr/>
            </p:nvGrpSpPr>
            <p:grpSpPr>
              <a:xfrm>
                <a:off x="4486124" y="4081811"/>
                <a:ext cx="3219752" cy="571895"/>
                <a:chOff x="4994194" y="3180111"/>
                <a:chExt cx="3219752" cy="571895"/>
              </a:xfrm>
            </p:grpSpPr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488C305F-E050-4766-8BB5-49DFE7515103}"/>
                    </a:ext>
                  </a:extLst>
                </p:cNvPr>
                <p:cNvGrpSpPr/>
                <p:nvPr/>
              </p:nvGrpSpPr>
              <p:grpSpPr>
                <a:xfrm>
                  <a:off x="4994194" y="3180111"/>
                  <a:ext cx="3219752" cy="390776"/>
                  <a:chOff x="6102489" y="2839065"/>
                  <a:chExt cx="3219752" cy="390776"/>
                </a:xfrm>
                <a:gradFill>
                  <a:gsLst>
                    <a:gs pos="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</p:grpSpPr>
              <p:sp>
                <p:nvSpPr>
                  <p:cNvPr id="93" name="PA-文本框 44">
                    <a:extLst>
                      <a:ext uri="{FF2B5EF4-FFF2-40B4-BE49-F238E27FC236}">
                        <a16:creationId xmlns:a16="http://schemas.microsoft.com/office/drawing/2014/main" id="{7F18629F-7D53-40EC-BFA1-A3E8C0631C83}"/>
                      </a:ext>
                    </a:extLst>
                  </p:cNvPr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6102489" y="2839065"/>
                    <a:ext cx="3219752" cy="390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9752" h="390776">
                        <a:moveTo>
                          <a:pt x="1487309" y="334579"/>
                        </a:moveTo>
                        <a:lnTo>
                          <a:pt x="1551705" y="334579"/>
                        </a:lnTo>
                        <a:lnTo>
                          <a:pt x="1592903" y="379376"/>
                        </a:lnTo>
                        <a:lnTo>
                          <a:pt x="1528907" y="379376"/>
                        </a:lnTo>
                        <a:close/>
                        <a:moveTo>
                          <a:pt x="1361917" y="334579"/>
                        </a:moveTo>
                        <a:lnTo>
                          <a:pt x="1426313" y="334579"/>
                        </a:lnTo>
                        <a:lnTo>
                          <a:pt x="1386515" y="379376"/>
                        </a:lnTo>
                        <a:lnTo>
                          <a:pt x="1321719" y="379376"/>
                        </a:lnTo>
                        <a:close/>
                        <a:moveTo>
                          <a:pt x="1386515" y="263983"/>
                        </a:moveTo>
                        <a:lnTo>
                          <a:pt x="1386515" y="282782"/>
                        </a:lnTo>
                        <a:lnTo>
                          <a:pt x="1423913" y="282782"/>
                        </a:lnTo>
                        <a:lnTo>
                          <a:pt x="1423913" y="263983"/>
                        </a:lnTo>
                        <a:close/>
                        <a:moveTo>
                          <a:pt x="832149" y="241585"/>
                        </a:moveTo>
                        <a:lnTo>
                          <a:pt x="894145" y="241585"/>
                        </a:lnTo>
                        <a:lnTo>
                          <a:pt x="893945" y="360977"/>
                        </a:lnTo>
                        <a:lnTo>
                          <a:pt x="831749" y="385776"/>
                        </a:lnTo>
                        <a:close/>
                        <a:moveTo>
                          <a:pt x="1237724" y="236785"/>
                        </a:moveTo>
                        <a:lnTo>
                          <a:pt x="1297721" y="236785"/>
                        </a:lnTo>
                        <a:lnTo>
                          <a:pt x="1297721" y="354978"/>
                        </a:lnTo>
                        <a:lnTo>
                          <a:pt x="1237724" y="379376"/>
                        </a:lnTo>
                        <a:close/>
                        <a:moveTo>
                          <a:pt x="1011138" y="213986"/>
                        </a:moveTo>
                        <a:lnTo>
                          <a:pt x="1081334" y="213986"/>
                        </a:lnTo>
                        <a:lnTo>
                          <a:pt x="1081334" y="231785"/>
                        </a:lnTo>
                        <a:lnTo>
                          <a:pt x="1185927" y="231785"/>
                        </a:lnTo>
                        <a:lnTo>
                          <a:pt x="1154529" y="275183"/>
                        </a:lnTo>
                        <a:lnTo>
                          <a:pt x="1081334" y="275183"/>
                        </a:lnTo>
                        <a:lnTo>
                          <a:pt x="1081334" y="310981"/>
                        </a:lnTo>
                        <a:lnTo>
                          <a:pt x="1185128" y="310981"/>
                        </a:lnTo>
                        <a:lnTo>
                          <a:pt x="1155929" y="354578"/>
                        </a:lnTo>
                        <a:lnTo>
                          <a:pt x="1081334" y="354578"/>
                        </a:lnTo>
                        <a:lnTo>
                          <a:pt x="1081334" y="368577"/>
                        </a:lnTo>
                        <a:lnTo>
                          <a:pt x="1011138" y="389576"/>
                        </a:lnTo>
                        <a:lnTo>
                          <a:pt x="1011138" y="354578"/>
                        </a:lnTo>
                        <a:lnTo>
                          <a:pt x="925943" y="354578"/>
                        </a:lnTo>
                        <a:lnTo>
                          <a:pt x="925943" y="310981"/>
                        </a:lnTo>
                        <a:lnTo>
                          <a:pt x="1011138" y="310981"/>
                        </a:lnTo>
                        <a:lnTo>
                          <a:pt x="1011138" y="275183"/>
                        </a:lnTo>
                        <a:lnTo>
                          <a:pt x="925943" y="275183"/>
                        </a:lnTo>
                        <a:lnTo>
                          <a:pt x="925943" y="231785"/>
                        </a:lnTo>
                        <a:lnTo>
                          <a:pt x="1011138" y="231785"/>
                        </a:lnTo>
                        <a:close/>
                        <a:moveTo>
                          <a:pt x="1482909" y="203787"/>
                        </a:moveTo>
                        <a:lnTo>
                          <a:pt x="1482909" y="223386"/>
                        </a:lnTo>
                        <a:lnTo>
                          <a:pt x="1518307" y="223386"/>
                        </a:lnTo>
                        <a:lnTo>
                          <a:pt x="1502108" y="263983"/>
                        </a:lnTo>
                        <a:lnTo>
                          <a:pt x="1482909" y="263983"/>
                        </a:lnTo>
                        <a:lnTo>
                          <a:pt x="1482909" y="282782"/>
                        </a:lnTo>
                        <a:lnTo>
                          <a:pt x="1528907" y="282782"/>
                        </a:lnTo>
                        <a:lnTo>
                          <a:pt x="1528907" y="203787"/>
                        </a:lnTo>
                        <a:close/>
                        <a:moveTo>
                          <a:pt x="1386515" y="203787"/>
                        </a:moveTo>
                        <a:lnTo>
                          <a:pt x="1386515" y="223386"/>
                        </a:lnTo>
                        <a:lnTo>
                          <a:pt x="1423913" y="223386"/>
                        </a:lnTo>
                        <a:lnTo>
                          <a:pt x="1423913" y="203787"/>
                        </a:lnTo>
                        <a:close/>
                        <a:moveTo>
                          <a:pt x="569965" y="196788"/>
                        </a:moveTo>
                        <a:lnTo>
                          <a:pt x="637961" y="196788"/>
                        </a:lnTo>
                        <a:lnTo>
                          <a:pt x="600563" y="330379"/>
                        </a:lnTo>
                        <a:lnTo>
                          <a:pt x="696357" y="330379"/>
                        </a:lnTo>
                        <a:lnTo>
                          <a:pt x="664159" y="230585"/>
                        </a:lnTo>
                        <a:lnTo>
                          <a:pt x="730355" y="230585"/>
                        </a:lnTo>
                        <a:lnTo>
                          <a:pt x="777152" y="376177"/>
                        </a:lnTo>
                        <a:lnTo>
                          <a:pt x="711156" y="376177"/>
                        </a:lnTo>
                        <a:lnTo>
                          <a:pt x="700557" y="345178"/>
                        </a:lnTo>
                        <a:lnTo>
                          <a:pt x="681558" y="376977"/>
                        </a:lnTo>
                        <a:lnTo>
                          <a:pt x="530368" y="376977"/>
                        </a:lnTo>
                        <a:lnTo>
                          <a:pt x="530567" y="331979"/>
                        </a:lnTo>
                        <a:close/>
                        <a:moveTo>
                          <a:pt x="2544119" y="190988"/>
                        </a:moveTo>
                        <a:lnTo>
                          <a:pt x="2617714" y="190988"/>
                        </a:lnTo>
                        <a:lnTo>
                          <a:pt x="2605915" y="215986"/>
                        </a:lnTo>
                        <a:lnTo>
                          <a:pt x="2788304" y="215986"/>
                        </a:lnTo>
                        <a:lnTo>
                          <a:pt x="2788304" y="326380"/>
                        </a:lnTo>
                        <a:lnTo>
                          <a:pt x="2823702" y="326380"/>
                        </a:lnTo>
                        <a:lnTo>
                          <a:pt x="2802703" y="380176"/>
                        </a:lnTo>
                        <a:lnTo>
                          <a:pt x="2721708" y="380176"/>
                        </a:lnTo>
                        <a:lnTo>
                          <a:pt x="2721708" y="266783"/>
                        </a:lnTo>
                        <a:lnTo>
                          <a:pt x="2580717" y="266783"/>
                        </a:lnTo>
                        <a:lnTo>
                          <a:pt x="2524320" y="380176"/>
                        </a:lnTo>
                        <a:lnTo>
                          <a:pt x="2449325" y="380176"/>
                        </a:lnTo>
                        <a:lnTo>
                          <a:pt x="2506521" y="266783"/>
                        </a:lnTo>
                        <a:lnTo>
                          <a:pt x="2454124" y="266783"/>
                        </a:lnTo>
                        <a:lnTo>
                          <a:pt x="2454124" y="215986"/>
                        </a:lnTo>
                        <a:lnTo>
                          <a:pt x="2531919" y="215986"/>
                        </a:lnTo>
                        <a:close/>
                        <a:moveTo>
                          <a:pt x="1860761" y="184388"/>
                        </a:moveTo>
                        <a:lnTo>
                          <a:pt x="1929157" y="184388"/>
                        </a:lnTo>
                        <a:lnTo>
                          <a:pt x="2000952" y="375377"/>
                        </a:lnTo>
                        <a:lnTo>
                          <a:pt x="1932556" y="375177"/>
                        </a:lnTo>
                        <a:close/>
                        <a:moveTo>
                          <a:pt x="1689771" y="184388"/>
                        </a:moveTo>
                        <a:lnTo>
                          <a:pt x="1755967" y="184388"/>
                        </a:lnTo>
                        <a:lnTo>
                          <a:pt x="1684171" y="375177"/>
                        </a:lnTo>
                        <a:lnTo>
                          <a:pt x="1617976" y="375377"/>
                        </a:lnTo>
                        <a:close/>
                        <a:moveTo>
                          <a:pt x="2114145" y="147391"/>
                        </a:moveTo>
                        <a:lnTo>
                          <a:pt x="2114145" y="328579"/>
                        </a:lnTo>
                        <a:lnTo>
                          <a:pt x="2139944" y="328579"/>
                        </a:lnTo>
                        <a:lnTo>
                          <a:pt x="2139944" y="147391"/>
                        </a:lnTo>
                        <a:close/>
                        <a:moveTo>
                          <a:pt x="2916171" y="146991"/>
                        </a:moveTo>
                        <a:lnTo>
                          <a:pt x="2916171" y="222786"/>
                        </a:lnTo>
                        <a:lnTo>
                          <a:pt x="2956768" y="222786"/>
                        </a:lnTo>
                        <a:lnTo>
                          <a:pt x="2957168" y="146991"/>
                        </a:lnTo>
                        <a:close/>
                        <a:moveTo>
                          <a:pt x="863547" y="126192"/>
                        </a:moveTo>
                        <a:cubicBezTo>
                          <a:pt x="869680" y="126192"/>
                          <a:pt x="875880" y="127858"/>
                          <a:pt x="882146" y="131192"/>
                        </a:cubicBezTo>
                        <a:cubicBezTo>
                          <a:pt x="888412" y="134525"/>
                          <a:pt x="893245" y="139258"/>
                          <a:pt x="896645" y="145391"/>
                        </a:cubicBezTo>
                        <a:cubicBezTo>
                          <a:pt x="900045" y="151524"/>
                          <a:pt x="901778" y="158057"/>
                          <a:pt x="901845" y="164989"/>
                        </a:cubicBezTo>
                        <a:cubicBezTo>
                          <a:pt x="901912" y="171922"/>
                          <a:pt x="900278" y="178255"/>
                          <a:pt x="896945" y="183988"/>
                        </a:cubicBezTo>
                        <a:cubicBezTo>
                          <a:pt x="893479" y="189855"/>
                          <a:pt x="888712" y="194521"/>
                          <a:pt x="882646" y="197987"/>
                        </a:cubicBezTo>
                        <a:cubicBezTo>
                          <a:pt x="876580" y="201454"/>
                          <a:pt x="870213" y="203187"/>
                          <a:pt x="863547" y="203187"/>
                        </a:cubicBezTo>
                        <a:cubicBezTo>
                          <a:pt x="856748" y="203187"/>
                          <a:pt x="850315" y="201454"/>
                          <a:pt x="844248" y="197987"/>
                        </a:cubicBezTo>
                        <a:cubicBezTo>
                          <a:pt x="838182" y="194521"/>
                          <a:pt x="833482" y="189888"/>
                          <a:pt x="830149" y="184088"/>
                        </a:cubicBezTo>
                        <a:cubicBezTo>
                          <a:pt x="826816" y="178289"/>
                          <a:pt x="825149" y="171856"/>
                          <a:pt x="825149" y="164789"/>
                        </a:cubicBezTo>
                        <a:cubicBezTo>
                          <a:pt x="825149" y="157990"/>
                          <a:pt x="826849" y="151524"/>
                          <a:pt x="830249" y="145391"/>
                        </a:cubicBezTo>
                        <a:cubicBezTo>
                          <a:pt x="833649" y="139258"/>
                          <a:pt x="838482" y="134525"/>
                          <a:pt x="844748" y="131192"/>
                        </a:cubicBezTo>
                        <a:cubicBezTo>
                          <a:pt x="851015" y="127858"/>
                          <a:pt x="857281" y="126192"/>
                          <a:pt x="863547" y="126192"/>
                        </a:cubicBezTo>
                        <a:close/>
                        <a:moveTo>
                          <a:pt x="1266323" y="122792"/>
                        </a:moveTo>
                        <a:cubicBezTo>
                          <a:pt x="1272189" y="122925"/>
                          <a:pt x="1278055" y="124559"/>
                          <a:pt x="1283921" y="127692"/>
                        </a:cubicBezTo>
                        <a:cubicBezTo>
                          <a:pt x="1289788" y="130825"/>
                          <a:pt x="1294388" y="135291"/>
                          <a:pt x="1297721" y="141091"/>
                        </a:cubicBezTo>
                        <a:cubicBezTo>
                          <a:pt x="1301054" y="146891"/>
                          <a:pt x="1302720" y="153057"/>
                          <a:pt x="1302720" y="159590"/>
                        </a:cubicBezTo>
                        <a:cubicBezTo>
                          <a:pt x="1302587" y="166256"/>
                          <a:pt x="1300920" y="172422"/>
                          <a:pt x="1297721" y="178089"/>
                        </a:cubicBezTo>
                        <a:cubicBezTo>
                          <a:pt x="1294521" y="183755"/>
                          <a:pt x="1290088" y="188255"/>
                          <a:pt x="1284421" y="191588"/>
                        </a:cubicBezTo>
                        <a:cubicBezTo>
                          <a:pt x="1278755" y="194921"/>
                          <a:pt x="1272722" y="196588"/>
                          <a:pt x="1266323" y="196588"/>
                        </a:cubicBezTo>
                        <a:cubicBezTo>
                          <a:pt x="1259790" y="196721"/>
                          <a:pt x="1253723" y="195121"/>
                          <a:pt x="1248124" y="191788"/>
                        </a:cubicBezTo>
                        <a:cubicBezTo>
                          <a:pt x="1242524" y="188455"/>
                          <a:pt x="1238124" y="183922"/>
                          <a:pt x="1234924" y="178189"/>
                        </a:cubicBezTo>
                        <a:cubicBezTo>
                          <a:pt x="1231725" y="172456"/>
                          <a:pt x="1230125" y="166289"/>
                          <a:pt x="1230125" y="159690"/>
                        </a:cubicBezTo>
                        <a:cubicBezTo>
                          <a:pt x="1230125" y="153090"/>
                          <a:pt x="1231725" y="146924"/>
                          <a:pt x="1234924" y="141191"/>
                        </a:cubicBezTo>
                        <a:cubicBezTo>
                          <a:pt x="1238258" y="135191"/>
                          <a:pt x="1242824" y="130625"/>
                          <a:pt x="1248624" y="127492"/>
                        </a:cubicBezTo>
                        <a:cubicBezTo>
                          <a:pt x="1254423" y="124359"/>
                          <a:pt x="1260323" y="122792"/>
                          <a:pt x="1266323" y="122792"/>
                        </a:cubicBezTo>
                        <a:close/>
                        <a:moveTo>
                          <a:pt x="1630975" y="116192"/>
                        </a:moveTo>
                        <a:lnTo>
                          <a:pt x="1997552" y="116192"/>
                        </a:lnTo>
                        <a:lnTo>
                          <a:pt x="1977154" y="163390"/>
                        </a:lnTo>
                        <a:lnTo>
                          <a:pt x="1842562" y="163390"/>
                        </a:lnTo>
                        <a:lnTo>
                          <a:pt x="1842762" y="329179"/>
                        </a:lnTo>
                        <a:lnTo>
                          <a:pt x="1775966" y="375177"/>
                        </a:lnTo>
                        <a:lnTo>
                          <a:pt x="1735568" y="375377"/>
                        </a:lnTo>
                        <a:lnTo>
                          <a:pt x="1735568" y="326980"/>
                        </a:lnTo>
                        <a:lnTo>
                          <a:pt x="1775966" y="327380"/>
                        </a:lnTo>
                        <a:lnTo>
                          <a:pt x="1775766" y="163390"/>
                        </a:lnTo>
                        <a:lnTo>
                          <a:pt x="1630975" y="163390"/>
                        </a:lnTo>
                        <a:close/>
                        <a:moveTo>
                          <a:pt x="1322719" y="105993"/>
                        </a:moveTo>
                        <a:lnTo>
                          <a:pt x="1591103" y="105993"/>
                        </a:lnTo>
                        <a:lnTo>
                          <a:pt x="1576104" y="147191"/>
                        </a:lnTo>
                        <a:lnTo>
                          <a:pt x="1482909" y="147191"/>
                        </a:lnTo>
                        <a:lnTo>
                          <a:pt x="1482909" y="161190"/>
                        </a:lnTo>
                        <a:lnTo>
                          <a:pt x="1587703" y="161190"/>
                        </a:lnTo>
                        <a:lnTo>
                          <a:pt x="1587703" y="284982"/>
                        </a:lnTo>
                        <a:lnTo>
                          <a:pt x="1543506" y="325180"/>
                        </a:lnTo>
                        <a:lnTo>
                          <a:pt x="1327519" y="325180"/>
                        </a:lnTo>
                        <a:lnTo>
                          <a:pt x="1327519" y="161190"/>
                        </a:lnTo>
                        <a:lnTo>
                          <a:pt x="1423913" y="161190"/>
                        </a:lnTo>
                        <a:lnTo>
                          <a:pt x="1423913" y="147191"/>
                        </a:lnTo>
                        <a:lnTo>
                          <a:pt x="1322719" y="147191"/>
                        </a:lnTo>
                        <a:close/>
                        <a:moveTo>
                          <a:pt x="2650712" y="99793"/>
                        </a:moveTo>
                        <a:lnTo>
                          <a:pt x="2716108" y="99793"/>
                        </a:lnTo>
                        <a:lnTo>
                          <a:pt x="2768305" y="174789"/>
                        </a:lnTo>
                        <a:lnTo>
                          <a:pt x="2701109" y="174789"/>
                        </a:lnTo>
                        <a:close/>
                        <a:moveTo>
                          <a:pt x="2535319" y="99793"/>
                        </a:moveTo>
                        <a:lnTo>
                          <a:pt x="2602915" y="99793"/>
                        </a:lnTo>
                        <a:lnTo>
                          <a:pt x="2547919" y="173989"/>
                        </a:lnTo>
                        <a:lnTo>
                          <a:pt x="2476923" y="173989"/>
                        </a:lnTo>
                        <a:close/>
                        <a:moveTo>
                          <a:pt x="489770" y="93194"/>
                        </a:moveTo>
                        <a:lnTo>
                          <a:pt x="559566" y="93194"/>
                        </a:lnTo>
                        <a:lnTo>
                          <a:pt x="548566" y="132591"/>
                        </a:lnTo>
                        <a:lnTo>
                          <a:pt x="779352" y="132591"/>
                        </a:lnTo>
                        <a:lnTo>
                          <a:pt x="753754" y="178389"/>
                        </a:lnTo>
                        <a:lnTo>
                          <a:pt x="538767" y="178389"/>
                        </a:lnTo>
                        <a:lnTo>
                          <a:pt x="486170" y="375577"/>
                        </a:lnTo>
                        <a:lnTo>
                          <a:pt x="416774" y="375577"/>
                        </a:lnTo>
                        <a:lnTo>
                          <a:pt x="468971" y="178389"/>
                        </a:lnTo>
                        <a:lnTo>
                          <a:pt x="413975" y="178389"/>
                        </a:lnTo>
                        <a:lnTo>
                          <a:pt x="413975" y="132591"/>
                        </a:lnTo>
                        <a:lnTo>
                          <a:pt x="478571" y="132591"/>
                        </a:lnTo>
                        <a:close/>
                        <a:moveTo>
                          <a:pt x="62996" y="65596"/>
                        </a:moveTo>
                        <a:lnTo>
                          <a:pt x="62996" y="328779"/>
                        </a:lnTo>
                        <a:lnTo>
                          <a:pt x="98994" y="328779"/>
                        </a:lnTo>
                        <a:lnTo>
                          <a:pt x="98994" y="65596"/>
                        </a:lnTo>
                        <a:close/>
                        <a:moveTo>
                          <a:pt x="2292934" y="60796"/>
                        </a:moveTo>
                        <a:lnTo>
                          <a:pt x="2292934" y="170589"/>
                        </a:lnTo>
                        <a:lnTo>
                          <a:pt x="2324132" y="170789"/>
                        </a:lnTo>
                        <a:lnTo>
                          <a:pt x="2324132" y="60796"/>
                        </a:lnTo>
                        <a:close/>
                        <a:moveTo>
                          <a:pt x="0" y="16798"/>
                        </a:moveTo>
                        <a:lnTo>
                          <a:pt x="162190" y="16798"/>
                        </a:lnTo>
                        <a:lnTo>
                          <a:pt x="162190" y="320780"/>
                        </a:lnTo>
                        <a:lnTo>
                          <a:pt x="103194" y="377176"/>
                        </a:lnTo>
                        <a:lnTo>
                          <a:pt x="0" y="377176"/>
                        </a:lnTo>
                        <a:close/>
                        <a:moveTo>
                          <a:pt x="1638574" y="14799"/>
                        </a:moveTo>
                        <a:lnTo>
                          <a:pt x="1986153" y="14799"/>
                        </a:lnTo>
                        <a:lnTo>
                          <a:pt x="1967354" y="62196"/>
                        </a:lnTo>
                        <a:lnTo>
                          <a:pt x="1638574" y="62196"/>
                        </a:lnTo>
                        <a:close/>
                        <a:moveTo>
                          <a:pt x="2039150" y="13999"/>
                        </a:moveTo>
                        <a:lnTo>
                          <a:pt x="2207739" y="13999"/>
                        </a:lnTo>
                        <a:lnTo>
                          <a:pt x="2188141" y="60796"/>
                        </a:lnTo>
                        <a:lnTo>
                          <a:pt x="2135144" y="60796"/>
                        </a:lnTo>
                        <a:lnTo>
                          <a:pt x="2124545" y="100793"/>
                        </a:lnTo>
                        <a:lnTo>
                          <a:pt x="2198940" y="100793"/>
                        </a:lnTo>
                        <a:lnTo>
                          <a:pt x="2198940" y="325780"/>
                        </a:lnTo>
                        <a:lnTo>
                          <a:pt x="2139744" y="374977"/>
                        </a:lnTo>
                        <a:lnTo>
                          <a:pt x="2055549" y="374977"/>
                        </a:lnTo>
                        <a:lnTo>
                          <a:pt x="2055549" y="196788"/>
                        </a:lnTo>
                        <a:lnTo>
                          <a:pt x="2033750" y="196788"/>
                        </a:lnTo>
                        <a:lnTo>
                          <a:pt x="2071348" y="60796"/>
                        </a:lnTo>
                        <a:lnTo>
                          <a:pt x="2039150" y="60796"/>
                        </a:lnTo>
                        <a:close/>
                        <a:moveTo>
                          <a:pt x="930543" y="12599"/>
                        </a:moveTo>
                        <a:lnTo>
                          <a:pt x="1176128" y="12599"/>
                        </a:lnTo>
                        <a:lnTo>
                          <a:pt x="1176128" y="59396"/>
                        </a:lnTo>
                        <a:lnTo>
                          <a:pt x="1091733" y="130992"/>
                        </a:lnTo>
                        <a:lnTo>
                          <a:pt x="1177328" y="204787"/>
                        </a:lnTo>
                        <a:lnTo>
                          <a:pt x="1087133" y="204787"/>
                        </a:lnTo>
                        <a:lnTo>
                          <a:pt x="1045936" y="169789"/>
                        </a:lnTo>
                        <a:lnTo>
                          <a:pt x="1005338" y="204187"/>
                        </a:lnTo>
                        <a:lnTo>
                          <a:pt x="915144" y="204187"/>
                        </a:lnTo>
                        <a:lnTo>
                          <a:pt x="1000539" y="131192"/>
                        </a:lnTo>
                        <a:lnTo>
                          <a:pt x="931743" y="72995"/>
                        </a:lnTo>
                        <a:lnTo>
                          <a:pt x="1024537" y="72995"/>
                        </a:lnTo>
                        <a:lnTo>
                          <a:pt x="1046536" y="91794"/>
                        </a:lnTo>
                        <a:lnTo>
                          <a:pt x="1088133" y="56196"/>
                        </a:lnTo>
                        <a:lnTo>
                          <a:pt x="930543" y="55996"/>
                        </a:lnTo>
                        <a:close/>
                        <a:moveTo>
                          <a:pt x="2214139" y="12199"/>
                        </a:moveTo>
                        <a:lnTo>
                          <a:pt x="2412727" y="12199"/>
                        </a:lnTo>
                        <a:lnTo>
                          <a:pt x="2394128" y="60796"/>
                        </a:lnTo>
                        <a:lnTo>
                          <a:pt x="2383529" y="60796"/>
                        </a:lnTo>
                        <a:lnTo>
                          <a:pt x="2383529" y="170589"/>
                        </a:lnTo>
                        <a:lnTo>
                          <a:pt x="2413527" y="170589"/>
                        </a:lnTo>
                        <a:lnTo>
                          <a:pt x="2395528" y="219386"/>
                        </a:lnTo>
                        <a:lnTo>
                          <a:pt x="2383529" y="219386"/>
                        </a:lnTo>
                        <a:lnTo>
                          <a:pt x="2383529" y="358178"/>
                        </a:lnTo>
                        <a:lnTo>
                          <a:pt x="2323932" y="385976"/>
                        </a:lnTo>
                        <a:lnTo>
                          <a:pt x="2323932" y="219386"/>
                        </a:lnTo>
                        <a:lnTo>
                          <a:pt x="2292934" y="219386"/>
                        </a:lnTo>
                        <a:lnTo>
                          <a:pt x="2292934" y="358178"/>
                        </a:lnTo>
                        <a:lnTo>
                          <a:pt x="2234538" y="386776"/>
                        </a:lnTo>
                        <a:lnTo>
                          <a:pt x="2234538" y="219386"/>
                        </a:lnTo>
                        <a:lnTo>
                          <a:pt x="2208739" y="219386"/>
                        </a:lnTo>
                        <a:lnTo>
                          <a:pt x="2208739" y="170589"/>
                        </a:lnTo>
                        <a:lnTo>
                          <a:pt x="2234538" y="170589"/>
                        </a:lnTo>
                        <a:lnTo>
                          <a:pt x="2234538" y="60796"/>
                        </a:lnTo>
                        <a:lnTo>
                          <a:pt x="2214139" y="60796"/>
                        </a:lnTo>
                        <a:close/>
                        <a:moveTo>
                          <a:pt x="2629313" y="11599"/>
                        </a:moveTo>
                        <a:cubicBezTo>
                          <a:pt x="2640913" y="11865"/>
                          <a:pt x="2649679" y="13732"/>
                          <a:pt x="2655612" y="17198"/>
                        </a:cubicBezTo>
                        <a:cubicBezTo>
                          <a:pt x="2661545" y="20665"/>
                          <a:pt x="2667578" y="27598"/>
                          <a:pt x="2673711" y="37997"/>
                        </a:cubicBezTo>
                        <a:lnTo>
                          <a:pt x="2813102" y="37997"/>
                        </a:lnTo>
                        <a:lnTo>
                          <a:pt x="2813102" y="113793"/>
                        </a:lnTo>
                        <a:lnTo>
                          <a:pt x="2749706" y="136191"/>
                        </a:lnTo>
                        <a:lnTo>
                          <a:pt x="2749706" y="87594"/>
                        </a:lnTo>
                        <a:lnTo>
                          <a:pt x="2510921" y="87594"/>
                        </a:lnTo>
                        <a:lnTo>
                          <a:pt x="2510921" y="119192"/>
                        </a:lnTo>
                        <a:lnTo>
                          <a:pt x="2448725" y="140791"/>
                        </a:lnTo>
                        <a:lnTo>
                          <a:pt x="2448725" y="37997"/>
                        </a:lnTo>
                        <a:lnTo>
                          <a:pt x="2595915" y="37997"/>
                        </a:lnTo>
                        <a:cubicBezTo>
                          <a:pt x="2597649" y="34531"/>
                          <a:pt x="2600749" y="29198"/>
                          <a:pt x="2605215" y="21998"/>
                        </a:cubicBezTo>
                        <a:cubicBezTo>
                          <a:pt x="2609681" y="14799"/>
                          <a:pt x="2617714" y="11332"/>
                          <a:pt x="2629313" y="11599"/>
                        </a:cubicBezTo>
                        <a:close/>
                        <a:moveTo>
                          <a:pt x="1266323" y="11399"/>
                        </a:moveTo>
                        <a:cubicBezTo>
                          <a:pt x="1272189" y="11399"/>
                          <a:pt x="1277989" y="12932"/>
                          <a:pt x="1283721" y="15999"/>
                        </a:cubicBezTo>
                        <a:cubicBezTo>
                          <a:pt x="1289454" y="19065"/>
                          <a:pt x="1293988" y="23498"/>
                          <a:pt x="1297321" y="29298"/>
                        </a:cubicBezTo>
                        <a:cubicBezTo>
                          <a:pt x="1300654" y="35097"/>
                          <a:pt x="1302354" y="41264"/>
                          <a:pt x="1302420" y="47797"/>
                        </a:cubicBezTo>
                        <a:cubicBezTo>
                          <a:pt x="1302487" y="54330"/>
                          <a:pt x="1300854" y="60462"/>
                          <a:pt x="1297521" y="66195"/>
                        </a:cubicBezTo>
                        <a:cubicBezTo>
                          <a:pt x="1294188" y="71795"/>
                          <a:pt x="1289721" y="76262"/>
                          <a:pt x="1284121" y="79595"/>
                        </a:cubicBezTo>
                        <a:cubicBezTo>
                          <a:pt x="1278522" y="82928"/>
                          <a:pt x="1272589" y="84528"/>
                          <a:pt x="1266323" y="84394"/>
                        </a:cubicBezTo>
                        <a:cubicBezTo>
                          <a:pt x="1259923" y="84394"/>
                          <a:pt x="1253890" y="82761"/>
                          <a:pt x="1248224" y="79495"/>
                        </a:cubicBezTo>
                        <a:cubicBezTo>
                          <a:pt x="1242557" y="76228"/>
                          <a:pt x="1238124" y="71795"/>
                          <a:pt x="1234924" y="66195"/>
                        </a:cubicBezTo>
                        <a:cubicBezTo>
                          <a:pt x="1231725" y="60596"/>
                          <a:pt x="1230191" y="54396"/>
                          <a:pt x="1230325" y="47597"/>
                        </a:cubicBezTo>
                        <a:cubicBezTo>
                          <a:pt x="1230325" y="41064"/>
                          <a:pt x="1231958" y="34931"/>
                          <a:pt x="1235224" y="29198"/>
                        </a:cubicBezTo>
                        <a:cubicBezTo>
                          <a:pt x="1238491" y="23465"/>
                          <a:pt x="1242991" y="19098"/>
                          <a:pt x="1248724" y="16099"/>
                        </a:cubicBezTo>
                        <a:cubicBezTo>
                          <a:pt x="1254457" y="13099"/>
                          <a:pt x="1260323" y="11532"/>
                          <a:pt x="1266323" y="11399"/>
                        </a:cubicBezTo>
                        <a:close/>
                        <a:moveTo>
                          <a:pt x="863547" y="9999"/>
                        </a:moveTo>
                        <a:cubicBezTo>
                          <a:pt x="869680" y="9999"/>
                          <a:pt x="875880" y="11665"/>
                          <a:pt x="882146" y="14999"/>
                        </a:cubicBezTo>
                        <a:cubicBezTo>
                          <a:pt x="888412" y="18332"/>
                          <a:pt x="893245" y="23065"/>
                          <a:pt x="896645" y="29198"/>
                        </a:cubicBezTo>
                        <a:cubicBezTo>
                          <a:pt x="900045" y="35331"/>
                          <a:pt x="901778" y="41864"/>
                          <a:pt x="901845" y="48797"/>
                        </a:cubicBezTo>
                        <a:cubicBezTo>
                          <a:pt x="901912" y="55729"/>
                          <a:pt x="900278" y="62062"/>
                          <a:pt x="896945" y="67795"/>
                        </a:cubicBezTo>
                        <a:cubicBezTo>
                          <a:pt x="893479" y="73662"/>
                          <a:pt x="888712" y="78328"/>
                          <a:pt x="882646" y="81795"/>
                        </a:cubicBezTo>
                        <a:cubicBezTo>
                          <a:pt x="876580" y="85261"/>
                          <a:pt x="870213" y="86994"/>
                          <a:pt x="863547" y="86994"/>
                        </a:cubicBezTo>
                        <a:cubicBezTo>
                          <a:pt x="856748" y="86994"/>
                          <a:pt x="850315" y="85261"/>
                          <a:pt x="844248" y="81795"/>
                        </a:cubicBezTo>
                        <a:cubicBezTo>
                          <a:pt x="838182" y="78328"/>
                          <a:pt x="833482" y="73695"/>
                          <a:pt x="830149" y="67895"/>
                        </a:cubicBezTo>
                        <a:cubicBezTo>
                          <a:pt x="826816" y="62096"/>
                          <a:pt x="825149" y="55663"/>
                          <a:pt x="825149" y="48597"/>
                        </a:cubicBezTo>
                        <a:cubicBezTo>
                          <a:pt x="825149" y="41797"/>
                          <a:pt x="826849" y="35331"/>
                          <a:pt x="830249" y="29198"/>
                        </a:cubicBezTo>
                        <a:cubicBezTo>
                          <a:pt x="833649" y="23065"/>
                          <a:pt x="838482" y="18332"/>
                          <a:pt x="844748" y="14999"/>
                        </a:cubicBezTo>
                        <a:cubicBezTo>
                          <a:pt x="851015" y="11665"/>
                          <a:pt x="857281" y="9999"/>
                          <a:pt x="863547" y="9999"/>
                        </a:cubicBezTo>
                        <a:close/>
                        <a:moveTo>
                          <a:pt x="3213152" y="8399"/>
                        </a:moveTo>
                        <a:lnTo>
                          <a:pt x="3196753" y="56796"/>
                        </a:lnTo>
                        <a:lnTo>
                          <a:pt x="3091960" y="68795"/>
                        </a:lnTo>
                        <a:lnTo>
                          <a:pt x="3091960" y="110393"/>
                        </a:lnTo>
                        <a:lnTo>
                          <a:pt x="3219752" y="110393"/>
                        </a:lnTo>
                        <a:lnTo>
                          <a:pt x="3198753" y="155190"/>
                        </a:lnTo>
                        <a:lnTo>
                          <a:pt x="3185354" y="155190"/>
                        </a:lnTo>
                        <a:lnTo>
                          <a:pt x="3185354" y="357578"/>
                        </a:lnTo>
                        <a:lnTo>
                          <a:pt x="3124958" y="385176"/>
                        </a:lnTo>
                        <a:lnTo>
                          <a:pt x="3124958" y="155190"/>
                        </a:lnTo>
                        <a:lnTo>
                          <a:pt x="3091960" y="155190"/>
                        </a:lnTo>
                        <a:lnTo>
                          <a:pt x="3091960" y="358978"/>
                        </a:lnTo>
                        <a:lnTo>
                          <a:pt x="3031763" y="386776"/>
                        </a:lnTo>
                        <a:lnTo>
                          <a:pt x="3031763" y="23598"/>
                        </a:lnTo>
                        <a:close/>
                        <a:moveTo>
                          <a:pt x="3029563" y="8399"/>
                        </a:moveTo>
                        <a:lnTo>
                          <a:pt x="3014365" y="56796"/>
                        </a:lnTo>
                        <a:lnTo>
                          <a:pt x="2916571" y="68795"/>
                        </a:lnTo>
                        <a:lnTo>
                          <a:pt x="2916171" y="101593"/>
                        </a:lnTo>
                        <a:lnTo>
                          <a:pt x="3017164" y="101593"/>
                        </a:lnTo>
                        <a:lnTo>
                          <a:pt x="3016964" y="216186"/>
                        </a:lnTo>
                        <a:lnTo>
                          <a:pt x="2957568" y="267983"/>
                        </a:lnTo>
                        <a:lnTo>
                          <a:pt x="2916171" y="268183"/>
                        </a:lnTo>
                        <a:lnTo>
                          <a:pt x="2916371" y="362977"/>
                        </a:lnTo>
                        <a:lnTo>
                          <a:pt x="2856374" y="390776"/>
                        </a:lnTo>
                        <a:lnTo>
                          <a:pt x="2856374" y="25798"/>
                        </a:lnTo>
                        <a:close/>
                        <a:moveTo>
                          <a:pt x="237985" y="7399"/>
                        </a:moveTo>
                        <a:lnTo>
                          <a:pt x="304781" y="7399"/>
                        </a:lnTo>
                        <a:lnTo>
                          <a:pt x="304781" y="133191"/>
                        </a:lnTo>
                        <a:lnTo>
                          <a:pt x="374777" y="133191"/>
                        </a:lnTo>
                        <a:lnTo>
                          <a:pt x="351178" y="182188"/>
                        </a:lnTo>
                        <a:lnTo>
                          <a:pt x="304781" y="182188"/>
                        </a:lnTo>
                        <a:lnTo>
                          <a:pt x="304781" y="361577"/>
                        </a:lnTo>
                        <a:lnTo>
                          <a:pt x="237985" y="388776"/>
                        </a:lnTo>
                        <a:lnTo>
                          <a:pt x="237985" y="182188"/>
                        </a:lnTo>
                        <a:lnTo>
                          <a:pt x="170789" y="182188"/>
                        </a:lnTo>
                        <a:lnTo>
                          <a:pt x="170789" y="133191"/>
                        </a:lnTo>
                        <a:lnTo>
                          <a:pt x="237985" y="133191"/>
                        </a:lnTo>
                        <a:close/>
                        <a:moveTo>
                          <a:pt x="590764" y="6099"/>
                        </a:moveTo>
                        <a:cubicBezTo>
                          <a:pt x="597963" y="6166"/>
                          <a:pt x="604963" y="7599"/>
                          <a:pt x="611762" y="10399"/>
                        </a:cubicBezTo>
                        <a:cubicBezTo>
                          <a:pt x="618562" y="13199"/>
                          <a:pt x="623162" y="16199"/>
                          <a:pt x="625562" y="19398"/>
                        </a:cubicBezTo>
                        <a:lnTo>
                          <a:pt x="631761" y="26998"/>
                        </a:lnTo>
                        <a:lnTo>
                          <a:pt x="772353" y="27198"/>
                        </a:lnTo>
                        <a:lnTo>
                          <a:pt x="772353" y="85794"/>
                        </a:lnTo>
                        <a:lnTo>
                          <a:pt x="705357" y="105993"/>
                        </a:lnTo>
                        <a:lnTo>
                          <a:pt x="705357" y="68595"/>
                        </a:lnTo>
                        <a:lnTo>
                          <a:pt x="477771" y="68595"/>
                        </a:lnTo>
                        <a:lnTo>
                          <a:pt x="477771" y="85194"/>
                        </a:lnTo>
                        <a:lnTo>
                          <a:pt x="410775" y="111393"/>
                        </a:lnTo>
                        <a:lnTo>
                          <a:pt x="410775" y="27198"/>
                        </a:lnTo>
                        <a:lnTo>
                          <a:pt x="547366" y="26998"/>
                        </a:lnTo>
                        <a:cubicBezTo>
                          <a:pt x="550166" y="23531"/>
                          <a:pt x="553066" y="20398"/>
                          <a:pt x="556066" y="17598"/>
                        </a:cubicBezTo>
                        <a:cubicBezTo>
                          <a:pt x="559066" y="14799"/>
                          <a:pt x="563799" y="12165"/>
                          <a:pt x="570265" y="9699"/>
                        </a:cubicBezTo>
                        <a:cubicBezTo>
                          <a:pt x="576731" y="7232"/>
                          <a:pt x="583564" y="6032"/>
                          <a:pt x="590764" y="6099"/>
                        </a:cubicBezTo>
                        <a:close/>
                        <a:moveTo>
                          <a:pt x="1451711" y="0"/>
                        </a:moveTo>
                        <a:cubicBezTo>
                          <a:pt x="1459444" y="0"/>
                          <a:pt x="1466877" y="2099"/>
                          <a:pt x="1474010" y="6299"/>
                        </a:cubicBezTo>
                        <a:cubicBezTo>
                          <a:pt x="1481143" y="10499"/>
                          <a:pt x="1486842" y="17265"/>
                          <a:pt x="1491109" y="26598"/>
                        </a:cubicBezTo>
                        <a:lnTo>
                          <a:pt x="1589503" y="26598"/>
                        </a:lnTo>
                        <a:lnTo>
                          <a:pt x="1589503" y="85794"/>
                        </a:lnTo>
                        <a:lnTo>
                          <a:pt x="1537906" y="102793"/>
                        </a:lnTo>
                        <a:lnTo>
                          <a:pt x="1537906" y="69595"/>
                        </a:lnTo>
                        <a:lnTo>
                          <a:pt x="1372316" y="69595"/>
                        </a:lnTo>
                        <a:lnTo>
                          <a:pt x="1372316" y="87394"/>
                        </a:lnTo>
                        <a:lnTo>
                          <a:pt x="1320519" y="104193"/>
                        </a:lnTo>
                        <a:lnTo>
                          <a:pt x="1320519" y="26598"/>
                        </a:lnTo>
                        <a:lnTo>
                          <a:pt x="1412114" y="26598"/>
                        </a:lnTo>
                        <a:cubicBezTo>
                          <a:pt x="1420913" y="8999"/>
                          <a:pt x="1434112" y="133"/>
                          <a:pt x="14517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迷你简菱心" panose="02010609000101010101" pitchFamily="49" charset="-122"/>
                      <a:ea typeface="迷你简菱心" panose="0201060900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94" name="PA-椭圆 45">
                    <a:extLst>
                      <a:ext uri="{FF2B5EF4-FFF2-40B4-BE49-F238E27FC236}">
                        <a16:creationId xmlns:a16="http://schemas.microsoft.com/office/drawing/2014/main" id="{FD3E7635-69C2-44AA-8F0E-A4FCA1B2B889}"/>
                      </a:ext>
                    </a:extLst>
                  </p:cNvPr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6927850" y="2847975"/>
                    <a:ext cx="79375" cy="7937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92" name="PA-文本框 43">
                  <a:extLst>
                    <a:ext uri="{FF2B5EF4-FFF2-40B4-BE49-F238E27FC236}">
                      <a16:creationId xmlns:a16="http://schemas.microsoft.com/office/drawing/2014/main" id="{E26B8A98-4FE4-4CA8-A21A-B01CCD22FD80}"/>
                    </a:ext>
                  </a:extLst>
                </p:cNvPr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77" name="PA-文本框 49">
              <a:extLst>
                <a:ext uri="{FF2B5EF4-FFF2-40B4-BE49-F238E27FC236}">
                  <a16:creationId xmlns:a16="http://schemas.microsoft.com/office/drawing/2014/main" id="{CFD930C7-A6FD-4CB4-8031-E055432DF3E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8" name="PA-文本框 28">
              <a:extLst>
                <a:ext uri="{FF2B5EF4-FFF2-40B4-BE49-F238E27FC236}">
                  <a16:creationId xmlns:a16="http://schemas.microsoft.com/office/drawing/2014/main" id="{36040B75-9020-468D-8BFE-82E668B2571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9" name="PA-文本框 25">
              <a:extLst>
                <a:ext uri="{FF2B5EF4-FFF2-40B4-BE49-F238E27FC236}">
                  <a16:creationId xmlns:a16="http://schemas.microsoft.com/office/drawing/2014/main" id="{D7D1645F-B437-4438-9041-918A7500E244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80" name="PA-圆角矩形 24">
              <a:extLst>
                <a:ext uri="{FF2B5EF4-FFF2-40B4-BE49-F238E27FC236}">
                  <a16:creationId xmlns:a16="http://schemas.microsoft.com/office/drawing/2014/main" id="{C96A59C9-81CD-45C8-A8B8-C5E16A2EBB4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81" name="PA-文本框 29">
              <a:extLst>
                <a:ext uri="{FF2B5EF4-FFF2-40B4-BE49-F238E27FC236}">
                  <a16:creationId xmlns:a16="http://schemas.microsoft.com/office/drawing/2014/main" id="{320BE0EC-1323-470A-810A-C8A7E3D208F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82" name="PA-文本框 29">
              <a:extLst>
                <a:ext uri="{FF2B5EF4-FFF2-40B4-BE49-F238E27FC236}">
                  <a16:creationId xmlns:a16="http://schemas.microsoft.com/office/drawing/2014/main" id="{F650EEBD-4BED-4CA1-A7E6-FB566F8AA05A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83" name="PA-文本框 25">
              <a:extLst>
                <a:ext uri="{FF2B5EF4-FFF2-40B4-BE49-F238E27FC236}">
                  <a16:creationId xmlns:a16="http://schemas.microsoft.com/office/drawing/2014/main" id="{1D680C3E-1A1E-457F-9319-5C3592B3D383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84" name="PA-文本框 28">
              <a:extLst>
                <a:ext uri="{FF2B5EF4-FFF2-40B4-BE49-F238E27FC236}">
                  <a16:creationId xmlns:a16="http://schemas.microsoft.com/office/drawing/2014/main" id="{23FBC032-B8B9-453B-8837-7162D261AC8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85" name="PA-文本框 48">
              <a:extLst>
                <a:ext uri="{FF2B5EF4-FFF2-40B4-BE49-F238E27FC236}">
                  <a16:creationId xmlns:a16="http://schemas.microsoft.com/office/drawing/2014/main" id="{AA506253-3E6B-4C0E-B217-F3877D83CEEE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  <p:sp>
          <p:nvSpPr>
            <p:cNvPr id="86" name="PA-文本框 38">
              <a:extLst>
                <a:ext uri="{FF2B5EF4-FFF2-40B4-BE49-F238E27FC236}">
                  <a16:creationId xmlns:a16="http://schemas.microsoft.com/office/drawing/2014/main" id="{83D8F876-C5E8-489A-8C4A-00AEF32AB687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87" name="PA-文本框 38">
              <a:extLst>
                <a:ext uri="{FF2B5EF4-FFF2-40B4-BE49-F238E27FC236}">
                  <a16:creationId xmlns:a16="http://schemas.microsoft.com/office/drawing/2014/main" id="{F19FF897-25A5-40F4-9D89-8AC98480DC1C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88" name="PA-文本框 48">
              <a:extLst>
                <a:ext uri="{FF2B5EF4-FFF2-40B4-BE49-F238E27FC236}">
                  <a16:creationId xmlns:a16="http://schemas.microsoft.com/office/drawing/2014/main" id="{AD25A3A6-62CC-466F-BA93-81697508C59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</p:grp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1870422-EB08-42EF-A939-1F9FD1207B4E}"/>
              </a:ext>
            </a:extLst>
          </p:cNvPr>
          <p:cNvSpPr txBox="1"/>
          <p:nvPr/>
        </p:nvSpPr>
        <p:spPr>
          <a:xfrm>
            <a:off x="723900" y="3846552"/>
            <a:ext cx="404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Logical structure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59576396-FB2B-4A30-9DAA-2A5AC99D4399}"/>
              </a:ext>
            </a:extLst>
          </p:cNvPr>
          <p:cNvSpPr txBox="1"/>
          <p:nvPr/>
        </p:nvSpPr>
        <p:spPr>
          <a:xfrm>
            <a:off x="676275" y="2332077"/>
            <a:ext cx="6083300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algn="l"/>
            <a:r>
              <a:rPr lang="en-US" altLang="zh-CN" sz="5400" dirty="0"/>
              <a:t>PART 03</a:t>
            </a:r>
            <a:endParaRPr lang="zh-CN" altLang="en-US" sz="5400" dirty="0"/>
          </a:p>
        </p:txBody>
      </p:sp>
      <p:sp>
        <p:nvSpPr>
          <p:cNvPr id="194" name="PA-圆角矩形 11">
            <a:extLst>
              <a:ext uri="{FF2B5EF4-FFF2-40B4-BE49-F238E27FC236}">
                <a16:creationId xmlns:a16="http://schemas.microsoft.com/office/drawing/2014/main" id="{C245A6EC-29A0-48D0-B3D2-13A4FE69E3F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75649" y="4529360"/>
            <a:ext cx="2209180" cy="646014"/>
          </a:xfrm>
          <a:prstGeom prst="roundRect">
            <a:avLst>
              <a:gd name="adj" fmla="val 46698"/>
            </a:avLst>
          </a:prstGeom>
          <a:gradFill flip="none" rotWithShape="1">
            <a:gsLst>
              <a:gs pos="0">
                <a:srgbClr val="EDF2F9">
                  <a:lumMod val="48000"/>
                  <a:lumOff val="52000"/>
                </a:srgbClr>
              </a:gs>
              <a:gs pos="100000">
                <a:srgbClr val="EDF2F9">
                  <a:lumMod val="91000"/>
                </a:srgbClr>
              </a:gs>
            </a:gsLst>
            <a:lin ang="13500000" scaled="1"/>
            <a:tileRect/>
          </a:gradFill>
          <a:ln w="107950">
            <a:gradFill flip="none" rotWithShape="1">
              <a:gsLst>
                <a:gs pos="43000">
                  <a:schemeClr val="bg1"/>
                </a:gs>
                <a:gs pos="65000">
                  <a:srgbClr val="546F90">
                    <a:alpha val="49000"/>
                  </a:srgbClr>
                </a:gs>
              </a:gsLst>
              <a:lin ang="4800000" scaled="0"/>
              <a:tileRect/>
            </a:gradFill>
          </a:ln>
          <a:effectLst>
            <a:outerShdw blurRad="177800" dist="241300" dir="2700000" algn="tl" rotWithShape="0">
              <a:srgbClr val="546F90">
                <a:alpha val="14000"/>
              </a:srgb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PA-椭圆 13">
            <a:extLst>
              <a:ext uri="{FF2B5EF4-FFF2-40B4-BE49-F238E27FC236}">
                <a16:creationId xmlns:a16="http://schemas.microsoft.com/office/drawing/2014/main" id="{0658DDF5-0D12-4FCC-94F5-9874CDADB3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51768" y="4665493"/>
            <a:ext cx="386681" cy="386681"/>
          </a:xfrm>
          <a:prstGeom prst="ellipse">
            <a:avLst/>
          </a:prstGeom>
          <a:gradFill>
            <a:gsLst>
              <a:gs pos="0">
                <a:srgbClr val="04DFFB"/>
              </a:gs>
              <a:gs pos="31000">
                <a:srgbClr val="00B0F0"/>
              </a:gs>
              <a:gs pos="100000">
                <a:srgbClr val="9340F5"/>
              </a:gs>
            </a:gsLst>
            <a:lin ang="2700000" scaled="1"/>
          </a:gradFill>
          <a:ln w="6350">
            <a:gradFill flip="none" rotWithShape="1"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" dist="254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PA-文本框 49">
            <a:extLst>
              <a:ext uri="{FF2B5EF4-FFF2-40B4-BE49-F238E27FC236}">
                <a16:creationId xmlns:a16="http://schemas.microsoft.com/office/drawing/2014/main" id="{CB80DB9C-9230-43D4-980B-F562393D62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99888" y="4680518"/>
            <a:ext cx="161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cap="all">
                <a:solidFill>
                  <a:srgbClr val="516070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1600" dirty="0"/>
              <a:t>Read  More</a:t>
            </a:r>
            <a:endParaRPr lang="zh-CN" altLang="en-US" sz="1600" dirty="0"/>
          </a:p>
        </p:txBody>
      </p:sp>
      <p:pic>
        <p:nvPicPr>
          <p:cNvPr id="204" name="图形 203">
            <a:extLst>
              <a:ext uri="{FF2B5EF4-FFF2-40B4-BE49-F238E27FC236}">
                <a16:creationId xmlns:a16="http://schemas.microsoft.com/office/drawing/2014/main" id="{6ADBBD17-B117-4B7D-A93B-B62A1300396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 rot="5400000">
            <a:off x="2467927" y="4671396"/>
            <a:ext cx="361950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936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1">
            <a:extLst>
              <a:ext uri="{FF2B5EF4-FFF2-40B4-BE49-F238E27FC236}">
                <a16:creationId xmlns:a16="http://schemas.microsoft.com/office/drawing/2014/main" id="{87BC5D6A-0A0C-4078-8DF1-FAE7C5707FBD}"/>
              </a:ext>
            </a:extLst>
          </p:cNvPr>
          <p:cNvSpPr>
            <a:spLocks/>
          </p:cNvSpPr>
          <p:nvPr/>
        </p:nvSpPr>
        <p:spPr>
          <a:xfrm>
            <a:off x="587374" y="2092325"/>
            <a:ext cx="11017251" cy="3645354"/>
          </a:xfrm>
          <a:prstGeom prst="roundRect">
            <a:avLst>
              <a:gd name="adj" fmla="val 6685"/>
            </a:avLst>
          </a:prstGeom>
          <a:gradFill flip="none" rotWithShape="1">
            <a:gsLst>
              <a:gs pos="0">
                <a:srgbClr val="CEDBEA"/>
              </a:gs>
              <a:gs pos="100000">
                <a:srgbClr val="CEDBEA">
                  <a:lumMod val="75000"/>
                  <a:lumOff val="25000"/>
                </a:srgb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76200" dist="38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chemeClr val="lt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D6D3E74-353C-4A61-B4B3-FAD2D401B6A9}"/>
              </a:ext>
            </a:extLst>
          </p:cNvPr>
          <p:cNvSpPr/>
          <p:nvPr/>
        </p:nvSpPr>
        <p:spPr>
          <a:xfrm>
            <a:off x="1610497" y="2559715"/>
            <a:ext cx="8734626" cy="465460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平台：</a:t>
            </a:r>
            <a:r>
              <a:rPr lang="en-US" altLang="zh-CN" sz="2400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IntelliJ IDEA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516070"/>
              </a:solidFill>
              <a:effectLst>
                <a:outerShdw blurRad="50800" dist="38100" dir="13500000" algn="br" rotWithShape="0">
                  <a:schemeClr val="bg1">
                    <a:alpha val="8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框架：</a:t>
            </a:r>
            <a:r>
              <a:rPr lang="en-US" altLang="zh-CN" sz="2400" dirty="0" err="1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SpringBoot</a:t>
            </a:r>
            <a:r>
              <a:rPr lang="zh-CN" altLang="en-US" sz="2400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，</a:t>
            </a:r>
            <a:r>
              <a:rPr lang="en-US" altLang="zh-CN" sz="2400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Vue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516070"/>
              </a:solidFill>
              <a:effectLst>
                <a:outerShdw blurRad="50800" dist="38100" dir="13500000" algn="br" rotWithShape="0">
                  <a:schemeClr val="bg1">
                    <a:alpha val="8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数据库：</a:t>
            </a:r>
            <a:r>
              <a:rPr lang="en-US" altLang="zh-CN" sz="2400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MySQL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16070"/>
              </a:solidFill>
              <a:effectLst>
                <a:outerShdw blurRad="50800" dist="38100" dir="13500000" algn="br" rotWithShape="0">
                  <a:schemeClr val="bg1">
                    <a:alpha val="8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16070"/>
              </a:solidFill>
              <a:effectLst>
                <a:outerShdw blurRad="50800" dist="38100" dir="13500000" algn="br" rotWithShape="0">
                  <a:schemeClr val="bg1">
                    <a:alpha val="8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16070"/>
              </a:solidFill>
              <a:effectLst>
                <a:outerShdw blurRad="50800" dist="38100" dir="13500000" algn="br" rotWithShape="0">
                  <a:schemeClr val="bg1">
                    <a:alpha val="8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16070"/>
              </a:solidFill>
              <a:effectLst>
                <a:outerShdw blurRad="50800" dist="38100" dir="13500000" algn="br" rotWithShape="0">
                  <a:schemeClr val="bg1">
                    <a:alpha val="80000"/>
                  </a:schemeClr>
                </a:outerShdw>
              </a:effectLst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763A1D-C524-4A4E-8937-561DD72BBDA8}"/>
              </a:ext>
            </a:extLst>
          </p:cNvPr>
          <p:cNvGrpSpPr/>
          <p:nvPr/>
        </p:nvGrpSpPr>
        <p:grpSpPr>
          <a:xfrm>
            <a:off x="2425574" y="6417123"/>
            <a:ext cx="12378578" cy="335535"/>
            <a:chOff x="-5111" y="6379589"/>
            <a:chExt cx="12378578" cy="335535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8618A74-72CC-4500-817F-19C332C96718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419E5D7-DD3C-4925-A7C5-44CFB6FA3EDA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63B533-1837-450A-BDC1-36D516985A94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DAFE378-1C89-4C1F-8AF1-8C8F41D4BA93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49D3D9E-2871-4951-B242-1B6493032CF7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4A8E0FA-16EF-439B-B76F-F45139416AB0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8D1C145-107E-4A3C-B9D4-CC8B445024E8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EE64562-E998-453B-BC76-A732BF704788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CEEF07A-2E3A-459E-977F-96D2DFAB87CC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04155AA-E43B-4EEE-864A-5570C149C13D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7A3DCB5-0103-4F8E-A189-674A47FD3E58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0444A88-0D29-45F8-8B1D-883A1DA4F669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A91D65F-584E-48B3-8524-687AB33EB25D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F82CEF3-7B98-403A-927B-2A218B7192A1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DB72811-D93C-4928-9407-1F49010FD848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FDD2488-C866-4F5B-95D3-6AC7905C2C42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1CD3BCC-1E35-4A40-BAF5-7EE342821BEA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33E7B2B-9504-4673-B2A1-7A697B72721C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1C67C15-B45E-4401-861A-7FBC68B0F201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329EA4-6987-49E6-AB29-0BBAFC8776F4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8BB1391-55A3-40B4-AB7F-A3661ECB4F5D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0C10F829-6775-4B7F-B382-30E23D69B162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704BD6-0D31-402E-BC9E-7457DCD44421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B2A6DEA-8A27-4AEB-8BB0-EA1B92C0807B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169B27A-E2B4-409A-A1A2-E3D5A0BFED8C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3AE4ECD-9D5E-4766-9009-BEC0B1BB600C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5ECB2BA-4859-4200-8423-F5143444C724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77159BF-DFEE-4397-B638-10C759AFBD8A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AE70C7D-71BE-4802-AAEA-BBF175C57F44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B68D84A-29A5-4841-ABDE-0F582F279DBC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8E59E94-7F8D-42F3-8A8C-C5D0144E3B08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D793C56-EA44-4207-90E1-867C556DAD0C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7306B9F-736E-4DF5-A418-4D57996A42AA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F2E3276-C316-4615-A6EA-0BAAB52EF4D2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47F90EB-8F0A-402B-91EC-43ED42F1A70D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DC8B490-2B63-48E1-8DA0-CCF19765FE3E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0A3D42B-6794-499E-BD4A-78FC03887D44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5CA8E3F-966B-48E2-ACB4-F20C1AA448C6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7D33F52-9CFE-4526-AD4F-DAA8ACD4F4DF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8A36F8B-DA1C-46AA-864D-CA30AE34C468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B745A883-8DE6-4EF2-B09F-24A392C3AE4C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CF1A43F-2D61-432A-A0A7-1AA149027A03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5A72276-D7ED-4AD8-AE6E-83CFAA17FAC3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908B662-7547-4585-8010-B35C623583CB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D162213-BA27-4FBA-98B8-C6D7D30FC12D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E33A587-B04B-449C-95D0-C8564AE7A20B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F945284-D797-43E5-83D4-F924FCF7700F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4503555E-7D2E-4407-9845-E2AA1D30718C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B2E628C-9A8C-4297-B8DE-A58B81EFB9E4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4EA5C09-A36B-4A4C-ACF2-6250A5C3A158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D613C24-F5A2-4261-86D6-23BC9E8BD08D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1A0324B8-5874-42F8-9AEB-F66DB6230292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B24E3F0-70D3-4FDD-A5AF-383D6CFFE27B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66B947A-B900-45BB-833B-73B19DC61640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ED63AF48-C4CC-4F21-B32C-71EBED6D5B71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4122FA3-B6FF-44B0-AEED-AF973C3F05AD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33D6BE76-1D8A-40FB-BDFA-86B4583A757F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7BCA9CAC-25B2-4266-AB5A-4AB950301A77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8E89142-940D-4109-9447-51FE007E5820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74600E23-CB6D-4137-954E-22B3A178187B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22C93E5F-B0A6-4B2F-9CF8-F4B3D2D5D4B2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1D73026-41B9-4D75-95F6-2CD87EE3F0F9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B9131525-27C3-41D4-B67B-FDC530F6ACE3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1C2E62AB-B492-4390-8EA8-1DBB52D3E93D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B0F4469F-DB27-4F91-B1C7-72FA64C55700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C4065F8-E669-44CA-B05E-681F2B004775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82CD670-F96C-4235-A2D9-78B3421C9C06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4A769F4C-5B5B-4353-8E8A-D236AC2B2D38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C51990D-2778-4BDD-A3DC-DD13093BAD38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32149801-153A-4BCD-87EA-878815F72DA2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EE098EA-C068-4021-B132-536281026C97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FED112DF-06AB-4005-B338-8E1A66986EC4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38AD9C01-7C29-4706-AE3B-E0D2C01E0E52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470AC53F-2DB3-41CA-9A65-9726D9F8BA8B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674108E-82D5-4B7F-8585-69321F567895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2B4A9C3C-D9E4-40AE-85BB-B944154098C1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62F66576-1F3A-4654-ADAC-9302F8293E2A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356CB5D-1318-43AC-A822-6E27226D829B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B3092F80-A68D-4958-AF5A-093962957CB7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82424591-648A-4572-8C54-058CD5496F62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C06C20F8-097F-4D88-B452-C76766887751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9C807CC9-774F-4B21-A647-5B75815E0ACD}"/>
                </a:ext>
              </a:extLst>
            </p:cNvPr>
            <p:cNvGrpSpPr/>
            <p:nvPr/>
          </p:nvGrpSpPr>
          <p:grpSpPr>
            <a:xfrm>
              <a:off x="9798050" y="6379589"/>
              <a:ext cx="1799572" cy="335535"/>
              <a:chOff x="3976690" y="3017043"/>
              <a:chExt cx="4042828" cy="753797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1D66047B-0B9B-481B-823A-D1C1B792C288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16C96A01-DE78-4C79-88CC-CA987C705FFE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76C20F76-788C-4440-A1AF-3C49C87A3918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FC2F71CD-8B8C-42F7-BEBD-A255B9DCE5B2}"/>
                  </a:ext>
                </a:extLst>
              </p:cNvPr>
              <p:cNvSpPr/>
              <p:nvPr/>
            </p:nvSpPr>
            <p:spPr>
              <a:xfrm>
                <a:off x="5755834" y="3131871"/>
                <a:ext cx="79375" cy="7937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B7AD51B-74C3-4657-B30D-8B068EECF367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60AAD4D-3AD5-EF10-4EF6-DA34236243C4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开发环境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F52734-F3DA-DEA3-8157-6602D52F7CE9}"/>
              </a:ext>
            </a:extLst>
          </p:cNvPr>
          <p:cNvSpPr txBox="1"/>
          <p:nvPr/>
        </p:nvSpPr>
        <p:spPr>
          <a:xfrm>
            <a:off x="4067175" y="1263273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61774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501A06CD-E833-4A09-9D46-7D2061F8F9ED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逻辑结构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81B03-CC68-4816-8783-6E05F7DAF052}"/>
              </a:ext>
            </a:extLst>
          </p:cNvPr>
          <p:cNvSpPr txBox="1"/>
          <p:nvPr/>
        </p:nvSpPr>
        <p:spPr>
          <a:xfrm>
            <a:off x="4067175" y="1263273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Logical structure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3E0ABE1-D841-4A31-8DEC-884C0F872E49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2854B6C-63CC-4092-A285-E4D97885BA83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28777E1-955A-48EE-AC1B-86D0878BCED2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BE5CA7D-1512-4511-9BB4-5596F3239F8B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800607D-A87C-4AEF-A7D6-B4B307BE372D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7358D9E-E7B0-437E-9E67-1337D7315A04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9E06B1A-0259-4DD0-9913-28D48E32BE6D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0B66D99-3DA2-46CE-8FBF-DFD0EEAAB90B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3F35CE-CA2E-41A5-8B42-FB27ED861B3F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B0259A3-20B5-479F-9D8F-33C5804993FE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BB7B1E9-B5E8-4FB7-814C-0C22FC33D7EF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50DC84-ADDC-4205-816F-8983D84B918C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87F642D-F7C1-4D15-89F2-41C6AB8D3AF3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9D5A0F5-B408-48BF-875A-D0B5A6C1012A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40E99F1-0F2F-47F1-A25C-AA05F0AECD8D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BE6F0BF-31F7-420E-B0DC-0D98EAA027A6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39E3283-4E3D-4011-B9E3-5E4424B761B7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D48DD22-4426-4CFF-8C6E-DEA62AFC3ADE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F2EBBC6-B9F7-46E6-A576-B8ADFD262265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BCA8A79-63E0-46BA-9A03-619417DBF1CE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A62CC11-EC3E-476F-9ECF-6FD46DD01953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2B83ABC-718F-4FFB-9141-2AD885922F11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FD9A5E-E734-4AA2-8914-181F64FE644B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01ABA31-40D5-470C-8641-8F7ADF29F26B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0C6EA87-486D-48F8-82A6-C265EB139BA5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57E61BC-BD97-4EA5-81E1-C9FC3745DD8D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158C8FF-341C-41C7-B9F2-C844964F83FC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54C7F62-67BA-4277-AB7A-693368327483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A78C55B-19A6-417D-831B-92C4C4804B27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0E402BD-FA4F-4417-AA6F-26F9CB51252D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FF67B8F-2594-4D81-90C3-A4AA47A44AD6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88CEDA0-7950-488E-8472-5F19F0550CD2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E7A9DD4-A35C-4004-B0D1-D34900E5CFA1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CCAF80A-B842-464E-B338-29610E4ADB8E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E20DBB1-80D6-4CF5-879A-8EDCAA905187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24E79B8-15C9-44D3-8454-D0F1BA29BF54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D7D6EC9-A12D-465A-ADF0-990BE8348403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9DA0BFE-D795-45CF-BFE4-11213237EB45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8828F54-0D12-4CA2-BE7D-481D8281E24D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002470F-2F91-46B0-B420-12EDD1489ACD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07FED83-1B67-4F8C-935E-4C2B75EB0CC2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26EFADF-71FC-476A-905F-6933FC55A9B3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6365C0E-6A49-4DB9-9CA8-FC19CDCBDE62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4ABF74-898F-4B9F-9B36-D52A9DD4656F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7A8F9D5-1A8E-4D5B-9F0D-E56442EE7088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45EC70E-8AA4-4EAE-996C-F7202A396A59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DF674CB-A2FC-4B3B-92DA-5E3036B199F4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400A254-5655-4A8E-A316-F1B531233EF2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A586279-2686-4189-97A1-529D1ED108AD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F623BA7-78E2-4455-8993-10E14131F2DF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931B3D2-363F-407C-A345-1D38303036F1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B34028A-F8AB-4348-9859-FE83F790AA8F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AD05A0B-B004-4C82-B125-5BA718BA1279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45590588-3BEA-4261-BD69-90E11206165C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F80E2E0-0131-4390-BCBF-15628BBB8EE3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48C71DC-D645-45D4-A267-078BE3C8C381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CF6AA94-A233-406F-A463-029562BB7C15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B6A578A-F5B8-4A5E-925A-E2E2BC54127E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EA8B8C3-F60B-4672-9626-C63926EFB420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DCB8D39-047D-4CF9-88BD-9AE94739F807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A862467-25FA-4673-AAC6-9D62CA93517F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59426B69-742C-48A5-9976-073DD3F4AC5D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3CDFAED-558F-42E3-B80E-4F3CA971AA49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86268C9-602F-4A46-8A3C-A873E3D47983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52C4355-8420-43A3-BAC2-455125364F7A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568414D-0119-4922-B40D-7B28EC9010F4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672EE8AC-83E0-4D7A-80D3-8131079A2247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1E5767F-E6C3-4514-8F66-359463F77687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F4DBD92-73CD-465C-85F5-AC32F51085D2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65CE14-9535-41B5-8DED-6C2674E9204A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0E029B0-87A9-4A41-BCE3-57E3D257E53B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629021-7B52-4577-ADDF-C23F5B72715F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EA11566-84AE-41AD-A4A2-2BE967A0462B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0CF5CEA-4DD2-4104-825D-6205C1E228A7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A4DE81A-C334-4595-8E46-502423385E0D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AFDD607-CB27-4CFA-BD13-3AED93BA2BE9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BAB9E95-54BA-42E2-A800-7EAA99FD8D26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9A36C6B-C99A-46AB-96CE-644F1AF0C6AE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F8192D17-90C4-439A-8010-F52C2FD9634A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20E18E2-57E7-43FB-AD00-2CF2169858C4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1653569F-6DB3-4AF9-9E41-5C8C747D89F5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7A101C14-0959-4C4A-9ED1-0E0ABA25B949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B0A84B0-4E88-4073-B068-31968EBE1D36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70B87997-DEB4-4C94-8574-E2A57EC740BA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458154C8-B46E-4F9E-A498-14444217160F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59FB8230-4BC9-4968-B0C9-544F20B91982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AB01B76F-E434-40EF-AF32-85BD22117380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1CA0AF25-88CA-43EA-A053-1D06F4264358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CBBA597-6A2F-4222-A558-2AED1BC5568F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D708E4-A665-4A2D-BEB8-F7F7AB3D1030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5DF66CA-E70C-56D6-CEAB-363F668697F4}"/>
              </a:ext>
            </a:extLst>
          </p:cNvPr>
          <p:cNvSpPr txBox="1"/>
          <p:nvPr/>
        </p:nvSpPr>
        <p:spPr>
          <a:xfrm>
            <a:off x="188621" y="2371502"/>
            <a:ext cx="10425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User</a:t>
            </a:r>
            <a:r>
              <a:rPr lang="zh-CN" altLang="en-US" b="1" dirty="0"/>
              <a:t>用户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F9CAF4-1619-1661-B8EE-CC77FC1F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15" y="2770804"/>
            <a:ext cx="6849431" cy="51442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EA24F47-DA8E-13E2-E1B3-8CE65344473A}"/>
              </a:ext>
            </a:extLst>
          </p:cNvPr>
          <p:cNvSpPr txBox="1"/>
          <p:nvPr/>
        </p:nvSpPr>
        <p:spPr>
          <a:xfrm>
            <a:off x="8003575" y="1741929"/>
            <a:ext cx="3594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uid</a:t>
            </a:r>
            <a:r>
              <a:rPr lang="zh-CN" altLang="en-US" dirty="0"/>
              <a:t>：用户编号</a:t>
            </a:r>
            <a:endParaRPr lang="en-US" altLang="zh-CN" dirty="0"/>
          </a:p>
          <a:p>
            <a:r>
              <a:rPr lang="en-US" altLang="zh-CN" dirty="0"/>
              <a:t>username</a:t>
            </a:r>
            <a:r>
              <a:rPr lang="zh-CN" altLang="en-US" dirty="0"/>
              <a:t>：用户名（学号）</a:t>
            </a:r>
            <a:endParaRPr lang="en-US" altLang="zh-CN" dirty="0"/>
          </a:p>
          <a:p>
            <a:r>
              <a:rPr lang="en-US" altLang="zh-CN" dirty="0"/>
              <a:t>password</a:t>
            </a:r>
            <a:r>
              <a:rPr lang="zh-CN" altLang="en-US" dirty="0"/>
              <a:t>：密码</a:t>
            </a:r>
            <a:endParaRPr lang="en-US" altLang="zh-CN" dirty="0"/>
          </a:p>
          <a:p>
            <a:r>
              <a:rPr lang="en-US" altLang="zh-CN" dirty="0"/>
              <a:t>name</a:t>
            </a:r>
            <a:r>
              <a:rPr lang="zh-CN" altLang="en-US" dirty="0"/>
              <a:t>：姓名</a:t>
            </a:r>
            <a:endParaRPr lang="en-US" altLang="zh-CN" dirty="0"/>
          </a:p>
          <a:p>
            <a:r>
              <a:rPr lang="en-US" altLang="zh-CN" dirty="0"/>
              <a:t>nick</a:t>
            </a:r>
            <a:r>
              <a:rPr lang="zh-CN" altLang="en-US" dirty="0"/>
              <a:t>：昵称</a:t>
            </a:r>
            <a:endParaRPr lang="en-US" altLang="zh-CN" dirty="0"/>
          </a:p>
          <a:p>
            <a:r>
              <a:rPr lang="en-US" altLang="zh-CN" dirty="0" err="1"/>
              <a:t>img</a:t>
            </a:r>
            <a:r>
              <a:rPr lang="zh-CN" altLang="en-US" dirty="0"/>
              <a:t>：头像</a:t>
            </a:r>
            <a:endParaRPr lang="en-US" altLang="zh-CN" dirty="0"/>
          </a:p>
          <a:p>
            <a:r>
              <a:rPr lang="en-US" altLang="zh-CN" dirty="0"/>
              <a:t>motto</a:t>
            </a:r>
            <a:r>
              <a:rPr lang="zh-CN" altLang="en-US" dirty="0"/>
              <a:t>：个性签名</a:t>
            </a:r>
            <a:endParaRPr lang="en-US" altLang="zh-CN" dirty="0"/>
          </a:p>
          <a:p>
            <a:r>
              <a:rPr lang="en-US" altLang="zh-CN" dirty="0"/>
              <a:t>phone</a:t>
            </a:r>
            <a:r>
              <a:rPr lang="zh-CN" altLang="en-US" dirty="0"/>
              <a:t>：联系方式</a:t>
            </a:r>
            <a:endParaRPr lang="en-US" altLang="zh-CN" dirty="0"/>
          </a:p>
          <a:p>
            <a:r>
              <a:rPr lang="en-US" altLang="zh-CN" dirty="0" err="1"/>
              <a:t>isAdmin</a:t>
            </a:r>
            <a:r>
              <a:rPr lang="zh-CN" altLang="en-US" dirty="0"/>
              <a:t>：管理员选项（</a:t>
            </a:r>
            <a:r>
              <a:rPr lang="en-US" altLang="zh-CN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否）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FD142466-1D9A-C9A5-788E-69CCD1F57F43}"/>
              </a:ext>
            </a:extLst>
          </p:cNvPr>
          <p:cNvSpPr/>
          <p:nvPr/>
        </p:nvSpPr>
        <p:spPr>
          <a:xfrm>
            <a:off x="7616055" y="1859460"/>
            <a:ext cx="387520" cy="245043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5885EC-DA13-E13B-381B-E67E94B99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40" y="3521042"/>
            <a:ext cx="7252596" cy="22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4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501A06CD-E833-4A09-9D46-7D2061F8F9ED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逻辑结构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81B03-CC68-4816-8783-6E05F7DAF052}"/>
              </a:ext>
            </a:extLst>
          </p:cNvPr>
          <p:cNvSpPr txBox="1"/>
          <p:nvPr/>
        </p:nvSpPr>
        <p:spPr>
          <a:xfrm>
            <a:off x="4067175" y="1150977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Logical structure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DF66CA-E70C-56D6-CEAB-363F668697F4}"/>
              </a:ext>
            </a:extLst>
          </p:cNvPr>
          <p:cNvSpPr txBox="1"/>
          <p:nvPr/>
        </p:nvSpPr>
        <p:spPr>
          <a:xfrm>
            <a:off x="-5111" y="1990346"/>
            <a:ext cx="10425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Book</a:t>
            </a:r>
            <a:r>
              <a:rPr lang="zh-CN" altLang="en-US" b="1" dirty="0"/>
              <a:t>书籍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14FC02-AA53-3F7B-9267-ED3155116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7" y="2476990"/>
            <a:ext cx="9052117" cy="4456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3CC72C-8076-B032-BFB8-5E184F288129}"/>
              </a:ext>
            </a:extLst>
          </p:cNvPr>
          <p:cNvSpPr txBox="1"/>
          <p:nvPr/>
        </p:nvSpPr>
        <p:spPr>
          <a:xfrm>
            <a:off x="9424481" y="1326621"/>
            <a:ext cx="9192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bid</a:t>
            </a:r>
            <a:r>
              <a:rPr lang="zh-CN" altLang="en-US" dirty="0"/>
              <a:t>：书籍编号</a:t>
            </a:r>
            <a:endParaRPr lang="en-US" altLang="zh-CN" dirty="0"/>
          </a:p>
          <a:p>
            <a:r>
              <a:rPr lang="en-US" altLang="zh-CN" dirty="0"/>
              <a:t>ISBN</a:t>
            </a:r>
            <a:r>
              <a:rPr lang="zh-CN" altLang="en-US" dirty="0"/>
              <a:t>：</a:t>
            </a:r>
            <a:r>
              <a:rPr lang="zh-CN" altLang="en-US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国际通用标准书号 </a:t>
            </a:r>
            <a:endParaRPr lang="en-US" altLang="zh-CN" dirty="0"/>
          </a:p>
          <a:p>
            <a:r>
              <a:rPr lang="en-US" altLang="zh-CN" dirty="0"/>
              <a:t>title</a:t>
            </a:r>
            <a:r>
              <a:rPr lang="zh-CN" altLang="en-US" dirty="0"/>
              <a:t>：书名</a:t>
            </a:r>
            <a:endParaRPr lang="en-US" altLang="zh-CN" dirty="0"/>
          </a:p>
          <a:p>
            <a:r>
              <a:rPr lang="en-US" altLang="zh-CN" dirty="0"/>
              <a:t>author</a:t>
            </a:r>
            <a:r>
              <a:rPr lang="zh-CN" altLang="en-US" dirty="0"/>
              <a:t>：作者</a:t>
            </a:r>
            <a:endParaRPr lang="en-US" altLang="zh-CN" dirty="0"/>
          </a:p>
          <a:p>
            <a:r>
              <a:rPr lang="en-US" altLang="zh-CN" dirty="0" err="1"/>
              <a:t>publishDate</a:t>
            </a:r>
            <a:r>
              <a:rPr lang="zh-CN" altLang="en-US" dirty="0"/>
              <a:t>：出版社</a:t>
            </a:r>
            <a:endParaRPr lang="en-US" altLang="zh-CN" dirty="0"/>
          </a:p>
          <a:p>
            <a:r>
              <a:rPr lang="en-US" altLang="zh-CN" dirty="0"/>
              <a:t>cover</a:t>
            </a:r>
            <a:r>
              <a:rPr lang="zh-CN" altLang="en-US" dirty="0"/>
              <a:t>：封面</a:t>
            </a:r>
            <a:endParaRPr lang="en-US" altLang="zh-CN" dirty="0"/>
          </a:p>
          <a:p>
            <a:r>
              <a:rPr lang="en-US" altLang="zh-CN" dirty="0"/>
              <a:t>abs</a:t>
            </a:r>
            <a:r>
              <a:rPr lang="zh-CN" altLang="en-US" dirty="0"/>
              <a:t>：简介</a:t>
            </a:r>
            <a:endParaRPr lang="en-US" altLang="zh-CN" dirty="0"/>
          </a:p>
          <a:p>
            <a:r>
              <a:rPr lang="en-US" altLang="zh-CN" dirty="0" err="1"/>
              <a:t>cid</a:t>
            </a:r>
            <a:r>
              <a:rPr lang="zh-CN" altLang="en-US" dirty="0"/>
              <a:t>：类别序号</a:t>
            </a:r>
            <a:endParaRPr lang="en-US" altLang="zh-CN" dirty="0"/>
          </a:p>
          <a:p>
            <a:r>
              <a:rPr lang="en-US" altLang="zh-CN" dirty="0"/>
              <a:t>location</a:t>
            </a:r>
            <a:r>
              <a:rPr lang="zh-CN" altLang="en-US" dirty="0"/>
              <a:t>：位置信息</a:t>
            </a:r>
            <a:endParaRPr lang="en-US" altLang="zh-CN" dirty="0"/>
          </a:p>
          <a:p>
            <a:r>
              <a:rPr lang="en-US" altLang="zh-CN" dirty="0" err="1"/>
              <a:t>nums</a:t>
            </a:r>
            <a:r>
              <a:rPr lang="zh-CN" altLang="en-US" dirty="0"/>
              <a:t>：藏书数量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0155DA54-6F8A-84D8-216E-C6FA0AF9E6B3}"/>
              </a:ext>
            </a:extLst>
          </p:cNvPr>
          <p:cNvSpPr/>
          <p:nvPr/>
        </p:nvSpPr>
        <p:spPr>
          <a:xfrm>
            <a:off x="9098331" y="1193865"/>
            <a:ext cx="361463" cy="3186589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A7A82EE-7A74-451B-1410-DCBDEC62BC93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559BE86-D5DB-D70E-4DD9-E9E4B6F399C6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28F3D21-6829-A2A5-576F-20F87172EC1D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DD3096C-E15E-E38D-99C1-B539735617D9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DBB47C4-B1AA-89F1-1993-52C67C1ACE34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778D499-C53B-A235-E6F3-E609F555A819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707BF47-DCA8-A0C4-FB54-CEFDB37BE8AE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427AB98-2812-6B8D-AA8F-26BCF2FEADE6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D4C70BB-E27A-8407-F89A-E0EBCF547C66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4917D27-CB6B-FAEA-04E8-E498BBA022C9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5F83636-BDE5-759B-4FB1-41323BB65CBA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D81A0A2-7763-8740-B00F-77FA90ED31E3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E26A0B-8594-E7F9-9B4D-3C81007299C0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B07449A-B7D7-3D56-A706-2530AC63AF06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20A80EB-BEFE-4902-85C7-049E09FD447E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CBC6A8F-CE2C-2C9F-AE25-A78DB89E8543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1EF951F-0FF7-CC32-367A-6D9996C5FD4C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D7B1AEE-6767-F8C2-BCE9-C56892B9CC88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FF22DE6-1923-33F9-4ECF-B6D98ED7F97C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145A155-287F-F6E0-56A5-8F7F13B4CFA0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4164D2A-2D9A-A7EE-1142-43C372AE2C05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D9F27D7-04F3-CFC5-275C-A7A3EEFB2BB9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76BC17D0-6BCC-85CE-5F75-49A9CE15C898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8127377-89FD-4FBD-7D11-6F497B17C61C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437C005-1908-49BE-2B06-72E5CB56FDDD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543693B-3540-4ADC-F8B0-191DA4A84F76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FEB1400-23F5-4CDA-DF86-BCA07AD22DA6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1C9E4CE-397F-4CB8-C94A-5D48F9B6183D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15693360-6E9B-4783-1D89-81126F0B2A42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F2A7F25-A86D-8EA4-8732-922ABCA58B80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4792880-73B2-BD5E-190E-4E699EAC6113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424735F-2C99-04D1-375A-F528E96835BF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5EF15B3-8242-49E6-F59D-2C02F7441D68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3BFB8733-8C31-7256-83F4-041751D4DC1A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93A63F3-EC88-D830-39D6-40D7D8B18D09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357EC6D5-8246-F205-ADA7-8369EF55976C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C0B286E-7A5F-04B8-C1DB-7859ADF55C25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8C92D3D7-ECA7-9A62-A544-6219B84CF963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C39D7C6F-88D1-A526-235C-D554BC1F845F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95F1FE2-080B-BDAB-1592-5D85AB3900CB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CA6A1496-F465-A1EC-770E-07B0DACB4CB1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5D881B-73C2-2A7F-4B75-E7FF5F6FD41B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69E55AF-B72E-E7F7-5AEE-1DC3D830AF3E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2967CE62-67B1-E949-5564-E4B43F304215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D744233A-3E64-BBE4-A3FB-A6D8FD831FD1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FFFCB7B8-361E-1F12-9625-ACF9CFBECAA9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0286B0C8-BFC0-2839-CF93-18747C38FDD7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35F92C4-5638-3854-2A8C-24C9A739ECFC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1C9C22AF-EB24-B95A-1BE4-2C49CA510CA6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77D06DE6-0149-A03D-DAA5-3F05CC33EB9D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E8B04AFA-85BC-E20B-7AA4-02E6007F1355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AE8E9AC-4606-91A8-7F3D-10A166C2EFB6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B0B9DB35-255B-79E7-9FB8-BEC02C8DDE68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7150C6BF-281C-4206-3AEB-8C85A2DF725B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321FD9BB-2EFB-803D-F393-BA9654189883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3D4F5773-421A-3C1F-11B2-B4DAF6A6208F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497DFE8E-B05B-D539-D698-0A33541A09C3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5C1E230F-F472-7C43-C42C-6ADF8BC83817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51D6D81C-340D-AF46-FCFC-7692A9310556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069A3547-7D32-0A21-421B-17584E83BA95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8EF8174-5709-BA35-8566-A7D7330914A2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FFC4D460-353E-89EB-5230-7BC0A7153A3C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0D853A9D-41F0-14ED-F340-F5EF26BFFA4F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75D7C505-32C1-DDAF-1E7B-EE62E81CD1FA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A8DBEB33-B27D-3A5C-0F0E-932ACEDEB891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4F71A13D-527D-9A49-A360-93F7B5A5E6CB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E54B8E05-EDF1-10A9-69D7-5D080BCF0847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0E175887-AF99-A3A0-7B09-C07B4D6F6CA5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938FBBA4-9B16-7586-B18F-7763F0600065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0DD209A-6F3F-CDD9-89B0-8AD816324CF9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9B2CAE98-B49B-B17E-ADB8-C247C9AAAF1A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333C3962-3135-017A-FFEA-F1E7A5B03634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A1AA3F18-73AF-8D73-58DA-1304FF7B056E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08554719-0EF2-5E02-B0F1-90D88997D282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BDE00E2-1F6F-5C0C-36F9-674DF94148FA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2912591A-CBA0-2575-720F-EB961C7F2927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D207F49-03B6-CFE6-4096-A5CB52EDC5C0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A3D5D94C-610C-9A43-5DB6-195F1905FAD4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279F27F2-5AC0-8D36-2DEF-50FA0EF0A718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26912B58-B599-88B8-142E-7EADFB784BC9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52EB986F-FF3C-5B8C-3AA5-8397FAC457DD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EA9A05CB-FDA9-F9E1-663B-F6AC9803925C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39B299BA-17EA-B2BA-6FD8-C8673C1F7C1B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50DEF93D-A919-C93D-B47F-6EC8292524C0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86" name="任意多边形: 形状 185">
                  <a:extLst>
                    <a:ext uri="{FF2B5EF4-FFF2-40B4-BE49-F238E27FC236}">
                      <a16:creationId xmlns:a16="http://schemas.microsoft.com/office/drawing/2014/main" id="{A36E7B73-9CC0-525E-E63A-3603207F053C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7421D0FB-8007-0C0D-D719-DB258ACBD409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13216DF2-9AB6-5BEA-6143-EF8519546034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75475593-B852-CF3D-A2BF-A2CAD3CE1BCA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85" name="椭圆 184">
                  <a:extLst>
                    <a:ext uri="{FF2B5EF4-FFF2-40B4-BE49-F238E27FC236}">
                      <a16:creationId xmlns:a16="http://schemas.microsoft.com/office/drawing/2014/main" id="{2048D95E-45D3-8A8F-F5EB-C1A3DCB26326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A8DA083D-E764-C840-4EEF-6B05E4E36ABE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189" name="图片 188">
            <a:extLst>
              <a:ext uri="{FF2B5EF4-FFF2-40B4-BE49-F238E27FC236}">
                <a16:creationId xmlns:a16="http://schemas.microsoft.com/office/drawing/2014/main" id="{6D89C8FA-99BE-27CE-1E45-3FF35F6A4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5" y="3122634"/>
            <a:ext cx="8932572" cy="20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3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501A06CD-E833-4A09-9D46-7D2061F8F9ED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逻辑结构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81B03-CC68-4816-8783-6E05F7DAF052}"/>
              </a:ext>
            </a:extLst>
          </p:cNvPr>
          <p:cNvSpPr txBox="1"/>
          <p:nvPr/>
        </p:nvSpPr>
        <p:spPr>
          <a:xfrm>
            <a:off x="4067175" y="1150977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Logical structure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DF66CA-E70C-56D6-CEAB-363F668697F4}"/>
              </a:ext>
            </a:extLst>
          </p:cNvPr>
          <p:cNvSpPr txBox="1"/>
          <p:nvPr/>
        </p:nvSpPr>
        <p:spPr>
          <a:xfrm>
            <a:off x="1028221" y="1347539"/>
            <a:ext cx="10425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borrow</a:t>
            </a:r>
            <a:r>
              <a:rPr lang="zh-CN" altLang="en-US" b="1" dirty="0"/>
              <a:t>借还书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category</a:t>
            </a:r>
            <a:r>
              <a:rPr lang="zh-CN" altLang="en-US" b="1" dirty="0"/>
              <a:t>类别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comment</a:t>
            </a:r>
            <a:r>
              <a:rPr lang="zh-CN" altLang="en-US" b="1" dirty="0"/>
              <a:t>评论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AB9B9FD-80CF-3CB6-D3F8-5F969463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73" y="3302207"/>
            <a:ext cx="2638793" cy="5144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DA65574-1730-7C47-99D5-2B6926A5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727" y="4673063"/>
            <a:ext cx="3724795" cy="4667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1A940E-44F5-10EE-7770-562FC9A65B65}"/>
              </a:ext>
            </a:extLst>
          </p:cNvPr>
          <p:cNvSpPr txBox="1"/>
          <p:nvPr/>
        </p:nvSpPr>
        <p:spPr>
          <a:xfrm>
            <a:off x="5551404" y="1520309"/>
            <a:ext cx="461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bid</a:t>
            </a:r>
            <a:r>
              <a:rPr lang="zh-CN" altLang="en-US" dirty="0"/>
              <a:t>：书籍编号</a:t>
            </a:r>
            <a:endParaRPr lang="en-US" altLang="zh-CN" dirty="0"/>
          </a:p>
          <a:p>
            <a:r>
              <a:rPr lang="en-US" altLang="zh-CN" dirty="0" err="1"/>
              <a:t>uid</a:t>
            </a:r>
            <a:r>
              <a:rPr lang="zh-CN" altLang="en-US" dirty="0"/>
              <a:t>：用户编号</a:t>
            </a:r>
            <a:endParaRPr lang="en-US" altLang="zh-CN" dirty="0"/>
          </a:p>
          <a:p>
            <a:r>
              <a:rPr lang="en-US" altLang="zh-CN" dirty="0" err="1"/>
              <a:t>borrowDate</a:t>
            </a:r>
            <a:r>
              <a:rPr lang="zh-CN" altLang="en-US" dirty="0"/>
              <a:t>：借书日期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CD2FBEB3-30FA-5E6B-7050-F0906040FDE8}"/>
              </a:ext>
            </a:extLst>
          </p:cNvPr>
          <p:cNvSpPr/>
          <p:nvPr/>
        </p:nvSpPr>
        <p:spPr>
          <a:xfrm>
            <a:off x="5137514" y="1620253"/>
            <a:ext cx="413890" cy="80734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625E30-F10B-39F8-BDB4-92B3E3BD253F}"/>
              </a:ext>
            </a:extLst>
          </p:cNvPr>
          <p:cNvSpPr txBox="1"/>
          <p:nvPr/>
        </p:nvSpPr>
        <p:spPr>
          <a:xfrm>
            <a:off x="5032592" y="3086604"/>
            <a:ext cx="461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cid</a:t>
            </a:r>
            <a:r>
              <a:rPr lang="zh-CN" altLang="en-US" dirty="0"/>
              <a:t>：类别编号</a:t>
            </a:r>
            <a:endParaRPr lang="en-US" altLang="zh-CN" dirty="0"/>
          </a:p>
          <a:p>
            <a:r>
              <a:rPr lang="en-US" altLang="zh-CN" dirty="0" err="1"/>
              <a:t>cname</a:t>
            </a:r>
            <a:r>
              <a:rPr lang="zh-CN" altLang="en-US" dirty="0"/>
              <a:t>：类别名</a:t>
            </a:r>
            <a:endParaRPr lang="en-US" altLang="zh-CN" dirty="0"/>
          </a:p>
          <a:p>
            <a:r>
              <a:rPr lang="en-US" altLang="zh-CN" dirty="0"/>
              <a:t>icon</a:t>
            </a:r>
            <a:r>
              <a:rPr lang="zh-CN" altLang="en-US" dirty="0"/>
              <a:t>：同类书籍数量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061FCCDB-1F61-6DB8-BE11-14D5AC7050FC}"/>
              </a:ext>
            </a:extLst>
          </p:cNvPr>
          <p:cNvSpPr/>
          <p:nvPr/>
        </p:nvSpPr>
        <p:spPr>
          <a:xfrm>
            <a:off x="4618702" y="3186548"/>
            <a:ext cx="413890" cy="80734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F9D991-56A7-F9AA-55FA-4F141097A246}"/>
              </a:ext>
            </a:extLst>
          </p:cNvPr>
          <p:cNvSpPr txBox="1"/>
          <p:nvPr/>
        </p:nvSpPr>
        <p:spPr>
          <a:xfrm>
            <a:off x="5943494" y="4209327"/>
            <a:ext cx="4612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uid</a:t>
            </a:r>
            <a:r>
              <a:rPr lang="zh-CN" altLang="en-US" dirty="0"/>
              <a:t>：用户编号</a:t>
            </a:r>
            <a:endParaRPr lang="en-US" altLang="zh-CN" dirty="0"/>
          </a:p>
          <a:p>
            <a:r>
              <a:rPr lang="en-US" altLang="zh-CN" dirty="0"/>
              <a:t>ISBN</a:t>
            </a:r>
            <a:r>
              <a:rPr lang="zh-CN" altLang="en-US" dirty="0"/>
              <a:t>：</a:t>
            </a:r>
            <a:r>
              <a:rPr lang="zh-CN" altLang="en-US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国际通用标准书号 </a:t>
            </a:r>
            <a:endParaRPr lang="en-US" altLang="zh-CN" dirty="0"/>
          </a:p>
          <a:p>
            <a:r>
              <a:rPr lang="en-US" altLang="zh-CN" dirty="0"/>
              <a:t>review</a:t>
            </a:r>
            <a:r>
              <a:rPr lang="zh-CN" altLang="en-US" dirty="0"/>
              <a:t>：评论内容</a:t>
            </a:r>
            <a:endParaRPr lang="en-US" altLang="zh-CN" dirty="0"/>
          </a:p>
          <a:p>
            <a:r>
              <a:rPr lang="en-US" altLang="zh-CN" dirty="0" err="1"/>
              <a:t>commdate</a:t>
            </a:r>
            <a:r>
              <a:rPr lang="zh-CN" altLang="en-US" dirty="0"/>
              <a:t>：发表日期</a:t>
            </a:r>
            <a:endParaRPr lang="en-US" altLang="zh-CN" dirty="0"/>
          </a:p>
          <a:p>
            <a:r>
              <a:rPr lang="en-US" altLang="zh-CN" dirty="0"/>
              <a:t>level</a:t>
            </a:r>
            <a:r>
              <a:rPr lang="zh-CN" altLang="en-US" dirty="0"/>
              <a:t>：打分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A547030-D5B6-1760-E259-DE26263D3356}"/>
              </a:ext>
            </a:extLst>
          </p:cNvPr>
          <p:cNvSpPr/>
          <p:nvPr/>
        </p:nvSpPr>
        <p:spPr>
          <a:xfrm>
            <a:off x="5529603" y="4309271"/>
            <a:ext cx="466923" cy="137738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1C91A8-2555-EAEB-61A4-6BB5EAEAB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303" y="1734449"/>
            <a:ext cx="3238952" cy="46679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38D361F3-632A-D299-F851-06BA86300DE8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3EE2AC9-03AB-FFC7-E092-802BB6955A6D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75F3DF8-B0E4-920E-52CA-8E3486049816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007581F-BA68-0C87-5DBA-017443862857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4399F14-6B42-BD46-08CA-1A6B2358B90E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7DF5AA3-D83F-0C0E-2CD5-EC48C531E888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7B2C133-8269-FAF9-FFF7-D1A047A26E5C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C502101-05FF-2101-2F03-650D430D17D8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D1DBA33-EAB7-7716-5F76-585118BB8CAA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43EBBAD-1614-E69C-1C7E-963CA39EBF75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D5E0EAB-3E77-C209-69C2-70AD981FA558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21D7D99-D612-004F-83E3-B1A37B15CFF5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BF0DCDF-2940-E2A4-17EA-B05EAE2A4F7F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4DC0559-C40D-4ED2-FB32-F125D13E91C9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2DAEAB9-6EE4-5B96-817C-80663B9D15F8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F296BD1-C006-5630-AAA2-C3F0E37AC3E3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A84E99A-3A4B-8C45-ABEC-DB893F2D66F7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9E06119-C89F-74D0-7051-B601DDF3A8F4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568B20A-5636-A578-8B42-6AF9C619DA51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C7DAD56-1C39-B532-956E-B4BB344064D7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D4B7F9C-BBD7-E2E7-5696-C69A3834B80C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9F289CC-A23C-E8E0-F6E7-5A1F52DB9B2D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DF2D1A2-0391-AA12-32B8-C013AC999225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4B4FA25-CAB0-A5D0-3A12-01A6F79F966B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F89659-7B5B-541B-A633-1DA5EEA66E4F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8B4F0A1-5E41-2799-2853-98DD75E445CF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1228856-CBF8-5779-8338-2EE4C55AEE71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80F9231F-3BE6-FAB5-D520-9E1D27F3904A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EEFD91AC-576F-0E5D-824B-99DCF93E8A01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AF12E382-2865-1BF6-89F4-8D664459AD4F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45363E36-2AA6-C862-38DD-E1BE27E53E6C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FAB2074E-CDE7-C45B-BA0A-BE4CC6F44C97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2004ADF-1A74-3C58-88D8-75BB65B7F15B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88EA2DB5-3129-874C-4CEC-4A850EF773EB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9D3A520E-01CD-0082-BF60-197B0418C6EE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9A1959B4-FE7C-D9B8-B51D-9D34E27463B8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A297FC4-69A3-C443-918D-B0C1CFB53340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12C29D90-7613-6586-B427-878CD57731DB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47D0EB0F-5307-D48E-9D6E-7958695577C0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4A669712-E7CF-DD5D-AA3B-E29BC5C7837D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BF3D3E2F-1B8C-E32B-9053-7E9E7FA0E65F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E4FEBB73-D229-0DDD-C6A5-B826F517C2AC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E7670503-0EE9-D17A-AFDB-4D82EE433CAD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A9DE98D-66A4-BFA7-1D5E-D5E9E22066C3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A679D79D-15C4-2E1B-6550-4E9FAB2C59F3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1A64884-5CD4-AA94-8BFE-41F3E59B4484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9639979-9FA0-73B2-2C4F-D25A920CC87D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9C1F14A4-B132-0397-81EA-0638CB09FB42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C5E4B18F-26A5-41DB-A4C3-BC5C4E491E64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1934A4B-F836-2E9E-FD1D-F2F1DE03E83D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D05679EB-1823-734A-921E-495E4031891D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3316C02B-AAFD-3117-DC96-A6A926D5CD19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912A3365-9DA4-FA9F-59FE-4FEA98DCF523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42376033-AF60-094D-E6AC-360D329F3354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12DA1C2-7B32-6B2A-C143-4E07A4991D12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9B325DD8-94D9-F434-E3A3-04E01A9DE01C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F88780BF-1B57-AB04-1331-92C42FE9F906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A8D83F53-9003-57E8-0650-E0A46E159CB7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2F5690AC-85A7-AC80-EE4F-4ACF78BB40CA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5141733A-1B84-CA98-E7F4-C9E6D0FDF6CF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024EF5C1-F015-8AAD-5C5C-4C0984547268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DFB093F-9527-57A6-F201-2E4EEA8FA762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633C8EB8-3DB3-B15D-23F9-B4727057C7E3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66E9339C-09DF-1DDA-13BC-ADAA8886559B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33880752-8659-8F13-1708-FE590F45EA01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74EA8FCE-6978-E2E0-558D-C5B6640BAEC5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D940E31A-FC34-18DF-5903-15E93B76B857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28415187-79F6-DE59-119A-E88D44990B1F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4F9C9815-BCF0-A2DF-132B-08F9B4724FC0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F9C2BCE4-64F3-3E21-FD7D-E4CBFDB0E7CC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8973CE1-C17C-591E-2F62-78EC518CCC1C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140D4390-7F79-C40C-917B-5B91BE2E1CCE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CFA373CE-777C-DCA3-0218-A410841BDE12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38D72C25-0ACD-3943-052A-4129AD9F6788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232B564E-2E3A-905A-A5A2-8BAB9FC60732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D4C0E5B7-BFB7-6E9A-DCFB-B442A14BAA76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F9D0505D-A311-DC9E-82AC-80A15C4F7681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AF47A244-2D00-6EBE-27DD-6E9DA576D1E2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539A2BFF-6B0D-1A4E-C2DC-8A5D31C1F714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6CE46564-B351-D350-32E1-49D2A469C0E9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DBD90740-0D29-3082-3EA1-8FCCD24C77D8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6E581409-FA5D-0EE6-16A1-078F9FA48D30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DCDACA2E-8BFC-5D0E-503E-08BFB3FF30F8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6C3458C5-CBA7-E1EF-468D-2721B9378F11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92" name="任意多边形: 形状 191">
                  <a:extLst>
                    <a:ext uri="{FF2B5EF4-FFF2-40B4-BE49-F238E27FC236}">
                      <a16:creationId xmlns:a16="http://schemas.microsoft.com/office/drawing/2014/main" id="{1709C58E-CD84-851B-65DC-7A3D5C53FCD5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56FF8AA3-493B-2C00-8081-275F7E22E7ED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06C4B86B-3E07-F5BE-3D34-73087EBC5D82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C0DE2301-983D-1873-BD7A-2A50EDA9EAC7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91" name="椭圆 190">
                  <a:extLst>
                    <a:ext uri="{FF2B5EF4-FFF2-40B4-BE49-F238E27FC236}">
                      <a16:creationId xmlns:a16="http://schemas.microsoft.com/office/drawing/2014/main" id="{C135792F-C721-A146-230E-666E26A42AE1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8C9DFEC0-F55B-D2D0-680C-F02FE471B2AB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195" name="图片 194">
            <a:extLst>
              <a:ext uri="{FF2B5EF4-FFF2-40B4-BE49-F238E27FC236}">
                <a16:creationId xmlns:a16="http://schemas.microsoft.com/office/drawing/2014/main" id="{56EAD7EF-813A-1652-EE6F-B19DE7336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136" y="1318250"/>
            <a:ext cx="4124901" cy="1171739"/>
          </a:xfrm>
          <a:prstGeom prst="rect">
            <a:avLst/>
          </a:prstGeom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E29AFFC4-6331-8F34-ABA6-034D9643CB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5871" y="4377537"/>
            <a:ext cx="3353268" cy="1343212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9B14CD76-CF15-B13F-C4F1-493657E9C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774" y="3009844"/>
            <a:ext cx="443927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501A06CD-E833-4A09-9D46-7D2061F8F9ED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视图定义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81B03-CC68-4816-8783-6E05F7DAF052}"/>
              </a:ext>
            </a:extLst>
          </p:cNvPr>
          <p:cNvSpPr txBox="1"/>
          <p:nvPr/>
        </p:nvSpPr>
        <p:spPr>
          <a:xfrm>
            <a:off x="4067175" y="1263273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views Definition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3E0ABE1-D841-4A31-8DEC-884C0F872E49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2854B6C-63CC-4092-A285-E4D97885BA83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28777E1-955A-48EE-AC1B-86D0878BCED2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BE5CA7D-1512-4511-9BB4-5596F3239F8B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800607D-A87C-4AEF-A7D6-B4B307BE372D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7358D9E-E7B0-437E-9E67-1337D7315A04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9E06B1A-0259-4DD0-9913-28D48E32BE6D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0B66D99-3DA2-46CE-8FBF-DFD0EEAAB90B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3F35CE-CA2E-41A5-8B42-FB27ED861B3F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B0259A3-20B5-479F-9D8F-33C5804993FE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BB7B1E9-B5E8-4FB7-814C-0C22FC33D7EF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50DC84-ADDC-4205-816F-8983D84B918C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87F642D-F7C1-4D15-89F2-41C6AB8D3AF3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9D5A0F5-B408-48BF-875A-D0B5A6C1012A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40E99F1-0F2F-47F1-A25C-AA05F0AECD8D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BE6F0BF-31F7-420E-B0DC-0D98EAA027A6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39E3283-4E3D-4011-B9E3-5E4424B761B7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D48DD22-4426-4CFF-8C6E-DEA62AFC3ADE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F2EBBC6-B9F7-46E6-A576-B8ADFD262265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BCA8A79-63E0-46BA-9A03-619417DBF1CE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A62CC11-EC3E-476F-9ECF-6FD46DD01953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2B83ABC-718F-4FFB-9141-2AD885922F11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FD9A5E-E734-4AA2-8914-181F64FE644B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01ABA31-40D5-470C-8641-8F7ADF29F26B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0C6EA87-486D-48F8-82A6-C265EB139BA5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57E61BC-BD97-4EA5-81E1-C9FC3745DD8D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158C8FF-341C-41C7-B9F2-C844964F83FC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54C7F62-67BA-4277-AB7A-693368327483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A78C55B-19A6-417D-831B-92C4C4804B27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0E402BD-FA4F-4417-AA6F-26F9CB51252D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FF67B8F-2594-4D81-90C3-A4AA47A44AD6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88CEDA0-7950-488E-8472-5F19F0550CD2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E7A9DD4-A35C-4004-B0D1-D34900E5CFA1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CCAF80A-B842-464E-B338-29610E4ADB8E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E20DBB1-80D6-4CF5-879A-8EDCAA905187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24E79B8-15C9-44D3-8454-D0F1BA29BF54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D7D6EC9-A12D-465A-ADF0-990BE8348403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9DA0BFE-D795-45CF-BFE4-11213237EB45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8828F54-0D12-4CA2-BE7D-481D8281E24D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002470F-2F91-46B0-B420-12EDD1489ACD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07FED83-1B67-4F8C-935E-4C2B75EB0CC2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26EFADF-71FC-476A-905F-6933FC55A9B3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6365C0E-6A49-4DB9-9CA8-FC19CDCBDE62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4ABF74-898F-4B9F-9B36-D52A9DD4656F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7A8F9D5-1A8E-4D5B-9F0D-E56442EE7088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45EC70E-8AA4-4EAE-996C-F7202A396A59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DF674CB-A2FC-4B3B-92DA-5E3036B199F4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400A254-5655-4A8E-A316-F1B531233EF2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A586279-2686-4189-97A1-529D1ED108AD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F623BA7-78E2-4455-8993-10E14131F2DF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931B3D2-363F-407C-A345-1D38303036F1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B34028A-F8AB-4348-9859-FE83F790AA8F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AD05A0B-B004-4C82-B125-5BA718BA1279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45590588-3BEA-4261-BD69-90E11206165C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F80E2E0-0131-4390-BCBF-15628BBB8EE3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48C71DC-D645-45D4-A267-078BE3C8C381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CF6AA94-A233-406F-A463-029562BB7C15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B6A578A-F5B8-4A5E-925A-E2E2BC54127E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EA8B8C3-F60B-4672-9626-C63926EFB420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DCB8D39-047D-4CF9-88BD-9AE94739F807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A862467-25FA-4673-AAC6-9D62CA93517F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59426B69-742C-48A5-9976-073DD3F4AC5D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3CDFAED-558F-42E3-B80E-4F3CA971AA49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86268C9-602F-4A46-8A3C-A873E3D47983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52C4355-8420-43A3-BAC2-455125364F7A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568414D-0119-4922-B40D-7B28EC9010F4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672EE8AC-83E0-4D7A-80D3-8131079A2247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1E5767F-E6C3-4514-8F66-359463F77687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F4DBD92-73CD-465C-85F5-AC32F51085D2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65CE14-9535-41B5-8DED-6C2674E9204A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0E029B0-87A9-4A41-BCE3-57E3D257E53B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629021-7B52-4577-ADDF-C23F5B72715F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EA11566-84AE-41AD-A4A2-2BE967A0462B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0CF5CEA-4DD2-4104-825D-6205C1E228A7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A4DE81A-C334-4595-8E46-502423385E0D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AFDD607-CB27-4CFA-BD13-3AED93BA2BE9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BAB9E95-54BA-42E2-A800-7EAA99FD8D26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9A36C6B-C99A-46AB-96CE-644F1AF0C6AE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F8192D17-90C4-439A-8010-F52C2FD9634A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20E18E2-57E7-43FB-AD00-2CF2169858C4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1653569F-6DB3-4AF9-9E41-5C8C747D89F5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7A101C14-0959-4C4A-9ED1-0E0ABA25B949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B0A84B0-4E88-4073-B068-31968EBE1D36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70B87997-DEB4-4C94-8574-E2A57EC740BA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458154C8-B46E-4F9E-A498-14444217160F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59FB8230-4BC9-4968-B0C9-544F20B91982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AB01B76F-E434-40EF-AF32-85BD22117380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1CA0AF25-88CA-43EA-A053-1D06F4264358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CBBA597-6A2F-4222-A558-2AED1BC5568F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D708E4-A665-4A2D-BEB8-F7F7AB3D1030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0A66A11-A55C-3DE6-8929-918B352B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6" y="2071273"/>
            <a:ext cx="11869806" cy="838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3E183C-65E7-044B-BC43-C7728C78A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1" y="4080731"/>
            <a:ext cx="3489613" cy="725439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95CBDA71-8398-F25E-D8B1-D4C2236F2126}"/>
              </a:ext>
            </a:extLst>
          </p:cNvPr>
          <p:cNvSpPr/>
          <p:nvPr/>
        </p:nvSpPr>
        <p:spPr>
          <a:xfrm>
            <a:off x="1446835" y="3092373"/>
            <a:ext cx="1494740" cy="725439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57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501A06CD-E833-4A09-9D46-7D2061F8F9ED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视图定义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81B03-CC68-4816-8783-6E05F7DAF052}"/>
              </a:ext>
            </a:extLst>
          </p:cNvPr>
          <p:cNvSpPr txBox="1"/>
          <p:nvPr/>
        </p:nvSpPr>
        <p:spPr>
          <a:xfrm>
            <a:off x="4067175" y="1263273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views Definition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3E0ABE1-D841-4A31-8DEC-884C0F872E49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2854B6C-63CC-4092-A285-E4D97885BA83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28777E1-955A-48EE-AC1B-86D0878BCED2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BE5CA7D-1512-4511-9BB4-5596F3239F8B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800607D-A87C-4AEF-A7D6-B4B307BE372D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7358D9E-E7B0-437E-9E67-1337D7315A04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9E06B1A-0259-4DD0-9913-28D48E32BE6D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0B66D99-3DA2-46CE-8FBF-DFD0EEAAB90B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3F35CE-CA2E-41A5-8B42-FB27ED861B3F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B0259A3-20B5-479F-9D8F-33C5804993FE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BB7B1E9-B5E8-4FB7-814C-0C22FC33D7EF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50DC84-ADDC-4205-816F-8983D84B918C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87F642D-F7C1-4D15-89F2-41C6AB8D3AF3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9D5A0F5-B408-48BF-875A-D0B5A6C1012A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40E99F1-0F2F-47F1-A25C-AA05F0AECD8D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BE6F0BF-31F7-420E-B0DC-0D98EAA027A6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39E3283-4E3D-4011-B9E3-5E4424B761B7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D48DD22-4426-4CFF-8C6E-DEA62AFC3ADE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F2EBBC6-B9F7-46E6-A576-B8ADFD262265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BCA8A79-63E0-46BA-9A03-619417DBF1CE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A62CC11-EC3E-476F-9ECF-6FD46DD01953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2B83ABC-718F-4FFB-9141-2AD885922F11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FD9A5E-E734-4AA2-8914-181F64FE644B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01ABA31-40D5-470C-8641-8F7ADF29F26B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0C6EA87-486D-48F8-82A6-C265EB139BA5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57E61BC-BD97-4EA5-81E1-C9FC3745DD8D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158C8FF-341C-41C7-B9F2-C844964F83FC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54C7F62-67BA-4277-AB7A-693368327483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A78C55B-19A6-417D-831B-92C4C4804B27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0E402BD-FA4F-4417-AA6F-26F9CB51252D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FF67B8F-2594-4D81-90C3-A4AA47A44AD6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88CEDA0-7950-488E-8472-5F19F0550CD2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E7A9DD4-A35C-4004-B0D1-D34900E5CFA1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CCAF80A-B842-464E-B338-29610E4ADB8E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E20DBB1-80D6-4CF5-879A-8EDCAA905187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24E79B8-15C9-44D3-8454-D0F1BA29BF54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D7D6EC9-A12D-465A-ADF0-990BE8348403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9DA0BFE-D795-45CF-BFE4-11213237EB45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8828F54-0D12-4CA2-BE7D-481D8281E24D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002470F-2F91-46B0-B420-12EDD1489ACD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07FED83-1B67-4F8C-935E-4C2B75EB0CC2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26EFADF-71FC-476A-905F-6933FC55A9B3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6365C0E-6A49-4DB9-9CA8-FC19CDCBDE62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4ABF74-898F-4B9F-9B36-D52A9DD4656F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7A8F9D5-1A8E-4D5B-9F0D-E56442EE7088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45EC70E-8AA4-4EAE-996C-F7202A396A59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DF674CB-A2FC-4B3B-92DA-5E3036B199F4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400A254-5655-4A8E-A316-F1B531233EF2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A586279-2686-4189-97A1-529D1ED108AD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F623BA7-78E2-4455-8993-10E14131F2DF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931B3D2-363F-407C-A345-1D38303036F1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B34028A-F8AB-4348-9859-FE83F790AA8F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AD05A0B-B004-4C82-B125-5BA718BA1279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45590588-3BEA-4261-BD69-90E11206165C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F80E2E0-0131-4390-BCBF-15628BBB8EE3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48C71DC-D645-45D4-A267-078BE3C8C381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CF6AA94-A233-406F-A463-029562BB7C15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B6A578A-F5B8-4A5E-925A-E2E2BC54127E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EA8B8C3-F60B-4672-9626-C63926EFB420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DCB8D39-047D-4CF9-88BD-9AE94739F807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A862467-25FA-4673-AAC6-9D62CA93517F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59426B69-742C-48A5-9976-073DD3F4AC5D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3CDFAED-558F-42E3-B80E-4F3CA971AA49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86268C9-602F-4A46-8A3C-A873E3D47983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52C4355-8420-43A3-BAC2-455125364F7A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568414D-0119-4922-B40D-7B28EC9010F4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672EE8AC-83E0-4D7A-80D3-8131079A2247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1E5767F-E6C3-4514-8F66-359463F77687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F4DBD92-73CD-465C-85F5-AC32F51085D2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65CE14-9535-41B5-8DED-6C2674E9204A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0E029B0-87A9-4A41-BCE3-57E3D257E53B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629021-7B52-4577-ADDF-C23F5B72715F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EA11566-84AE-41AD-A4A2-2BE967A0462B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0CF5CEA-4DD2-4104-825D-6205C1E228A7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A4DE81A-C334-4595-8E46-502423385E0D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AFDD607-CB27-4CFA-BD13-3AED93BA2BE9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BAB9E95-54BA-42E2-A800-7EAA99FD8D26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9A36C6B-C99A-46AB-96CE-644F1AF0C6AE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F8192D17-90C4-439A-8010-F52C2FD9634A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20E18E2-57E7-43FB-AD00-2CF2169858C4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1653569F-6DB3-4AF9-9E41-5C8C747D89F5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7A101C14-0959-4C4A-9ED1-0E0ABA25B949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B0A84B0-4E88-4073-B068-31968EBE1D36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70B87997-DEB4-4C94-8574-E2A57EC740BA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458154C8-B46E-4F9E-A498-14444217160F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59FB8230-4BC9-4968-B0C9-544F20B91982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AB01B76F-E434-40EF-AF32-85BD22117380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1CA0AF25-88CA-43EA-A053-1D06F4264358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CBBA597-6A2F-4222-A558-2AED1BC5568F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D708E4-A665-4A2D-BEB8-F7F7AB3D1030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9" name="箭头: 下 8">
            <a:extLst>
              <a:ext uri="{FF2B5EF4-FFF2-40B4-BE49-F238E27FC236}">
                <a16:creationId xmlns:a16="http://schemas.microsoft.com/office/drawing/2014/main" id="{95CBDA71-8398-F25E-D8B1-D4C2236F2126}"/>
              </a:ext>
            </a:extLst>
          </p:cNvPr>
          <p:cNvSpPr/>
          <p:nvPr/>
        </p:nvSpPr>
        <p:spPr>
          <a:xfrm>
            <a:off x="1446835" y="3174669"/>
            <a:ext cx="1494740" cy="725439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5A6836-0F8C-44E0-BAFD-DBA1239C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61" y="2188132"/>
            <a:ext cx="4982270" cy="8383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333604-4A3E-A1E8-0B39-D160C2E8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1" y="4126215"/>
            <a:ext cx="1186028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4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501A06CD-E833-4A09-9D46-7D2061F8F9ED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视图定义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81B03-CC68-4816-8783-6E05F7DAF052}"/>
              </a:ext>
            </a:extLst>
          </p:cNvPr>
          <p:cNvSpPr txBox="1"/>
          <p:nvPr/>
        </p:nvSpPr>
        <p:spPr>
          <a:xfrm>
            <a:off x="4067175" y="1263273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views Definition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3E0ABE1-D841-4A31-8DEC-884C0F872E49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2854B6C-63CC-4092-A285-E4D97885BA83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28777E1-955A-48EE-AC1B-86D0878BCED2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BE5CA7D-1512-4511-9BB4-5596F3239F8B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800607D-A87C-4AEF-A7D6-B4B307BE372D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7358D9E-E7B0-437E-9E67-1337D7315A04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9E06B1A-0259-4DD0-9913-28D48E32BE6D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0B66D99-3DA2-46CE-8FBF-DFD0EEAAB90B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3F35CE-CA2E-41A5-8B42-FB27ED861B3F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B0259A3-20B5-479F-9D8F-33C5804993FE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BB7B1E9-B5E8-4FB7-814C-0C22FC33D7EF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50DC84-ADDC-4205-816F-8983D84B918C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87F642D-F7C1-4D15-89F2-41C6AB8D3AF3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9D5A0F5-B408-48BF-875A-D0B5A6C1012A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40E99F1-0F2F-47F1-A25C-AA05F0AECD8D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BE6F0BF-31F7-420E-B0DC-0D98EAA027A6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39E3283-4E3D-4011-B9E3-5E4424B761B7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D48DD22-4426-4CFF-8C6E-DEA62AFC3ADE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F2EBBC6-B9F7-46E6-A576-B8ADFD262265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BCA8A79-63E0-46BA-9A03-619417DBF1CE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A62CC11-EC3E-476F-9ECF-6FD46DD01953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2B83ABC-718F-4FFB-9141-2AD885922F11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FD9A5E-E734-4AA2-8914-181F64FE644B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01ABA31-40D5-470C-8641-8F7ADF29F26B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0C6EA87-486D-48F8-82A6-C265EB139BA5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57E61BC-BD97-4EA5-81E1-C9FC3745DD8D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158C8FF-341C-41C7-B9F2-C844964F83FC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54C7F62-67BA-4277-AB7A-693368327483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A78C55B-19A6-417D-831B-92C4C4804B27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0E402BD-FA4F-4417-AA6F-26F9CB51252D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FF67B8F-2594-4D81-90C3-A4AA47A44AD6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88CEDA0-7950-488E-8472-5F19F0550CD2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E7A9DD4-A35C-4004-B0D1-D34900E5CFA1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CCAF80A-B842-464E-B338-29610E4ADB8E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E20DBB1-80D6-4CF5-879A-8EDCAA905187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24E79B8-15C9-44D3-8454-D0F1BA29BF54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D7D6EC9-A12D-465A-ADF0-990BE8348403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9DA0BFE-D795-45CF-BFE4-11213237EB45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8828F54-0D12-4CA2-BE7D-481D8281E24D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002470F-2F91-46B0-B420-12EDD1489ACD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07FED83-1B67-4F8C-935E-4C2B75EB0CC2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26EFADF-71FC-476A-905F-6933FC55A9B3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6365C0E-6A49-4DB9-9CA8-FC19CDCBDE62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4ABF74-898F-4B9F-9B36-D52A9DD4656F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7A8F9D5-1A8E-4D5B-9F0D-E56442EE7088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45EC70E-8AA4-4EAE-996C-F7202A396A59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DF674CB-A2FC-4B3B-92DA-5E3036B199F4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400A254-5655-4A8E-A316-F1B531233EF2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A586279-2686-4189-97A1-529D1ED108AD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F623BA7-78E2-4455-8993-10E14131F2DF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931B3D2-363F-407C-A345-1D38303036F1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B34028A-F8AB-4348-9859-FE83F790AA8F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AD05A0B-B004-4C82-B125-5BA718BA1279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45590588-3BEA-4261-BD69-90E11206165C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F80E2E0-0131-4390-BCBF-15628BBB8EE3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48C71DC-D645-45D4-A267-078BE3C8C381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CF6AA94-A233-406F-A463-029562BB7C15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B6A578A-F5B8-4A5E-925A-E2E2BC54127E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EA8B8C3-F60B-4672-9626-C63926EFB420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DCB8D39-047D-4CF9-88BD-9AE94739F807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A862467-25FA-4673-AAC6-9D62CA93517F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59426B69-742C-48A5-9976-073DD3F4AC5D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3CDFAED-558F-42E3-B80E-4F3CA971AA49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86268C9-602F-4A46-8A3C-A873E3D47983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52C4355-8420-43A3-BAC2-455125364F7A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568414D-0119-4922-B40D-7B28EC9010F4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672EE8AC-83E0-4D7A-80D3-8131079A2247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1E5767F-E6C3-4514-8F66-359463F77687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F4DBD92-73CD-465C-85F5-AC32F51085D2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65CE14-9535-41B5-8DED-6C2674E9204A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0E029B0-87A9-4A41-BCE3-57E3D257E53B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629021-7B52-4577-ADDF-C23F5B72715F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EA11566-84AE-41AD-A4A2-2BE967A0462B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0CF5CEA-4DD2-4104-825D-6205C1E228A7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A4DE81A-C334-4595-8E46-502423385E0D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AFDD607-CB27-4CFA-BD13-3AED93BA2BE9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BAB9E95-54BA-42E2-A800-7EAA99FD8D26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9A36C6B-C99A-46AB-96CE-644F1AF0C6AE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F8192D17-90C4-439A-8010-F52C2FD9634A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20E18E2-57E7-43FB-AD00-2CF2169858C4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1653569F-6DB3-4AF9-9E41-5C8C747D89F5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7A101C14-0959-4C4A-9ED1-0E0ABA25B949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B0A84B0-4E88-4073-B068-31968EBE1D36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70B87997-DEB4-4C94-8574-E2A57EC740BA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458154C8-B46E-4F9E-A498-14444217160F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59FB8230-4BC9-4968-B0C9-544F20B91982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AB01B76F-E434-40EF-AF32-85BD22117380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1CA0AF25-88CA-43EA-A053-1D06F4264358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CBBA597-6A2F-4222-A558-2AED1BC5568F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D708E4-A665-4A2D-BEB8-F7F7AB3D1030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9" name="箭头: 下 8">
            <a:extLst>
              <a:ext uri="{FF2B5EF4-FFF2-40B4-BE49-F238E27FC236}">
                <a16:creationId xmlns:a16="http://schemas.microsoft.com/office/drawing/2014/main" id="{95CBDA71-8398-F25E-D8B1-D4C2236F2126}"/>
              </a:ext>
            </a:extLst>
          </p:cNvPr>
          <p:cNvSpPr/>
          <p:nvPr/>
        </p:nvSpPr>
        <p:spPr>
          <a:xfrm>
            <a:off x="1446835" y="2882061"/>
            <a:ext cx="1494740" cy="725439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62D42-E216-CF90-B38E-90552DF2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2" y="1845729"/>
            <a:ext cx="5344271" cy="847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654F16-1A5E-3538-22F2-5EC9B183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00" y="3773897"/>
            <a:ext cx="7859440" cy="63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501A06CD-E833-4A09-9D46-7D2061F8F9ED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视图定义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81B03-CC68-4816-8783-6E05F7DAF052}"/>
              </a:ext>
            </a:extLst>
          </p:cNvPr>
          <p:cNvSpPr txBox="1"/>
          <p:nvPr/>
        </p:nvSpPr>
        <p:spPr>
          <a:xfrm>
            <a:off x="4067175" y="1263273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views Definition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3E0ABE1-D841-4A31-8DEC-884C0F872E49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02854B6C-63CC-4092-A285-E4D97885BA83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28777E1-955A-48EE-AC1B-86D0878BCED2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BE5CA7D-1512-4511-9BB4-5596F3239F8B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800607D-A87C-4AEF-A7D6-B4B307BE372D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7358D9E-E7B0-437E-9E67-1337D7315A04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9E06B1A-0259-4DD0-9913-28D48E32BE6D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0B66D99-3DA2-46CE-8FBF-DFD0EEAAB90B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3F35CE-CA2E-41A5-8B42-FB27ED861B3F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B0259A3-20B5-479F-9D8F-33C5804993FE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BB7B1E9-B5E8-4FB7-814C-0C22FC33D7EF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C50DC84-ADDC-4205-816F-8983D84B918C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87F642D-F7C1-4D15-89F2-41C6AB8D3AF3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9D5A0F5-B408-48BF-875A-D0B5A6C1012A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E40E99F1-0F2F-47F1-A25C-AA05F0AECD8D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BE6F0BF-31F7-420E-B0DC-0D98EAA027A6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39E3283-4E3D-4011-B9E3-5E4424B761B7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D48DD22-4426-4CFF-8C6E-DEA62AFC3ADE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4F2EBBC6-B9F7-46E6-A576-B8ADFD262265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BCA8A79-63E0-46BA-9A03-619417DBF1CE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EA62CC11-EC3E-476F-9ECF-6FD46DD01953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2B83ABC-718F-4FFB-9141-2AD885922F11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BFD9A5E-E734-4AA2-8914-181F64FE644B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01ABA31-40D5-470C-8641-8F7ADF29F26B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0C6EA87-486D-48F8-82A6-C265EB139BA5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57E61BC-BD97-4EA5-81E1-C9FC3745DD8D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2158C8FF-341C-41C7-B9F2-C844964F83FC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54C7F62-67BA-4277-AB7A-693368327483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A78C55B-19A6-417D-831B-92C4C4804B27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0E402BD-FA4F-4417-AA6F-26F9CB51252D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FF67B8F-2594-4D81-90C3-A4AA47A44AD6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88CEDA0-7950-488E-8472-5F19F0550CD2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E7A9DD4-A35C-4004-B0D1-D34900E5CFA1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CCAF80A-B842-464E-B338-29610E4ADB8E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E20DBB1-80D6-4CF5-879A-8EDCAA905187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624E79B8-15C9-44D3-8454-D0F1BA29BF54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D7D6EC9-A12D-465A-ADF0-990BE8348403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9DA0BFE-D795-45CF-BFE4-11213237EB45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18828F54-0D12-4CA2-BE7D-481D8281E24D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002470F-2F91-46B0-B420-12EDD1489ACD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07FED83-1B67-4F8C-935E-4C2B75EB0CC2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C26EFADF-71FC-476A-905F-6933FC55A9B3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6365C0E-6A49-4DB9-9CA8-FC19CDCBDE62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4E4ABF74-898F-4B9F-9B36-D52A9DD4656F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7A8F9D5-1A8E-4D5B-9F0D-E56442EE7088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545EC70E-8AA4-4EAE-996C-F7202A396A59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DF674CB-A2FC-4B3B-92DA-5E3036B199F4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C400A254-5655-4A8E-A316-F1B531233EF2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A586279-2686-4189-97A1-529D1ED108AD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F623BA7-78E2-4455-8993-10E14131F2DF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931B3D2-363F-407C-A345-1D38303036F1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B34028A-F8AB-4348-9859-FE83F790AA8F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AD05A0B-B004-4C82-B125-5BA718BA1279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45590588-3BEA-4261-BD69-90E11206165C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9F80E2E0-0131-4390-BCBF-15628BBB8EE3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448C71DC-D645-45D4-A267-078BE3C8C381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CF6AA94-A233-406F-A463-029562BB7C15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8B6A578A-F5B8-4A5E-925A-E2E2BC54127E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EA8B8C3-F60B-4672-9626-C63926EFB420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DCB8D39-047D-4CF9-88BD-9AE94739F807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6A862467-25FA-4673-AAC6-9D62CA93517F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59426B69-742C-48A5-9976-073DD3F4AC5D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3CDFAED-558F-42E3-B80E-4F3CA971AA49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886268C9-602F-4A46-8A3C-A873E3D47983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52C4355-8420-43A3-BAC2-455125364F7A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0568414D-0119-4922-B40D-7B28EC9010F4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672EE8AC-83E0-4D7A-80D3-8131079A2247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1E5767F-E6C3-4514-8F66-359463F77687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3F4DBD92-73CD-465C-85F5-AC32F51085D2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A65CE14-9535-41B5-8DED-6C2674E9204A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0E029B0-87A9-4A41-BCE3-57E3D257E53B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C629021-7B52-4577-ADDF-C23F5B72715F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1EA11566-84AE-41AD-A4A2-2BE967A0462B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00CF5CEA-4DD2-4104-825D-6205C1E228A7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2A4DE81A-C334-4595-8E46-502423385E0D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1AFDD607-CB27-4CFA-BD13-3AED93BA2BE9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BAB9E95-54BA-42E2-A800-7EAA99FD8D26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9A36C6B-C99A-46AB-96CE-644F1AF0C6AE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F8192D17-90C4-439A-8010-F52C2FD9634A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620E18E2-57E7-43FB-AD00-2CF2169858C4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1653569F-6DB3-4AF9-9E41-5C8C747D89F5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7A101C14-0959-4C4A-9ED1-0E0ABA25B949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B0A84B0-4E88-4073-B068-31968EBE1D36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70B87997-DEB4-4C94-8574-E2A57EC740BA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458154C8-B46E-4F9E-A498-14444217160F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59FB8230-4BC9-4968-B0C9-544F20B91982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AB01B76F-E434-40EF-AF32-85BD22117380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1CA0AF25-88CA-43EA-A053-1D06F4264358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28" name="椭圆 127">
                  <a:extLst>
                    <a:ext uri="{FF2B5EF4-FFF2-40B4-BE49-F238E27FC236}">
                      <a16:creationId xmlns:a16="http://schemas.microsoft.com/office/drawing/2014/main" id="{8CBBA597-6A2F-4222-A558-2AED1BC5568F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BD708E4-A665-4A2D-BEB8-F7F7AB3D1030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9" name="箭头: 下 8">
            <a:extLst>
              <a:ext uri="{FF2B5EF4-FFF2-40B4-BE49-F238E27FC236}">
                <a16:creationId xmlns:a16="http://schemas.microsoft.com/office/drawing/2014/main" id="{95CBDA71-8398-F25E-D8B1-D4C2236F2126}"/>
              </a:ext>
            </a:extLst>
          </p:cNvPr>
          <p:cNvSpPr/>
          <p:nvPr/>
        </p:nvSpPr>
        <p:spPr>
          <a:xfrm>
            <a:off x="1446835" y="2882061"/>
            <a:ext cx="1494740" cy="725439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3AFE14-3414-4E7A-F8F7-373FC51D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3" y="1770844"/>
            <a:ext cx="5277958" cy="9448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35658C-88D1-5DD7-9C1C-7F2FAABA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4" y="3759885"/>
            <a:ext cx="2657846" cy="562053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328DBA0E-7B88-79AC-091E-7D66CA5F67E3}"/>
              </a:ext>
            </a:extLst>
          </p:cNvPr>
          <p:cNvSpPr/>
          <p:nvPr/>
        </p:nvSpPr>
        <p:spPr>
          <a:xfrm>
            <a:off x="7259630" y="2826399"/>
            <a:ext cx="1494740" cy="725439"/>
          </a:xfrm>
          <a:prstGeom prst="down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88F8BA-73B3-4DA3-3A79-D694CE162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308" y="1770844"/>
            <a:ext cx="5487166" cy="7811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3F58C2-50AF-931A-3D09-980E732DF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308" y="3937463"/>
            <a:ext cx="532521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2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>
            <a:extLst>
              <a:ext uri="{FF2B5EF4-FFF2-40B4-BE49-F238E27FC236}">
                <a16:creationId xmlns:a16="http://schemas.microsoft.com/office/drawing/2014/main" id="{19060701-4C01-43A5-B09E-C0F69AE41219}"/>
              </a:ext>
            </a:extLst>
          </p:cNvPr>
          <p:cNvSpPr txBox="1"/>
          <p:nvPr/>
        </p:nvSpPr>
        <p:spPr>
          <a:xfrm>
            <a:off x="450454" y="3036981"/>
            <a:ext cx="4607321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16070"/>
                </a:solidFill>
                <a:effectLst>
                  <a:outerShdw blurRad="12700" dist="254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algn="ctr"/>
            <a:r>
              <a:rPr lang="zh-CN" altLang="en-US" sz="5400" dirty="0"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</a:rPr>
              <a:t>功能演示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3856BF-26A0-4E64-8C3C-E6D266B5DC7B}"/>
              </a:ext>
            </a:extLst>
          </p:cNvPr>
          <p:cNvGrpSpPr/>
          <p:nvPr/>
        </p:nvGrpSpPr>
        <p:grpSpPr>
          <a:xfrm rot="1872762">
            <a:off x="7979595" y="2604771"/>
            <a:ext cx="3471809" cy="6767830"/>
            <a:chOff x="276677" y="1664970"/>
            <a:chExt cx="3471809" cy="6767830"/>
          </a:xfrm>
        </p:grpSpPr>
        <p:sp>
          <p:nvSpPr>
            <p:cNvPr id="5" name="PA-圆角矩形 9">
              <a:extLst>
                <a:ext uri="{FF2B5EF4-FFF2-40B4-BE49-F238E27FC236}">
                  <a16:creationId xmlns:a16="http://schemas.microsoft.com/office/drawing/2014/main" id="{D937B5BF-A314-4D30-847F-28CB0B8FA58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PA-圆角矩形 10">
              <a:extLst>
                <a:ext uri="{FF2B5EF4-FFF2-40B4-BE49-F238E27FC236}">
                  <a16:creationId xmlns:a16="http://schemas.microsoft.com/office/drawing/2014/main" id="{D613B39F-57CE-4629-9063-D74E9ACC70CB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A-圆角矩形 11">
              <a:extLst>
                <a:ext uri="{FF2B5EF4-FFF2-40B4-BE49-F238E27FC236}">
                  <a16:creationId xmlns:a16="http://schemas.microsoft.com/office/drawing/2014/main" id="{4006B02F-C60C-4C40-9EF0-781F2AAB1425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PA-椭圆 13">
              <a:extLst>
                <a:ext uri="{FF2B5EF4-FFF2-40B4-BE49-F238E27FC236}">
                  <a16:creationId xmlns:a16="http://schemas.microsoft.com/office/drawing/2014/main" id="{9EFDF6AE-FFEC-4C3C-A753-7ADD128587E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A-椭圆 14">
              <a:extLst>
                <a:ext uri="{FF2B5EF4-FFF2-40B4-BE49-F238E27FC236}">
                  <a16:creationId xmlns:a16="http://schemas.microsoft.com/office/drawing/2014/main" id="{2F9DB258-9B8B-48A4-862D-DF465A686FD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PA-椭圆 15">
              <a:extLst>
                <a:ext uri="{FF2B5EF4-FFF2-40B4-BE49-F238E27FC236}">
                  <a16:creationId xmlns:a16="http://schemas.microsoft.com/office/drawing/2014/main" id="{C9592DDC-3EBB-4F19-9A5F-992FB31991D9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PA-椭圆 16">
              <a:extLst>
                <a:ext uri="{FF2B5EF4-FFF2-40B4-BE49-F238E27FC236}">
                  <a16:creationId xmlns:a16="http://schemas.microsoft.com/office/drawing/2014/main" id="{227CBDFF-B680-47E9-B42B-2354C6A954D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 20">
              <a:extLst>
                <a:ext uri="{FF2B5EF4-FFF2-40B4-BE49-F238E27FC236}">
                  <a16:creationId xmlns:a16="http://schemas.microsoft.com/office/drawing/2014/main" id="{8D6E6088-98F0-47E3-B3BB-55A28F2962D1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A-圆角矩形 23">
              <a:extLst>
                <a:ext uri="{FF2B5EF4-FFF2-40B4-BE49-F238E27FC236}">
                  <a16:creationId xmlns:a16="http://schemas.microsoft.com/office/drawing/2014/main" id="{348B6C9F-97AF-4186-B627-78F8003C1078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A8E84EF-FADC-40A2-AD09-F64FB15C6A84}"/>
                </a:ext>
              </a:extLst>
            </p:cNvPr>
            <p:cNvGrpSpPr/>
            <p:nvPr/>
          </p:nvGrpSpPr>
          <p:grpSpPr>
            <a:xfrm>
              <a:off x="1437377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121E92A-A7F2-4F83-B04F-54DE097BD9B2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33" name="PA-任意多边形 46">
                  <a:extLst>
                    <a:ext uri="{FF2B5EF4-FFF2-40B4-BE49-F238E27FC236}">
                      <a16:creationId xmlns:a16="http://schemas.microsoft.com/office/drawing/2014/main" id="{3761D66C-696A-45BB-86D7-E5E769943EE5}"/>
                    </a:ext>
                  </a:extLst>
                </p:cNvPr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PA-文本框 47">
                  <a:extLst>
                    <a:ext uri="{FF2B5EF4-FFF2-40B4-BE49-F238E27FC236}">
                      <a16:creationId xmlns:a16="http://schemas.microsoft.com/office/drawing/2014/main" id="{DD47CA4E-B39C-4BEB-B7D8-CA68302F60FE}"/>
                    </a:ext>
                  </a:extLst>
                </p:cNvPr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4E44EE5-DFF1-4638-880D-8FF6CD230774}"/>
                  </a:ext>
                </a:extLst>
              </p:cNvPr>
              <p:cNvGrpSpPr/>
              <p:nvPr/>
            </p:nvGrpSpPr>
            <p:grpSpPr>
              <a:xfrm>
                <a:off x="4574722" y="4090720"/>
                <a:ext cx="3000226" cy="562986"/>
                <a:chOff x="5082792" y="3189020"/>
                <a:chExt cx="3000226" cy="562986"/>
              </a:xfrm>
            </p:grpSpPr>
            <p:sp>
              <p:nvSpPr>
                <p:cNvPr id="32" name="PA-椭圆 45">
                  <a:extLst>
                    <a:ext uri="{FF2B5EF4-FFF2-40B4-BE49-F238E27FC236}">
                      <a16:creationId xmlns:a16="http://schemas.microsoft.com/office/drawing/2014/main" id="{0E33B1CE-BED5-4847-B880-AC1A5C309EBA}"/>
                    </a:ext>
                  </a:extLst>
                </p:cNvPr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5819557" y="3189020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PA-文本框 43">
                  <a:extLst>
                    <a:ext uri="{FF2B5EF4-FFF2-40B4-BE49-F238E27FC236}">
                      <a16:creationId xmlns:a16="http://schemas.microsoft.com/office/drawing/2014/main" id="{B7F7074C-8C3D-4291-9839-65C9D7CBDE14}"/>
                    </a:ext>
                  </a:extLst>
                </p:cNvPr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15" name="PA-文本框 49">
              <a:extLst>
                <a:ext uri="{FF2B5EF4-FFF2-40B4-BE49-F238E27FC236}">
                  <a16:creationId xmlns:a16="http://schemas.microsoft.com/office/drawing/2014/main" id="{C0A01F9A-72A8-4055-86C5-C2791BA19B78}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6" name="PA-文本框 28">
              <a:extLst>
                <a:ext uri="{FF2B5EF4-FFF2-40B4-BE49-F238E27FC236}">
                  <a16:creationId xmlns:a16="http://schemas.microsoft.com/office/drawing/2014/main" id="{D33B6B62-A2FC-41DB-93C0-5130634B4D65}"/>
                </a:ext>
              </a:extLst>
            </p:cNvPr>
            <p:cNvSpPr txBox="1"/>
            <p:nvPr>
              <p:custDataLst>
                <p:tags r:id="rId61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7" name="PA-文本框 25">
              <a:extLst>
                <a:ext uri="{FF2B5EF4-FFF2-40B4-BE49-F238E27FC236}">
                  <a16:creationId xmlns:a16="http://schemas.microsoft.com/office/drawing/2014/main" id="{A82BCA34-2A1E-49D5-879C-A907CFD57613}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18" name="PA-圆角矩形 24">
              <a:extLst>
                <a:ext uri="{FF2B5EF4-FFF2-40B4-BE49-F238E27FC236}">
                  <a16:creationId xmlns:a16="http://schemas.microsoft.com/office/drawing/2014/main" id="{B5B77551-3AAC-439A-94EB-5944111E3F64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19" name="PA-文本框 29">
              <a:extLst>
                <a:ext uri="{FF2B5EF4-FFF2-40B4-BE49-F238E27FC236}">
                  <a16:creationId xmlns:a16="http://schemas.microsoft.com/office/drawing/2014/main" id="{09267E99-293C-425C-AB78-8E0E31D0DCDD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0" name="PA-文本框 29">
              <a:extLst>
                <a:ext uri="{FF2B5EF4-FFF2-40B4-BE49-F238E27FC236}">
                  <a16:creationId xmlns:a16="http://schemas.microsoft.com/office/drawing/2014/main" id="{5B64320F-33E3-46B9-8440-1A2C8BF27E3C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PA-文本框 25">
              <a:extLst>
                <a:ext uri="{FF2B5EF4-FFF2-40B4-BE49-F238E27FC236}">
                  <a16:creationId xmlns:a16="http://schemas.microsoft.com/office/drawing/2014/main" id="{1029E836-978C-47D6-A469-357EBFB27248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22" name="PA-文本框 28">
              <a:extLst>
                <a:ext uri="{FF2B5EF4-FFF2-40B4-BE49-F238E27FC236}">
                  <a16:creationId xmlns:a16="http://schemas.microsoft.com/office/drawing/2014/main" id="{35C57318-808E-444B-AF6E-500F3996A262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41F718D-05F7-415C-A6BD-90D3B4BE06EE}"/>
              </a:ext>
            </a:extLst>
          </p:cNvPr>
          <p:cNvGrpSpPr/>
          <p:nvPr/>
        </p:nvGrpSpPr>
        <p:grpSpPr>
          <a:xfrm rot="1872762">
            <a:off x="6449245" y="-2246629"/>
            <a:ext cx="3471809" cy="6767830"/>
            <a:chOff x="276677" y="1664970"/>
            <a:chExt cx="3471809" cy="6767830"/>
          </a:xfrm>
        </p:grpSpPr>
        <p:sp>
          <p:nvSpPr>
            <p:cNvPr id="36" name="PA-圆角矩形 9">
              <a:extLst>
                <a:ext uri="{FF2B5EF4-FFF2-40B4-BE49-F238E27FC236}">
                  <a16:creationId xmlns:a16="http://schemas.microsoft.com/office/drawing/2014/main" id="{8A715EBB-83A1-42EF-A76C-9E3747ED66B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圆角矩形 10">
              <a:extLst>
                <a:ext uri="{FF2B5EF4-FFF2-40B4-BE49-F238E27FC236}">
                  <a16:creationId xmlns:a16="http://schemas.microsoft.com/office/drawing/2014/main" id="{026E6F41-7237-4297-918C-1B5F9A29637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PA-圆角矩形 11">
              <a:extLst>
                <a:ext uri="{FF2B5EF4-FFF2-40B4-BE49-F238E27FC236}">
                  <a16:creationId xmlns:a16="http://schemas.microsoft.com/office/drawing/2014/main" id="{2C568147-D3D7-49DF-9954-8E680CFD82C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PA-椭圆 13">
              <a:extLst>
                <a:ext uri="{FF2B5EF4-FFF2-40B4-BE49-F238E27FC236}">
                  <a16:creationId xmlns:a16="http://schemas.microsoft.com/office/drawing/2014/main" id="{AD2107E3-A636-493F-B4EF-458D6FCDFCF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PA-椭圆 14">
              <a:extLst>
                <a:ext uri="{FF2B5EF4-FFF2-40B4-BE49-F238E27FC236}">
                  <a16:creationId xmlns:a16="http://schemas.microsoft.com/office/drawing/2014/main" id="{F15F8DBD-5573-47D7-827C-72B5E9EF5BD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PA-椭圆 15">
              <a:extLst>
                <a:ext uri="{FF2B5EF4-FFF2-40B4-BE49-F238E27FC236}">
                  <a16:creationId xmlns:a16="http://schemas.microsoft.com/office/drawing/2014/main" id="{9F7E2EBD-93AF-4AC2-98E1-FDFD176E676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PA-椭圆 16">
              <a:extLst>
                <a:ext uri="{FF2B5EF4-FFF2-40B4-BE49-F238E27FC236}">
                  <a16:creationId xmlns:a16="http://schemas.microsoft.com/office/drawing/2014/main" id="{A8A4D39C-95F4-4B89-B3C5-28FDF37D36BA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PA-任意多边形 20">
              <a:extLst>
                <a:ext uri="{FF2B5EF4-FFF2-40B4-BE49-F238E27FC236}">
                  <a16:creationId xmlns:a16="http://schemas.microsoft.com/office/drawing/2014/main" id="{C4C034A5-AB41-4C55-BF0F-FF7EF5A62F4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PA-圆角矩形 23">
              <a:extLst>
                <a:ext uri="{FF2B5EF4-FFF2-40B4-BE49-F238E27FC236}">
                  <a16:creationId xmlns:a16="http://schemas.microsoft.com/office/drawing/2014/main" id="{4C380B51-5A8E-4160-AA15-AD9DC9DA9D19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3309D75-1CFC-4505-8CF9-7AD0C2E541F9}"/>
                </a:ext>
              </a:extLst>
            </p:cNvPr>
            <p:cNvGrpSpPr/>
            <p:nvPr/>
          </p:nvGrpSpPr>
          <p:grpSpPr>
            <a:xfrm>
              <a:off x="1437377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00D6F1FC-00CB-4D06-A00C-966533C51CBC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64" name="PA-任意多边形 46">
                  <a:extLst>
                    <a:ext uri="{FF2B5EF4-FFF2-40B4-BE49-F238E27FC236}">
                      <a16:creationId xmlns:a16="http://schemas.microsoft.com/office/drawing/2014/main" id="{86EE483A-AB58-45FB-BA8D-5FD64AB16823}"/>
                    </a:ext>
                  </a:extLst>
                </p:cNvPr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PA-文本框 47">
                  <a:extLst>
                    <a:ext uri="{FF2B5EF4-FFF2-40B4-BE49-F238E27FC236}">
                      <a16:creationId xmlns:a16="http://schemas.microsoft.com/office/drawing/2014/main" id="{33BCCDAC-FE4D-4405-BFDB-C60AE7C315FF}"/>
                    </a:ext>
                  </a:extLst>
                </p:cNvPr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F3C244D-CAE9-437F-8B58-6A741736F5A2}"/>
                  </a:ext>
                </a:extLst>
              </p:cNvPr>
              <p:cNvGrpSpPr/>
              <p:nvPr/>
            </p:nvGrpSpPr>
            <p:grpSpPr>
              <a:xfrm>
                <a:off x="4574722" y="4090720"/>
                <a:ext cx="3000226" cy="562986"/>
                <a:chOff x="5082792" y="3189020"/>
                <a:chExt cx="3000226" cy="562986"/>
              </a:xfrm>
            </p:grpSpPr>
            <p:sp>
              <p:nvSpPr>
                <p:cNvPr id="63" name="PA-椭圆 45">
                  <a:extLst>
                    <a:ext uri="{FF2B5EF4-FFF2-40B4-BE49-F238E27FC236}">
                      <a16:creationId xmlns:a16="http://schemas.microsoft.com/office/drawing/2014/main" id="{5A0CC4DA-8BA5-46EB-902C-2D595D3E1F2C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5819557" y="3189020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PA-文本框 43">
                  <a:extLst>
                    <a:ext uri="{FF2B5EF4-FFF2-40B4-BE49-F238E27FC236}">
                      <a16:creationId xmlns:a16="http://schemas.microsoft.com/office/drawing/2014/main" id="{AD5A365C-889E-4F0D-B865-325A70EDF968}"/>
                    </a:ext>
                  </a:extLst>
                </p:cNvPr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46" name="PA-文本框 49">
              <a:extLst>
                <a:ext uri="{FF2B5EF4-FFF2-40B4-BE49-F238E27FC236}">
                  <a16:creationId xmlns:a16="http://schemas.microsoft.com/office/drawing/2014/main" id="{0B22D209-037B-4B49-AF62-2DFC3C618F85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7" name="PA-文本框 28">
              <a:extLst>
                <a:ext uri="{FF2B5EF4-FFF2-40B4-BE49-F238E27FC236}">
                  <a16:creationId xmlns:a16="http://schemas.microsoft.com/office/drawing/2014/main" id="{A84B9E8F-6698-4CF8-A500-511582A8760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8" name="PA-文本框 25">
              <a:extLst>
                <a:ext uri="{FF2B5EF4-FFF2-40B4-BE49-F238E27FC236}">
                  <a16:creationId xmlns:a16="http://schemas.microsoft.com/office/drawing/2014/main" id="{291AF852-6E8B-4A03-80C5-C4E0FA1961F8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49" name="PA-圆角矩形 24">
              <a:extLst>
                <a:ext uri="{FF2B5EF4-FFF2-40B4-BE49-F238E27FC236}">
                  <a16:creationId xmlns:a16="http://schemas.microsoft.com/office/drawing/2014/main" id="{B7879524-9E4D-4428-8E59-C9C01E36E91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50" name="PA-文本框 29">
              <a:extLst>
                <a:ext uri="{FF2B5EF4-FFF2-40B4-BE49-F238E27FC236}">
                  <a16:creationId xmlns:a16="http://schemas.microsoft.com/office/drawing/2014/main" id="{042C77C6-6110-4C13-AB56-38E482994F5C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1" name="PA-文本框 29">
              <a:extLst>
                <a:ext uri="{FF2B5EF4-FFF2-40B4-BE49-F238E27FC236}">
                  <a16:creationId xmlns:a16="http://schemas.microsoft.com/office/drawing/2014/main" id="{D580E884-A7F8-459A-AFF3-0F55E35E7C25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PA-文本框 25">
              <a:extLst>
                <a:ext uri="{FF2B5EF4-FFF2-40B4-BE49-F238E27FC236}">
                  <a16:creationId xmlns:a16="http://schemas.microsoft.com/office/drawing/2014/main" id="{6EE8D74E-2DEC-4D50-863C-2D8A5FF44755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53" name="PA-文本框 28">
              <a:extLst>
                <a:ext uri="{FF2B5EF4-FFF2-40B4-BE49-F238E27FC236}">
                  <a16:creationId xmlns:a16="http://schemas.microsoft.com/office/drawing/2014/main" id="{20202B93-4A4D-4EAD-B420-AE5678CFF937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E195669-04C2-49DE-A88D-96E240C20778}"/>
              </a:ext>
            </a:extLst>
          </p:cNvPr>
          <p:cNvGrpSpPr/>
          <p:nvPr/>
        </p:nvGrpSpPr>
        <p:grpSpPr>
          <a:xfrm rot="1872762">
            <a:off x="11649894" y="-3424731"/>
            <a:ext cx="3471809" cy="6767830"/>
            <a:chOff x="276677" y="1664970"/>
            <a:chExt cx="3471809" cy="6767830"/>
          </a:xfrm>
        </p:grpSpPr>
        <p:sp>
          <p:nvSpPr>
            <p:cNvPr id="67" name="PA-圆角矩形 9">
              <a:extLst>
                <a:ext uri="{FF2B5EF4-FFF2-40B4-BE49-F238E27FC236}">
                  <a16:creationId xmlns:a16="http://schemas.microsoft.com/office/drawing/2014/main" id="{EB60A13A-8935-4BFB-9F71-3C250B5E49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PA-圆角矩形 10">
              <a:extLst>
                <a:ext uri="{FF2B5EF4-FFF2-40B4-BE49-F238E27FC236}">
                  <a16:creationId xmlns:a16="http://schemas.microsoft.com/office/drawing/2014/main" id="{294DE7BE-2BDD-4E48-8A59-267155BEBFB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PA-圆角矩形 11">
              <a:extLst>
                <a:ext uri="{FF2B5EF4-FFF2-40B4-BE49-F238E27FC236}">
                  <a16:creationId xmlns:a16="http://schemas.microsoft.com/office/drawing/2014/main" id="{20F60E6D-A043-45A0-92ED-AD4066C72DF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PA-椭圆 13">
              <a:extLst>
                <a:ext uri="{FF2B5EF4-FFF2-40B4-BE49-F238E27FC236}">
                  <a16:creationId xmlns:a16="http://schemas.microsoft.com/office/drawing/2014/main" id="{84BA29AC-438D-4FA8-BA66-17C556A1A17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PA-椭圆 14">
              <a:extLst>
                <a:ext uri="{FF2B5EF4-FFF2-40B4-BE49-F238E27FC236}">
                  <a16:creationId xmlns:a16="http://schemas.microsoft.com/office/drawing/2014/main" id="{D393D23A-4594-4820-89AE-DF47A4FADD4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PA-椭圆 15">
              <a:extLst>
                <a:ext uri="{FF2B5EF4-FFF2-40B4-BE49-F238E27FC236}">
                  <a16:creationId xmlns:a16="http://schemas.microsoft.com/office/drawing/2014/main" id="{258A055A-A037-47A4-AEC8-DB58DAFE685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PA-椭圆 16">
              <a:extLst>
                <a:ext uri="{FF2B5EF4-FFF2-40B4-BE49-F238E27FC236}">
                  <a16:creationId xmlns:a16="http://schemas.microsoft.com/office/drawing/2014/main" id="{BACA6C05-B2E4-4DE3-9ECF-2B70E5DDE3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PA-任意多边形 20">
              <a:extLst>
                <a:ext uri="{FF2B5EF4-FFF2-40B4-BE49-F238E27FC236}">
                  <a16:creationId xmlns:a16="http://schemas.microsoft.com/office/drawing/2014/main" id="{7F272DEC-F73B-4ED7-87A6-568B1D5ECF6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PA-圆角矩形 23">
              <a:extLst>
                <a:ext uri="{FF2B5EF4-FFF2-40B4-BE49-F238E27FC236}">
                  <a16:creationId xmlns:a16="http://schemas.microsoft.com/office/drawing/2014/main" id="{06705690-06C7-45B3-B14F-97952CA82A6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2200DE2-187C-426A-BDBB-765D490099E7}"/>
                </a:ext>
              </a:extLst>
            </p:cNvPr>
            <p:cNvGrpSpPr/>
            <p:nvPr/>
          </p:nvGrpSpPr>
          <p:grpSpPr>
            <a:xfrm>
              <a:off x="1400369" y="3032463"/>
              <a:ext cx="1344891" cy="1126030"/>
              <a:chOff x="4486124" y="1957919"/>
              <a:chExt cx="3219752" cy="2695787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1F2B7EF-5898-4E3D-912E-4A59FF87D4C3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95" name="PA-任意多边形 46">
                  <a:extLst>
                    <a:ext uri="{FF2B5EF4-FFF2-40B4-BE49-F238E27FC236}">
                      <a16:creationId xmlns:a16="http://schemas.microsoft.com/office/drawing/2014/main" id="{96DAB28E-3631-473B-9410-C8F9AD9674BE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PA-文本框 47">
                  <a:extLst>
                    <a:ext uri="{FF2B5EF4-FFF2-40B4-BE49-F238E27FC236}">
                      <a16:creationId xmlns:a16="http://schemas.microsoft.com/office/drawing/2014/main" id="{9106C6E2-8155-4FA6-B916-816EC24FF512}"/>
                    </a:ext>
                  </a:extLst>
                </p:cNvPr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922F9E06-A57D-41A0-89C2-5E4BD6E44207}"/>
                  </a:ext>
                </a:extLst>
              </p:cNvPr>
              <p:cNvGrpSpPr/>
              <p:nvPr/>
            </p:nvGrpSpPr>
            <p:grpSpPr>
              <a:xfrm>
                <a:off x="4486124" y="4081811"/>
                <a:ext cx="3219752" cy="571895"/>
                <a:chOff x="4994194" y="3180111"/>
                <a:chExt cx="3219752" cy="571895"/>
              </a:xfrm>
            </p:grpSpPr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488C305F-E050-4766-8BB5-49DFE7515103}"/>
                    </a:ext>
                  </a:extLst>
                </p:cNvPr>
                <p:cNvGrpSpPr/>
                <p:nvPr/>
              </p:nvGrpSpPr>
              <p:grpSpPr>
                <a:xfrm>
                  <a:off x="4994194" y="3180111"/>
                  <a:ext cx="3219752" cy="390776"/>
                  <a:chOff x="6102489" y="2839065"/>
                  <a:chExt cx="3219752" cy="390776"/>
                </a:xfrm>
                <a:gradFill>
                  <a:gsLst>
                    <a:gs pos="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</p:grpSpPr>
              <p:sp>
                <p:nvSpPr>
                  <p:cNvPr id="93" name="PA-文本框 44">
                    <a:extLst>
                      <a:ext uri="{FF2B5EF4-FFF2-40B4-BE49-F238E27FC236}">
                        <a16:creationId xmlns:a16="http://schemas.microsoft.com/office/drawing/2014/main" id="{7F18629F-7D53-40EC-BFA1-A3E8C0631C83}"/>
                      </a:ext>
                    </a:extLst>
                  </p:cNvPr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6102489" y="2839065"/>
                    <a:ext cx="3219752" cy="390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9752" h="390776">
                        <a:moveTo>
                          <a:pt x="1487309" y="334579"/>
                        </a:moveTo>
                        <a:lnTo>
                          <a:pt x="1551705" y="334579"/>
                        </a:lnTo>
                        <a:lnTo>
                          <a:pt x="1592903" y="379376"/>
                        </a:lnTo>
                        <a:lnTo>
                          <a:pt x="1528907" y="379376"/>
                        </a:lnTo>
                        <a:close/>
                        <a:moveTo>
                          <a:pt x="1361917" y="334579"/>
                        </a:moveTo>
                        <a:lnTo>
                          <a:pt x="1426313" y="334579"/>
                        </a:lnTo>
                        <a:lnTo>
                          <a:pt x="1386515" y="379376"/>
                        </a:lnTo>
                        <a:lnTo>
                          <a:pt x="1321719" y="379376"/>
                        </a:lnTo>
                        <a:close/>
                        <a:moveTo>
                          <a:pt x="1386515" y="263983"/>
                        </a:moveTo>
                        <a:lnTo>
                          <a:pt x="1386515" y="282782"/>
                        </a:lnTo>
                        <a:lnTo>
                          <a:pt x="1423913" y="282782"/>
                        </a:lnTo>
                        <a:lnTo>
                          <a:pt x="1423913" y="263983"/>
                        </a:lnTo>
                        <a:close/>
                        <a:moveTo>
                          <a:pt x="832149" y="241585"/>
                        </a:moveTo>
                        <a:lnTo>
                          <a:pt x="894145" y="241585"/>
                        </a:lnTo>
                        <a:lnTo>
                          <a:pt x="893945" y="360977"/>
                        </a:lnTo>
                        <a:lnTo>
                          <a:pt x="831749" y="385776"/>
                        </a:lnTo>
                        <a:close/>
                        <a:moveTo>
                          <a:pt x="1237724" y="236785"/>
                        </a:moveTo>
                        <a:lnTo>
                          <a:pt x="1297721" y="236785"/>
                        </a:lnTo>
                        <a:lnTo>
                          <a:pt x="1297721" y="354978"/>
                        </a:lnTo>
                        <a:lnTo>
                          <a:pt x="1237724" y="379376"/>
                        </a:lnTo>
                        <a:close/>
                        <a:moveTo>
                          <a:pt x="1011138" y="213986"/>
                        </a:moveTo>
                        <a:lnTo>
                          <a:pt x="1081334" y="213986"/>
                        </a:lnTo>
                        <a:lnTo>
                          <a:pt x="1081334" y="231785"/>
                        </a:lnTo>
                        <a:lnTo>
                          <a:pt x="1185927" y="231785"/>
                        </a:lnTo>
                        <a:lnTo>
                          <a:pt x="1154529" y="275183"/>
                        </a:lnTo>
                        <a:lnTo>
                          <a:pt x="1081334" y="275183"/>
                        </a:lnTo>
                        <a:lnTo>
                          <a:pt x="1081334" y="310981"/>
                        </a:lnTo>
                        <a:lnTo>
                          <a:pt x="1185128" y="310981"/>
                        </a:lnTo>
                        <a:lnTo>
                          <a:pt x="1155929" y="354578"/>
                        </a:lnTo>
                        <a:lnTo>
                          <a:pt x="1081334" y="354578"/>
                        </a:lnTo>
                        <a:lnTo>
                          <a:pt x="1081334" y="368577"/>
                        </a:lnTo>
                        <a:lnTo>
                          <a:pt x="1011138" y="389576"/>
                        </a:lnTo>
                        <a:lnTo>
                          <a:pt x="1011138" y="354578"/>
                        </a:lnTo>
                        <a:lnTo>
                          <a:pt x="925943" y="354578"/>
                        </a:lnTo>
                        <a:lnTo>
                          <a:pt x="925943" y="310981"/>
                        </a:lnTo>
                        <a:lnTo>
                          <a:pt x="1011138" y="310981"/>
                        </a:lnTo>
                        <a:lnTo>
                          <a:pt x="1011138" y="275183"/>
                        </a:lnTo>
                        <a:lnTo>
                          <a:pt x="925943" y="275183"/>
                        </a:lnTo>
                        <a:lnTo>
                          <a:pt x="925943" y="231785"/>
                        </a:lnTo>
                        <a:lnTo>
                          <a:pt x="1011138" y="231785"/>
                        </a:lnTo>
                        <a:close/>
                        <a:moveTo>
                          <a:pt x="1482909" y="203787"/>
                        </a:moveTo>
                        <a:lnTo>
                          <a:pt x="1482909" y="223386"/>
                        </a:lnTo>
                        <a:lnTo>
                          <a:pt x="1518307" y="223386"/>
                        </a:lnTo>
                        <a:lnTo>
                          <a:pt x="1502108" y="263983"/>
                        </a:lnTo>
                        <a:lnTo>
                          <a:pt x="1482909" y="263983"/>
                        </a:lnTo>
                        <a:lnTo>
                          <a:pt x="1482909" y="282782"/>
                        </a:lnTo>
                        <a:lnTo>
                          <a:pt x="1528907" y="282782"/>
                        </a:lnTo>
                        <a:lnTo>
                          <a:pt x="1528907" y="203787"/>
                        </a:lnTo>
                        <a:close/>
                        <a:moveTo>
                          <a:pt x="1386515" y="203787"/>
                        </a:moveTo>
                        <a:lnTo>
                          <a:pt x="1386515" y="223386"/>
                        </a:lnTo>
                        <a:lnTo>
                          <a:pt x="1423913" y="223386"/>
                        </a:lnTo>
                        <a:lnTo>
                          <a:pt x="1423913" y="203787"/>
                        </a:lnTo>
                        <a:close/>
                        <a:moveTo>
                          <a:pt x="569965" y="196788"/>
                        </a:moveTo>
                        <a:lnTo>
                          <a:pt x="637961" y="196788"/>
                        </a:lnTo>
                        <a:lnTo>
                          <a:pt x="600563" y="330379"/>
                        </a:lnTo>
                        <a:lnTo>
                          <a:pt x="696357" y="330379"/>
                        </a:lnTo>
                        <a:lnTo>
                          <a:pt x="664159" y="230585"/>
                        </a:lnTo>
                        <a:lnTo>
                          <a:pt x="730355" y="230585"/>
                        </a:lnTo>
                        <a:lnTo>
                          <a:pt x="777152" y="376177"/>
                        </a:lnTo>
                        <a:lnTo>
                          <a:pt x="711156" y="376177"/>
                        </a:lnTo>
                        <a:lnTo>
                          <a:pt x="700557" y="345178"/>
                        </a:lnTo>
                        <a:lnTo>
                          <a:pt x="681558" y="376977"/>
                        </a:lnTo>
                        <a:lnTo>
                          <a:pt x="530368" y="376977"/>
                        </a:lnTo>
                        <a:lnTo>
                          <a:pt x="530567" y="331979"/>
                        </a:lnTo>
                        <a:close/>
                        <a:moveTo>
                          <a:pt x="2544119" y="190988"/>
                        </a:moveTo>
                        <a:lnTo>
                          <a:pt x="2617714" y="190988"/>
                        </a:lnTo>
                        <a:lnTo>
                          <a:pt x="2605915" y="215986"/>
                        </a:lnTo>
                        <a:lnTo>
                          <a:pt x="2788304" y="215986"/>
                        </a:lnTo>
                        <a:lnTo>
                          <a:pt x="2788304" y="326380"/>
                        </a:lnTo>
                        <a:lnTo>
                          <a:pt x="2823702" y="326380"/>
                        </a:lnTo>
                        <a:lnTo>
                          <a:pt x="2802703" y="380176"/>
                        </a:lnTo>
                        <a:lnTo>
                          <a:pt x="2721708" y="380176"/>
                        </a:lnTo>
                        <a:lnTo>
                          <a:pt x="2721708" y="266783"/>
                        </a:lnTo>
                        <a:lnTo>
                          <a:pt x="2580717" y="266783"/>
                        </a:lnTo>
                        <a:lnTo>
                          <a:pt x="2524320" y="380176"/>
                        </a:lnTo>
                        <a:lnTo>
                          <a:pt x="2449325" y="380176"/>
                        </a:lnTo>
                        <a:lnTo>
                          <a:pt x="2506521" y="266783"/>
                        </a:lnTo>
                        <a:lnTo>
                          <a:pt x="2454124" y="266783"/>
                        </a:lnTo>
                        <a:lnTo>
                          <a:pt x="2454124" y="215986"/>
                        </a:lnTo>
                        <a:lnTo>
                          <a:pt x="2531919" y="215986"/>
                        </a:lnTo>
                        <a:close/>
                        <a:moveTo>
                          <a:pt x="1860761" y="184388"/>
                        </a:moveTo>
                        <a:lnTo>
                          <a:pt x="1929157" y="184388"/>
                        </a:lnTo>
                        <a:lnTo>
                          <a:pt x="2000952" y="375377"/>
                        </a:lnTo>
                        <a:lnTo>
                          <a:pt x="1932556" y="375177"/>
                        </a:lnTo>
                        <a:close/>
                        <a:moveTo>
                          <a:pt x="1689771" y="184388"/>
                        </a:moveTo>
                        <a:lnTo>
                          <a:pt x="1755967" y="184388"/>
                        </a:lnTo>
                        <a:lnTo>
                          <a:pt x="1684171" y="375177"/>
                        </a:lnTo>
                        <a:lnTo>
                          <a:pt x="1617976" y="375377"/>
                        </a:lnTo>
                        <a:close/>
                        <a:moveTo>
                          <a:pt x="2114145" y="147391"/>
                        </a:moveTo>
                        <a:lnTo>
                          <a:pt x="2114145" y="328579"/>
                        </a:lnTo>
                        <a:lnTo>
                          <a:pt x="2139944" y="328579"/>
                        </a:lnTo>
                        <a:lnTo>
                          <a:pt x="2139944" y="147391"/>
                        </a:lnTo>
                        <a:close/>
                        <a:moveTo>
                          <a:pt x="2916171" y="146991"/>
                        </a:moveTo>
                        <a:lnTo>
                          <a:pt x="2916171" y="222786"/>
                        </a:lnTo>
                        <a:lnTo>
                          <a:pt x="2956768" y="222786"/>
                        </a:lnTo>
                        <a:lnTo>
                          <a:pt x="2957168" y="146991"/>
                        </a:lnTo>
                        <a:close/>
                        <a:moveTo>
                          <a:pt x="863547" y="126192"/>
                        </a:moveTo>
                        <a:cubicBezTo>
                          <a:pt x="869680" y="126192"/>
                          <a:pt x="875880" y="127858"/>
                          <a:pt x="882146" y="131192"/>
                        </a:cubicBezTo>
                        <a:cubicBezTo>
                          <a:pt x="888412" y="134525"/>
                          <a:pt x="893245" y="139258"/>
                          <a:pt x="896645" y="145391"/>
                        </a:cubicBezTo>
                        <a:cubicBezTo>
                          <a:pt x="900045" y="151524"/>
                          <a:pt x="901778" y="158057"/>
                          <a:pt x="901845" y="164989"/>
                        </a:cubicBezTo>
                        <a:cubicBezTo>
                          <a:pt x="901912" y="171922"/>
                          <a:pt x="900278" y="178255"/>
                          <a:pt x="896945" y="183988"/>
                        </a:cubicBezTo>
                        <a:cubicBezTo>
                          <a:pt x="893479" y="189855"/>
                          <a:pt x="888712" y="194521"/>
                          <a:pt x="882646" y="197987"/>
                        </a:cubicBezTo>
                        <a:cubicBezTo>
                          <a:pt x="876580" y="201454"/>
                          <a:pt x="870213" y="203187"/>
                          <a:pt x="863547" y="203187"/>
                        </a:cubicBezTo>
                        <a:cubicBezTo>
                          <a:pt x="856748" y="203187"/>
                          <a:pt x="850315" y="201454"/>
                          <a:pt x="844248" y="197987"/>
                        </a:cubicBezTo>
                        <a:cubicBezTo>
                          <a:pt x="838182" y="194521"/>
                          <a:pt x="833482" y="189888"/>
                          <a:pt x="830149" y="184088"/>
                        </a:cubicBezTo>
                        <a:cubicBezTo>
                          <a:pt x="826816" y="178289"/>
                          <a:pt x="825149" y="171856"/>
                          <a:pt x="825149" y="164789"/>
                        </a:cubicBezTo>
                        <a:cubicBezTo>
                          <a:pt x="825149" y="157990"/>
                          <a:pt x="826849" y="151524"/>
                          <a:pt x="830249" y="145391"/>
                        </a:cubicBezTo>
                        <a:cubicBezTo>
                          <a:pt x="833649" y="139258"/>
                          <a:pt x="838482" y="134525"/>
                          <a:pt x="844748" y="131192"/>
                        </a:cubicBezTo>
                        <a:cubicBezTo>
                          <a:pt x="851015" y="127858"/>
                          <a:pt x="857281" y="126192"/>
                          <a:pt x="863547" y="126192"/>
                        </a:cubicBezTo>
                        <a:close/>
                        <a:moveTo>
                          <a:pt x="1266323" y="122792"/>
                        </a:moveTo>
                        <a:cubicBezTo>
                          <a:pt x="1272189" y="122925"/>
                          <a:pt x="1278055" y="124559"/>
                          <a:pt x="1283921" y="127692"/>
                        </a:cubicBezTo>
                        <a:cubicBezTo>
                          <a:pt x="1289788" y="130825"/>
                          <a:pt x="1294388" y="135291"/>
                          <a:pt x="1297721" y="141091"/>
                        </a:cubicBezTo>
                        <a:cubicBezTo>
                          <a:pt x="1301054" y="146891"/>
                          <a:pt x="1302720" y="153057"/>
                          <a:pt x="1302720" y="159590"/>
                        </a:cubicBezTo>
                        <a:cubicBezTo>
                          <a:pt x="1302587" y="166256"/>
                          <a:pt x="1300920" y="172422"/>
                          <a:pt x="1297721" y="178089"/>
                        </a:cubicBezTo>
                        <a:cubicBezTo>
                          <a:pt x="1294521" y="183755"/>
                          <a:pt x="1290088" y="188255"/>
                          <a:pt x="1284421" y="191588"/>
                        </a:cubicBezTo>
                        <a:cubicBezTo>
                          <a:pt x="1278755" y="194921"/>
                          <a:pt x="1272722" y="196588"/>
                          <a:pt x="1266323" y="196588"/>
                        </a:cubicBezTo>
                        <a:cubicBezTo>
                          <a:pt x="1259790" y="196721"/>
                          <a:pt x="1253723" y="195121"/>
                          <a:pt x="1248124" y="191788"/>
                        </a:cubicBezTo>
                        <a:cubicBezTo>
                          <a:pt x="1242524" y="188455"/>
                          <a:pt x="1238124" y="183922"/>
                          <a:pt x="1234924" y="178189"/>
                        </a:cubicBezTo>
                        <a:cubicBezTo>
                          <a:pt x="1231725" y="172456"/>
                          <a:pt x="1230125" y="166289"/>
                          <a:pt x="1230125" y="159690"/>
                        </a:cubicBezTo>
                        <a:cubicBezTo>
                          <a:pt x="1230125" y="153090"/>
                          <a:pt x="1231725" y="146924"/>
                          <a:pt x="1234924" y="141191"/>
                        </a:cubicBezTo>
                        <a:cubicBezTo>
                          <a:pt x="1238258" y="135191"/>
                          <a:pt x="1242824" y="130625"/>
                          <a:pt x="1248624" y="127492"/>
                        </a:cubicBezTo>
                        <a:cubicBezTo>
                          <a:pt x="1254423" y="124359"/>
                          <a:pt x="1260323" y="122792"/>
                          <a:pt x="1266323" y="122792"/>
                        </a:cubicBezTo>
                        <a:close/>
                        <a:moveTo>
                          <a:pt x="1630975" y="116192"/>
                        </a:moveTo>
                        <a:lnTo>
                          <a:pt x="1997552" y="116192"/>
                        </a:lnTo>
                        <a:lnTo>
                          <a:pt x="1977154" y="163390"/>
                        </a:lnTo>
                        <a:lnTo>
                          <a:pt x="1842562" y="163390"/>
                        </a:lnTo>
                        <a:lnTo>
                          <a:pt x="1842762" y="329179"/>
                        </a:lnTo>
                        <a:lnTo>
                          <a:pt x="1775966" y="375177"/>
                        </a:lnTo>
                        <a:lnTo>
                          <a:pt x="1735568" y="375377"/>
                        </a:lnTo>
                        <a:lnTo>
                          <a:pt x="1735568" y="326980"/>
                        </a:lnTo>
                        <a:lnTo>
                          <a:pt x="1775966" y="327380"/>
                        </a:lnTo>
                        <a:lnTo>
                          <a:pt x="1775766" y="163390"/>
                        </a:lnTo>
                        <a:lnTo>
                          <a:pt x="1630975" y="163390"/>
                        </a:lnTo>
                        <a:close/>
                        <a:moveTo>
                          <a:pt x="1322719" y="105993"/>
                        </a:moveTo>
                        <a:lnTo>
                          <a:pt x="1591103" y="105993"/>
                        </a:lnTo>
                        <a:lnTo>
                          <a:pt x="1576104" y="147191"/>
                        </a:lnTo>
                        <a:lnTo>
                          <a:pt x="1482909" y="147191"/>
                        </a:lnTo>
                        <a:lnTo>
                          <a:pt x="1482909" y="161190"/>
                        </a:lnTo>
                        <a:lnTo>
                          <a:pt x="1587703" y="161190"/>
                        </a:lnTo>
                        <a:lnTo>
                          <a:pt x="1587703" y="284982"/>
                        </a:lnTo>
                        <a:lnTo>
                          <a:pt x="1543506" y="325180"/>
                        </a:lnTo>
                        <a:lnTo>
                          <a:pt x="1327519" y="325180"/>
                        </a:lnTo>
                        <a:lnTo>
                          <a:pt x="1327519" y="161190"/>
                        </a:lnTo>
                        <a:lnTo>
                          <a:pt x="1423913" y="161190"/>
                        </a:lnTo>
                        <a:lnTo>
                          <a:pt x="1423913" y="147191"/>
                        </a:lnTo>
                        <a:lnTo>
                          <a:pt x="1322719" y="147191"/>
                        </a:lnTo>
                        <a:close/>
                        <a:moveTo>
                          <a:pt x="2650712" y="99793"/>
                        </a:moveTo>
                        <a:lnTo>
                          <a:pt x="2716108" y="99793"/>
                        </a:lnTo>
                        <a:lnTo>
                          <a:pt x="2768305" y="174789"/>
                        </a:lnTo>
                        <a:lnTo>
                          <a:pt x="2701109" y="174789"/>
                        </a:lnTo>
                        <a:close/>
                        <a:moveTo>
                          <a:pt x="2535319" y="99793"/>
                        </a:moveTo>
                        <a:lnTo>
                          <a:pt x="2602915" y="99793"/>
                        </a:lnTo>
                        <a:lnTo>
                          <a:pt x="2547919" y="173989"/>
                        </a:lnTo>
                        <a:lnTo>
                          <a:pt x="2476923" y="173989"/>
                        </a:lnTo>
                        <a:close/>
                        <a:moveTo>
                          <a:pt x="489770" y="93194"/>
                        </a:moveTo>
                        <a:lnTo>
                          <a:pt x="559566" y="93194"/>
                        </a:lnTo>
                        <a:lnTo>
                          <a:pt x="548566" y="132591"/>
                        </a:lnTo>
                        <a:lnTo>
                          <a:pt x="779352" y="132591"/>
                        </a:lnTo>
                        <a:lnTo>
                          <a:pt x="753754" y="178389"/>
                        </a:lnTo>
                        <a:lnTo>
                          <a:pt x="538767" y="178389"/>
                        </a:lnTo>
                        <a:lnTo>
                          <a:pt x="486170" y="375577"/>
                        </a:lnTo>
                        <a:lnTo>
                          <a:pt x="416774" y="375577"/>
                        </a:lnTo>
                        <a:lnTo>
                          <a:pt x="468971" y="178389"/>
                        </a:lnTo>
                        <a:lnTo>
                          <a:pt x="413975" y="178389"/>
                        </a:lnTo>
                        <a:lnTo>
                          <a:pt x="413975" y="132591"/>
                        </a:lnTo>
                        <a:lnTo>
                          <a:pt x="478571" y="132591"/>
                        </a:lnTo>
                        <a:close/>
                        <a:moveTo>
                          <a:pt x="62996" y="65596"/>
                        </a:moveTo>
                        <a:lnTo>
                          <a:pt x="62996" y="328779"/>
                        </a:lnTo>
                        <a:lnTo>
                          <a:pt x="98994" y="328779"/>
                        </a:lnTo>
                        <a:lnTo>
                          <a:pt x="98994" y="65596"/>
                        </a:lnTo>
                        <a:close/>
                        <a:moveTo>
                          <a:pt x="2292934" y="60796"/>
                        </a:moveTo>
                        <a:lnTo>
                          <a:pt x="2292934" y="170589"/>
                        </a:lnTo>
                        <a:lnTo>
                          <a:pt x="2324132" y="170789"/>
                        </a:lnTo>
                        <a:lnTo>
                          <a:pt x="2324132" y="60796"/>
                        </a:lnTo>
                        <a:close/>
                        <a:moveTo>
                          <a:pt x="0" y="16798"/>
                        </a:moveTo>
                        <a:lnTo>
                          <a:pt x="162190" y="16798"/>
                        </a:lnTo>
                        <a:lnTo>
                          <a:pt x="162190" y="320780"/>
                        </a:lnTo>
                        <a:lnTo>
                          <a:pt x="103194" y="377176"/>
                        </a:lnTo>
                        <a:lnTo>
                          <a:pt x="0" y="377176"/>
                        </a:lnTo>
                        <a:close/>
                        <a:moveTo>
                          <a:pt x="1638574" y="14799"/>
                        </a:moveTo>
                        <a:lnTo>
                          <a:pt x="1986153" y="14799"/>
                        </a:lnTo>
                        <a:lnTo>
                          <a:pt x="1967354" y="62196"/>
                        </a:lnTo>
                        <a:lnTo>
                          <a:pt x="1638574" y="62196"/>
                        </a:lnTo>
                        <a:close/>
                        <a:moveTo>
                          <a:pt x="2039150" y="13999"/>
                        </a:moveTo>
                        <a:lnTo>
                          <a:pt x="2207739" y="13999"/>
                        </a:lnTo>
                        <a:lnTo>
                          <a:pt x="2188141" y="60796"/>
                        </a:lnTo>
                        <a:lnTo>
                          <a:pt x="2135144" y="60796"/>
                        </a:lnTo>
                        <a:lnTo>
                          <a:pt x="2124545" y="100793"/>
                        </a:lnTo>
                        <a:lnTo>
                          <a:pt x="2198940" y="100793"/>
                        </a:lnTo>
                        <a:lnTo>
                          <a:pt x="2198940" y="325780"/>
                        </a:lnTo>
                        <a:lnTo>
                          <a:pt x="2139744" y="374977"/>
                        </a:lnTo>
                        <a:lnTo>
                          <a:pt x="2055549" y="374977"/>
                        </a:lnTo>
                        <a:lnTo>
                          <a:pt x="2055549" y="196788"/>
                        </a:lnTo>
                        <a:lnTo>
                          <a:pt x="2033750" y="196788"/>
                        </a:lnTo>
                        <a:lnTo>
                          <a:pt x="2071348" y="60796"/>
                        </a:lnTo>
                        <a:lnTo>
                          <a:pt x="2039150" y="60796"/>
                        </a:lnTo>
                        <a:close/>
                        <a:moveTo>
                          <a:pt x="930543" y="12599"/>
                        </a:moveTo>
                        <a:lnTo>
                          <a:pt x="1176128" y="12599"/>
                        </a:lnTo>
                        <a:lnTo>
                          <a:pt x="1176128" y="59396"/>
                        </a:lnTo>
                        <a:lnTo>
                          <a:pt x="1091733" y="130992"/>
                        </a:lnTo>
                        <a:lnTo>
                          <a:pt x="1177328" y="204787"/>
                        </a:lnTo>
                        <a:lnTo>
                          <a:pt x="1087133" y="204787"/>
                        </a:lnTo>
                        <a:lnTo>
                          <a:pt x="1045936" y="169789"/>
                        </a:lnTo>
                        <a:lnTo>
                          <a:pt x="1005338" y="204187"/>
                        </a:lnTo>
                        <a:lnTo>
                          <a:pt x="915144" y="204187"/>
                        </a:lnTo>
                        <a:lnTo>
                          <a:pt x="1000539" y="131192"/>
                        </a:lnTo>
                        <a:lnTo>
                          <a:pt x="931743" y="72995"/>
                        </a:lnTo>
                        <a:lnTo>
                          <a:pt x="1024537" y="72995"/>
                        </a:lnTo>
                        <a:lnTo>
                          <a:pt x="1046536" y="91794"/>
                        </a:lnTo>
                        <a:lnTo>
                          <a:pt x="1088133" y="56196"/>
                        </a:lnTo>
                        <a:lnTo>
                          <a:pt x="930543" y="55996"/>
                        </a:lnTo>
                        <a:close/>
                        <a:moveTo>
                          <a:pt x="2214139" y="12199"/>
                        </a:moveTo>
                        <a:lnTo>
                          <a:pt x="2412727" y="12199"/>
                        </a:lnTo>
                        <a:lnTo>
                          <a:pt x="2394128" y="60796"/>
                        </a:lnTo>
                        <a:lnTo>
                          <a:pt x="2383529" y="60796"/>
                        </a:lnTo>
                        <a:lnTo>
                          <a:pt x="2383529" y="170589"/>
                        </a:lnTo>
                        <a:lnTo>
                          <a:pt x="2413527" y="170589"/>
                        </a:lnTo>
                        <a:lnTo>
                          <a:pt x="2395528" y="219386"/>
                        </a:lnTo>
                        <a:lnTo>
                          <a:pt x="2383529" y="219386"/>
                        </a:lnTo>
                        <a:lnTo>
                          <a:pt x="2383529" y="358178"/>
                        </a:lnTo>
                        <a:lnTo>
                          <a:pt x="2323932" y="385976"/>
                        </a:lnTo>
                        <a:lnTo>
                          <a:pt x="2323932" y="219386"/>
                        </a:lnTo>
                        <a:lnTo>
                          <a:pt x="2292934" y="219386"/>
                        </a:lnTo>
                        <a:lnTo>
                          <a:pt x="2292934" y="358178"/>
                        </a:lnTo>
                        <a:lnTo>
                          <a:pt x="2234538" y="386776"/>
                        </a:lnTo>
                        <a:lnTo>
                          <a:pt x="2234538" y="219386"/>
                        </a:lnTo>
                        <a:lnTo>
                          <a:pt x="2208739" y="219386"/>
                        </a:lnTo>
                        <a:lnTo>
                          <a:pt x="2208739" y="170589"/>
                        </a:lnTo>
                        <a:lnTo>
                          <a:pt x="2234538" y="170589"/>
                        </a:lnTo>
                        <a:lnTo>
                          <a:pt x="2234538" y="60796"/>
                        </a:lnTo>
                        <a:lnTo>
                          <a:pt x="2214139" y="60796"/>
                        </a:lnTo>
                        <a:close/>
                        <a:moveTo>
                          <a:pt x="2629313" y="11599"/>
                        </a:moveTo>
                        <a:cubicBezTo>
                          <a:pt x="2640913" y="11865"/>
                          <a:pt x="2649679" y="13732"/>
                          <a:pt x="2655612" y="17198"/>
                        </a:cubicBezTo>
                        <a:cubicBezTo>
                          <a:pt x="2661545" y="20665"/>
                          <a:pt x="2667578" y="27598"/>
                          <a:pt x="2673711" y="37997"/>
                        </a:cubicBezTo>
                        <a:lnTo>
                          <a:pt x="2813102" y="37997"/>
                        </a:lnTo>
                        <a:lnTo>
                          <a:pt x="2813102" y="113793"/>
                        </a:lnTo>
                        <a:lnTo>
                          <a:pt x="2749706" y="136191"/>
                        </a:lnTo>
                        <a:lnTo>
                          <a:pt x="2749706" y="87594"/>
                        </a:lnTo>
                        <a:lnTo>
                          <a:pt x="2510921" y="87594"/>
                        </a:lnTo>
                        <a:lnTo>
                          <a:pt x="2510921" y="119192"/>
                        </a:lnTo>
                        <a:lnTo>
                          <a:pt x="2448725" y="140791"/>
                        </a:lnTo>
                        <a:lnTo>
                          <a:pt x="2448725" y="37997"/>
                        </a:lnTo>
                        <a:lnTo>
                          <a:pt x="2595915" y="37997"/>
                        </a:lnTo>
                        <a:cubicBezTo>
                          <a:pt x="2597649" y="34531"/>
                          <a:pt x="2600749" y="29198"/>
                          <a:pt x="2605215" y="21998"/>
                        </a:cubicBezTo>
                        <a:cubicBezTo>
                          <a:pt x="2609681" y="14799"/>
                          <a:pt x="2617714" y="11332"/>
                          <a:pt x="2629313" y="11599"/>
                        </a:cubicBezTo>
                        <a:close/>
                        <a:moveTo>
                          <a:pt x="1266323" y="11399"/>
                        </a:moveTo>
                        <a:cubicBezTo>
                          <a:pt x="1272189" y="11399"/>
                          <a:pt x="1277989" y="12932"/>
                          <a:pt x="1283721" y="15999"/>
                        </a:cubicBezTo>
                        <a:cubicBezTo>
                          <a:pt x="1289454" y="19065"/>
                          <a:pt x="1293988" y="23498"/>
                          <a:pt x="1297321" y="29298"/>
                        </a:cubicBezTo>
                        <a:cubicBezTo>
                          <a:pt x="1300654" y="35097"/>
                          <a:pt x="1302354" y="41264"/>
                          <a:pt x="1302420" y="47797"/>
                        </a:cubicBezTo>
                        <a:cubicBezTo>
                          <a:pt x="1302487" y="54330"/>
                          <a:pt x="1300854" y="60462"/>
                          <a:pt x="1297521" y="66195"/>
                        </a:cubicBezTo>
                        <a:cubicBezTo>
                          <a:pt x="1294188" y="71795"/>
                          <a:pt x="1289721" y="76262"/>
                          <a:pt x="1284121" y="79595"/>
                        </a:cubicBezTo>
                        <a:cubicBezTo>
                          <a:pt x="1278522" y="82928"/>
                          <a:pt x="1272589" y="84528"/>
                          <a:pt x="1266323" y="84394"/>
                        </a:cubicBezTo>
                        <a:cubicBezTo>
                          <a:pt x="1259923" y="84394"/>
                          <a:pt x="1253890" y="82761"/>
                          <a:pt x="1248224" y="79495"/>
                        </a:cubicBezTo>
                        <a:cubicBezTo>
                          <a:pt x="1242557" y="76228"/>
                          <a:pt x="1238124" y="71795"/>
                          <a:pt x="1234924" y="66195"/>
                        </a:cubicBezTo>
                        <a:cubicBezTo>
                          <a:pt x="1231725" y="60596"/>
                          <a:pt x="1230191" y="54396"/>
                          <a:pt x="1230325" y="47597"/>
                        </a:cubicBezTo>
                        <a:cubicBezTo>
                          <a:pt x="1230325" y="41064"/>
                          <a:pt x="1231958" y="34931"/>
                          <a:pt x="1235224" y="29198"/>
                        </a:cubicBezTo>
                        <a:cubicBezTo>
                          <a:pt x="1238491" y="23465"/>
                          <a:pt x="1242991" y="19098"/>
                          <a:pt x="1248724" y="16099"/>
                        </a:cubicBezTo>
                        <a:cubicBezTo>
                          <a:pt x="1254457" y="13099"/>
                          <a:pt x="1260323" y="11532"/>
                          <a:pt x="1266323" y="11399"/>
                        </a:cubicBezTo>
                        <a:close/>
                        <a:moveTo>
                          <a:pt x="863547" y="9999"/>
                        </a:moveTo>
                        <a:cubicBezTo>
                          <a:pt x="869680" y="9999"/>
                          <a:pt x="875880" y="11665"/>
                          <a:pt x="882146" y="14999"/>
                        </a:cubicBezTo>
                        <a:cubicBezTo>
                          <a:pt x="888412" y="18332"/>
                          <a:pt x="893245" y="23065"/>
                          <a:pt x="896645" y="29198"/>
                        </a:cubicBezTo>
                        <a:cubicBezTo>
                          <a:pt x="900045" y="35331"/>
                          <a:pt x="901778" y="41864"/>
                          <a:pt x="901845" y="48797"/>
                        </a:cubicBezTo>
                        <a:cubicBezTo>
                          <a:pt x="901912" y="55729"/>
                          <a:pt x="900278" y="62062"/>
                          <a:pt x="896945" y="67795"/>
                        </a:cubicBezTo>
                        <a:cubicBezTo>
                          <a:pt x="893479" y="73662"/>
                          <a:pt x="888712" y="78328"/>
                          <a:pt x="882646" y="81795"/>
                        </a:cubicBezTo>
                        <a:cubicBezTo>
                          <a:pt x="876580" y="85261"/>
                          <a:pt x="870213" y="86994"/>
                          <a:pt x="863547" y="86994"/>
                        </a:cubicBezTo>
                        <a:cubicBezTo>
                          <a:pt x="856748" y="86994"/>
                          <a:pt x="850315" y="85261"/>
                          <a:pt x="844248" y="81795"/>
                        </a:cubicBezTo>
                        <a:cubicBezTo>
                          <a:pt x="838182" y="78328"/>
                          <a:pt x="833482" y="73695"/>
                          <a:pt x="830149" y="67895"/>
                        </a:cubicBezTo>
                        <a:cubicBezTo>
                          <a:pt x="826816" y="62096"/>
                          <a:pt x="825149" y="55663"/>
                          <a:pt x="825149" y="48597"/>
                        </a:cubicBezTo>
                        <a:cubicBezTo>
                          <a:pt x="825149" y="41797"/>
                          <a:pt x="826849" y="35331"/>
                          <a:pt x="830249" y="29198"/>
                        </a:cubicBezTo>
                        <a:cubicBezTo>
                          <a:pt x="833649" y="23065"/>
                          <a:pt x="838482" y="18332"/>
                          <a:pt x="844748" y="14999"/>
                        </a:cubicBezTo>
                        <a:cubicBezTo>
                          <a:pt x="851015" y="11665"/>
                          <a:pt x="857281" y="9999"/>
                          <a:pt x="863547" y="9999"/>
                        </a:cubicBezTo>
                        <a:close/>
                        <a:moveTo>
                          <a:pt x="3213152" y="8399"/>
                        </a:moveTo>
                        <a:lnTo>
                          <a:pt x="3196753" y="56796"/>
                        </a:lnTo>
                        <a:lnTo>
                          <a:pt x="3091960" y="68795"/>
                        </a:lnTo>
                        <a:lnTo>
                          <a:pt x="3091960" y="110393"/>
                        </a:lnTo>
                        <a:lnTo>
                          <a:pt x="3219752" y="110393"/>
                        </a:lnTo>
                        <a:lnTo>
                          <a:pt x="3198753" y="155190"/>
                        </a:lnTo>
                        <a:lnTo>
                          <a:pt x="3185354" y="155190"/>
                        </a:lnTo>
                        <a:lnTo>
                          <a:pt x="3185354" y="357578"/>
                        </a:lnTo>
                        <a:lnTo>
                          <a:pt x="3124958" y="385176"/>
                        </a:lnTo>
                        <a:lnTo>
                          <a:pt x="3124958" y="155190"/>
                        </a:lnTo>
                        <a:lnTo>
                          <a:pt x="3091960" y="155190"/>
                        </a:lnTo>
                        <a:lnTo>
                          <a:pt x="3091960" y="358978"/>
                        </a:lnTo>
                        <a:lnTo>
                          <a:pt x="3031763" y="386776"/>
                        </a:lnTo>
                        <a:lnTo>
                          <a:pt x="3031763" y="23598"/>
                        </a:lnTo>
                        <a:close/>
                        <a:moveTo>
                          <a:pt x="3029563" y="8399"/>
                        </a:moveTo>
                        <a:lnTo>
                          <a:pt x="3014365" y="56796"/>
                        </a:lnTo>
                        <a:lnTo>
                          <a:pt x="2916571" y="68795"/>
                        </a:lnTo>
                        <a:lnTo>
                          <a:pt x="2916171" y="101593"/>
                        </a:lnTo>
                        <a:lnTo>
                          <a:pt x="3017164" y="101593"/>
                        </a:lnTo>
                        <a:lnTo>
                          <a:pt x="3016964" y="216186"/>
                        </a:lnTo>
                        <a:lnTo>
                          <a:pt x="2957568" y="267983"/>
                        </a:lnTo>
                        <a:lnTo>
                          <a:pt x="2916171" y="268183"/>
                        </a:lnTo>
                        <a:lnTo>
                          <a:pt x="2916371" y="362977"/>
                        </a:lnTo>
                        <a:lnTo>
                          <a:pt x="2856374" y="390776"/>
                        </a:lnTo>
                        <a:lnTo>
                          <a:pt x="2856374" y="25798"/>
                        </a:lnTo>
                        <a:close/>
                        <a:moveTo>
                          <a:pt x="237985" y="7399"/>
                        </a:moveTo>
                        <a:lnTo>
                          <a:pt x="304781" y="7399"/>
                        </a:lnTo>
                        <a:lnTo>
                          <a:pt x="304781" y="133191"/>
                        </a:lnTo>
                        <a:lnTo>
                          <a:pt x="374777" y="133191"/>
                        </a:lnTo>
                        <a:lnTo>
                          <a:pt x="351178" y="182188"/>
                        </a:lnTo>
                        <a:lnTo>
                          <a:pt x="304781" y="182188"/>
                        </a:lnTo>
                        <a:lnTo>
                          <a:pt x="304781" y="361577"/>
                        </a:lnTo>
                        <a:lnTo>
                          <a:pt x="237985" y="388776"/>
                        </a:lnTo>
                        <a:lnTo>
                          <a:pt x="237985" y="182188"/>
                        </a:lnTo>
                        <a:lnTo>
                          <a:pt x="170789" y="182188"/>
                        </a:lnTo>
                        <a:lnTo>
                          <a:pt x="170789" y="133191"/>
                        </a:lnTo>
                        <a:lnTo>
                          <a:pt x="237985" y="133191"/>
                        </a:lnTo>
                        <a:close/>
                        <a:moveTo>
                          <a:pt x="590764" y="6099"/>
                        </a:moveTo>
                        <a:cubicBezTo>
                          <a:pt x="597963" y="6166"/>
                          <a:pt x="604963" y="7599"/>
                          <a:pt x="611762" y="10399"/>
                        </a:cubicBezTo>
                        <a:cubicBezTo>
                          <a:pt x="618562" y="13199"/>
                          <a:pt x="623162" y="16199"/>
                          <a:pt x="625562" y="19398"/>
                        </a:cubicBezTo>
                        <a:lnTo>
                          <a:pt x="631761" y="26998"/>
                        </a:lnTo>
                        <a:lnTo>
                          <a:pt x="772353" y="27198"/>
                        </a:lnTo>
                        <a:lnTo>
                          <a:pt x="772353" y="85794"/>
                        </a:lnTo>
                        <a:lnTo>
                          <a:pt x="705357" y="105993"/>
                        </a:lnTo>
                        <a:lnTo>
                          <a:pt x="705357" y="68595"/>
                        </a:lnTo>
                        <a:lnTo>
                          <a:pt x="477771" y="68595"/>
                        </a:lnTo>
                        <a:lnTo>
                          <a:pt x="477771" y="85194"/>
                        </a:lnTo>
                        <a:lnTo>
                          <a:pt x="410775" y="111393"/>
                        </a:lnTo>
                        <a:lnTo>
                          <a:pt x="410775" y="27198"/>
                        </a:lnTo>
                        <a:lnTo>
                          <a:pt x="547366" y="26998"/>
                        </a:lnTo>
                        <a:cubicBezTo>
                          <a:pt x="550166" y="23531"/>
                          <a:pt x="553066" y="20398"/>
                          <a:pt x="556066" y="17598"/>
                        </a:cubicBezTo>
                        <a:cubicBezTo>
                          <a:pt x="559066" y="14799"/>
                          <a:pt x="563799" y="12165"/>
                          <a:pt x="570265" y="9699"/>
                        </a:cubicBezTo>
                        <a:cubicBezTo>
                          <a:pt x="576731" y="7232"/>
                          <a:pt x="583564" y="6032"/>
                          <a:pt x="590764" y="6099"/>
                        </a:cubicBezTo>
                        <a:close/>
                        <a:moveTo>
                          <a:pt x="1451711" y="0"/>
                        </a:moveTo>
                        <a:cubicBezTo>
                          <a:pt x="1459444" y="0"/>
                          <a:pt x="1466877" y="2099"/>
                          <a:pt x="1474010" y="6299"/>
                        </a:cubicBezTo>
                        <a:cubicBezTo>
                          <a:pt x="1481143" y="10499"/>
                          <a:pt x="1486842" y="17265"/>
                          <a:pt x="1491109" y="26598"/>
                        </a:cubicBezTo>
                        <a:lnTo>
                          <a:pt x="1589503" y="26598"/>
                        </a:lnTo>
                        <a:lnTo>
                          <a:pt x="1589503" y="85794"/>
                        </a:lnTo>
                        <a:lnTo>
                          <a:pt x="1537906" y="102793"/>
                        </a:lnTo>
                        <a:lnTo>
                          <a:pt x="1537906" y="69595"/>
                        </a:lnTo>
                        <a:lnTo>
                          <a:pt x="1372316" y="69595"/>
                        </a:lnTo>
                        <a:lnTo>
                          <a:pt x="1372316" y="87394"/>
                        </a:lnTo>
                        <a:lnTo>
                          <a:pt x="1320519" y="104193"/>
                        </a:lnTo>
                        <a:lnTo>
                          <a:pt x="1320519" y="26598"/>
                        </a:lnTo>
                        <a:lnTo>
                          <a:pt x="1412114" y="26598"/>
                        </a:lnTo>
                        <a:cubicBezTo>
                          <a:pt x="1420913" y="8999"/>
                          <a:pt x="1434112" y="133"/>
                          <a:pt x="14517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迷你简菱心" panose="02010609000101010101" pitchFamily="49" charset="-122"/>
                      <a:ea typeface="迷你简菱心" panose="0201060900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94" name="PA-椭圆 45">
                    <a:extLst>
                      <a:ext uri="{FF2B5EF4-FFF2-40B4-BE49-F238E27FC236}">
                        <a16:creationId xmlns:a16="http://schemas.microsoft.com/office/drawing/2014/main" id="{FD3E7635-69C2-44AA-8F0E-A4FCA1B2B889}"/>
                      </a:ext>
                    </a:extLst>
                  </p:cNvPr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6927850" y="2847975"/>
                    <a:ext cx="79375" cy="7937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92" name="PA-文本框 43">
                  <a:extLst>
                    <a:ext uri="{FF2B5EF4-FFF2-40B4-BE49-F238E27FC236}">
                      <a16:creationId xmlns:a16="http://schemas.microsoft.com/office/drawing/2014/main" id="{E26B8A98-4FE4-4CA8-A21A-B01CCD22FD80}"/>
                    </a:ext>
                  </a:extLst>
                </p:cNvPr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77" name="PA-文本框 49">
              <a:extLst>
                <a:ext uri="{FF2B5EF4-FFF2-40B4-BE49-F238E27FC236}">
                  <a16:creationId xmlns:a16="http://schemas.microsoft.com/office/drawing/2014/main" id="{CFD930C7-A6FD-4CB4-8031-E055432DF3E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8" name="PA-文本框 28">
              <a:extLst>
                <a:ext uri="{FF2B5EF4-FFF2-40B4-BE49-F238E27FC236}">
                  <a16:creationId xmlns:a16="http://schemas.microsoft.com/office/drawing/2014/main" id="{36040B75-9020-468D-8BFE-82E668B2571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9" name="PA-文本框 25">
              <a:extLst>
                <a:ext uri="{FF2B5EF4-FFF2-40B4-BE49-F238E27FC236}">
                  <a16:creationId xmlns:a16="http://schemas.microsoft.com/office/drawing/2014/main" id="{D7D1645F-B437-4438-9041-918A7500E244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80" name="PA-圆角矩形 24">
              <a:extLst>
                <a:ext uri="{FF2B5EF4-FFF2-40B4-BE49-F238E27FC236}">
                  <a16:creationId xmlns:a16="http://schemas.microsoft.com/office/drawing/2014/main" id="{C96A59C9-81CD-45C8-A8B8-C5E16A2EBB4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81" name="PA-文本框 29">
              <a:extLst>
                <a:ext uri="{FF2B5EF4-FFF2-40B4-BE49-F238E27FC236}">
                  <a16:creationId xmlns:a16="http://schemas.microsoft.com/office/drawing/2014/main" id="{320BE0EC-1323-470A-810A-C8A7E3D208F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82" name="PA-文本框 29">
              <a:extLst>
                <a:ext uri="{FF2B5EF4-FFF2-40B4-BE49-F238E27FC236}">
                  <a16:creationId xmlns:a16="http://schemas.microsoft.com/office/drawing/2014/main" id="{F650EEBD-4BED-4CA1-A7E6-FB566F8AA05A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83" name="PA-文本框 25">
              <a:extLst>
                <a:ext uri="{FF2B5EF4-FFF2-40B4-BE49-F238E27FC236}">
                  <a16:creationId xmlns:a16="http://schemas.microsoft.com/office/drawing/2014/main" id="{1D680C3E-1A1E-457F-9319-5C3592B3D383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84" name="PA-文本框 28">
              <a:extLst>
                <a:ext uri="{FF2B5EF4-FFF2-40B4-BE49-F238E27FC236}">
                  <a16:creationId xmlns:a16="http://schemas.microsoft.com/office/drawing/2014/main" id="{23FBC032-B8B9-453B-8837-7162D261AC8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85" name="PA-文本框 48">
              <a:extLst>
                <a:ext uri="{FF2B5EF4-FFF2-40B4-BE49-F238E27FC236}">
                  <a16:creationId xmlns:a16="http://schemas.microsoft.com/office/drawing/2014/main" id="{AA506253-3E6B-4C0E-B217-F3877D83CEEE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  <p:sp>
          <p:nvSpPr>
            <p:cNvPr id="86" name="PA-文本框 38">
              <a:extLst>
                <a:ext uri="{FF2B5EF4-FFF2-40B4-BE49-F238E27FC236}">
                  <a16:creationId xmlns:a16="http://schemas.microsoft.com/office/drawing/2014/main" id="{83D8F876-C5E8-489A-8C4A-00AEF32AB687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87" name="PA-文本框 38">
              <a:extLst>
                <a:ext uri="{FF2B5EF4-FFF2-40B4-BE49-F238E27FC236}">
                  <a16:creationId xmlns:a16="http://schemas.microsoft.com/office/drawing/2014/main" id="{F19FF897-25A5-40F4-9D89-8AC98480DC1C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88" name="PA-文本框 48">
              <a:extLst>
                <a:ext uri="{FF2B5EF4-FFF2-40B4-BE49-F238E27FC236}">
                  <a16:creationId xmlns:a16="http://schemas.microsoft.com/office/drawing/2014/main" id="{AD25A3A6-62CC-466F-BA93-81697508C59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</p:grp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1870422-EB08-42EF-A939-1F9FD1207B4E}"/>
              </a:ext>
            </a:extLst>
          </p:cNvPr>
          <p:cNvSpPr txBox="1"/>
          <p:nvPr/>
        </p:nvSpPr>
        <p:spPr>
          <a:xfrm>
            <a:off x="723900" y="3846552"/>
            <a:ext cx="404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Function demonstration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59576396-FB2B-4A30-9DAA-2A5AC99D4399}"/>
              </a:ext>
            </a:extLst>
          </p:cNvPr>
          <p:cNvSpPr txBox="1"/>
          <p:nvPr/>
        </p:nvSpPr>
        <p:spPr>
          <a:xfrm>
            <a:off x="676275" y="2332077"/>
            <a:ext cx="6083300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algn="l"/>
            <a:r>
              <a:rPr lang="en-US" altLang="zh-CN" sz="5400" dirty="0"/>
              <a:t>PART 04</a:t>
            </a:r>
            <a:endParaRPr lang="zh-CN" altLang="en-US" sz="5400" dirty="0"/>
          </a:p>
        </p:txBody>
      </p:sp>
      <p:sp>
        <p:nvSpPr>
          <p:cNvPr id="194" name="PA-圆角矩形 11">
            <a:extLst>
              <a:ext uri="{FF2B5EF4-FFF2-40B4-BE49-F238E27FC236}">
                <a16:creationId xmlns:a16="http://schemas.microsoft.com/office/drawing/2014/main" id="{C245A6EC-29A0-48D0-B3D2-13A4FE69E3F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75649" y="4529360"/>
            <a:ext cx="2209180" cy="646014"/>
          </a:xfrm>
          <a:prstGeom prst="roundRect">
            <a:avLst>
              <a:gd name="adj" fmla="val 46698"/>
            </a:avLst>
          </a:prstGeom>
          <a:gradFill flip="none" rotWithShape="1">
            <a:gsLst>
              <a:gs pos="0">
                <a:srgbClr val="EDF2F9">
                  <a:lumMod val="48000"/>
                  <a:lumOff val="52000"/>
                </a:srgbClr>
              </a:gs>
              <a:gs pos="100000">
                <a:srgbClr val="EDF2F9">
                  <a:lumMod val="91000"/>
                </a:srgbClr>
              </a:gs>
            </a:gsLst>
            <a:lin ang="13500000" scaled="1"/>
            <a:tileRect/>
          </a:gradFill>
          <a:ln w="107950">
            <a:gradFill flip="none" rotWithShape="1">
              <a:gsLst>
                <a:gs pos="43000">
                  <a:schemeClr val="bg1"/>
                </a:gs>
                <a:gs pos="65000">
                  <a:srgbClr val="546F90">
                    <a:alpha val="49000"/>
                  </a:srgbClr>
                </a:gs>
              </a:gsLst>
              <a:lin ang="4800000" scaled="0"/>
              <a:tileRect/>
            </a:gradFill>
          </a:ln>
          <a:effectLst>
            <a:outerShdw blurRad="177800" dist="241300" dir="2700000" algn="tl" rotWithShape="0">
              <a:srgbClr val="546F90">
                <a:alpha val="14000"/>
              </a:srgb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PA-椭圆 13">
            <a:extLst>
              <a:ext uri="{FF2B5EF4-FFF2-40B4-BE49-F238E27FC236}">
                <a16:creationId xmlns:a16="http://schemas.microsoft.com/office/drawing/2014/main" id="{0658DDF5-0D12-4FCC-94F5-9874CDADB3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51768" y="4665493"/>
            <a:ext cx="386681" cy="386681"/>
          </a:xfrm>
          <a:prstGeom prst="ellipse">
            <a:avLst/>
          </a:prstGeom>
          <a:gradFill>
            <a:gsLst>
              <a:gs pos="0">
                <a:srgbClr val="04DFFB"/>
              </a:gs>
              <a:gs pos="31000">
                <a:srgbClr val="00B0F0"/>
              </a:gs>
              <a:gs pos="100000">
                <a:srgbClr val="9340F5"/>
              </a:gs>
            </a:gsLst>
            <a:lin ang="2700000" scaled="1"/>
          </a:gradFill>
          <a:ln w="6350">
            <a:gradFill flip="none" rotWithShape="1"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" dist="254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PA-文本框 49">
            <a:extLst>
              <a:ext uri="{FF2B5EF4-FFF2-40B4-BE49-F238E27FC236}">
                <a16:creationId xmlns:a16="http://schemas.microsoft.com/office/drawing/2014/main" id="{CB80DB9C-9230-43D4-980B-F562393D62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99888" y="4680518"/>
            <a:ext cx="161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cap="all" dirty="0">
                <a:solidFill>
                  <a:srgbClr val="516070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Read  More</a:t>
            </a:r>
            <a:endParaRPr lang="zh-CN" altLang="en-US" sz="1600" cap="all" dirty="0">
              <a:solidFill>
                <a:srgbClr val="516070"/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</a:effectLs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204" name="图形 203">
            <a:extLst>
              <a:ext uri="{FF2B5EF4-FFF2-40B4-BE49-F238E27FC236}">
                <a16:creationId xmlns:a16="http://schemas.microsoft.com/office/drawing/2014/main" id="{6ADBBD17-B117-4B7D-A93B-B62A13003964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 rot="5400000">
            <a:off x="2467927" y="4671396"/>
            <a:ext cx="361950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90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279AEF7-6A10-4D51-9F56-2F64364DA6F1}"/>
              </a:ext>
            </a:extLst>
          </p:cNvPr>
          <p:cNvSpPr txBox="1"/>
          <p:nvPr/>
        </p:nvSpPr>
        <p:spPr>
          <a:xfrm>
            <a:off x="4009628" y="6280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70BD33-3B12-4A59-AD7C-227919EA3A41}"/>
              </a:ext>
            </a:extLst>
          </p:cNvPr>
          <p:cNvSpPr txBox="1"/>
          <p:nvPr/>
        </p:nvSpPr>
        <p:spPr>
          <a:xfrm>
            <a:off x="4067175" y="1303377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contents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67DC19-A358-47BC-8576-896DD137FEB9}"/>
              </a:ext>
            </a:extLst>
          </p:cNvPr>
          <p:cNvSpPr/>
          <p:nvPr/>
        </p:nvSpPr>
        <p:spPr>
          <a:xfrm>
            <a:off x="1621129" y="2404788"/>
            <a:ext cx="1674392" cy="1674392"/>
          </a:xfrm>
          <a:prstGeom prst="roundRect">
            <a:avLst>
              <a:gd name="adj" fmla="val 17185"/>
            </a:avLst>
          </a:prstGeom>
          <a:solidFill>
            <a:srgbClr val="D4E0ED"/>
          </a:solidFill>
          <a:ln w="254000">
            <a:gradFill flip="none" rotWithShape="1">
              <a:gsLst>
                <a:gs pos="53000">
                  <a:schemeClr val="bg1">
                    <a:alpha val="68000"/>
                  </a:schemeClr>
                </a:gs>
                <a:gs pos="66000">
                  <a:srgbClr val="D4E1ED">
                    <a:lumMod val="7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CCF406D-E168-4803-AB17-A92F091BE576}"/>
              </a:ext>
            </a:extLst>
          </p:cNvPr>
          <p:cNvSpPr/>
          <p:nvPr/>
        </p:nvSpPr>
        <p:spPr>
          <a:xfrm>
            <a:off x="4033837" y="2404788"/>
            <a:ext cx="1674392" cy="1674392"/>
          </a:xfrm>
          <a:prstGeom prst="roundRect">
            <a:avLst>
              <a:gd name="adj" fmla="val 17185"/>
            </a:avLst>
          </a:prstGeom>
          <a:solidFill>
            <a:srgbClr val="D4E0ED"/>
          </a:solidFill>
          <a:ln w="254000">
            <a:gradFill flip="none" rotWithShape="1">
              <a:gsLst>
                <a:gs pos="53000">
                  <a:schemeClr val="bg1">
                    <a:alpha val="68000"/>
                  </a:schemeClr>
                </a:gs>
                <a:gs pos="66000">
                  <a:srgbClr val="D4E1ED">
                    <a:lumMod val="7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C7BE0E3-71E0-4625-BCF3-96E236421751}"/>
              </a:ext>
            </a:extLst>
          </p:cNvPr>
          <p:cNvSpPr/>
          <p:nvPr/>
        </p:nvSpPr>
        <p:spPr>
          <a:xfrm>
            <a:off x="6446545" y="2404788"/>
            <a:ext cx="1674392" cy="1674392"/>
          </a:xfrm>
          <a:prstGeom prst="roundRect">
            <a:avLst>
              <a:gd name="adj" fmla="val 17185"/>
            </a:avLst>
          </a:prstGeom>
          <a:solidFill>
            <a:srgbClr val="D4E0ED"/>
          </a:solidFill>
          <a:ln w="254000">
            <a:gradFill flip="none" rotWithShape="1">
              <a:gsLst>
                <a:gs pos="53000">
                  <a:schemeClr val="bg1">
                    <a:alpha val="68000"/>
                  </a:schemeClr>
                </a:gs>
                <a:gs pos="66000">
                  <a:srgbClr val="D4E1ED">
                    <a:lumMod val="7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9B35FC7-1FCC-4330-8B7B-FD53D79EDB3D}"/>
              </a:ext>
            </a:extLst>
          </p:cNvPr>
          <p:cNvSpPr/>
          <p:nvPr/>
        </p:nvSpPr>
        <p:spPr>
          <a:xfrm>
            <a:off x="8859254" y="2404788"/>
            <a:ext cx="1674392" cy="1674392"/>
          </a:xfrm>
          <a:prstGeom prst="roundRect">
            <a:avLst>
              <a:gd name="adj" fmla="val 17185"/>
            </a:avLst>
          </a:prstGeom>
          <a:solidFill>
            <a:srgbClr val="D4E0ED"/>
          </a:solidFill>
          <a:ln w="254000">
            <a:gradFill flip="none" rotWithShape="1">
              <a:gsLst>
                <a:gs pos="53000">
                  <a:schemeClr val="bg1">
                    <a:alpha val="68000"/>
                  </a:schemeClr>
                </a:gs>
                <a:gs pos="66000">
                  <a:srgbClr val="D4E1ED">
                    <a:lumMod val="7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0BD95A67-3A5C-4836-B684-1AF2E4D8F24F}"/>
              </a:ext>
            </a:extLst>
          </p:cNvPr>
          <p:cNvGrpSpPr/>
          <p:nvPr/>
        </p:nvGrpSpPr>
        <p:grpSpPr>
          <a:xfrm>
            <a:off x="1550945" y="4159448"/>
            <a:ext cx="1889209" cy="875105"/>
            <a:chOff x="1550945" y="4159448"/>
            <a:chExt cx="1889209" cy="875105"/>
          </a:xfrm>
        </p:grpSpPr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E47B5DF5-3839-4E99-A09C-0FF37175CB60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516070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pPr algn="ctr"/>
              <a:r>
                <a:rPr lang="zh-CN" altLang="en-US" sz="2000" dirty="0"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</a:rPr>
                <a:t>需求分析</a:t>
              </a: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70A3259-2F4E-4AE9-A111-390655A8C6CF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Requirements analysis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4D284E7-C2E6-4458-A258-CE0E992EFFC9}"/>
              </a:ext>
            </a:extLst>
          </p:cNvPr>
          <p:cNvGrpSpPr/>
          <p:nvPr/>
        </p:nvGrpSpPr>
        <p:grpSpPr>
          <a:xfrm>
            <a:off x="3951245" y="4159448"/>
            <a:ext cx="1889209" cy="875105"/>
            <a:chOff x="1550945" y="4159448"/>
            <a:chExt cx="1889209" cy="875105"/>
          </a:xfrm>
        </p:grpSpPr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E4A322F-A352-473F-8826-B5F56A516D47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r>
                <a:rPr lang="zh-CN" altLang="en-US" dirty="0"/>
                <a:t>概念模型</a:t>
              </a: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F9D178B8-004A-4B5F-A7E5-869E5B43DA38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cap="all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defRPr>
              </a:lvl1pPr>
            </a:lstStyle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Conceptual structure</a:t>
              </a: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322017FC-502F-4C13-A147-B84B461278D4}"/>
              </a:ext>
            </a:extLst>
          </p:cNvPr>
          <p:cNvGrpSpPr/>
          <p:nvPr/>
        </p:nvGrpSpPr>
        <p:grpSpPr>
          <a:xfrm>
            <a:off x="6351545" y="4159448"/>
            <a:ext cx="1889209" cy="875105"/>
            <a:chOff x="1550945" y="4159448"/>
            <a:chExt cx="1889209" cy="875105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DB12005E-4A97-423A-BEBD-F655BF34A28E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r>
                <a:rPr lang="zh-CN" altLang="en-US" dirty="0"/>
                <a:t>逻辑结构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54B5749-6BA0-4490-9325-085CCD51D78B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cap="all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defRPr>
              </a:lvl1pPr>
            </a:lstStyle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Logical structure</a:t>
              </a: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0554DE4D-0E8F-41AC-B997-A5C9DD8BFD06}"/>
              </a:ext>
            </a:extLst>
          </p:cNvPr>
          <p:cNvGrpSpPr/>
          <p:nvPr/>
        </p:nvGrpSpPr>
        <p:grpSpPr>
          <a:xfrm>
            <a:off x="8751845" y="4159448"/>
            <a:ext cx="1889209" cy="875105"/>
            <a:chOff x="1550945" y="4159448"/>
            <a:chExt cx="1889209" cy="875105"/>
          </a:xfrm>
        </p:grpSpPr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B2AE036-D3B3-410A-8B40-774D0AFFFA45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r>
                <a:rPr lang="zh-CN" altLang="en-US" dirty="0"/>
                <a:t>功能演示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5BA8B60-49ED-4552-9EFE-5ADD513D16CD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cap="all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defRPr>
              </a:lvl1pPr>
            </a:lstStyle>
            <a:p>
              <a:r>
                <a:rPr lang="en-US" altLang="zh-CN" sz="1400" cap="all" dirty="0">
                  <a:solidFill>
                    <a:srgbClr val="516070"/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Function demonstration</a:t>
              </a:r>
            </a:p>
          </p:txBody>
        </p:sp>
      </p:grpSp>
      <p:pic>
        <p:nvPicPr>
          <p:cNvPr id="135" name="图形 134">
            <a:extLst>
              <a:ext uri="{FF2B5EF4-FFF2-40B4-BE49-F238E27FC236}">
                <a16:creationId xmlns:a16="http://schemas.microsoft.com/office/drawing/2014/main" id="{1ECE48E9-47F4-405C-8873-3FD85A68FF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5741" y="2857825"/>
            <a:ext cx="767715" cy="767715"/>
          </a:xfrm>
          <a:prstGeom prst="rect">
            <a:avLst/>
          </a:prstGeom>
          <a:effectLst/>
        </p:spPr>
      </p:pic>
      <p:pic>
        <p:nvPicPr>
          <p:cNvPr id="137" name="图形 136">
            <a:extLst>
              <a:ext uri="{FF2B5EF4-FFF2-40B4-BE49-F238E27FC236}">
                <a16:creationId xmlns:a16="http://schemas.microsoft.com/office/drawing/2014/main" id="{BEF6C854-EDE2-49E4-9DF5-8311DA881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71963" y="2877147"/>
            <a:ext cx="1383003" cy="776968"/>
          </a:xfrm>
          <a:prstGeom prst="rect">
            <a:avLst/>
          </a:prstGeom>
          <a:effectLst/>
        </p:spPr>
      </p:pic>
      <p:pic>
        <p:nvPicPr>
          <p:cNvPr id="139" name="图形 138">
            <a:extLst>
              <a:ext uri="{FF2B5EF4-FFF2-40B4-BE49-F238E27FC236}">
                <a16:creationId xmlns:a16="http://schemas.microsoft.com/office/drawing/2014/main" id="{52A1FBEB-ACCA-40D1-B780-732B75619F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1800" y="2757789"/>
            <a:ext cx="1028700" cy="1028700"/>
          </a:xfrm>
          <a:prstGeom prst="rect">
            <a:avLst/>
          </a:prstGeom>
          <a:effectLst/>
        </p:spPr>
      </p:pic>
      <p:pic>
        <p:nvPicPr>
          <p:cNvPr id="145" name="图形 144">
            <a:extLst>
              <a:ext uri="{FF2B5EF4-FFF2-40B4-BE49-F238E27FC236}">
                <a16:creationId xmlns:a16="http://schemas.microsoft.com/office/drawing/2014/main" id="{3FC8CD2E-125E-4B0F-9156-91ADFD1C0B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03651" y="2784618"/>
            <a:ext cx="983797" cy="983797"/>
          </a:xfrm>
          <a:prstGeom prst="rect">
            <a:avLst/>
          </a:prstGeom>
          <a:effectLst/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8AB28B7-A2DA-4119-BE2C-A63CD1EF9113}"/>
              </a:ext>
            </a:extLst>
          </p:cNvPr>
          <p:cNvGrpSpPr/>
          <p:nvPr/>
        </p:nvGrpSpPr>
        <p:grpSpPr>
          <a:xfrm>
            <a:off x="5800509" y="5320039"/>
            <a:ext cx="590983" cy="133993"/>
            <a:chOff x="9903186" y="669816"/>
            <a:chExt cx="590983" cy="133993"/>
          </a:xfrm>
        </p:grpSpPr>
        <p:sp>
          <p:nvSpPr>
            <p:cNvPr id="134" name="PA-椭圆 14">
              <a:extLst>
                <a:ext uri="{FF2B5EF4-FFF2-40B4-BE49-F238E27FC236}">
                  <a16:creationId xmlns:a16="http://schemas.microsoft.com/office/drawing/2014/main" id="{D8117E7D-246A-4FD8-84AA-799649D9510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0137577" y="66981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PA-椭圆 15">
              <a:extLst>
                <a:ext uri="{FF2B5EF4-FFF2-40B4-BE49-F238E27FC236}">
                  <a16:creationId xmlns:a16="http://schemas.microsoft.com/office/drawing/2014/main" id="{4777D947-D89E-4012-A9B3-E4F19C480AB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0368979" y="67324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PA-椭圆 16">
              <a:extLst>
                <a:ext uri="{FF2B5EF4-FFF2-40B4-BE49-F238E27FC236}">
                  <a16:creationId xmlns:a16="http://schemas.microsoft.com/office/drawing/2014/main" id="{4A2CBB08-C976-44C2-9E52-BA70CC79489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9903186" y="67274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93834A-94F0-A86D-BA0F-0946686F9E18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EDDCBE3-5598-1B08-1261-94B76ECB0791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9EDBA80-C8F2-69CF-2E7A-15D8E508BF95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EE374D-2D4D-1779-A2DF-C4E97B17E67A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16A2C86-F462-A58D-6225-14AFD0A7926F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3FA3B3B-CF6B-AAEF-BAFE-29C53D9C48CE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8B3E026-B13E-9210-2FA2-6DDDB889C6C7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FF8C3CB-4A15-C9ED-1A24-2AAF9E04F4C8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DE0E26B-B0A1-4C35-1C6D-386CD42B54D8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D62E185-D253-04FF-06DE-95CE32185614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B2C305C-31A4-1FFF-7731-C71B71189C81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A059ED-7586-AF7D-823A-54C882EE3432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EC49FA5-31A7-2C02-F4C8-531D6FBF6F1B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D22D84CE-C24F-7BD6-7E55-367DCCCE816E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FA5A88C1-8345-B42C-7A86-8488D6A07334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F2419D82-F676-6F93-5AB5-5A9A2BB004DB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BC49E44C-ED18-29F3-6608-5657F61FF5DD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AE1C4D6-EAB6-D8E9-1C6D-228FE8D65A43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8292A413-E343-24AE-D744-D3DA8F1174E7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50647C1A-1CD4-C2B3-7DDD-FAFAC91F97C1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676F0ECE-F0DD-DE2A-90DD-432472C1F7EE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F2EB1DE7-3B80-3CFD-5E7E-855725CE377C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DD1F363B-DCCF-3650-7991-00EA6E4EBA89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9F2FEC0-B9B2-066A-1792-D72CC6776730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020EBA3-D483-4D17-0E30-64033D9113FF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70DC520C-7D9D-6D02-927A-9843E6B27F66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79D1FE95-82F6-3B97-48B2-3A437D19D980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5E9C69FA-955A-C0E2-17DA-F377326F4CFE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FA47C268-D10B-24DC-9A4B-FF515BC0AA6D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F572E5F5-C307-BBB7-3238-FA7A76D7DF6E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3D550EDE-B0EA-79AA-4619-08EA6FCF70B6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F90EC9E2-31BB-6EF1-5D26-BBE519B42BF9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3EE9F4D-BF09-1B06-F9A0-3252395D791B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F3458D91-D993-D8DD-BFB6-2353375C75AF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9F535DB6-47A6-F347-0C0B-4DF0956BDE9A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D64E82C1-8310-6E85-6D1C-646C07899D13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33A70CDE-3038-545E-7229-6B933CB387A1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642EA071-A5B7-16BF-F528-AADA5574AE0D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D730D538-669F-F51B-D63B-D57EEBF6FDBE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442D2A4-E763-9D3F-EDFA-9F2F2D535A26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0C7BF0C7-C53C-B4D6-95A7-5B706A155A70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93E6DC75-EBD2-587D-0F43-4FACA5E2A4BB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CC6CE0D9-4035-DAC5-DA01-8ACD3381332D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429C94F6-B3BF-2894-8A44-56CEB26F6F8E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8714342C-E7A5-E428-0A2E-6E903E57B38F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1CE0031D-8341-8AB7-5C40-A547B0081139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389B9D83-4968-BDE3-D6A7-E01EB9EF0107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1EBFF8EE-09B8-98B9-46A8-460655633638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CE08C94C-ED3D-F7CA-F138-2A8E062F98D7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4891F4BE-54A9-9203-EB94-EE70230E1D0B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4D22AECD-3DB0-D827-D8DE-E0EC8E37E5BA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6D6148D5-14A6-4EC7-00FF-25DC6401AE72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C57AEE33-BAF4-32E8-4A10-CA1ADBA5E966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DACDB89-38F7-9AA0-D26F-3FAA27223ABC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2876E95-1829-03DC-3854-FDD825332D9D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31CE4374-3927-1470-0CAC-5B5A53048A35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5B4768E5-308F-8258-B367-714BEC5E64CA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82F0CAE6-9EC5-67EE-1FAD-C888DB28FF68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4A022D36-EDC8-8CFB-6C8B-76F6AE16F952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52AB9D75-BB63-DAAD-8B25-0C99DBB16AF3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9581A8A2-AD2A-451F-8C73-554C028A5FA4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ACB1CD9B-0486-1918-3178-E89664F2952A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E27B6714-64EF-A139-C58E-065127F74129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4163765E-3F80-96B0-1B8C-C87AC17A8109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E4CA0A10-A01F-73DA-68C1-B1E712955560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E942081B-0248-B58E-C656-E323BB1CD24D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F155CFFB-B4B0-3A27-9B8B-7D18DE7C886D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BF9D1005-D178-925F-0DDD-C7062923803A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8E4C14E6-1B46-4E5D-3D60-0FE372673054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BD5267BF-D6F3-D1E7-84AD-8C4760FC2844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4719FFC5-95EB-B9D7-F1A5-73B0F8CF451A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267F17A9-A8A7-B4A5-B9B0-6E03A6A10106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3431E95C-F335-0FF6-0581-37DC3F51DE1E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993E90DC-FE49-B097-D7DF-37840F2F96C5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21799BB9-45D2-5DE3-3EC3-761570EC332D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91F624E3-5A19-28D9-DBB7-F58C7F3F84E1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EDF94516-7882-92FC-F684-42933EB44BB0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F1AEF478-43C3-7D7C-E85A-7C15596C6678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C50F6FAA-B5BE-C7C6-8906-D8CE21499B78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67DEE15B-271B-9D5C-F427-E133D2F8B449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18270FB-8A71-351D-6E6A-7822D221D238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32A529A6-CA73-7EBB-20A5-0AB9D7A052E2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67464E18-A782-A9FF-0CDC-0004DA3D26AF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BB798D0E-A0AF-1E51-82E2-249241CB6C18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214" name="任意多边形: 形状 213">
                  <a:extLst>
                    <a:ext uri="{FF2B5EF4-FFF2-40B4-BE49-F238E27FC236}">
                      <a16:creationId xmlns:a16="http://schemas.microsoft.com/office/drawing/2014/main" id="{72D948F4-E01C-6061-791C-4B80790855AF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FCA2EC7A-48FD-9015-DCD5-5ECACDA66E67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0" name="组合 209">
                <a:extLst>
                  <a:ext uri="{FF2B5EF4-FFF2-40B4-BE49-F238E27FC236}">
                    <a16:creationId xmlns:a16="http://schemas.microsoft.com/office/drawing/2014/main" id="{39E8BFD8-C10E-12E9-89FF-D3B2CA4B7D11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3046423B-BC27-C98D-BDEE-A3D93AFEBE0C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id="{F7A745E4-47DA-BB3F-C9E2-069FA075DB62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C0398398-5BC5-290F-364B-5E1D2D0A58C6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1856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5777646-CBA3-4B95-BB97-8948D2F4F647}"/>
              </a:ext>
            </a:extLst>
          </p:cNvPr>
          <p:cNvGrpSpPr/>
          <p:nvPr/>
        </p:nvGrpSpPr>
        <p:grpSpPr>
          <a:xfrm rot="1872762">
            <a:off x="-846904" y="4105451"/>
            <a:ext cx="3471809" cy="6767830"/>
            <a:chOff x="276677" y="1664970"/>
            <a:chExt cx="3471809" cy="6767830"/>
          </a:xfrm>
        </p:grpSpPr>
        <p:sp>
          <p:nvSpPr>
            <p:cNvPr id="5" name="PA-圆角矩形 9">
              <a:extLst>
                <a:ext uri="{FF2B5EF4-FFF2-40B4-BE49-F238E27FC236}">
                  <a16:creationId xmlns:a16="http://schemas.microsoft.com/office/drawing/2014/main" id="{088CCD32-370D-4249-B15E-882AAB3C0E20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PA-圆角矩形 10">
              <a:extLst>
                <a:ext uri="{FF2B5EF4-FFF2-40B4-BE49-F238E27FC236}">
                  <a16:creationId xmlns:a16="http://schemas.microsoft.com/office/drawing/2014/main" id="{A6DA94B5-5304-4D8D-967D-86341DBDCD2C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A-圆角矩形 11">
              <a:extLst>
                <a:ext uri="{FF2B5EF4-FFF2-40B4-BE49-F238E27FC236}">
                  <a16:creationId xmlns:a16="http://schemas.microsoft.com/office/drawing/2014/main" id="{5FB1E51E-4989-47D9-B747-A7FD7D7E6E57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PA-椭圆 13">
              <a:extLst>
                <a:ext uri="{FF2B5EF4-FFF2-40B4-BE49-F238E27FC236}">
                  <a16:creationId xmlns:a16="http://schemas.microsoft.com/office/drawing/2014/main" id="{5F2557A8-4518-447B-8EF0-59E90128048F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A-椭圆 14">
              <a:extLst>
                <a:ext uri="{FF2B5EF4-FFF2-40B4-BE49-F238E27FC236}">
                  <a16:creationId xmlns:a16="http://schemas.microsoft.com/office/drawing/2014/main" id="{7C50651A-0EF2-4B36-A608-3EAD2A235F4F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PA-椭圆 15">
              <a:extLst>
                <a:ext uri="{FF2B5EF4-FFF2-40B4-BE49-F238E27FC236}">
                  <a16:creationId xmlns:a16="http://schemas.microsoft.com/office/drawing/2014/main" id="{55ADDA04-438F-405E-9F82-396E58FD9623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PA-椭圆 16">
              <a:extLst>
                <a:ext uri="{FF2B5EF4-FFF2-40B4-BE49-F238E27FC236}">
                  <a16:creationId xmlns:a16="http://schemas.microsoft.com/office/drawing/2014/main" id="{8F492193-242A-46C5-94E6-3EF1E8D0D091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 20">
              <a:extLst>
                <a:ext uri="{FF2B5EF4-FFF2-40B4-BE49-F238E27FC236}">
                  <a16:creationId xmlns:a16="http://schemas.microsoft.com/office/drawing/2014/main" id="{78D1BB9A-ECBF-486E-96DD-68B60BDA328D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A-圆角矩形 23">
              <a:extLst>
                <a:ext uri="{FF2B5EF4-FFF2-40B4-BE49-F238E27FC236}">
                  <a16:creationId xmlns:a16="http://schemas.microsoft.com/office/drawing/2014/main" id="{06E43F20-6639-4CCC-B2DC-51F60D5475BA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FA4EBC7-4312-4CF6-A18F-5E6185667695}"/>
                </a:ext>
              </a:extLst>
            </p:cNvPr>
            <p:cNvGrpSpPr/>
            <p:nvPr/>
          </p:nvGrpSpPr>
          <p:grpSpPr>
            <a:xfrm>
              <a:off x="1437377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3CF3CEC-3929-4DC2-9442-FE66B3E24434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33" name="PA-任意多边形 46">
                  <a:extLst>
                    <a:ext uri="{FF2B5EF4-FFF2-40B4-BE49-F238E27FC236}">
                      <a16:creationId xmlns:a16="http://schemas.microsoft.com/office/drawing/2014/main" id="{FD99DC2F-89CE-4A7D-9837-AE61A0755D7C}"/>
                    </a:ext>
                  </a:extLst>
                </p:cNvPr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PA-文本框 47">
                  <a:extLst>
                    <a:ext uri="{FF2B5EF4-FFF2-40B4-BE49-F238E27FC236}">
                      <a16:creationId xmlns:a16="http://schemas.microsoft.com/office/drawing/2014/main" id="{32035457-7878-4821-B9F6-00D0CFDA6D24}"/>
                    </a:ext>
                  </a:extLst>
                </p:cNvPr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D9BE3A78-6679-499B-92F5-5029FDE87B22}"/>
                  </a:ext>
                </a:extLst>
              </p:cNvPr>
              <p:cNvGrpSpPr/>
              <p:nvPr/>
            </p:nvGrpSpPr>
            <p:grpSpPr>
              <a:xfrm>
                <a:off x="4574722" y="4090720"/>
                <a:ext cx="3000226" cy="562986"/>
                <a:chOff x="5082792" y="3189020"/>
                <a:chExt cx="3000226" cy="562986"/>
              </a:xfrm>
            </p:grpSpPr>
            <p:sp>
              <p:nvSpPr>
                <p:cNvPr id="32" name="PA-椭圆 45">
                  <a:extLst>
                    <a:ext uri="{FF2B5EF4-FFF2-40B4-BE49-F238E27FC236}">
                      <a16:creationId xmlns:a16="http://schemas.microsoft.com/office/drawing/2014/main" id="{4EFC604B-8675-4FED-B1F1-BD623F36351D}"/>
                    </a:ext>
                  </a:extLst>
                </p:cNvPr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5819557" y="3189020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PA-文本框 43">
                  <a:extLst>
                    <a:ext uri="{FF2B5EF4-FFF2-40B4-BE49-F238E27FC236}">
                      <a16:creationId xmlns:a16="http://schemas.microsoft.com/office/drawing/2014/main" id="{0C8F7FDB-3969-42FC-B2AF-5AC69361E642}"/>
                    </a:ext>
                  </a:extLst>
                </p:cNvPr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15" name="PA-文本框 49">
              <a:extLst>
                <a:ext uri="{FF2B5EF4-FFF2-40B4-BE49-F238E27FC236}">
                  <a16:creationId xmlns:a16="http://schemas.microsoft.com/office/drawing/2014/main" id="{DB82236B-FCD5-4D0A-BDDB-A1150FA297B7}"/>
                </a:ext>
              </a:extLst>
            </p:cNvPr>
            <p:cNvSpPr txBox="1"/>
            <p:nvPr>
              <p:custDataLst>
                <p:tags r:id="rId42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6" name="PA-文本框 28">
              <a:extLst>
                <a:ext uri="{FF2B5EF4-FFF2-40B4-BE49-F238E27FC236}">
                  <a16:creationId xmlns:a16="http://schemas.microsoft.com/office/drawing/2014/main" id="{81FD7075-DD36-4D32-9E2D-40DFF91E2981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7" name="PA-文本框 25">
              <a:extLst>
                <a:ext uri="{FF2B5EF4-FFF2-40B4-BE49-F238E27FC236}">
                  <a16:creationId xmlns:a16="http://schemas.microsoft.com/office/drawing/2014/main" id="{CC519A23-379D-4A2F-863C-7B56514506C5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18" name="PA-圆角矩形 24">
              <a:extLst>
                <a:ext uri="{FF2B5EF4-FFF2-40B4-BE49-F238E27FC236}">
                  <a16:creationId xmlns:a16="http://schemas.microsoft.com/office/drawing/2014/main" id="{069E442A-E1FD-4EF2-9458-F486C8F3DA43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19" name="PA-文本框 29">
              <a:extLst>
                <a:ext uri="{FF2B5EF4-FFF2-40B4-BE49-F238E27FC236}">
                  <a16:creationId xmlns:a16="http://schemas.microsoft.com/office/drawing/2014/main" id="{1FDAD1B2-292B-460B-A590-F964580E5CBA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0" name="PA-文本框 29">
              <a:extLst>
                <a:ext uri="{FF2B5EF4-FFF2-40B4-BE49-F238E27FC236}">
                  <a16:creationId xmlns:a16="http://schemas.microsoft.com/office/drawing/2014/main" id="{4639F49C-EDCC-4C63-B390-D0FE7AFFAB95}"/>
                </a:ext>
              </a:extLst>
            </p:cNvPr>
            <p:cNvSpPr txBox="1"/>
            <p:nvPr>
              <p:custDataLst>
                <p:tags r:id="rId47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PA-文本框 25">
              <a:extLst>
                <a:ext uri="{FF2B5EF4-FFF2-40B4-BE49-F238E27FC236}">
                  <a16:creationId xmlns:a16="http://schemas.microsoft.com/office/drawing/2014/main" id="{996E1FFC-BD6F-417B-A89E-B056D9BBD3D9}"/>
                </a:ext>
              </a:extLst>
            </p:cNvPr>
            <p:cNvSpPr txBox="1"/>
            <p:nvPr>
              <p:custDataLst>
                <p:tags r:id="rId48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22" name="PA-文本框 28">
              <a:extLst>
                <a:ext uri="{FF2B5EF4-FFF2-40B4-BE49-F238E27FC236}">
                  <a16:creationId xmlns:a16="http://schemas.microsoft.com/office/drawing/2014/main" id="{B843DBFC-7CB7-4979-B82E-60A80BE0D6D4}"/>
                </a:ext>
              </a:extLst>
            </p:cNvPr>
            <p:cNvSpPr txBox="1"/>
            <p:nvPr>
              <p:custDataLst>
                <p:tags r:id="rId49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C3DAB46-6992-413A-9FEA-A9C15E6E12EB}"/>
              </a:ext>
            </a:extLst>
          </p:cNvPr>
          <p:cNvGrpSpPr/>
          <p:nvPr/>
        </p:nvGrpSpPr>
        <p:grpSpPr>
          <a:xfrm rot="1872762">
            <a:off x="9682715" y="-4101006"/>
            <a:ext cx="3471809" cy="6767830"/>
            <a:chOff x="276677" y="1664970"/>
            <a:chExt cx="3471809" cy="6767830"/>
          </a:xfrm>
        </p:grpSpPr>
        <p:sp>
          <p:nvSpPr>
            <p:cNvPr id="36" name="PA-圆角矩形 9">
              <a:extLst>
                <a:ext uri="{FF2B5EF4-FFF2-40B4-BE49-F238E27FC236}">
                  <a16:creationId xmlns:a16="http://schemas.microsoft.com/office/drawing/2014/main" id="{902AC985-0A80-447C-8727-C83179CF406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圆角矩形 10">
              <a:extLst>
                <a:ext uri="{FF2B5EF4-FFF2-40B4-BE49-F238E27FC236}">
                  <a16:creationId xmlns:a16="http://schemas.microsoft.com/office/drawing/2014/main" id="{EE4A5021-2529-48D8-B0D9-2DBC0EF5237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PA-圆角矩形 11">
              <a:extLst>
                <a:ext uri="{FF2B5EF4-FFF2-40B4-BE49-F238E27FC236}">
                  <a16:creationId xmlns:a16="http://schemas.microsoft.com/office/drawing/2014/main" id="{615D39A7-161C-47A1-8730-2AEF455B2070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PA-椭圆 13">
              <a:extLst>
                <a:ext uri="{FF2B5EF4-FFF2-40B4-BE49-F238E27FC236}">
                  <a16:creationId xmlns:a16="http://schemas.microsoft.com/office/drawing/2014/main" id="{6B78486C-80C7-4FB4-9CE7-B33165408850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PA-椭圆 14">
              <a:extLst>
                <a:ext uri="{FF2B5EF4-FFF2-40B4-BE49-F238E27FC236}">
                  <a16:creationId xmlns:a16="http://schemas.microsoft.com/office/drawing/2014/main" id="{45979C49-A86B-45B6-BB89-AED5305179E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PA-椭圆 15">
              <a:extLst>
                <a:ext uri="{FF2B5EF4-FFF2-40B4-BE49-F238E27FC236}">
                  <a16:creationId xmlns:a16="http://schemas.microsoft.com/office/drawing/2014/main" id="{DCD05E50-F8B2-4763-A0A1-615C17BB477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PA-椭圆 16">
              <a:extLst>
                <a:ext uri="{FF2B5EF4-FFF2-40B4-BE49-F238E27FC236}">
                  <a16:creationId xmlns:a16="http://schemas.microsoft.com/office/drawing/2014/main" id="{2ABD8AE3-39E9-468F-BAA2-A9C4E97CECC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PA-任意多边形 20">
              <a:extLst>
                <a:ext uri="{FF2B5EF4-FFF2-40B4-BE49-F238E27FC236}">
                  <a16:creationId xmlns:a16="http://schemas.microsoft.com/office/drawing/2014/main" id="{C7FC2A9C-79AA-49A7-A50C-EF4BB55B9E6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PA-圆角矩形 23">
              <a:extLst>
                <a:ext uri="{FF2B5EF4-FFF2-40B4-BE49-F238E27FC236}">
                  <a16:creationId xmlns:a16="http://schemas.microsoft.com/office/drawing/2014/main" id="{CE4F38CC-3AB7-462B-8312-8CD6B462AE1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F2F0734-D90E-4D6A-A4E2-CE9677D36909}"/>
                </a:ext>
              </a:extLst>
            </p:cNvPr>
            <p:cNvGrpSpPr/>
            <p:nvPr/>
          </p:nvGrpSpPr>
          <p:grpSpPr>
            <a:xfrm>
              <a:off x="1400369" y="3032463"/>
              <a:ext cx="1344891" cy="1126030"/>
              <a:chOff x="4486124" y="1957919"/>
              <a:chExt cx="3219752" cy="269578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92C79A44-8B80-4A86-8053-F8EFDE18F987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64" name="PA-任意多边形 46">
                  <a:extLst>
                    <a:ext uri="{FF2B5EF4-FFF2-40B4-BE49-F238E27FC236}">
                      <a16:creationId xmlns:a16="http://schemas.microsoft.com/office/drawing/2014/main" id="{3965E7E8-935D-4DA7-93B7-730E693C5508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PA-文本框 47">
                  <a:extLst>
                    <a:ext uri="{FF2B5EF4-FFF2-40B4-BE49-F238E27FC236}">
                      <a16:creationId xmlns:a16="http://schemas.microsoft.com/office/drawing/2014/main" id="{F7E8F050-BD7B-4ADD-9B0B-DEC273C027EC}"/>
                    </a:ext>
                  </a:extLst>
                </p:cNvPr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676A69A4-1C67-4895-9D26-5E3B47E5A68A}"/>
                  </a:ext>
                </a:extLst>
              </p:cNvPr>
              <p:cNvGrpSpPr/>
              <p:nvPr/>
            </p:nvGrpSpPr>
            <p:grpSpPr>
              <a:xfrm>
                <a:off x="4486124" y="4081811"/>
                <a:ext cx="3219752" cy="571895"/>
                <a:chOff x="4994194" y="3180111"/>
                <a:chExt cx="3219752" cy="571895"/>
              </a:xfrm>
            </p:grpSpPr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C6D9EBC6-0BAE-40DD-852E-523F0BC5B5B9}"/>
                    </a:ext>
                  </a:extLst>
                </p:cNvPr>
                <p:cNvGrpSpPr/>
                <p:nvPr/>
              </p:nvGrpSpPr>
              <p:grpSpPr>
                <a:xfrm>
                  <a:off x="4994194" y="3180111"/>
                  <a:ext cx="3219752" cy="390776"/>
                  <a:chOff x="6102489" y="2839065"/>
                  <a:chExt cx="3219752" cy="390776"/>
                </a:xfrm>
                <a:gradFill>
                  <a:gsLst>
                    <a:gs pos="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</p:grpSpPr>
              <p:sp>
                <p:nvSpPr>
                  <p:cNvPr id="62" name="PA-文本框 44">
                    <a:extLst>
                      <a:ext uri="{FF2B5EF4-FFF2-40B4-BE49-F238E27FC236}">
                        <a16:creationId xmlns:a16="http://schemas.microsoft.com/office/drawing/2014/main" id="{7005C39E-444C-4B6C-BFA2-FC8E824F5619}"/>
                      </a:ext>
                    </a:extLst>
                  </p:cNvPr>
                  <p:cNvSpPr txBox="1"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6102489" y="2839065"/>
                    <a:ext cx="3219752" cy="390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9752" h="390776">
                        <a:moveTo>
                          <a:pt x="1487309" y="334579"/>
                        </a:moveTo>
                        <a:lnTo>
                          <a:pt x="1551705" y="334579"/>
                        </a:lnTo>
                        <a:lnTo>
                          <a:pt x="1592903" y="379376"/>
                        </a:lnTo>
                        <a:lnTo>
                          <a:pt x="1528907" y="379376"/>
                        </a:lnTo>
                        <a:close/>
                        <a:moveTo>
                          <a:pt x="1361917" y="334579"/>
                        </a:moveTo>
                        <a:lnTo>
                          <a:pt x="1426313" y="334579"/>
                        </a:lnTo>
                        <a:lnTo>
                          <a:pt x="1386515" y="379376"/>
                        </a:lnTo>
                        <a:lnTo>
                          <a:pt x="1321719" y="379376"/>
                        </a:lnTo>
                        <a:close/>
                        <a:moveTo>
                          <a:pt x="1386515" y="263983"/>
                        </a:moveTo>
                        <a:lnTo>
                          <a:pt x="1386515" y="282782"/>
                        </a:lnTo>
                        <a:lnTo>
                          <a:pt x="1423913" y="282782"/>
                        </a:lnTo>
                        <a:lnTo>
                          <a:pt x="1423913" y="263983"/>
                        </a:lnTo>
                        <a:close/>
                        <a:moveTo>
                          <a:pt x="832149" y="241585"/>
                        </a:moveTo>
                        <a:lnTo>
                          <a:pt x="894145" y="241585"/>
                        </a:lnTo>
                        <a:lnTo>
                          <a:pt x="893945" y="360977"/>
                        </a:lnTo>
                        <a:lnTo>
                          <a:pt x="831749" y="385776"/>
                        </a:lnTo>
                        <a:close/>
                        <a:moveTo>
                          <a:pt x="1237724" y="236785"/>
                        </a:moveTo>
                        <a:lnTo>
                          <a:pt x="1297721" y="236785"/>
                        </a:lnTo>
                        <a:lnTo>
                          <a:pt x="1297721" y="354978"/>
                        </a:lnTo>
                        <a:lnTo>
                          <a:pt x="1237724" y="379376"/>
                        </a:lnTo>
                        <a:close/>
                        <a:moveTo>
                          <a:pt x="1011138" y="213986"/>
                        </a:moveTo>
                        <a:lnTo>
                          <a:pt x="1081334" y="213986"/>
                        </a:lnTo>
                        <a:lnTo>
                          <a:pt x="1081334" y="231785"/>
                        </a:lnTo>
                        <a:lnTo>
                          <a:pt x="1185927" y="231785"/>
                        </a:lnTo>
                        <a:lnTo>
                          <a:pt x="1154529" y="275183"/>
                        </a:lnTo>
                        <a:lnTo>
                          <a:pt x="1081334" y="275183"/>
                        </a:lnTo>
                        <a:lnTo>
                          <a:pt x="1081334" y="310981"/>
                        </a:lnTo>
                        <a:lnTo>
                          <a:pt x="1185128" y="310981"/>
                        </a:lnTo>
                        <a:lnTo>
                          <a:pt x="1155929" y="354578"/>
                        </a:lnTo>
                        <a:lnTo>
                          <a:pt x="1081334" y="354578"/>
                        </a:lnTo>
                        <a:lnTo>
                          <a:pt x="1081334" y="368577"/>
                        </a:lnTo>
                        <a:lnTo>
                          <a:pt x="1011138" y="389576"/>
                        </a:lnTo>
                        <a:lnTo>
                          <a:pt x="1011138" y="354578"/>
                        </a:lnTo>
                        <a:lnTo>
                          <a:pt x="925943" y="354578"/>
                        </a:lnTo>
                        <a:lnTo>
                          <a:pt x="925943" y="310981"/>
                        </a:lnTo>
                        <a:lnTo>
                          <a:pt x="1011138" y="310981"/>
                        </a:lnTo>
                        <a:lnTo>
                          <a:pt x="1011138" y="275183"/>
                        </a:lnTo>
                        <a:lnTo>
                          <a:pt x="925943" y="275183"/>
                        </a:lnTo>
                        <a:lnTo>
                          <a:pt x="925943" y="231785"/>
                        </a:lnTo>
                        <a:lnTo>
                          <a:pt x="1011138" y="231785"/>
                        </a:lnTo>
                        <a:close/>
                        <a:moveTo>
                          <a:pt x="1482909" y="203787"/>
                        </a:moveTo>
                        <a:lnTo>
                          <a:pt x="1482909" y="223386"/>
                        </a:lnTo>
                        <a:lnTo>
                          <a:pt x="1518307" y="223386"/>
                        </a:lnTo>
                        <a:lnTo>
                          <a:pt x="1502108" y="263983"/>
                        </a:lnTo>
                        <a:lnTo>
                          <a:pt x="1482909" y="263983"/>
                        </a:lnTo>
                        <a:lnTo>
                          <a:pt x="1482909" y="282782"/>
                        </a:lnTo>
                        <a:lnTo>
                          <a:pt x="1528907" y="282782"/>
                        </a:lnTo>
                        <a:lnTo>
                          <a:pt x="1528907" y="203787"/>
                        </a:lnTo>
                        <a:close/>
                        <a:moveTo>
                          <a:pt x="1386515" y="203787"/>
                        </a:moveTo>
                        <a:lnTo>
                          <a:pt x="1386515" y="223386"/>
                        </a:lnTo>
                        <a:lnTo>
                          <a:pt x="1423913" y="223386"/>
                        </a:lnTo>
                        <a:lnTo>
                          <a:pt x="1423913" y="203787"/>
                        </a:lnTo>
                        <a:close/>
                        <a:moveTo>
                          <a:pt x="569965" y="196788"/>
                        </a:moveTo>
                        <a:lnTo>
                          <a:pt x="637961" y="196788"/>
                        </a:lnTo>
                        <a:lnTo>
                          <a:pt x="600563" y="330379"/>
                        </a:lnTo>
                        <a:lnTo>
                          <a:pt x="696357" y="330379"/>
                        </a:lnTo>
                        <a:lnTo>
                          <a:pt x="664159" y="230585"/>
                        </a:lnTo>
                        <a:lnTo>
                          <a:pt x="730355" y="230585"/>
                        </a:lnTo>
                        <a:lnTo>
                          <a:pt x="777152" y="376177"/>
                        </a:lnTo>
                        <a:lnTo>
                          <a:pt x="711156" y="376177"/>
                        </a:lnTo>
                        <a:lnTo>
                          <a:pt x="700557" y="345178"/>
                        </a:lnTo>
                        <a:lnTo>
                          <a:pt x="681558" y="376977"/>
                        </a:lnTo>
                        <a:lnTo>
                          <a:pt x="530368" y="376977"/>
                        </a:lnTo>
                        <a:lnTo>
                          <a:pt x="530567" y="331979"/>
                        </a:lnTo>
                        <a:close/>
                        <a:moveTo>
                          <a:pt x="2544119" y="190988"/>
                        </a:moveTo>
                        <a:lnTo>
                          <a:pt x="2617714" y="190988"/>
                        </a:lnTo>
                        <a:lnTo>
                          <a:pt x="2605915" y="215986"/>
                        </a:lnTo>
                        <a:lnTo>
                          <a:pt x="2788304" y="215986"/>
                        </a:lnTo>
                        <a:lnTo>
                          <a:pt x="2788304" y="326380"/>
                        </a:lnTo>
                        <a:lnTo>
                          <a:pt x="2823702" y="326380"/>
                        </a:lnTo>
                        <a:lnTo>
                          <a:pt x="2802703" y="380176"/>
                        </a:lnTo>
                        <a:lnTo>
                          <a:pt x="2721708" y="380176"/>
                        </a:lnTo>
                        <a:lnTo>
                          <a:pt x="2721708" y="266783"/>
                        </a:lnTo>
                        <a:lnTo>
                          <a:pt x="2580717" y="266783"/>
                        </a:lnTo>
                        <a:lnTo>
                          <a:pt x="2524320" y="380176"/>
                        </a:lnTo>
                        <a:lnTo>
                          <a:pt x="2449325" y="380176"/>
                        </a:lnTo>
                        <a:lnTo>
                          <a:pt x="2506521" y="266783"/>
                        </a:lnTo>
                        <a:lnTo>
                          <a:pt x="2454124" y="266783"/>
                        </a:lnTo>
                        <a:lnTo>
                          <a:pt x="2454124" y="215986"/>
                        </a:lnTo>
                        <a:lnTo>
                          <a:pt x="2531919" y="215986"/>
                        </a:lnTo>
                        <a:close/>
                        <a:moveTo>
                          <a:pt x="1860761" y="184388"/>
                        </a:moveTo>
                        <a:lnTo>
                          <a:pt x="1929157" y="184388"/>
                        </a:lnTo>
                        <a:lnTo>
                          <a:pt x="2000952" y="375377"/>
                        </a:lnTo>
                        <a:lnTo>
                          <a:pt x="1932556" y="375177"/>
                        </a:lnTo>
                        <a:close/>
                        <a:moveTo>
                          <a:pt x="1689771" y="184388"/>
                        </a:moveTo>
                        <a:lnTo>
                          <a:pt x="1755967" y="184388"/>
                        </a:lnTo>
                        <a:lnTo>
                          <a:pt x="1684171" y="375177"/>
                        </a:lnTo>
                        <a:lnTo>
                          <a:pt x="1617976" y="375377"/>
                        </a:lnTo>
                        <a:close/>
                        <a:moveTo>
                          <a:pt x="2114145" y="147391"/>
                        </a:moveTo>
                        <a:lnTo>
                          <a:pt x="2114145" y="328579"/>
                        </a:lnTo>
                        <a:lnTo>
                          <a:pt x="2139944" y="328579"/>
                        </a:lnTo>
                        <a:lnTo>
                          <a:pt x="2139944" y="147391"/>
                        </a:lnTo>
                        <a:close/>
                        <a:moveTo>
                          <a:pt x="2916171" y="146991"/>
                        </a:moveTo>
                        <a:lnTo>
                          <a:pt x="2916171" y="222786"/>
                        </a:lnTo>
                        <a:lnTo>
                          <a:pt x="2956768" y="222786"/>
                        </a:lnTo>
                        <a:lnTo>
                          <a:pt x="2957168" y="146991"/>
                        </a:lnTo>
                        <a:close/>
                        <a:moveTo>
                          <a:pt x="863547" y="126192"/>
                        </a:moveTo>
                        <a:cubicBezTo>
                          <a:pt x="869680" y="126192"/>
                          <a:pt x="875880" y="127858"/>
                          <a:pt x="882146" y="131192"/>
                        </a:cubicBezTo>
                        <a:cubicBezTo>
                          <a:pt x="888412" y="134525"/>
                          <a:pt x="893245" y="139258"/>
                          <a:pt x="896645" y="145391"/>
                        </a:cubicBezTo>
                        <a:cubicBezTo>
                          <a:pt x="900045" y="151524"/>
                          <a:pt x="901778" y="158057"/>
                          <a:pt x="901845" y="164989"/>
                        </a:cubicBezTo>
                        <a:cubicBezTo>
                          <a:pt x="901912" y="171922"/>
                          <a:pt x="900278" y="178255"/>
                          <a:pt x="896945" y="183988"/>
                        </a:cubicBezTo>
                        <a:cubicBezTo>
                          <a:pt x="893479" y="189855"/>
                          <a:pt x="888712" y="194521"/>
                          <a:pt x="882646" y="197987"/>
                        </a:cubicBezTo>
                        <a:cubicBezTo>
                          <a:pt x="876580" y="201454"/>
                          <a:pt x="870213" y="203187"/>
                          <a:pt x="863547" y="203187"/>
                        </a:cubicBezTo>
                        <a:cubicBezTo>
                          <a:pt x="856748" y="203187"/>
                          <a:pt x="850315" y="201454"/>
                          <a:pt x="844248" y="197987"/>
                        </a:cubicBezTo>
                        <a:cubicBezTo>
                          <a:pt x="838182" y="194521"/>
                          <a:pt x="833482" y="189888"/>
                          <a:pt x="830149" y="184088"/>
                        </a:cubicBezTo>
                        <a:cubicBezTo>
                          <a:pt x="826816" y="178289"/>
                          <a:pt x="825149" y="171856"/>
                          <a:pt x="825149" y="164789"/>
                        </a:cubicBezTo>
                        <a:cubicBezTo>
                          <a:pt x="825149" y="157990"/>
                          <a:pt x="826849" y="151524"/>
                          <a:pt x="830249" y="145391"/>
                        </a:cubicBezTo>
                        <a:cubicBezTo>
                          <a:pt x="833649" y="139258"/>
                          <a:pt x="838482" y="134525"/>
                          <a:pt x="844748" y="131192"/>
                        </a:cubicBezTo>
                        <a:cubicBezTo>
                          <a:pt x="851015" y="127858"/>
                          <a:pt x="857281" y="126192"/>
                          <a:pt x="863547" y="126192"/>
                        </a:cubicBezTo>
                        <a:close/>
                        <a:moveTo>
                          <a:pt x="1266323" y="122792"/>
                        </a:moveTo>
                        <a:cubicBezTo>
                          <a:pt x="1272189" y="122925"/>
                          <a:pt x="1278055" y="124559"/>
                          <a:pt x="1283921" y="127692"/>
                        </a:cubicBezTo>
                        <a:cubicBezTo>
                          <a:pt x="1289788" y="130825"/>
                          <a:pt x="1294388" y="135291"/>
                          <a:pt x="1297721" y="141091"/>
                        </a:cubicBezTo>
                        <a:cubicBezTo>
                          <a:pt x="1301054" y="146891"/>
                          <a:pt x="1302720" y="153057"/>
                          <a:pt x="1302720" y="159590"/>
                        </a:cubicBezTo>
                        <a:cubicBezTo>
                          <a:pt x="1302587" y="166256"/>
                          <a:pt x="1300920" y="172422"/>
                          <a:pt x="1297721" y="178089"/>
                        </a:cubicBezTo>
                        <a:cubicBezTo>
                          <a:pt x="1294521" y="183755"/>
                          <a:pt x="1290088" y="188255"/>
                          <a:pt x="1284421" y="191588"/>
                        </a:cubicBezTo>
                        <a:cubicBezTo>
                          <a:pt x="1278755" y="194921"/>
                          <a:pt x="1272722" y="196588"/>
                          <a:pt x="1266323" y="196588"/>
                        </a:cubicBezTo>
                        <a:cubicBezTo>
                          <a:pt x="1259790" y="196721"/>
                          <a:pt x="1253723" y="195121"/>
                          <a:pt x="1248124" y="191788"/>
                        </a:cubicBezTo>
                        <a:cubicBezTo>
                          <a:pt x="1242524" y="188455"/>
                          <a:pt x="1238124" y="183922"/>
                          <a:pt x="1234924" y="178189"/>
                        </a:cubicBezTo>
                        <a:cubicBezTo>
                          <a:pt x="1231725" y="172456"/>
                          <a:pt x="1230125" y="166289"/>
                          <a:pt x="1230125" y="159690"/>
                        </a:cubicBezTo>
                        <a:cubicBezTo>
                          <a:pt x="1230125" y="153090"/>
                          <a:pt x="1231725" y="146924"/>
                          <a:pt x="1234924" y="141191"/>
                        </a:cubicBezTo>
                        <a:cubicBezTo>
                          <a:pt x="1238258" y="135191"/>
                          <a:pt x="1242824" y="130625"/>
                          <a:pt x="1248624" y="127492"/>
                        </a:cubicBezTo>
                        <a:cubicBezTo>
                          <a:pt x="1254423" y="124359"/>
                          <a:pt x="1260323" y="122792"/>
                          <a:pt x="1266323" y="122792"/>
                        </a:cubicBezTo>
                        <a:close/>
                        <a:moveTo>
                          <a:pt x="1630975" y="116192"/>
                        </a:moveTo>
                        <a:lnTo>
                          <a:pt x="1997552" y="116192"/>
                        </a:lnTo>
                        <a:lnTo>
                          <a:pt x="1977154" y="163390"/>
                        </a:lnTo>
                        <a:lnTo>
                          <a:pt x="1842562" y="163390"/>
                        </a:lnTo>
                        <a:lnTo>
                          <a:pt x="1842762" y="329179"/>
                        </a:lnTo>
                        <a:lnTo>
                          <a:pt x="1775966" y="375177"/>
                        </a:lnTo>
                        <a:lnTo>
                          <a:pt x="1735568" y="375377"/>
                        </a:lnTo>
                        <a:lnTo>
                          <a:pt x="1735568" y="326980"/>
                        </a:lnTo>
                        <a:lnTo>
                          <a:pt x="1775966" y="327380"/>
                        </a:lnTo>
                        <a:lnTo>
                          <a:pt x="1775766" y="163390"/>
                        </a:lnTo>
                        <a:lnTo>
                          <a:pt x="1630975" y="163390"/>
                        </a:lnTo>
                        <a:close/>
                        <a:moveTo>
                          <a:pt x="1322719" y="105993"/>
                        </a:moveTo>
                        <a:lnTo>
                          <a:pt x="1591103" y="105993"/>
                        </a:lnTo>
                        <a:lnTo>
                          <a:pt x="1576104" y="147191"/>
                        </a:lnTo>
                        <a:lnTo>
                          <a:pt x="1482909" y="147191"/>
                        </a:lnTo>
                        <a:lnTo>
                          <a:pt x="1482909" y="161190"/>
                        </a:lnTo>
                        <a:lnTo>
                          <a:pt x="1587703" y="161190"/>
                        </a:lnTo>
                        <a:lnTo>
                          <a:pt x="1587703" y="284982"/>
                        </a:lnTo>
                        <a:lnTo>
                          <a:pt x="1543506" y="325180"/>
                        </a:lnTo>
                        <a:lnTo>
                          <a:pt x="1327519" y="325180"/>
                        </a:lnTo>
                        <a:lnTo>
                          <a:pt x="1327519" y="161190"/>
                        </a:lnTo>
                        <a:lnTo>
                          <a:pt x="1423913" y="161190"/>
                        </a:lnTo>
                        <a:lnTo>
                          <a:pt x="1423913" y="147191"/>
                        </a:lnTo>
                        <a:lnTo>
                          <a:pt x="1322719" y="147191"/>
                        </a:lnTo>
                        <a:close/>
                        <a:moveTo>
                          <a:pt x="2650712" y="99793"/>
                        </a:moveTo>
                        <a:lnTo>
                          <a:pt x="2716108" y="99793"/>
                        </a:lnTo>
                        <a:lnTo>
                          <a:pt x="2768305" y="174789"/>
                        </a:lnTo>
                        <a:lnTo>
                          <a:pt x="2701109" y="174789"/>
                        </a:lnTo>
                        <a:close/>
                        <a:moveTo>
                          <a:pt x="2535319" y="99793"/>
                        </a:moveTo>
                        <a:lnTo>
                          <a:pt x="2602915" y="99793"/>
                        </a:lnTo>
                        <a:lnTo>
                          <a:pt x="2547919" y="173989"/>
                        </a:lnTo>
                        <a:lnTo>
                          <a:pt x="2476923" y="173989"/>
                        </a:lnTo>
                        <a:close/>
                        <a:moveTo>
                          <a:pt x="489770" y="93194"/>
                        </a:moveTo>
                        <a:lnTo>
                          <a:pt x="559566" y="93194"/>
                        </a:lnTo>
                        <a:lnTo>
                          <a:pt x="548566" y="132591"/>
                        </a:lnTo>
                        <a:lnTo>
                          <a:pt x="779352" y="132591"/>
                        </a:lnTo>
                        <a:lnTo>
                          <a:pt x="753754" y="178389"/>
                        </a:lnTo>
                        <a:lnTo>
                          <a:pt x="538767" y="178389"/>
                        </a:lnTo>
                        <a:lnTo>
                          <a:pt x="486170" y="375577"/>
                        </a:lnTo>
                        <a:lnTo>
                          <a:pt x="416774" y="375577"/>
                        </a:lnTo>
                        <a:lnTo>
                          <a:pt x="468971" y="178389"/>
                        </a:lnTo>
                        <a:lnTo>
                          <a:pt x="413975" y="178389"/>
                        </a:lnTo>
                        <a:lnTo>
                          <a:pt x="413975" y="132591"/>
                        </a:lnTo>
                        <a:lnTo>
                          <a:pt x="478571" y="132591"/>
                        </a:lnTo>
                        <a:close/>
                        <a:moveTo>
                          <a:pt x="62996" y="65596"/>
                        </a:moveTo>
                        <a:lnTo>
                          <a:pt x="62996" y="328779"/>
                        </a:lnTo>
                        <a:lnTo>
                          <a:pt x="98994" y="328779"/>
                        </a:lnTo>
                        <a:lnTo>
                          <a:pt x="98994" y="65596"/>
                        </a:lnTo>
                        <a:close/>
                        <a:moveTo>
                          <a:pt x="2292934" y="60796"/>
                        </a:moveTo>
                        <a:lnTo>
                          <a:pt x="2292934" y="170589"/>
                        </a:lnTo>
                        <a:lnTo>
                          <a:pt x="2324132" y="170789"/>
                        </a:lnTo>
                        <a:lnTo>
                          <a:pt x="2324132" y="60796"/>
                        </a:lnTo>
                        <a:close/>
                        <a:moveTo>
                          <a:pt x="0" y="16798"/>
                        </a:moveTo>
                        <a:lnTo>
                          <a:pt x="162190" y="16798"/>
                        </a:lnTo>
                        <a:lnTo>
                          <a:pt x="162190" y="320780"/>
                        </a:lnTo>
                        <a:lnTo>
                          <a:pt x="103194" y="377176"/>
                        </a:lnTo>
                        <a:lnTo>
                          <a:pt x="0" y="377176"/>
                        </a:lnTo>
                        <a:close/>
                        <a:moveTo>
                          <a:pt x="1638574" y="14799"/>
                        </a:moveTo>
                        <a:lnTo>
                          <a:pt x="1986153" y="14799"/>
                        </a:lnTo>
                        <a:lnTo>
                          <a:pt x="1967354" y="62196"/>
                        </a:lnTo>
                        <a:lnTo>
                          <a:pt x="1638574" y="62196"/>
                        </a:lnTo>
                        <a:close/>
                        <a:moveTo>
                          <a:pt x="2039150" y="13999"/>
                        </a:moveTo>
                        <a:lnTo>
                          <a:pt x="2207739" y="13999"/>
                        </a:lnTo>
                        <a:lnTo>
                          <a:pt x="2188141" y="60796"/>
                        </a:lnTo>
                        <a:lnTo>
                          <a:pt x="2135144" y="60796"/>
                        </a:lnTo>
                        <a:lnTo>
                          <a:pt x="2124545" y="100793"/>
                        </a:lnTo>
                        <a:lnTo>
                          <a:pt x="2198940" y="100793"/>
                        </a:lnTo>
                        <a:lnTo>
                          <a:pt x="2198940" y="325780"/>
                        </a:lnTo>
                        <a:lnTo>
                          <a:pt x="2139744" y="374977"/>
                        </a:lnTo>
                        <a:lnTo>
                          <a:pt x="2055549" y="374977"/>
                        </a:lnTo>
                        <a:lnTo>
                          <a:pt x="2055549" y="196788"/>
                        </a:lnTo>
                        <a:lnTo>
                          <a:pt x="2033750" y="196788"/>
                        </a:lnTo>
                        <a:lnTo>
                          <a:pt x="2071348" y="60796"/>
                        </a:lnTo>
                        <a:lnTo>
                          <a:pt x="2039150" y="60796"/>
                        </a:lnTo>
                        <a:close/>
                        <a:moveTo>
                          <a:pt x="930543" y="12599"/>
                        </a:moveTo>
                        <a:lnTo>
                          <a:pt x="1176128" y="12599"/>
                        </a:lnTo>
                        <a:lnTo>
                          <a:pt x="1176128" y="59396"/>
                        </a:lnTo>
                        <a:lnTo>
                          <a:pt x="1091733" y="130992"/>
                        </a:lnTo>
                        <a:lnTo>
                          <a:pt x="1177328" y="204787"/>
                        </a:lnTo>
                        <a:lnTo>
                          <a:pt x="1087133" y="204787"/>
                        </a:lnTo>
                        <a:lnTo>
                          <a:pt x="1045936" y="169789"/>
                        </a:lnTo>
                        <a:lnTo>
                          <a:pt x="1005338" y="204187"/>
                        </a:lnTo>
                        <a:lnTo>
                          <a:pt x="915144" y="204187"/>
                        </a:lnTo>
                        <a:lnTo>
                          <a:pt x="1000539" y="131192"/>
                        </a:lnTo>
                        <a:lnTo>
                          <a:pt x="931743" y="72995"/>
                        </a:lnTo>
                        <a:lnTo>
                          <a:pt x="1024537" y="72995"/>
                        </a:lnTo>
                        <a:lnTo>
                          <a:pt x="1046536" y="91794"/>
                        </a:lnTo>
                        <a:lnTo>
                          <a:pt x="1088133" y="56196"/>
                        </a:lnTo>
                        <a:lnTo>
                          <a:pt x="930543" y="55996"/>
                        </a:lnTo>
                        <a:close/>
                        <a:moveTo>
                          <a:pt x="2214139" y="12199"/>
                        </a:moveTo>
                        <a:lnTo>
                          <a:pt x="2412727" y="12199"/>
                        </a:lnTo>
                        <a:lnTo>
                          <a:pt x="2394128" y="60796"/>
                        </a:lnTo>
                        <a:lnTo>
                          <a:pt x="2383529" y="60796"/>
                        </a:lnTo>
                        <a:lnTo>
                          <a:pt x="2383529" y="170589"/>
                        </a:lnTo>
                        <a:lnTo>
                          <a:pt x="2413527" y="170589"/>
                        </a:lnTo>
                        <a:lnTo>
                          <a:pt x="2395528" y="219386"/>
                        </a:lnTo>
                        <a:lnTo>
                          <a:pt x="2383529" y="219386"/>
                        </a:lnTo>
                        <a:lnTo>
                          <a:pt x="2383529" y="358178"/>
                        </a:lnTo>
                        <a:lnTo>
                          <a:pt x="2323932" y="385976"/>
                        </a:lnTo>
                        <a:lnTo>
                          <a:pt x="2323932" y="219386"/>
                        </a:lnTo>
                        <a:lnTo>
                          <a:pt x="2292934" y="219386"/>
                        </a:lnTo>
                        <a:lnTo>
                          <a:pt x="2292934" y="358178"/>
                        </a:lnTo>
                        <a:lnTo>
                          <a:pt x="2234538" y="386776"/>
                        </a:lnTo>
                        <a:lnTo>
                          <a:pt x="2234538" y="219386"/>
                        </a:lnTo>
                        <a:lnTo>
                          <a:pt x="2208739" y="219386"/>
                        </a:lnTo>
                        <a:lnTo>
                          <a:pt x="2208739" y="170589"/>
                        </a:lnTo>
                        <a:lnTo>
                          <a:pt x="2234538" y="170589"/>
                        </a:lnTo>
                        <a:lnTo>
                          <a:pt x="2234538" y="60796"/>
                        </a:lnTo>
                        <a:lnTo>
                          <a:pt x="2214139" y="60796"/>
                        </a:lnTo>
                        <a:close/>
                        <a:moveTo>
                          <a:pt x="2629313" y="11599"/>
                        </a:moveTo>
                        <a:cubicBezTo>
                          <a:pt x="2640913" y="11865"/>
                          <a:pt x="2649679" y="13732"/>
                          <a:pt x="2655612" y="17198"/>
                        </a:cubicBezTo>
                        <a:cubicBezTo>
                          <a:pt x="2661545" y="20665"/>
                          <a:pt x="2667578" y="27598"/>
                          <a:pt x="2673711" y="37997"/>
                        </a:cubicBezTo>
                        <a:lnTo>
                          <a:pt x="2813102" y="37997"/>
                        </a:lnTo>
                        <a:lnTo>
                          <a:pt x="2813102" y="113793"/>
                        </a:lnTo>
                        <a:lnTo>
                          <a:pt x="2749706" y="136191"/>
                        </a:lnTo>
                        <a:lnTo>
                          <a:pt x="2749706" y="87594"/>
                        </a:lnTo>
                        <a:lnTo>
                          <a:pt x="2510921" y="87594"/>
                        </a:lnTo>
                        <a:lnTo>
                          <a:pt x="2510921" y="119192"/>
                        </a:lnTo>
                        <a:lnTo>
                          <a:pt x="2448725" y="140791"/>
                        </a:lnTo>
                        <a:lnTo>
                          <a:pt x="2448725" y="37997"/>
                        </a:lnTo>
                        <a:lnTo>
                          <a:pt x="2595915" y="37997"/>
                        </a:lnTo>
                        <a:cubicBezTo>
                          <a:pt x="2597649" y="34531"/>
                          <a:pt x="2600749" y="29198"/>
                          <a:pt x="2605215" y="21998"/>
                        </a:cubicBezTo>
                        <a:cubicBezTo>
                          <a:pt x="2609681" y="14799"/>
                          <a:pt x="2617714" y="11332"/>
                          <a:pt x="2629313" y="11599"/>
                        </a:cubicBezTo>
                        <a:close/>
                        <a:moveTo>
                          <a:pt x="1266323" y="11399"/>
                        </a:moveTo>
                        <a:cubicBezTo>
                          <a:pt x="1272189" y="11399"/>
                          <a:pt x="1277989" y="12932"/>
                          <a:pt x="1283721" y="15999"/>
                        </a:cubicBezTo>
                        <a:cubicBezTo>
                          <a:pt x="1289454" y="19065"/>
                          <a:pt x="1293988" y="23498"/>
                          <a:pt x="1297321" y="29298"/>
                        </a:cubicBezTo>
                        <a:cubicBezTo>
                          <a:pt x="1300654" y="35097"/>
                          <a:pt x="1302354" y="41264"/>
                          <a:pt x="1302420" y="47797"/>
                        </a:cubicBezTo>
                        <a:cubicBezTo>
                          <a:pt x="1302487" y="54330"/>
                          <a:pt x="1300854" y="60462"/>
                          <a:pt x="1297521" y="66195"/>
                        </a:cubicBezTo>
                        <a:cubicBezTo>
                          <a:pt x="1294188" y="71795"/>
                          <a:pt x="1289721" y="76262"/>
                          <a:pt x="1284121" y="79595"/>
                        </a:cubicBezTo>
                        <a:cubicBezTo>
                          <a:pt x="1278522" y="82928"/>
                          <a:pt x="1272589" y="84528"/>
                          <a:pt x="1266323" y="84394"/>
                        </a:cubicBezTo>
                        <a:cubicBezTo>
                          <a:pt x="1259923" y="84394"/>
                          <a:pt x="1253890" y="82761"/>
                          <a:pt x="1248224" y="79495"/>
                        </a:cubicBezTo>
                        <a:cubicBezTo>
                          <a:pt x="1242557" y="76228"/>
                          <a:pt x="1238124" y="71795"/>
                          <a:pt x="1234924" y="66195"/>
                        </a:cubicBezTo>
                        <a:cubicBezTo>
                          <a:pt x="1231725" y="60596"/>
                          <a:pt x="1230191" y="54396"/>
                          <a:pt x="1230325" y="47597"/>
                        </a:cubicBezTo>
                        <a:cubicBezTo>
                          <a:pt x="1230325" y="41064"/>
                          <a:pt x="1231958" y="34931"/>
                          <a:pt x="1235224" y="29198"/>
                        </a:cubicBezTo>
                        <a:cubicBezTo>
                          <a:pt x="1238491" y="23465"/>
                          <a:pt x="1242991" y="19098"/>
                          <a:pt x="1248724" y="16099"/>
                        </a:cubicBezTo>
                        <a:cubicBezTo>
                          <a:pt x="1254457" y="13099"/>
                          <a:pt x="1260323" y="11532"/>
                          <a:pt x="1266323" y="11399"/>
                        </a:cubicBezTo>
                        <a:close/>
                        <a:moveTo>
                          <a:pt x="863547" y="9999"/>
                        </a:moveTo>
                        <a:cubicBezTo>
                          <a:pt x="869680" y="9999"/>
                          <a:pt x="875880" y="11665"/>
                          <a:pt x="882146" y="14999"/>
                        </a:cubicBezTo>
                        <a:cubicBezTo>
                          <a:pt x="888412" y="18332"/>
                          <a:pt x="893245" y="23065"/>
                          <a:pt x="896645" y="29198"/>
                        </a:cubicBezTo>
                        <a:cubicBezTo>
                          <a:pt x="900045" y="35331"/>
                          <a:pt x="901778" y="41864"/>
                          <a:pt x="901845" y="48797"/>
                        </a:cubicBezTo>
                        <a:cubicBezTo>
                          <a:pt x="901912" y="55729"/>
                          <a:pt x="900278" y="62062"/>
                          <a:pt x="896945" y="67795"/>
                        </a:cubicBezTo>
                        <a:cubicBezTo>
                          <a:pt x="893479" y="73662"/>
                          <a:pt x="888712" y="78328"/>
                          <a:pt x="882646" y="81795"/>
                        </a:cubicBezTo>
                        <a:cubicBezTo>
                          <a:pt x="876580" y="85261"/>
                          <a:pt x="870213" y="86994"/>
                          <a:pt x="863547" y="86994"/>
                        </a:cubicBezTo>
                        <a:cubicBezTo>
                          <a:pt x="856748" y="86994"/>
                          <a:pt x="850315" y="85261"/>
                          <a:pt x="844248" y="81795"/>
                        </a:cubicBezTo>
                        <a:cubicBezTo>
                          <a:pt x="838182" y="78328"/>
                          <a:pt x="833482" y="73695"/>
                          <a:pt x="830149" y="67895"/>
                        </a:cubicBezTo>
                        <a:cubicBezTo>
                          <a:pt x="826816" y="62096"/>
                          <a:pt x="825149" y="55663"/>
                          <a:pt x="825149" y="48597"/>
                        </a:cubicBezTo>
                        <a:cubicBezTo>
                          <a:pt x="825149" y="41797"/>
                          <a:pt x="826849" y="35331"/>
                          <a:pt x="830249" y="29198"/>
                        </a:cubicBezTo>
                        <a:cubicBezTo>
                          <a:pt x="833649" y="23065"/>
                          <a:pt x="838482" y="18332"/>
                          <a:pt x="844748" y="14999"/>
                        </a:cubicBezTo>
                        <a:cubicBezTo>
                          <a:pt x="851015" y="11665"/>
                          <a:pt x="857281" y="9999"/>
                          <a:pt x="863547" y="9999"/>
                        </a:cubicBezTo>
                        <a:close/>
                        <a:moveTo>
                          <a:pt x="3213152" y="8399"/>
                        </a:moveTo>
                        <a:lnTo>
                          <a:pt x="3196753" y="56796"/>
                        </a:lnTo>
                        <a:lnTo>
                          <a:pt x="3091960" y="68795"/>
                        </a:lnTo>
                        <a:lnTo>
                          <a:pt x="3091960" y="110393"/>
                        </a:lnTo>
                        <a:lnTo>
                          <a:pt x="3219752" y="110393"/>
                        </a:lnTo>
                        <a:lnTo>
                          <a:pt x="3198753" y="155190"/>
                        </a:lnTo>
                        <a:lnTo>
                          <a:pt x="3185354" y="155190"/>
                        </a:lnTo>
                        <a:lnTo>
                          <a:pt x="3185354" y="357578"/>
                        </a:lnTo>
                        <a:lnTo>
                          <a:pt x="3124958" y="385176"/>
                        </a:lnTo>
                        <a:lnTo>
                          <a:pt x="3124958" y="155190"/>
                        </a:lnTo>
                        <a:lnTo>
                          <a:pt x="3091960" y="155190"/>
                        </a:lnTo>
                        <a:lnTo>
                          <a:pt x="3091960" y="358978"/>
                        </a:lnTo>
                        <a:lnTo>
                          <a:pt x="3031763" y="386776"/>
                        </a:lnTo>
                        <a:lnTo>
                          <a:pt x="3031763" y="23598"/>
                        </a:lnTo>
                        <a:close/>
                        <a:moveTo>
                          <a:pt x="3029563" y="8399"/>
                        </a:moveTo>
                        <a:lnTo>
                          <a:pt x="3014365" y="56796"/>
                        </a:lnTo>
                        <a:lnTo>
                          <a:pt x="2916571" y="68795"/>
                        </a:lnTo>
                        <a:lnTo>
                          <a:pt x="2916171" y="101593"/>
                        </a:lnTo>
                        <a:lnTo>
                          <a:pt x="3017164" y="101593"/>
                        </a:lnTo>
                        <a:lnTo>
                          <a:pt x="3016964" y="216186"/>
                        </a:lnTo>
                        <a:lnTo>
                          <a:pt x="2957568" y="267983"/>
                        </a:lnTo>
                        <a:lnTo>
                          <a:pt x="2916171" y="268183"/>
                        </a:lnTo>
                        <a:lnTo>
                          <a:pt x="2916371" y="362977"/>
                        </a:lnTo>
                        <a:lnTo>
                          <a:pt x="2856374" y="390776"/>
                        </a:lnTo>
                        <a:lnTo>
                          <a:pt x="2856374" y="25798"/>
                        </a:lnTo>
                        <a:close/>
                        <a:moveTo>
                          <a:pt x="237985" y="7399"/>
                        </a:moveTo>
                        <a:lnTo>
                          <a:pt x="304781" y="7399"/>
                        </a:lnTo>
                        <a:lnTo>
                          <a:pt x="304781" y="133191"/>
                        </a:lnTo>
                        <a:lnTo>
                          <a:pt x="374777" y="133191"/>
                        </a:lnTo>
                        <a:lnTo>
                          <a:pt x="351178" y="182188"/>
                        </a:lnTo>
                        <a:lnTo>
                          <a:pt x="304781" y="182188"/>
                        </a:lnTo>
                        <a:lnTo>
                          <a:pt x="304781" y="361577"/>
                        </a:lnTo>
                        <a:lnTo>
                          <a:pt x="237985" y="388776"/>
                        </a:lnTo>
                        <a:lnTo>
                          <a:pt x="237985" y="182188"/>
                        </a:lnTo>
                        <a:lnTo>
                          <a:pt x="170789" y="182188"/>
                        </a:lnTo>
                        <a:lnTo>
                          <a:pt x="170789" y="133191"/>
                        </a:lnTo>
                        <a:lnTo>
                          <a:pt x="237985" y="133191"/>
                        </a:lnTo>
                        <a:close/>
                        <a:moveTo>
                          <a:pt x="590764" y="6099"/>
                        </a:moveTo>
                        <a:cubicBezTo>
                          <a:pt x="597963" y="6166"/>
                          <a:pt x="604963" y="7599"/>
                          <a:pt x="611762" y="10399"/>
                        </a:cubicBezTo>
                        <a:cubicBezTo>
                          <a:pt x="618562" y="13199"/>
                          <a:pt x="623162" y="16199"/>
                          <a:pt x="625562" y="19398"/>
                        </a:cubicBezTo>
                        <a:lnTo>
                          <a:pt x="631761" y="26998"/>
                        </a:lnTo>
                        <a:lnTo>
                          <a:pt x="772353" y="27198"/>
                        </a:lnTo>
                        <a:lnTo>
                          <a:pt x="772353" y="85794"/>
                        </a:lnTo>
                        <a:lnTo>
                          <a:pt x="705357" y="105993"/>
                        </a:lnTo>
                        <a:lnTo>
                          <a:pt x="705357" y="68595"/>
                        </a:lnTo>
                        <a:lnTo>
                          <a:pt x="477771" y="68595"/>
                        </a:lnTo>
                        <a:lnTo>
                          <a:pt x="477771" y="85194"/>
                        </a:lnTo>
                        <a:lnTo>
                          <a:pt x="410775" y="111393"/>
                        </a:lnTo>
                        <a:lnTo>
                          <a:pt x="410775" y="27198"/>
                        </a:lnTo>
                        <a:lnTo>
                          <a:pt x="547366" y="26998"/>
                        </a:lnTo>
                        <a:cubicBezTo>
                          <a:pt x="550166" y="23531"/>
                          <a:pt x="553066" y="20398"/>
                          <a:pt x="556066" y="17598"/>
                        </a:cubicBezTo>
                        <a:cubicBezTo>
                          <a:pt x="559066" y="14799"/>
                          <a:pt x="563799" y="12165"/>
                          <a:pt x="570265" y="9699"/>
                        </a:cubicBezTo>
                        <a:cubicBezTo>
                          <a:pt x="576731" y="7232"/>
                          <a:pt x="583564" y="6032"/>
                          <a:pt x="590764" y="6099"/>
                        </a:cubicBezTo>
                        <a:close/>
                        <a:moveTo>
                          <a:pt x="1451711" y="0"/>
                        </a:moveTo>
                        <a:cubicBezTo>
                          <a:pt x="1459444" y="0"/>
                          <a:pt x="1466877" y="2099"/>
                          <a:pt x="1474010" y="6299"/>
                        </a:cubicBezTo>
                        <a:cubicBezTo>
                          <a:pt x="1481143" y="10499"/>
                          <a:pt x="1486842" y="17265"/>
                          <a:pt x="1491109" y="26598"/>
                        </a:cubicBezTo>
                        <a:lnTo>
                          <a:pt x="1589503" y="26598"/>
                        </a:lnTo>
                        <a:lnTo>
                          <a:pt x="1589503" y="85794"/>
                        </a:lnTo>
                        <a:lnTo>
                          <a:pt x="1537906" y="102793"/>
                        </a:lnTo>
                        <a:lnTo>
                          <a:pt x="1537906" y="69595"/>
                        </a:lnTo>
                        <a:lnTo>
                          <a:pt x="1372316" y="69595"/>
                        </a:lnTo>
                        <a:lnTo>
                          <a:pt x="1372316" y="87394"/>
                        </a:lnTo>
                        <a:lnTo>
                          <a:pt x="1320519" y="104193"/>
                        </a:lnTo>
                        <a:lnTo>
                          <a:pt x="1320519" y="26598"/>
                        </a:lnTo>
                        <a:lnTo>
                          <a:pt x="1412114" y="26598"/>
                        </a:lnTo>
                        <a:cubicBezTo>
                          <a:pt x="1420913" y="8999"/>
                          <a:pt x="1434112" y="133"/>
                          <a:pt x="14517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迷你简菱心" panose="02010609000101010101" pitchFamily="49" charset="-122"/>
                      <a:ea typeface="迷你简菱心" panose="0201060900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63" name="PA-椭圆 45">
                    <a:extLst>
                      <a:ext uri="{FF2B5EF4-FFF2-40B4-BE49-F238E27FC236}">
                        <a16:creationId xmlns:a16="http://schemas.microsoft.com/office/drawing/2014/main" id="{244C2BB8-255B-415E-9DCB-7E20E4121E42}"/>
                      </a:ext>
                    </a:extLst>
                  </p:cNvPr>
                  <p:cNvSpPr/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6927850" y="2847975"/>
                    <a:ext cx="79375" cy="7937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61" name="PA-文本框 43">
                  <a:extLst>
                    <a:ext uri="{FF2B5EF4-FFF2-40B4-BE49-F238E27FC236}">
                      <a16:creationId xmlns:a16="http://schemas.microsoft.com/office/drawing/2014/main" id="{3CD3FBCD-43A6-49E2-9E3C-8E28E2CA00A0}"/>
                    </a:ext>
                  </a:extLst>
                </p:cNvPr>
                <p:cNvSpPr txBox="1"/>
                <p:nvPr>
                  <p:custDataLst>
                    <p:tags r:id="rId28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46" name="PA-文本框 49">
              <a:extLst>
                <a:ext uri="{FF2B5EF4-FFF2-40B4-BE49-F238E27FC236}">
                  <a16:creationId xmlns:a16="http://schemas.microsoft.com/office/drawing/2014/main" id="{ED35ABCD-F24B-4F79-9D5F-A4403B5AF9EC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7" name="PA-文本框 28">
              <a:extLst>
                <a:ext uri="{FF2B5EF4-FFF2-40B4-BE49-F238E27FC236}">
                  <a16:creationId xmlns:a16="http://schemas.microsoft.com/office/drawing/2014/main" id="{252A8648-B105-4EE2-A2EC-42198349E028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8" name="PA-文本框 25">
              <a:extLst>
                <a:ext uri="{FF2B5EF4-FFF2-40B4-BE49-F238E27FC236}">
                  <a16:creationId xmlns:a16="http://schemas.microsoft.com/office/drawing/2014/main" id="{69E2458B-520A-478E-A778-C673C153A400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49" name="PA-圆角矩形 24">
              <a:extLst>
                <a:ext uri="{FF2B5EF4-FFF2-40B4-BE49-F238E27FC236}">
                  <a16:creationId xmlns:a16="http://schemas.microsoft.com/office/drawing/2014/main" id="{2B1DA891-EBD0-4708-8701-BA519332201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50" name="PA-文本框 29">
              <a:extLst>
                <a:ext uri="{FF2B5EF4-FFF2-40B4-BE49-F238E27FC236}">
                  <a16:creationId xmlns:a16="http://schemas.microsoft.com/office/drawing/2014/main" id="{50B3D867-468A-42FB-8A4F-806F01E7035E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1" name="PA-文本框 29">
              <a:extLst>
                <a:ext uri="{FF2B5EF4-FFF2-40B4-BE49-F238E27FC236}">
                  <a16:creationId xmlns:a16="http://schemas.microsoft.com/office/drawing/2014/main" id="{F2F14A11-1810-4B16-8F0A-893126675AEE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PA-文本框 25">
              <a:extLst>
                <a:ext uri="{FF2B5EF4-FFF2-40B4-BE49-F238E27FC236}">
                  <a16:creationId xmlns:a16="http://schemas.microsoft.com/office/drawing/2014/main" id="{B7A283F2-85DF-4476-B59E-2B76AAB91055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53" name="PA-文本框 28">
              <a:extLst>
                <a:ext uri="{FF2B5EF4-FFF2-40B4-BE49-F238E27FC236}">
                  <a16:creationId xmlns:a16="http://schemas.microsoft.com/office/drawing/2014/main" id="{3011F5E9-11FB-47F7-AA34-E79E70CE5426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54" name="PA-文本框 48">
              <a:extLst>
                <a:ext uri="{FF2B5EF4-FFF2-40B4-BE49-F238E27FC236}">
                  <a16:creationId xmlns:a16="http://schemas.microsoft.com/office/drawing/2014/main" id="{E59E03BD-5BC3-484D-9BFB-B0B08E0B30D5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  <p:sp>
          <p:nvSpPr>
            <p:cNvPr id="55" name="PA-文本框 38">
              <a:extLst>
                <a:ext uri="{FF2B5EF4-FFF2-40B4-BE49-F238E27FC236}">
                  <a16:creationId xmlns:a16="http://schemas.microsoft.com/office/drawing/2014/main" id="{3BA20EF0-249A-44A1-9A06-881F832F602E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56" name="PA-文本框 38">
              <a:extLst>
                <a:ext uri="{FF2B5EF4-FFF2-40B4-BE49-F238E27FC236}">
                  <a16:creationId xmlns:a16="http://schemas.microsoft.com/office/drawing/2014/main" id="{4ED1251F-514D-4184-B2BB-21008FB51BC8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57" name="PA-文本框 48">
              <a:extLst>
                <a:ext uri="{FF2B5EF4-FFF2-40B4-BE49-F238E27FC236}">
                  <a16:creationId xmlns:a16="http://schemas.microsoft.com/office/drawing/2014/main" id="{BEC66465-1D84-4B65-9E7D-FD0CC1845C6F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5877BCDB-4C7D-4039-9FCD-8F9ADFE9E703}"/>
              </a:ext>
            </a:extLst>
          </p:cNvPr>
          <p:cNvSpPr txBox="1"/>
          <p:nvPr/>
        </p:nvSpPr>
        <p:spPr>
          <a:xfrm>
            <a:off x="3041127" y="2748741"/>
            <a:ext cx="6109745" cy="110799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sz="6600" dirty="0"/>
              <a:t>感谢您的观看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B7B86A8-7CD7-4C5C-A73E-BC6B2F2F9901}"/>
              </a:ext>
            </a:extLst>
          </p:cNvPr>
          <p:cNvSpPr txBox="1"/>
          <p:nvPr/>
        </p:nvSpPr>
        <p:spPr>
          <a:xfrm>
            <a:off x="3076574" y="3759767"/>
            <a:ext cx="603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-thanks for listening-</a:t>
            </a:r>
            <a:endParaRPr lang="zh-CN" altLang="en-US" sz="2400" cap="all" dirty="0">
              <a:solidFill>
                <a:srgbClr val="51607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68" name="PA-圆角矩形 10">
            <a:extLst>
              <a:ext uri="{FF2B5EF4-FFF2-40B4-BE49-F238E27FC236}">
                <a16:creationId xmlns:a16="http://schemas.microsoft.com/office/drawing/2014/main" id="{FDB66A7B-B848-434C-966C-1F5CC8F620E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3839" y="836705"/>
            <a:ext cx="2694867" cy="77261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DF2F9">
                  <a:lumMod val="48000"/>
                  <a:lumOff val="52000"/>
                </a:srgbClr>
              </a:gs>
              <a:gs pos="100000">
                <a:srgbClr val="EDF2F9">
                  <a:lumMod val="91000"/>
                </a:srgbClr>
              </a:gs>
            </a:gsLst>
            <a:lin ang="13500000" scaled="1"/>
            <a:tileRect/>
          </a:gradFill>
          <a:ln w="107950">
            <a:gradFill flip="none" rotWithShape="1">
              <a:gsLst>
                <a:gs pos="43000">
                  <a:schemeClr val="bg1"/>
                </a:gs>
                <a:gs pos="65000">
                  <a:srgbClr val="396DAB">
                    <a:alpha val="43000"/>
                  </a:srgbClr>
                </a:gs>
              </a:gsLst>
              <a:lin ang="4800000" scaled="0"/>
              <a:tileRect/>
            </a:gradFill>
          </a:ln>
          <a:effectLst>
            <a:outerShdw blurRad="177800" dist="241300" dir="2700000" algn="tl" rotWithShape="0">
              <a:srgbClr val="396DAB">
                <a:alpha val="14000"/>
              </a:srgb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PA-圆角矩形 10">
            <a:extLst>
              <a:ext uri="{FF2B5EF4-FFF2-40B4-BE49-F238E27FC236}">
                <a16:creationId xmlns:a16="http://schemas.microsoft.com/office/drawing/2014/main" id="{0545A017-2653-4965-A346-1CC7394689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222312" y="1397002"/>
            <a:ext cx="1565588" cy="54609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DF2F9">
                  <a:lumMod val="48000"/>
                  <a:lumOff val="52000"/>
                </a:srgbClr>
              </a:gs>
              <a:gs pos="100000">
                <a:srgbClr val="EDF2F9">
                  <a:lumMod val="91000"/>
                </a:srgbClr>
              </a:gs>
            </a:gsLst>
            <a:lin ang="13500000" scaled="1"/>
            <a:tileRect/>
          </a:gradFill>
          <a:ln w="107950">
            <a:gradFill flip="none" rotWithShape="1">
              <a:gsLst>
                <a:gs pos="43000">
                  <a:schemeClr val="bg1"/>
                </a:gs>
                <a:gs pos="65000">
                  <a:srgbClr val="396DAB">
                    <a:alpha val="43000"/>
                  </a:srgbClr>
                </a:gs>
              </a:gsLst>
              <a:lin ang="4800000" scaled="0"/>
              <a:tileRect/>
            </a:gradFill>
          </a:ln>
          <a:effectLst>
            <a:outerShdw blurRad="177800" dist="241300" dir="2700000" algn="tl" rotWithShape="0">
              <a:srgbClr val="396DAB">
                <a:alpha val="14000"/>
              </a:srgb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PA-圆角矩形 10">
            <a:extLst>
              <a:ext uri="{FF2B5EF4-FFF2-40B4-BE49-F238E27FC236}">
                <a16:creationId xmlns:a16="http://schemas.microsoft.com/office/drawing/2014/main" id="{825C17BD-2A88-4B6E-BA08-3C079FB7915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flipH="1">
            <a:off x="5141100" y="1370967"/>
            <a:ext cx="612000" cy="612000"/>
          </a:xfrm>
          <a:prstGeom prst="ellipse">
            <a:avLst/>
          </a:prstGeom>
          <a:gradFill flip="none" rotWithShape="1">
            <a:gsLst>
              <a:gs pos="0">
                <a:srgbClr val="EDF2F9">
                  <a:lumMod val="48000"/>
                  <a:lumOff val="52000"/>
                </a:srgbClr>
              </a:gs>
              <a:gs pos="100000">
                <a:srgbClr val="EDF2F9">
                  <a:lumMod val="91000"/>
                </a:srgbClr>
              </a:gs>
            </a:gsLst>
            <a:lin ang="13500000" scaled="1"/>
            <a:tileRect/>
          </a:gradFill>
          <a:ln w="107950">
            <a:gradFill flip="none" rotWithShape="1">
              <a:gsLst>
                <a:gs pos="43000">
                  <a:schemeClr val="bg1"/>
                </a:gs>
                <a:gs pos="68000">
                  <a:srgbClr val="396DAB">
                    <a:alpha val="48235"/>
                  </a:srgbClr>
                </a:gs>
              </a:gsLst>
              <a:lin ang="6600000" scaled="0"/>
              <a:tileRect/>
            </a:gradFill>
          </a:ln>
          <a:effectLst>
            <a:outerShdw blurRad="177800" dist="241300" dir="2700000" algn="tl" rotWithShape="0">
              <a:srgbClr val="396DAB">
                <a:alpha val="14000"/>
              </a:srgb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PA-椭圆 13">
            <a:extLst>
              <a:ext uri="{FF2B5EF4-FFF2-40B4-BE49-F238E27FC236}">
                <a16:creationId xmlns:a16="http://schemas.microsoft.com/office/drawing/2014/main" id="{5EA19955-C1D0-4FC2-9835-94852FEAEF8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255989" y="992137"/>
            <a:ext cx="454350" cy="454350"/>
          </a:xfrm>
          <a:prstGeom prst="ellipse">
            <a:avLst/>
          </a:prstGeom>
          <a:gradFill>
            <a:gsLst>
              <a:gs pos="0">
                <a:srgbClr val="04DFFB"/>
              </a:gs>
              <a:gs pos="31000">
                <a:srgbClr val="00B0F0"/>
              </a:gs>
              <a:gs pos="100000">
                <a:srgbClr val="9340F5"/>
              </a:gs>
            </a:gsLst>
            <a:lin ang="2700000" scaled="1"/>
          </a:gradFill>
          <a:ln w="6350">
            <a:gradFill flip="none" rotWithShape="1"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" dist="254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E53AFF36-AB32-468E-BDF1-D06A234D1D9C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 rot="5400000">
            <a:off x="2276475" y="1007746"/>
            <a:ext cx="425291" cy="4252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74" name="PA-文本框 49">
            <a:extLst>
              <a:ext uri="{FF2B5EF4-FFF2-40B4-BE49-F238E27FC236}">
                <a16:creationId xmlns:a16="http://schemas.microsoft.com/office/drawing/2014/main" id="{07FF3267-245D-4644-B223-2B4B0CAB9FD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88485" y="1041968"/>
            <a:ext cx="211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cap="all" dirty="0">
                <a:solidFill>
                  <a:srgbClr val="516070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That’s  all</a:t>
            </a:r>
            <a:endParaRPr lang="zh-CN" altLang="en-US" sz="2000" cap="all" dirty="0">
              <a:solidFill>
                <a:srgbClr val="516070"/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</a:effectLs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45438A1-4AEA-4EAF-BA5B-A392F4B66930}"/>
              </a:ext>
            </a:extLst>
          </p:cNvPr>
          <p:cNvSpPr/>
          <p:nvPr/>
        </p:nvSpPr>
        <p:spPr>
          <a:xfrm>
            <a:off x="10266365" y="4918287"/>
            <a:ext cx="1383030" cy="1383030"/>
          </a:xfrm>
          <a:prstGeom prst="roundRect">
            <a:avLst>
              <a:gd name="adj" fmla="val 17185"/>
            </a:avLst>
          </a:prstGeom>
          <a:gradFill flip="none" rotWithShape="1">
            <a:gsLst>
              <a:gs pos="0">
                <a:schemeClr val="accent1">
                  <a:lumMod val="6000"/>
                  <a:lumOff val="94000"/>
                </a:schemeClr>
              </a:gs>
              <a:gs pos="90000">
                <a:srgbClr val="E0EAF5"/>
              </a:gs>
            </a:gsLst>
            <a:lin ang="13500000" scaled="1"/>
            <a:tileRect/>
          </a:gradFill>
          <a:ln w="247650">
            <a:gradFill flip="none" rotWithShape="1">
              <a:gsLst>
                <a:gs pos="57000">
                  <a:schemeClr val="bg1">
                    <a:lumMod val="63000"/>
                    <a:lumOff val="37000"/>
                  </a:schemeClr>
                </a:gs>
                <a:gs pos="67000">
                  <a:srgbClr val="396DAB">
                    <a:alpha val="57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254000" dist="279400" dir="2700000" algn="tl" rotWithShape="0">
              <a:srgbClr val="436EA1">
                <a:alpha val="16000"/>
              </a:srgbClr>
            </a:outerShdw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BD6E36C-C1B9-4A9B-BD19-76F3193F5F48}"/>
              </a:ext>
            </a:extLst>
          </p:cNvPr>
          <p:cNvSpPr/>
          <p:nvPr/>
        </p:nvSpPr>
        <p:spPr>
          <a:xfrm>
            <a:off x="8692874" y="4918287"/>
            <a:ext cx="1383030" cy="1383030"/>
          </a:xfrm>
          <a:prstGeom prst="roundRect">
            <a:avLst>
              <a:gd name="adj" fmla="val 17185"/>
            </a:avLst>
          </a:prstGeom>
          <a:gradFill flip="none" rotWithShape="1">
            <a:gsLst>
              <a:gs pos="0">
                <a:schemeClr val="accent1">
                  <a:lumMod val="6000"/>
                  <a:lumOff val="94000"/>
                </a:schemeClr>
              </a:gs>
              <a:gs pos="90000">
                <a:srgbClr val="E0EAF5"/>
              </a:gs>
            </a:gsLst>
            <a:lin ang="13500000" scaled="1"/>
            <a:tileRect/>
          </a:gradFill>
          <a:ln w="247650">
            <a:gradFill flip="none" rotWithShape="1">
              <a:gsLst>
                <a:gs pos="57000">
                  <a:schemeClr val="bg1">
                    <a:lumMod val="63000"/>
                    <a:lumOff val="37000"/>
                  </a:schemeClr>
                </a:gs>
                <a:gs pos="67000">
                  <a:srgbClr val="396DAB">
                    <a:alpha val="57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outerShdw blurRad="254000" dist="279400" dir="2700000" algn="tl" rotWithShape="0">
              <a:srgbClr val="436EA1">
                <a:alpha val="16000"/>
              </a:srgbClr>
            </a:outerShdw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ACB5A74-310C-4A86-B99B-55F91E034C25}"/>
              </a:ext>
            </a:extLst>
          </p:cNvPr>
          <p:cNvSpPr txBox="1"/>
          <p:nvPr/>
        </p:nvSpPr>
        <p:spPr>
          <a:xfrm>
            <a:off x="4674393" y="4333875"/>
            <a:ext cx="2843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-2022/11/22-</a:t>
            </a:r>
            <a:endParaRPr lang="zh-CN" altLang="en-US" sz="2400" cap="all" dirty="0">
              <a:solidFill>
                <a:srgbClr val="516070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79" name="PA-文本框 49">
            <a:extLst>
              <a:ext uri="{FF2B5EF4-FFF2-40B4-BE49-F238E27FC236}">
                <a16:creationId xmlns:a16="http://schemas.microsoft.com/office/drawing/2014/main" id="{51510741-C9FF-4D29-B73A-8A8C3DBD622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974535" y="1489643"/>
            <a:ext cx="211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cap="all" dirty="0">
                <a:solidFill>
                  <a:srgbClr val="516070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thanks</a:t>
            </a:r>
            <a:endParaRPr lang="zh-CN" altLang="en-US" sz="2000" cap="all" dirty="0">
              <a:solidFill>
                <a:srgbClr val="516070"/>
              </a:solidFill>
              <a:effectLst>
                <a:outerShdw blurRad="50800" dist="63500" dir="2700000" algn="tl" rotWithShape="0">
                  <a:prstClr val="black">
                    <a:alpha val="19000"/>
                  </a:prstClr>
                </a:outerShdw>
              </a:effectLst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DCD130-3647-2FD5-3583-C26F3751AA26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8926935" y="5115377"/>
            <a:ext cx="914908" cy="94574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00933D00-BC9C-E8CF-E4DE-97EDCBE4C7D2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0509473" y="5132389"/>
            <a:ext cx="886172" cy="9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7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>
            <a:extLst>
              <a:ext uri="{FF2B5EF4-FFF2-40B4-BE49-F238E27FC236}">
                <a16:creationId xmlns:a16="http://schemas.microsoft.com/office/drawing/2014/main" id="{19060701-4C01-43A5-B09E-C0F69AE41219}"/>
              </a:ext>
            </a:extLst>
          </p:cNvPr>
          <p:cNvSpPr txBox="1"/>
          <p:nvPr/>
        </p:nvSpPr>
        <p:spPr>
          <a:xfrm>
            <a:off x="450454" y="3036981"/>
            <a:ext cx="4607321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16070"/>
                </a:solidFill>
                <a:effectLst>
                  <a:outerShdw blurRad="12700" dist="254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algn="ctr"/>
            <a:r>
              <a:rPr lang="zh-CN" altLang="en-US" sz="5400" dirty="0"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</a:rPr>
              <a:t>需求分析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3856BF-26A0-4E64-8C3C-E6D266B5DC7B}"/>
              </a:ext>
            </a:extLst>
          </p:cNvPr>
          <p:cNvGrpSpPr/>
          <p:nvPr/>
        </p:nvGrpSpPr>
        <p:grpSpPr>
          <a:xfrm rot="1872762">
            <a:off x="7979595" y="2604771"/>
            <a:ext cx="3471809" cy="6767830"/>
            <a:chOff x="276677" y="1664970"/>
            <a:chExt cx="3471809" cy="6767830"/>
          </a:xfrm>
        </p:grpSpPr>
        <p:sp>
          <p:nvSpPr>
            <p:cNvPr id="5" name="PA-圆角矩形 9">
              <a:extLst>
                <a:ext uri="{FF2B5EF4-FFF2-40B4-BE49-F238E27FC236}">
                  <a16:creationId xmlns:a16="http://schemas.microsoft.com/office/drawing/2014/main" id="{D937B5BF-A314-4D30-847F-28CB0B8FA58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PA-圆角矩形 10">
              <a:extLst>
                <a:ext uri="{FF2B5EF4-FFF2-40B4-BE49-F238E27FC236}">
                  <a16:creationId xmlns:a16="http://schemas.microsoft.com/office/drawing/2014/main" id="{D613B39F-57CE-4629-9063-D74E9ACC70CB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A-圆角矩形 11">
              <a:extLst>
                <a:ext uri="{FF2B5EF4-FFF2-40B4-BE49-F238E27FC236}">
                  <a16:creationId xmlns:a16="http://schemas.microsoft.com/office/drawing/2014/main" id="{4006B02F-C60C-4C40-9EF0-781F2AAB1425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PA-椭圆 13">
              <a:extLst>
                <a:ext uri="{FF2B5EF4-FFF2-40B4-BE49-F238E27FC236}">
                  <a16:creationId xmlns:a16="http://schemas.microsoft.com/office/drawing/2014/main" id="{9EFDF6AE-FFEC-4C3C-A753-7ADD128587E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A-椭圆 14">
              <a:extLst>
                <a:ext uri="{FF2B5EF4-FFF2-40B4-BE49-F238E27FC236}">
                  <a16:creationId xmlns:a16="http://schemas.microsoft.com/office/drawing/2014/main" id="{2F9DB258-9B8B-48A4-862D-DF465A686FD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PA-椭圆 15">
              <a:extLst>
                <a:ext uri="{FF2B5EF4-FFF2-40B4-BE49-F238E27FC236}">
                  <a16:creationId xmlns:a16="http://schemas.microsoft.com/office/drawing/2014/main" id="{C9592DDC-3EBB-4F19-9A5F-992FB31991D9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PA-椭圆 16">
              <a:extLst>
                <a:ext uri="{FF2B5EF4-FFF2-40B4-BE49-F238E27FC236}">
                  <a16:creationId xmlns:a16="http://schemas.microsoft.com/office/drawing/2014/main" id="{227CBDFF-B680-47E9-B42B-2354C6A954D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 20">
              <a:extLst>
                <a:ext uri="{FF2B5EF4-FFF2-40B4-BE49-F238E27FC236}">
                  <a16:creationId xmlns:a16="http://schemas.microsoft.com/office/drawing/2014/main" id="{8D6E6088-98F0-47E3-B3BB-55A28F2962D1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A-圆角矩形 23">
              <a:extLst>
                <a:ext uri="{FF2B5EF4-FFF2-40B4-BE49-F238E27FC236}">
                  <a16:creationId xmlns:a16="http://schemas.microsoft.com/office/drawing/2014/main" id="{348B6C9F-97AF-4186-B627-78F8003C1078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A8E84EF-FADC-40A2-AD09-F64FB15C6A84}"/>
                </a:ext>
              </a:extLst>
            </p:cNvPr>
            <p:cNvGrpSpPr/>
            <p:nvPr/>
          </p:nvGrpSpPr>
          <p:grpSpPr>
            <a:xfrm>
              <a:off x="1437377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121E92A-A7F2-4F83-B04F-54DE097BD9B2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33" name="PA-任意多边形 46">
                  <a:extLst>
                    <a:ext uri="{FF2B5EF4-FFF2-40B4-BE49-F238E27FC236}">
                      <a16:creationId xmlns:a16="http://schemas.microsoft.com/office/drawing/2014/main" id="{3761D66C-696A-45BB-86D7-E5E769943EE5}"/>
                    </a:ext>
                  </a:extLst>
                </p:cNvPr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PA-文本框 47">
                  <a:extLst>
                    <a:ext uri="{FF2B5EF4-FFF2-40B4-BE49-F238E27FC236}">
                      <a16:creationId xmlns:a16="http://schemas.microsoft.com/office/drawing/2014/main" id="{DD47CA4E-B39C-4BEB-B7D8-CA68302F60FE}"/>
                    </a:ext>
                  </a:extLst>
                </p:cNvPr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4E44EE5-DFF1-4638-880D-8FF6CD230774}"/>
                  </a:ext>
                </a:extLst>
              </p:cNvPr>
              <p:cNvGrpSpPr/>
              <p:nvPr/>
            </p:nvGrpSpPr>
            <p:grpSpPr>
              <a:xfrm>
                <a:off x="4574722" y="4090720"/>
                <a:ext cx="3000226" cy="562986"/>
                <a:chOff x="5082792" y="3189020"/>
                <a:chExt cx="3000226" cy="562986"/>
              </a:xfrm>
            </p:grpSpPr>
            <p:sp>
              <p:nvSpPr>
                <p:cNvPr id="32" name="PA-椭圆 45">
                  <a:extLst>
                    <a:ext uri="{FF2B5EF4-FFF2-40B4-BE49-F238E27FC236}">
                      <a16:creationId xmlns:a16="http://schemas.microsoft.com/office/drawing/2014/main" id="{0E33B1CE-BED5-4847-B880-AC1A5C309EBA}"/>
                    </a:ext>
                  </a:extLst>
                </p:cNvPr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5819557" y="3189020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PA-文本框 43">
                  <a:extLst>
                    <a:ext uri="{FF2B5EF4-FFF2-40B4-BE49-F238E27FC236}">
                      <a16:creationId xmlns:a16="http://schemas.microsoft.com/office/drawing/2014/main" id="{B7F7074C-8C3D-4291-9839-65C9D7CBDE14}"/>
                    </a:ext>
                  </a:extLst>
                </p:cNvPr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15" name="PA-文本框 49">
              <a:extLst>
                <a:ext uri="{FF2B5EF4-FFF2-40B4-BE49-F238E27FC236}">
                  <a16:creationId xmlns:a16="http://schemas.microsoft.com/office/drawing/2014/main" id="{C0A01F9A-72A8-4055-86C5-C2791BA19B78}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6" name="PA-文本框 28">
              <a:extLst>
                <a:ext uri="{FF2B5EF4-FFF2-40B4-BE49-F238E27FC236}">
                  <a16:creationId xmlns:a16="http://schemas.microsoft.com/office/drawing/2014/main" id="{D33B6B62-A2FC-41DB-93C0-5130634B4D65}"/>
                </a:ext>
              </a:extLst>
            </p:cNvPr>
            <p:cNvSpPr txBox="1"/>
            <p:nvPr>
              <p:custDataLst>
                <p:tags r:id="rId61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7" name="PA-文本框 25">
              <a:extLst>
                <a:ext uri="{FF2B5EF4-FFF2-40B4-BE49-F238E27FC236}">
                  <a16:creationId xmlns:a16="http://schemas.microsoft.com/office/drawing/2014/main" id="{A82BCA34-2A1E-49D5-879C-A907CFD57613}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18" name="PA-圆角矩形 24">
              <a:extLst>
                <a:ext uri="{FF2B5EF4-FFF2-40B4-BE49-F238E27FC236}">
                  <a16:creationId xmlns:a16="http://schemas.microsoft.com/office/drawing/2014/main" id="{B5B77551-3AAC-439A-94EB-5944111E3F64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19" name="PA-文本框 29">
              <a:extLst>
                <a:ext uri="{FF2B5EF4-FFF2-40B4-BE49-F238E27FC236}">
                  <a16:creationId xmlns:a16="http://schemas.microsoft.com/office/drawing/2014/main" id="{09267E99-293C-425C-AB78-8E0E31D0DCDD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0" name="PA-文本框 29">
              <a:extLst>
                <a:ext uri="{FF2B5EF4-FFF2-40B4-BE49-F238E27FC236}">
                  <a16:creationId xmlns:a16="http://schemas.microsoft.com/office/drawing/2014/main" id="{5B64320F-33E3-46B9-8440-1A2C8BF27E3C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PA-文本框 25">
              <a:extLst>
                <a:ext uri="{FF2B5EF4-FFF2-40B4-BE49-F238E27FC236}">
                  <a16:creationId xmlns:a16="http://schemas.microsoft.com/office/drawing/2014/main" id="{1029E836-978C-47D6-A469-357EBFB27248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22" name="PA-文本框 28">
              <a:extLst>
                <a:ext uri="{FF2B5EF4-FFF2-40B4-BE49-F238E27FC236}">
                  <a16:creationId xmlns:a16="http://schemas.microsoft.com/office/drawing/2014/main" id="{35C57318-808E-444B-AF6E-500F3996A262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41F718D-05F7-415C-A6BD-90D3B4BE06EE}"/>
              </a:ext>
            </a:extLst>
          </p:cNvPr>
          <p:cNvGrpSpPr/>
          <p:nvPr/>
        </p:nvGrpSpPr>
        <p:grpSpPr>
          <a:xfrm rot="1872762">
            <a:off x="6449245" y="-2246629"/>
            <a:ext cx="3471809" cy="6767830"/>
            <a:chOff x="276677" y="1664970"/>
            <a:chExt cx="3471809" cy="6767830"/>
          </a:xfrm>
        </p:grpSpPr>
        <p:sp>
          <p:nvSpPr>
            <p:cNvPr id="36" name="PA-圆角矩形 9">
              <a:extLst>
                <a:ext uri="{FF2B5EF4-FFF2-40B4-BE49-F238E27FC236}">
                  <a16:creationId xmlns:a16="http://schemas.microsoft.com/office/drawing/2014/main" id="{8A715EBB-83A1-42EF-A76C-9E3747ED66B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圆角矩形 10">
              <a:extLst>
                <a:ext uri="{FF2B5EF4-FFF2-40B4-BE49-F238E27FC236}">
                  <a16:creationId xmlns:a16="http://schemas.microsoft.com/office/drawing/2014/main" id="{026E6F41-7237-4297-918C-1B5F9A29637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PA-圆角矩形 11">
              <a:extLst>
                <a:ext uri="{FF2B5EF4-FFF2-40B4-BE49-F238E27FC236}">
                  <a16:creationId xmlns:a16="http://schemas.microsoft.com/office/drawing/2014/main" id="{2C568147-D3D7-49DF-9954-8E680CFD82C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PA-椭圆 13">
              <a:extLst>
                <a:ext uri="{FF2B5EF4-FFF2-40B4-BE49-F238E27FC236}">
                  <a16:creationId xmlns:a16="http://schemas.microsoft.com/office/drawing/2014/main" id="{AD2107E3-A636-493F-B4EF-458D6FCDFCF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PA-椭圆 14">
              <a:extLst>
                <a:ext uri="{FF2B5EF4-FFF2-40B4-BE49-F238E27FC236}">
                  <a16:creationId xmlns:a16="http://schemas.microsoft.com/office/drawing/2014/main" id="{F15F8DBD-5573-47D7-827C-72B5E9EF5BD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PA-椭圆 15">
              <a:extLst>
                <a:ext uri="{FF2B5EF4-FFF2-40B4-BE49-F238E27FC236}">
                  <a16:creationId xmlns:a16="http://schemas.microsoft.com/office/drawing/2014/main" id="{9F7E2EBD-93AF-4AC2-98E1-FDFD176E676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PA-椭圆 16">
              <a:extLst>
                <a:ext uri="{FF2B5EF4-FFF2-40B4-BE49-F238E27FC236}">
                  <a16:creationId xmlns:a16="http://schemas.microsoft.com/office/drawing/2014/main" id="{A8A4D39C-95F4-4B89-B3C5-28FDF37D36BA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PA-任意多边形 20">
              <a:extLst>
                <a:ext uri="{FF2B5EF4-FFF2-40B4-BE49-F238E27FC236}">
                  <a16:creationId xmlns:a16="http://schemas.microsoft.com/office/drawing/2014/main" id="{C4C034A5-AB41-4C55-BF0F-FF7EF5A62F4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PA-圆角矩形 23">
              <a:extLst>
                <a:ext uri="{FF2B5EF4-FFF2-40B4-BE49-F238E27FC236}">
                  <a16:creationId xmlns:a16="http://schemas.microsoft.com/office/drawing/2014/main" id="{4C380B51-5A8E-4160-AA15-AD9DC9DA9D19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3309D75-1CFC-4505-8CF9-7AD0C2E541F9}"/>
                </a:ext>
              </a:extLst>
            </p:cNvPr>
            <p:cNvGrpSpPr/>
            <p:nvPr/>
          </p:nvGrpSpPr>
          <p:grpSpPr>
            <a:xfrm>
              <a:off x="1437376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00D6F1FC-00CB-4D06-A00C-966533C51CBC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64" name="PA-任意多边形 46">
                  <a:extLst>
                    <a:ext uri="{FF2B5EF4-FFF2-40B4-BE49-F238E27FC236}">
                      <a16:creationId xmlns:a16="http://schemas.microsoft.com/office/drawing/2014/main" id="{86EE483A-AB58-45FB-BA8D-5FD64AB16823}"/>
                    </a:ext>
                  </a:extLst>
                </p:cNvPr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PA-文本框 47">
                  <a:extLst>
                    <a:ext uri="{FF2B5EF4-FFF2-40B4-BE49-F238E27FC236}">
                      <a16:creationId xmlns:a16="http://schemas.microsoft.com/office/drawing/2014/main" id="{33BCCDAC-FE4D-4405-BFDB-C60AE7C315FF}"/>
                    </a:ext>
                  </a:extLst>
                </p:cNvPr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F3C244D-CAE9-437F-8B58-6A741736F5A2}"/>
                  </a:ext>
                </a:extLst>
              </p:cNvPr>
              <p:cNvGrpSpPr/>
              <p:nvPr/>
            </p:nvGrpSpPr>
            <p:grpSpPr>
              <a:xfrm>
                <a:off x="4574722" y="4090721"/>
                <a:ext cx="3000226" cy="562985"/>
                <a:chOff x="5082792" y="3189021"/>
                <a:chExt cx="3000226" cy="562985"/>
              </a:xfrm>
            </p:grpSpPr>
            <p:sp>
              <p:nvSpPr>
                <p:cNvPr id="63" name="PA-椭圆 45">
                  <a:extLst>
                    <a:ext uri="{FF2B5EF4-FFF2-40B4-BE49-F238E27FC236}">
                      <a16:creationId xmlns:a16="http://schemas.microsoft.com/office/drawing/2014/main" id="{5A0CC4DA-8BA5-46EB-902C-2D595D3E1F2C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5819556" y="3189021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PA-文本框 43">
                  <a:extLst>
                    <a:ext uri="{FF2B5EF4-FFF2-40B4-BE49-F238E27FC236}">
                      <a16:creationId xmlns:a16="http://schemas.microsoft.com/office/drawing/2014/main" id="{AD5A365C-889E-4F0D-B865-325A70EDF968}"/>
                    </a:ext>
                  </a:extLst>
                </p:cNvPr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46" name="PA-文本框 49">
              <a:extLst>
                <a:ext uri="{FF2B5EF4-FFF2-40B4-BE49-F238E27FC236}">
                  <a16:creationId xmlns:a16="http://schemas.microsoft.com/office/drawing/2014/main" id="{0B22D209-037B-4B49-AF62-2DFC3C618F85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7" name="PA-文本框 28">
              <a:extLst>
                <a:ext uri="{FF2B5EF4-FFF2-40B4-BE49-F238E27FC236}">
                  <a16:creationId xmlns:a16="http://schemas.microsoft.com/office/drawing/2014/main" id="{A84B9E8F-6698-4CF8-A500-511582A8760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8" name="PA-文本框 25">
              <a:extLst>
                <a:ext uri="{FF2B5EF4-FFF2-40B4-BE49-F238E27FC236}">
                  <a16:creationId xmlns:a16="http://schemas.microsoft.com/office/drawing/2014/main" id="{291AF852-6E8B-4A03-80C5-C4E0FA1961F8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49" name="PA-圆角矩形 24">
              <a:extLst>
                <a:ext uri="{FF2B5EF4-FFF2-40B4-BE49-F238E27FC236}">
                  <a16:creationId xmlns:a16="http://schemas.microsoft.com/office/drawing/2014/main" id="{B7879524-9E4D-4428-8E59-C9C01E36E91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50" name="PA-文本框 29">
              <a:extLst>
                <a:ext uri="{FF2B5EF4-FFF2-40B4-BE49-F238E27FC236}">
                  <a16:creationId xmlns:a16="http://schemas.microsoft.com/office/drawing/2014/main" id="{042C77C6-6110-4C13-AB56-38E482994F5C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1" name="PA-文本框 29">
              <a:extLst>
                <a:ext uri="{FF2B5EF4-FFF2-40B4-BE49-F238E27FC236}">
                  <a16:creationId xmlns:a16="http://schemas.microsoft.com/office/drawing/2014/main" id="{D580E884-A7F8-459A-AFF3-0F55E35E7C25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PA-文本框 25">
              <a:extLst>
                <a:ext uri="{FF2B5EF4-FFF2-40B4-BE49-F238E27FC236}">
                  <a16:creationId xmlns:a16="http://schemas.microsoft.com/office/drawing/2014/main" id="{6EE8D74E-2DEC-4D50-863C-2D8A5FF44755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53" name="PA-文本框 28">
              <a:extLst>
                <a:ext uri="{FF2B5EF4-FFF2-40B4-BE49-F238E27FC236}">
                  <a16:creationId xmlns:a16="http://schemas.microsoft.com/office/drawing/2014/main" id="{20202B93-4A4D-4EAD-B420-AE5678CFF937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E195669-04C2-49DE-A88D-96E240C20778}"/>
              </a:ext>
            </a:extLst>
          </p:cNvPr>
          <p:cNvGrpSpPr/>
          <p:nvPr/>
        </p:nvGrpSpPr>
        <p:grpSpPr>
          <a:xfrm rot="1872762">
            <a:off x="11649894" y="-3424731"/>
            <a:ext cx="3471809" cy="6767830"/>
            <a:chOff x="276677" y="1664970"/>
            <a:chExt cx="3471809" cy="6767830"/>
          </a:xfrm>
        </p:grpSpPr>
        <p:sp>
          <p:nvSpPr>
            <p:cNvPr id="67" name="PA-圆角矩形 9">
              <a:extLst>
                <a:ext uri="{FF2B5EF4-FFF2-40B4-BE49-F238E27FC236}">
                  <a16:creationId xmlns:a16="http://schemas.microsoft.com/office/drawing/2014/main" id="{EB60A13A-8935-4BFB-9F71-3C250B5E49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PA-圆角矩形 10">
              <a:extLst>
                <a:ext uri="{FF2B5EF4-FFF2-40B4-BE49-F238E27FC236}">
                  <a16:creationId xmlns:a16="http://schemas.microsoft.com/office/drawing/2014/main" id="{294DE7BE-2BDD-4E48-8A59-267155BEBFB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PA-圆角矩形 11">
              <a:extLst>
                <a:ext uri="{FF2B5EF4-FFF2-40B4-BE49-F238E27FC236}">
                  <a16:creationId xmlns:a16="http://schemas.microsoft.com/office/drawing/2014/main" id="{20F60E6D-A043-45A0-92ED-AD4066C72DF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PA-椭圆 13">
              <a:extLst>
                <a:ext uri="{FF2B5EF4-FFF2-40B4-BE49-F238E27FC236}">
                  <a16:creationId xmlns:a16="http://schemas.microsoft.com/office/drawing/2014/main" id="{84BA29AC-438D-4FA8-BA66-17C556A1A17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PA-椭圆 14">
              <a:extLst>
                <a:ext uri="{FF2B5EF4-FFF2-40B4-BE49-F238E27FC236}">
                  <a16:creationId xmlns:a16="http://schemas.microsoft.com/office/drawing/2014/main" id="{D393D23A-4594-4820-89AE-DF47A4FADD4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PA-椭圆 15">
              <a:extLst>
                <a:ext uri="{FF2B5EF4-FFF2-40B4-BE49-F238E27FC236}">
                  <a16:creationId xmlns:a16="http://schemas.microsoft.com/office/drawing/2014/main" id="{258A055A-A037-47A4-AEC8-DB58DAFE685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PA-椭圆 16">
              <a:extLst>
                <a:ext uri="{FF2B5EF4-FFF2-40B4-BE49-F238E27FC236}">
                  <a16:creationId xmlns:a16="http://schemas.microsoft.com/office/drawing/2014/main" id="{BACA6C05-B2E4-4DE3-9ECF-2B70E5DDE3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PA-任意多边形 20">
              <a:extLst>
                <a:ext uri="{FF2B5EF4-FFF2-40B4-BE49-F238E27FC236}">
                  <a16:creationId xmlns:a16="http://schemas.microsoft.com/office/drawing/2014/main" id="{7F272DEC-F73B-4ED7-87A6-568B1D5ECF6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PA-圆角矩形 23">
              <a:extLst>
                <a:ext uri="{FF2B5EF4-FFF2-40B4-BE49-F238E27FC236}">
                  <a16:creationId xmlns:a16="http://schemas.microsoft.com/office/drawing/2014/main" id="{06705690-06C7-45B3-B14F-97952CA82A6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2200DE2-187C-426A-BDBB-765D490099E7}"/>
                </a:ext>
              </a:extLst>
            </p:cNvPr>
            <p:cNvGrpSpPr/>
            <p:nvPr/>
          </p:nvGrpSpPr>
          <p:grpSpPr>
            <a:xfrm>
              <a:off x="1400369" y="3032463"/>
              <a:ext cx="1344891" cy="1126030"/>
              <a:chOff x="4486124" y="1957919"/>
              <a:chExt cx="3219752" cy="2695787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1F2B7EF-5898-4E3D-912E-4A59FF87D4C3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95" name="PA-任意多边形 46">
                  <a:extLst>
                    <a:ext uri="{FF2B5EF4-FFF2-40B4-BE49-F238E27FC236}">
                      <a16:creationId xmlns:a16="http://schemas.microsoft.com/office/drawing/2014/main" id="{96DAB28E-3631-473B-9410-C8F9AD9674BE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PA-文本框 47">
                  <a:extLst>
                    <a:ext uri="{FF2B5EF4-FFF2-40B4-BE49-F238E27FC236}">
                      <a16:creationId xmlns:a16="http://schemas.microsoft.com/office/drawing/2014/main" id="{9106C6E2-8155-4FA6-B916-816EC24FF512}"/>
                    </a:ext>
                  </a:extLst>
                </p:cNvPr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922F9E06-A57D-41A0-89C2-5E4BD6E44207}"/>
                  </a:ext>
                </a:extLst>
              </p:cNvPr>
              <p:cNvGrpSpPr/>
              <p:nvPr/>
            </p:nvGrpSpPr>
            <p:grpSpPr>
              <a:xfrm>
                <a:off x="4486124" y="4081811"/>
                <a:ext cx="3219752" cy="571895"/>
                <a:chOff x="4994194" y="3180111"/>
                <a:chExt cx="3219752" cy="571895"/>
              </a:xfrm>
            </p:grpSpPr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488C305F-E050-4766-8BB5-49DFE7515103}"/>
                    </a:ext>
                  </a:extLst>
                </p:cNvPr>
                <p:cNvGrpSpPr/>
                <p:nvPr/>
              </p:nvGrpSpPr>
              <p:grpSpPr>
                <a:xfrm>
                  <a:off x="4994194" y="3180111"/>
                  <a:ext cx="3219752" cy="390776"/>
                  <a:chOff x="6102489" y="2839065"/>
                  <a:chExt cx="3219752" cy="390776"/>
                </a:xfrm>
                <a:gradFill>
                  <a:gsLst>
                    <a:gs pos="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</p:grpSpPr>
              <p:sp>
                <p:nvSpPr>
                  <p:cNvPr id="93" name="PA-文本框 44">
                    <a:extLst>
                      <a:ext uri="{FF2B5EF4-FFF2-40B4-BE49-F238E27FC236}">
                        <a16:creationId xmlns:a16="http://schemas.microsoft.com/office/drawing/2014/main" id="{7F18629F-7D53-40EC-BFA1-A3E8C0631C83}"/>
                      </a:ext>
                    </a:extLst>
                  </p:cNvPr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6102489" y="2839065"/>
                    <a:ext cx="3219752" cy="390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9752" h="390776">
                        <a:moveTo>
                          <a:pt x="1487309" y="334579"/>
                        </a:moveTo>
                        <a:lnTo>
                          <a:pt x="1551705" y="334579"/>
                        </a:lnTo>
                        <a:lnTo>
                          <a:pt x="1592903" y="379376"/>
                        </a:lnTo>
                        <a:lnTo>
                          <a:pt x="1528907" y="379376"/>
                        </a:lnTo>
                        <a:close/>
                        <a:moveTo>
                          <a:pt x="1361917" y="334579"/>
                        </a:moveTo>
                        <a:lnTo>
                          <a:pt x="1426313" y="334579"/>
                        </a:lnTo>
                        <a:lnTo>
                          <a:pt x="1386515" y="379376"/>
                        </a:lnTo>
                        <a:lnTo>
                          <a:pt x="1321719" y="379376"/>
                        </a:lnTo>
                        <a:close/>
                        <a:moveTo>
                          <a:pt x="1386515" y="263983"/>
                        </a:moveTo>
                        <a:lnTo>
                          <a:pt x="1386515" y="282782"/>
                        </a:lnTo>
                        <a:lnTo>
                          <a:pt x="1423913" y="282782"/>
                        </a:lnTo>
                        <a:lnTo>
                          <a:pt x="1423913" y="263983"/>
                        </a:lnTo>
                        <a:close/>
                        <a:moveTo>
                          <a:pt x="832149" y="241585"/>
                        </a:moveTo>
                        <a:lnTo>
                          <a:pt x="894145" y="241585"/>
                        </a:lnTo>
                        <a:lnTo>
                          <a:pt x="893945" y="360977"/>
                        </a:lnTo>
                        <a:lnTo>
                          <a:pt x="831749" y="385776"/>
                        </a:lnTo>
                        <a:close/>
                        <a:moveTo>
                          <a:pt x="1237724" y="236785"/>
                        </a:moveTo>
                        <a:lnTo>
                          <a:pt x="1297721" y="236785"/>
                        </a:lnTo>
                        <a:lnTo>
                          <a:pt x="1297721" y="354978"/>
                        </a:lnTo>
                        <a:lnTo>
                          <a:pt x="1237724" y="379376"/>
                        </a:lnTo>
                        <a:close/>
                        <a:moveTo>
                          <a:pt x="1011138" y="213986"/>
                        </a:moveTo>
                        <a:lnTo>
                          <a:pt x="1081334" y="213986"/>
                        </a:lnTo>
                        <a:lnTo>
                          <a:pt x="1081334" y="231785"/>
                        </a:lnTo>
                        <a:lnTo>
                          <a:pt x="1185927" y="231785"/>
                        </a:lnTo>
                        <a:lnTo>
                          <a:pt x="1154529" y="275183"/>
                        </a:lnTo>
                        <a:lnTo>
                          <a:pt x="1081334" y="275183"/>
                        </a:lnTo>
                        <a:lnTo>
                          <a:pt x="1081334" y="310981"/>
                        </a:lnTo>
                        <a:lnTo>
                          <a:pt x="1185128" y="310981"/>
                        </a:lnTo>
                        <a:lnTo>
                          <a:pt x="1155929" y="354578"/>
                        </a:lnTo>
                        <a:lnTo>
                          <a:pt x="1081334" y="354578"/>
                        </a:lnTo>
                        <a:lnTo>
                          <a:pt x="1081334" y="368577"/>
                        </a:lnTo>
                        <a:lnTo>
                          <a:pt x="1011138" y="389576"/>
                        </a:lnTo>
                        <a:lnTo>
                          <a:pt x="1011138" y="354578"/>
                        </a:lnTo>
                        <a:lnTo>
                          <a:pt x="925943" y="354578"/>
                        </a:lnTo>
                        <a:lnTo>
                          <a:pt x="925943" y="310981"/>
                        </a:lnTo>
                        <a:lnTo>
                          <a:pt x="1011138" y="310981"/>
                        </a:lnTo>
                        <a:lnTo>
                          <a:pt x="1011138" y="275183"/>
                        </a:lnTo>
                        <a:lnTo>
                          <a:pt x="925943" y="275183"/>
                        </a:lnTo>
                        <a:lnTo>
                          <a:pt x="925943" y="231785"/>
                        </a:lnTo>
                        <a:lnTo>
                          <a:pt x="1011138" y="231785"/>
                        </a:lnTo>
                        <a:close/>
                        <a:moveTo>
                          <a:pt x="1482909" y="203787"/>
                        </a:moveTo>
                        <a:lnTo>
                          <a:pt x="1482909" y="223386"/>
                        </a:lnTo>
                        <a:lnTo>
                          <a:pt x="1518307" y="223386"/>
                        </a:lnTo>
                        <a:lnTo>
                          <a:pt x="1502108" y="263983"/>
                        </a:lnTo>
                        <a:lnTo>
                          <a:pt x="1482909" y="263983"/>
                        </a:lnTo>
                        <a:lnTo>
                          <a:pt x="1482909" y="282782"/>
                        </a:lnTo>
                        <a:lnTo>
                          <a:pt x="1528907" y="282782"/>
                        </a:lnTo>
                        <a:lnTo>
                          <a:pt x="1528907" y="203787"/>
                        </a:lnTo>
                        <a:close/>
                        <a:moveTo>
                          <a:pt x="1386515" y="203787"/>
                        </a:moveTo>
                        <a:lnTo>
                          <a:pt x="1386515" y="223386"/>
                        </a:lnTo>
                        <a:lnTo>
                          <a:pt x="1423913" y="223386"/>
                        </a:lnTo>
                        <a:lnTo>
                          <a:pt x="1423913" y="203787"/>
                        </a:lnTo>
                        <a:close/>
                        <a:moveTo>
                          <a:pt x="569965" y="196788"/>
                        </a:moveTo>
                        <a:lnTo>
                          <a:pt x="637961" y="196788"/>
                        </a:lnTo>
                        <a:lnTo>
                          <a:pt x="600563" y="330379"/>
                        </a:lnTo>
                        <a:lnTo>
                          <a:pt x="696357" y="330379"/>
                        </a:lnTo>
                        <a:lnTo>
                          <a:pt x="664159" y="230585"/>
                        </a:lnTo>
                        <a:lnTo>
                          <a:pt x="730355" y="230585"/>
                        </a:lnTo>
                        <a:lnTo>
                          <a:pt x="777152" y="376177"/>
                        </a:lnTo>
                        <a:lnTo>
                          <a:pt x="711156" y="376177"/>
                        </a:lnTo>
                        <a:lnTo>
                          <a:pt x="700557" y="345178"/>
                        </a:lnTo>
                        <a:lnTo>
                          <a:pt x="681558" y="376977"/>
                        </a:lnTo>
                        <a:lnTo>
                          <a:pt x="530368" y="376977"/>
                        </a:lnTo>
                        <a:lnTo>
                          <a:pt x="530567" y="331979"/>
                        </a:lnTo>
                        <a:close/>
                        <a:moveTo>
                          <a:pt x="2544119" y="190988"/>
                        </a:moveTo>
                        <a:lnTo>
                          <a:pt x="2617714" y="190988"/>
                        </a:lnTo>
                        <a:lnTo>
                          <a:pt x="2605915" y="215986"/>
                        </a:lnTo>
                        <a:lnTo>
                          <a:pt x="2788304" y="215986"/>
                        </a:lnTo>
                        <a:lnTo>
                          <a:pt x="2788304" y="326380"/>
                        </a:lnTo>
                        <a:lnTo>
                          <a:pt x="2823702" y="326380"/>
                        </a:lnTo>
                        <a:lnTo>
                          <a:pt x="2802703" y="380176"/>
                        </a:lnTo>
                        <a:lnTo>
                          <a:pt x="2721708" y="380176"/>
                        </a:lnTo>
                        <a:lnTo>
                          <a:pt x="2721708" y="266783"/>
                        </a:lnTo>
                        <a:lnTo>
                          <a:pt x="2580717" y="266783"/>
                        </a:lnTo>
                        <a:lnTo>
                          <a:pt x="2524320" y="380176"/>
                        </a:lnTo>
                        <a:lnTo>
                          <a:pt x="2449325" y="380176"/>
                        </a:lnTo>
                        <a:lnTo>
                          <a:pt x="2506521" y="266783"/>
                        </a:lnTo>
                        <a:lnTo>
                          <a:pt x="2454124" y="266783"/>
                        </a:lnTo>
                        <a:lnTo>
                          <a:pt x="2454124" y="215986"/>
                        </a:lnTo>
                        <a:lnTo>
                          <a:pt x="2531919" y="215986"/>
                        </a:lnTo>
                        <a:close/>
                        <a:moveTo>
                          <a:pt x="1860761" y="184388"/>
                        </a:moveTo>
                        <a:lnTo>
                          <a:pt x="1929157" y="184388"/>
                        </a:lnTo>
                        <a:lnTo>
                          <a:pt x="2000952" y="375377"/>
                        </a:lnTo>
                        <a:lnTo>
                          <a:pt x="1932556" y="375177"/>
                        </a:lnTo>
                        <a:close/>
                        <a:moveTo>
                          <a:pt x="1689771" y="184388"/>
                        </a:moveTo>
                        <a:lnTo>
                          <a:pt x="1755967" y="184388"/>
                        </a:lnTo>
                        <a:lnTo>
                          <a:pt x="1684171" y="375177"/>
                        </a:lnTo>
                        <a:lnTo>
                          <a:pt x="1617976" y="375377"/>
                        </a:lnTo>
                        <a:close/>
                        <a:moveTo>
                          <a:pt x="2114145" y="147391"/>
                        </a:moveTo>
                        <a:lnTo>
                          <a:pt x="2114145" y="328579"/>
                        </a:lnTo>
                        <a:lnTo>
                          <a:pt x="2139944" y="328579"/>
                        </a:lnTo>
                        <a:lnTo>
                          <a:pt x="2139944" y="147391"/>
                        </a:lnTo>
                        <a:close/>
                        <a:moveTo>
                          <a:pt x="2916171" y="146991"/>
                        </a:moveTo>
                        <a:lnTo>
                          <a:pt x="2916171" y="222786"/>
                        </a:lnTo>
                        <a:lnTo>
                          <a:pt x="2956768" y="222786"/>
                        </a:lnTo>
                        <a:lnTo>
                          <a:pt x="2957168" y="146991"/>
                        </a:lnTo>
                        <a:close/>
                        <a:moveTo>
                          <a:pt x="863547" y="126192"/>
                        </a:moveTo>
                        <a:cubicBezTo>
                          <a:pt x="869680" y="126192"/>
                          <a:pt x="875880" y="127858"/>
                          <a:pt x="882146" y="131192"/>
                        </a:cubicBezTo>
                        <a:cubicBezTo>
                          <a:pt x="888412" y="134525"/>
                          <a:pt x="893245" y="139258"/>
                          <a:pt x="896645" y="145391"/>
                        </a:cubicBezTo>
                        <a:cubicBezTo>
                          <a:pt x="900045" y="151524"/>
                          <a:pt x="901778" y="158057"/>
                          <a:pt x="901845" y="164989"/>
                        </a:cubicBezTo>
                        <a:cubicBezTo>
                          <a:pt x="901912" y="171922"/>
                          <a:pt x="900278" y="178255"/>
                          <a:pt x="896945" y="183988"/>
                        </a:cubicBezTo>
                        <a:cubicBezTo>
                          <a:pt x="893479" y="189855"/>
                          <a:pt x="888712" y="194521"/>
                          <a:pt x="882646" y="197987"/>
                        </a:cubicBezTo>
                        <a:cubicBezTo>
                          <a:pt x="876580" y="201454"/>
                          <a:pt x="870213" y="203187"/>
                          <a:pt x="863547" y="203187"/>
                        </a:cubicBezTo>
                        <a:cubicBezTo>
                          <a:pt x="856748" y="203187"/>
                          <a:pt x="850315" y="201454"/>
                          <a:pt x="844248" y="197987"/>
                        </a:cubicBezTo>
                        <a:cubicBezTo>
                          <a:pt x="838182" y="194521"/>
                          <a:pt x="833482" y="189888"/>
                          <a:pt x="830149" y="184088"/>
                        </a:cubicBezTo>
                        <a:cubicBezTo>
                          <a:pt x="826816" y="178289"/>
                          <a:pt x="825149" y="171856"/>
                          <a:pt x="825149" y="164789"/>
                        </a:cubicBezTo>
                        <a:cubicBezTo>
                          <a:pt x="825149" y="157990"/>
                          <a:pt x="826849" y="151524"/>
                          <a:pt x="830249" y="145391"/>
                        </a:cubicBezTo>
                        <a:cubicBezTo>
                          <a:pt x="833649" y="139258"/>
                          <a:pt x="838482" y="134525"/>
                          <a:pt x="844748" y="131192"/>
                        </a:cubicBezTo>
                        <a:cubicBezTo>
                          <a:pt x="851015" y="127858"/>
                          <a:pt x="857281" y="126192"/>
                          <a:pt x="863547" y="126192"/>
                        </a:cubicBezTo>
                        <a:close/>
                        <a:moveTo>
                          <a:pt x="1266323" y="122792"/>
                        </a:moveTo>
                        <a:cubicBezTo>
                          <a:pt x="1272189" y="122925"/>
                          <a:pt x="1278055" y="124559"/>
                          <a:pt x="1283921" y="127692"/>
                        </a:cubicBezTo>
                        <a:cubicBezTo>
                          <a:pt x="1289788" y="130825"/>
                          <a:pt x="1294388" y="135291"/>
                          <a:pt x="1297721" y="141091"/>
                        </a:cubicBezTo>
                        <a:cubicBezTo>
                          <a:pt x="1301054" y="146891"/>
                          <a:pt x="1302720" y="153057"/>
                          <a:pt x="1302720" y="159590"/>
                        </a:cubicBezTo>
                        <a:cubicBezTo>
                          <a:pt x="1302587" y="166256"/>
                          <a:pt x="1300920" y="172422"/>
                          <a:pt x="1297721" y="178089"/>
                        </a:cubicBezTo>
                        <a:cubicBezTo>
                          <a:pt x="1294521" y="183755"/>
                          <a:pt x="1290088" y="188255"/>
                          <a:pt x="1284421" y="191588"/>
                        </a:cubicBezTo>
                        <a:cubicBezTo>
                          <a:pt x="1278755" y="194921"/>
                          <a:pt x="1272722" y="196588"/>
                          <a:pt x="1266323" y="196588"/>
                        </a:cubicBezTo>
                        <a:cubicBezTo>
                          <a:pt x="1259790" y="196721"/>
                          <a:pt x="1253723" y="195121"/>
                          <a:pt x="1248124" y="191788"/>
                        </a:cubicBezTo>
                        <a:cubicBezTo>
                          <a:pt x="1242524" y="188455"/>
                          <a:pt x="1238124" y="183922"/>
                          <a:pt x="1234924" y="178189"/>
                        </a:cubicBezTo>
                        <a:cubicBezTo>
                          <a:pt x="1231725" y="172456"/>
                          <a:pt x="1230125" y="166289"/>
                          <a:pt x="1230125" y="159690"/>
                        </a:cubicBezTo>
                        <a:cubicBezTo>
                          <a:pt x="1230125" y="153090"/>
                          <a:pt x="1231725" y="146924"/>
                          <a:pt x="1234924" y="141191"/>
                        </a:cubicBezTo>
                        <a:cubicBezTo>
                          <a:pt x="1238258" y="135191"/>
                          <a:pt x="1242824" y="130625"/>
                          <a:pt x="1248624" y="127492"/>
                        </a:cubicBezTo>
                        <a:cubicBezTo>
                          <a:pt x="1254423" y="124359"/>
                          <a:pt x="1260323" y="122792"/>
                          <a:pt x="1266323" y="122792"/>
                        </a:cubicBezTo>
                        <a:close/>
                        <a:moveTo>
                          <a:pt x="1630975" y="116192"/>
                        </a:moveTo>
                        <a:lnTo>
                          <a:pt x="1997552" y="116192"/>
                        </a:lnTo>
                        <a:lnTo>
                          <a:pt x="1977154" y="163390"/>
                        </a:lnTo>
                        <a:lnTo>
                          <a:pt x="1842562" y="163390"/>
                        </a:lnTo>
                        <a:lnTo>
                          <a:pt x="1842762" y="329179"/>
                        </a:lnTo>
                        <a:lnTo>
                          <a:pt x="1775966" y="375177"/>
                        </a:lnTo>
                        <a:lnTo>
                          <a:pt x="1735568" y="375377"/>
                        </a:lnTo>
                        <a:lnTo>
                          <a:pt x="1735568" y="326980"/>
                        </a:lnTo>
                        <a:lnTo>
                          <a:pt x="1775966" y="327380"/>
                        </a:lnTo>
                        <a:lnTo>
                          <a:pt x="1775766" y="163390"/>
                        </a:lnTo>
                        <a:lnTo>
                          <a:pt x="1630975" y="163390"/>
                        </a:lnTo>
                        <a:close/>
                        <a:moveTo>
                          <a:pt x="1322719" y="105993"/>
                        </a:moveTo>
                        <a:lnTo>
                          <a:pt x="1591103" y="105993"/>
                        </a:lnTo>
                        <a:lnTo>
                          <a:pt x="1576104" y="147191"/>
                        </a:lnTo>
                        <a:lnTo>
                          <a:pt x="1482909" y="147191"/>
                        </a:lnTo>
                        <a:lnTo>
                          <a:pt x="1482909" y="161190"/>
                        </a:lnTo>
                        <a:lnTo>
                          <a:pt x="1587703" y="161190"/>
                        </a:lnTo>
                        <a:lnTo>
                          <a:pt x="1587703" y="284982"/>
                        </a:lnTo>
                        <a:lnTo>
                          <a:pt x="1543506" y="325180"/>
                        </a:lnTo>
                        <a:lnTo>
                          <a:pt x="1327519" y="325180"/>
                        </a:lnTo>
                        <a:lnTo>
                          <a:pt x="1327519" y="161190"/>
                        </a:lnTo>
                        <a:lnTo>
                          <a:pt x="1423913" y="161190"/>
                        </a:lnTo>
                        <a:lnTo>
                          <a:pt x="1423913" y="147191"/>
                        </a:lnTo>
                        <a:lnTo>
                          <a:pt x="1322719" y="147191"/>
                        </a:lnTo>
                        <a:close/>
                        <a:moveTo>
                          <a:pt x="2650712" y="99793"/>
                        </a:moveTo>
                        <a:lnTo>
                          <a:pt x="2716108" y="99793"/>
                        </a:lnTo>
                        <a:lnTo>
                          <a:pt x="2768305" y="174789"/>
                        </a:lnTo>
                        <a:lnTo>
                          <a:pt x="2701109" y="174789"/>
                        </a:lnTo>
                        <a:close/>
                        <a:moveTo>
                          <a:pt x="2535319" y="99793"/>
                        </a:moveTo>
                        <a:lnTo>
                          <a:pt x="2602915" y="99793"/>
                        </a:lnTo>
                        <a:lnTo>
                          <a:pt x="2547919" y="173989"/>
                        </a:lnTo>
                        <a:lnTo>
                          <a:pt x="2476923" y="173989"/>
                        </a:lnTo>
                        <a:close/>
                        <a:moveTo>
                          <a:pt x="489770" y="93194"/>
                        </a:moveTo>
                        <a:lnTo>
                          <a:pt x="559566" y="93194"/>
                        </a:lnTo>
                        <a:lnTo>
                          <a:pt x="548566" y="132591"/>
                        </a:lnTo>
                        <a:lnTo>
                          <a:pt x="779352" y="132591"/>
                        </a:lnTo>
                        <a:lnTo>
                          <a:pt x="753754" y="178389"/>
                        </a:lnTo>
                        <a:lnTo>
                          <a:pt x="538767" y="178389"/>
                        </a:lnTo>
                        <a:lnTo>
                          <a:pt x="486170" y="375577"/>
                        </a:lnTo>
                        <a:lnTo>
                          <a:pt x="416774" y="375577"/>
                        </a:lnTo>
                        <a:lnTo>
                          <a:pt x="468971" y="178389"/>
                        </a:lnTo>
                        <a:lnTo>
                          <a:pt x="413975" y="178389"/>
                        </a:lnTo>
                        <a:lnTo>
                          <a:pt x="413975" y="132591"/>
                        </a:lnTo>
                        <a:lnTo>
                          <a:pt x="478571" y="132591"/>
                        </a:lnTo>
                        <a:close/>
                        <a:moveTo>
                          <a:pt x="62996" y="65596"/>
                        </a:moveTo>
                        <a:lnTo>
                          <a:pt x="62996" y="328779"/>
                        </a:lnTo>
                        <a:lnTo>
                          <a:pt x="98994" y="328779"/>
                        </a:lnTo>
                        <a:lnTo>
                          <a:pt x="98994" y="65596"/>
                        </a:lnTo>
                        <a:close/>
                        <a:moveTo>
                          <a:pt x="2292934" y="60796"/>
                        </a:moveTo>
                        <a:lnTo>
                          <a:pt x="2292934" y="170589"/>
                        </a:lnTo>
                        <a:lnTo>
                          <a:pt x="2324132" y="170789"/>
                        </a:lnTo>
                        <a:lnTo>
                          <a:pt x="2324132" y="60796"/>
                        </a:lnTo>
                        <a:close/>
                        <a:moveTo>
                          <a:pt x="0" y="16798"/>
                        </a:moveTo>
                        <a:lnTo>
                          <a:pt x="162190" y="16798"/>
                        </a:lnTo>
                        <a:lnTo>
                          <a:pt x="162190" y="320780"/>
                        </a:lnTo>
                        <a:lnTo>
                          <a:pt x="103194" y="377176"/>
                        </a:lnTo>
                        <a:lnTo>
                          <a:pt x="0" y="377176"/>
                        </a:lnTo>
                        <a:close/>
                        <a:moveTo>
                          <a:pt x="1638574" y="14799"/>
                        </a:moveTo>
                        <a:lnTo>
                          <a:pt x="1986153" y="14799"/>
                        </a:lnTo>
                        <a:lnTo>
                          <a:pt x="1967354" y="62196"/>
                        </a:lnTo>
                        <a:lnTo>
                          <a:pt x="1638574" y="62196"/>
                        </a:lnTo>
                        <a:close/>
                        <a:moveTo>
                          <a:pt x="2039150" y="13999"/>
                        </a:moveTo>
                        <a:lnTo>
                          <a:pt x="2207739" y="13999"/>
                        </a:lnTo>
                        <a:lnTo>
                          <a:pt x="2188141" y="60796"/>
                        </a:lnTo>
                        <a:lnTo>
                          <a:pt x="2135144" y="60796"/>
                        </a:lnTo>
                        <a:lnTo>
                          <a:pt x="2124545" y="100793"/>
                        </a:lnTo>
                        <a:lnTo>
                          <a:pt x="2198940" y="100793"/>
                        </a:lnTo>
                        <a:lnTo>
                          <a:pt x="2198940" y="325780"/>
                        </a:lnTo>
                        <a:lnTo>
                          <a:pt x="2139744" y="374977"/>
                        </a:lnTo>
                        <a:lnTo>
                          <a:pt x="2055549" y="374977"/>
                        </a:lnTo>
                        <a:lnTo>
                          <a:pt x="2055549" y="196788"/>
                        </a:lnTo>
                        <a:lnTo>
                          <a:pt x="2033750" y="196788"/>
                        </a:lnTo>
                        <a:lnTo>
                          <a:pt x="2071348" y="60796"/>
                        </a:lnTo>
                        <a:lnTo>
                          <a:pt x="2039150" y="60796"/>
                        </a:lnTo>
                        <a:close/>
                        <a:moveTo>
                          <a:pt x="930543" y="12599"/>
                        </a:moveTo>
                        <a:lnTo>
                          <a:pt x="1176128" y="12599"/>
                        </a:lnTo>
                        <a:lnTo>
                          <a:pt x="1176128" y="59396"/>
                        </a:lnTo>
                        <a:lnTo>
                          <a:pt x="1091733" y="130992"/>
                        </a:lnTo>
                        <a:lnTo>
                          <a:pt x="1177328" y="204787"/>
                        </a:lnTo>
                        <a:lnTo>
                          <a:pt x="1087133" y="204787"/>
                        </a:lnTo>
                        <a:lnTo>
                          <a:pt x="1045936" y="169789"/>
                        </a:lnTo>
                        <a:lnTo>
                          <a:pt x="1005338" y="204187"/>
                        </a:lnTo>
                        <a:lnTo>
                          <a:pt x="915144" y="204187"/>
                        </a:lnTo>
                        <a:lnTo>
                          <a:pt x="1000539" y="131192"/>
                        </a:lnTo>
                        <a:lnTo>
                          <a:pt x="931743" y="72995"/>
                        </a:lnTo>
                        <a:lnTo>
                          <a:pt x="1024537" y="72995"/>
                        </a:lnTo>
                        <a:lnTo>
                          <a:pt x="1046536" y="91794"/>
                        </a:lnTo>
                        <a:lnTo>
                          <a:pt x="1088133" y="56196"/>
                        </a:lnTo>
                        <a:lnTo>
                          <a:pt x="930543" y="55996"/>
                        </a:lnTo>
                        <a:close/>
                        <a:moveTo>
                          <a:pt x="2214139" y="12199"/>
                        </a:moveTo>
                        <a:lnTo>
                          <a:pt x="2412727" y="12199"/>
                        </a:lnTo>
                        <a:lnTo>
                          <a:pt x="2394128" y="60796"/>
                        </a:lnTo>
                        <a:lnTo>
                          <a:pt x="2383529" y="60796"/>
                        </a:lnTo>
                        <a:lnTo>
                          <a:pt x="2383529" y="170589"/>
                        </a:lnTo>
                        <a:lnTo>
                          <a:pt x="2413527" y="170589"/>
                        </a:lnTo>
                        <a:lnTo>
                          <a:pt x="2395528" y="219386"/>
                        </a:lnTo>
                        <a:lnTo>
                          <a:pt x="2383529" y="219386"/>
                        </a:lnTo>
                        <a:lnTo>
                          <a:pt x="2383529" y="358178"/>
                        </a:lnTo>
                        <a:lnTo>
                          <a:pt x="2323932" y="385976"/>
                        </a:lnTo>
                        <a:lnTo>
                          <a:pt x="2323932" y="219386"/>
                        </a:lnTo>
                        <a:lnTo>
                          <a:pt x="2292934" y="219386"/>
                        </a:lnTo>
                        <a:lnTo>
                          <a:pt x="2292934" y="358178"/>
                        </a:lnTo>
                        <a:lnTo>
                          <a:pt x="2234538" y="386776"/>
                        </a:lnTo>
                        <a:lnTo>
                          <a:pt x="2234538" y="219386"/>
                        </a:lnTo>
                        <a:lnTo>
                          <a:pt x="2208739" y="219386"/>
                        </a:lnTo>
                        <a:lnTo>
                          <a:pt x="2208739" y="170589"/>
                        </a:lnTo>
                        <a:lnTo>
                          <a:pt x="2234538" y="170589"/>
                        </a:lnTo>
                        <a:lnTo>
                          <a:pt x="2234538" y="60796"/>
                        </a:lnTo>
                        <a:lnTo>
                          <a:pt x="2214139" y="60796"/>
                        </a:lnTo>
                        <a:close/>
                        <a:moveTo>
                          <a:pt x="2629313" y="11599"/>
                        </a:moveTo>
                        <a:cubicBezTo>
                          <a:pt x="2640913" y="11865"/>
                          <a:pt x="2649679" y="13732"/>
                          <a:pt x="2655612" y="17198"/>
                        </a:cubicBezTo>
                        <a:cubicBezTo>
                          <a:pt x="2661545" y="20665"/>
                          <a:pt x="2667578" y="27598"/>
                          <a:pt x="2673711" y="37997"/>
                        </a:cubicBezTo>
                        <a:lnTo>
                          <a:pt x="2813102" y="37997"/>
                        </a:lnTo>
                        <a:lnTo>
                          <a:pt x="2813102" y="113793"/>
                        </a:lnTo>
                        <a:lnTo>
                          <a:pt x="2749706" y="136191"/>
                        </a:lnTo>
                        <a:lnTo>
                          <a:pt x="2749706" y="87594"/>
                        </a:lnTo>
                        <a:lnTo>
                          <a:pt x="2510921" y="87594"/>
                        </a:lnTo>
                        <a:lnTo>
                          <a:pt x="2510921" y="119192"/>
                        </a:lnTo>
                        <a:lnTo>
                          <a:pt x="2448725" y="140791"/>
                        </a:lnTo>
                        <a:lnTo>
                          <a:pt x="2448725" y="37997"/>
                        </a:lnTo>
                        <a:lnTo>
                          <a:pt x="2595915" y="37997"/>
                        </a:lnTo>
                        <a:cubicBezTo>
                          <a:pt x="2597649" y="34531"/>
                          <a:pt x="2600749" y="29198"/>
                          <a:pt x="2605215" y="21998"/>
                        </a:cubicBezTo>
                        <a:cubicBezTo>
                          <a:pt x="2609681" y="14799"/>
                          <a:pt x="2617714" y="11332"/>
                          <a:pt x="2629313" y="11599"/>
                        </a:cubicBezTo>
                        <a:close/>
                        <a:moveTo>
                          <a:pt x="1266323" y="11399"/>
                        </a:moveTo>
                        <a:cubicBezTo>
                          <a:pt x="1272189" y="11399"/>
                          <a:pt x="1277989" y="12932"/>
                          <a:pt x="1283721" y="15999"/>
                        </a:cubicBezTo>
                        <a:cubicBezTo>
                          <a:pt x="1289454" y="19065"/>
                          <a:pt x="1293988" y="23498"/>
                          <a:pt x="1297321" y="29298"/>
                        </a:cubicBezTo>
                        <a:cubicBezTo>
                          <a:pt x="1300654" y="35097"/>
                          <a:pt x="1302354" y="41264"/>
                          <a:pt x="1302420" y="47797"/>
                        </a:cubicBezTo>
                        <a:cubicBezTo>
                          <a:pt x="1302487" y="54330"/>
                          <a:pt x="1300854" y="60462"/>
                          <a:pt x="1297521" y="66195"/>
                        </a:cubicBezTo>
                        <a:cubicBezTo>
                          <a:pt x="1294188" y="71795"/>
                          <a:pt x="1289721" y="76262"/>
                          <a:pt x="1284121" y="79595"/>
                        </a:cubicBezTo>
                        <a:cubicBezTo>
                          <a:pt x="1278522" y="82928"/>
                          <a:pt x="1272589" y="84528"/>
                          <a:pt x="1266323" y="84394"/>
                        </a:cubicBezTo>
                        <a:cubicBezTo>
                          <a:pt x="1259923" y="84394"/>
                          <a:pt x="1253890" y="82761"/>
                          <a:pt x="1248224" y="79495"/>
                        </a:cubicBezTo>
                        <a:cubicBezTo>
                          <a:pt x="1242557" y="76228"/>
                          <a:pt x="1238124" y="71795"/>
                          <a:pt x="1234924" y="66195"/>
                        </a:cubicBezTo>
                        <a:cubicBezTo>
                          <a:pt x="1231725" y="60596"/>
                          <a:pt x="1230191" y="54396"/>
                          <a:pt x="1230325" y="47597"/>
                        </a:cubicBezTo>
                        <a:cubicBezTo>
                          <a:pt x="1230325" y="41064"/>
                          <a:pt x="1231958" y="34931"/>
                          <a:pt x="1235224" y="29198"/>
                        </a:cubicBezTo>
                        <a:cubicBezTo>
                          <a:pt x="1238491" y="23465"/>
                          <a:pt x="1242991" y="19098"/>
                          <a:pt x="1248724" y="16099"/>
                        </a:cubicBezTo>
                        <a:cubicBezTo>
                          <a:pt x="1254457" y="13099"/>
                          <a:pt x="1260323" y="11532"/>
                          <a:pt x="1266323" y="11399"/>
                        </a:cubicBezTo>
                        <a:close/>
                        <a:moveTo>
                          <a:pt x="863547" y="9999"/>
                        </a:moveTo>
                        <a:cubicBezTo>
                          <a:pt x="869680" y="9999"/>
                          <a:pt x="875880" y="11665"/>
                          <a:pt x="882146" y="14999"/>
                        </a:cubicBezTo>
                        <a:cubicBezTo>
                          <a:pt x="888412" y="18332"/>
                          <a:pt x="893245" y="23065"/>
                          <a:pt x="896645" y="29198"/>
                        </a:cubicBezTo>
                        <a:cubicBezTo>
                          <a:pt x="900045" y="35331"/>
                          <a:pt x="901778" y="41864"/>
                          <a:pt x="901845" y="48797"/>
                        </a:cubicBezTo>
                        <a:cubicBezTo>
                          <a:pt x="901912" y="55729"/>
                          <a:pt x="900278" y="62062"/>
                          <a:pt x="896945" y="67795"/>
                        </a:cubicBezTo>
                        <a:cubicBezTo>
                          <a:pt x="893479" y="73662"/>
                          <a:pt x="888712" y="78328"/>
                          <a:pt x="882646" y="81795"/>
                        </a:cubicBezTo>
                        <a:cubicBezTo>
                          <a:pt x="876580" y="85261"/>
                          <a:pt x="870213" y="86994"/>
                          <a:pt x="863547" y="86994"/>
                        </a:cubicBezTo>
                        <a:cubicBezTo>
                          <a:pt x="856748" y="86994"/>
                          <a:pt x="850315" y="85261"/>
                          <a:pt x="844248" y="81795"/>
                        </a:cubicBezTo>
                        <a:cubicBezTo>
                          <a:pt x="838182" y="78328"/>
                          <a:pt x="833482" y="73695"/>
                          <a:pt x="830149" y="67895"/>
                        </a:cubicBezTo>
                        <a:cubicBezTo>
                          <a:pt x="826816" y="62096"/>
                          <a:pt x="825149" y="55663"/>
                          <a:pt x="825149" y="48597"/>
                        </a:cubicBezTo>
                        <a:cubicBezTo>
                          <a:pt x="825149" y="41797"/>
                          <a:pt x="826849" y="35331"/>
                          <a:pt x="830249" y="29198"/>
                        </a:cubicBezTo>
                        <a:cubicBezTo>
                          <a:pt x="833649" y="23065"/>
                          <a:pt x="838482" y="18332"/>
                          <a:pt x="844748" y="14999"/>
                        </a:cubicBezTo>
                        <a:cubicBezTo>
                          <a:pt x="851015" y="11665"/>
                          <a:pt x="857281" y="9999"/>
                          <a:pt x="863547" y="9999"/>
                        </a:cubicBezTo>
                        <a:close/>
                        <a:moveTo>
                          <a:pt x="3213152" y="8399"/>
                        </a:moveTo>
                        <a:lnTo>
                          <a:pt x="3196753" y="56796"/>
                        </a:lnTo>
                        <a:lnTo>
                          <a:pt x="3091960" y="68795"/>
                        </a:lnTo>
                        <a:lnTo>
                          <a:pt x="3091960" y="110393"/>
                        </a:lnTo>
                        <a:lnTo>
                          <a:pt x="3219752" y="110393"/>
                        </a:lnTo>
                        <a:lnTo>
                          <a:pt x="3198753" y="155190"/>
                        </a:lnTo>
                        <a:lnTo>
                          <a:pt x="3185354" y="155190"/>
                        </a:lnTo>
                        <a:lnTo>
                          <a:pt x="3185354" y="357578"/>
                        </a:lnTo>
                        <a:lnTo>
                          <a:pt x="3124958" y="385176"/>
                        </a:lnTo>
                        <a:lnTo>
                          <a:pt x="3124958" y="155190"/>
                        </a:lnTo>
                        <a:lnTo>
                          <a:pt x="3091960" y="155190"/>
                        </a:lnTo>
                        <a:lnTo>
                          <a:pt x="3091960" y="358978"/>
                        </a:lnTo>
                        <a:lnTo>
                          <a:pt x="3031763" y="386776"/>
                        </a:lnTo>
                        <a:lnTo>
                          <a:pt x="3031763" y="23598"/>
                        </a:lnTo>
                        <a:close/>
                        <a:moveTo>
                          <a:pt x="3029563" y="8399"/>
                        </a:moveTo>
                        <a:lnTo>
                          <a:pt x="3014365" y="56796"/>
                        </a:lnTo>
                        <a:lnTo>
                          <a:pt x="2916571" y="68795"/>
                        </a:lnTo>
                        <a:lnTo>
                          <a:pt x="2916171" y="101593"/>
                        </a:lnTo>
                        <a:lnTo>
                          <a:pt x="3017164" y="101593"/>
                        </a:lnTo>
                        <a:lnTo>
                          <a:pt x="3016964" y="216186"/>
                        </a:lnTo>
                        <a:lnTo>
                          <a:pt x="2957568" y="267983"/>
                        </a:lnTo>
                        <a:lnTo>
                          <a:pt x="2916171" y="268183"/>
                        </a:lnTo>
                        <a:lnTo>
                          <a:pt x="2916371" y="362977"/>
                        </a:lnTo>
                        <a:lnTo>
                          <a:pt x="2856374" y="390776"/>
                        </a:lnTo>
                        <a:lnTo>
                          <a:pt x="2856374" y="25798"/>
                        </a:lnTo>
                        <a:close/>
                        <a:moveTo>
                          <a:pt x="237985" y="7399"/>
                        </a:moveTo>
                        <a:lnTo>
                          <a:pt x="304781" y="7399"/>
                        </a:lnTo>
                        <a:lnTo>
                          <a:pt x="304781" y="133191"/>
                        </a:lnTo>
                        <a:lnTo>
                          <a:pt x="374777" y="133191"/>
                        </a:lnTo>
                        <a:lnTo>
                          <a:pt x="351178" y="182188"/>
                        </a:lnTo>
                        <a:lnTo>
                          <a:pt x="304781" y="182188"/>
                        </a:lnTo>
                        <a:lnTo>
                          <a:pt x="304781" y="361577"/>
                        </a:lnTo>
                        <a:lnTo>
                          <a:pt x="237985" y="388776"/>
                        </a:lnTo>
                        <a:lnTo>
                          <a:pt x="237985" y="182188"/>
                        </a:lnTo>
                        <a:lnTo>
                          <a:pt x="170789" y="182188"/>
                        </a:lnTo>
                        <a:lnTo>
                          <a:pt x="170789" y="133191"/>
                        </a:lnTo>
                        <a:lnTo>
                          <a:pt x="237985" y="133191"/>
                        </a:lnTo>
                        <a:close/>
                        <a:moveTo>
                          <a:pt x="590764" y="6099"/>
                        </a:moveTo>
                        <a:cubicBezTo>
                          <a:pt x="597963" y="6166"/>
                          <a:pt x="604963" y="7599"/>
                          <a:pt x="611762" y="10399"/>
                        </a:cubicBezTo>
                        <a:cubicBezTo>
                          <a:pt x="618562" y="13199"/>
                          <a:pt x="623162" y="16199"/>
                          <a:pt x="625562" y="19398"/>
                        </a:cubicBezTo>
                        <a:lnTo>
                          <a:pt x="631761" y="26998"/>
                        </a:lnTo>
                        <a:lnTo>
                          <a:pt x="772353" y="27198"/>
                        </a:lnTo>
                        <a:lnTo>
                          <a:pt x="772353" y="85794"/>
                        </a:lnTo>
                        <a:lnTo>
                          <a:pt x="705357" y="105993"/>
                        </a:lnTo>
                        <a:lnTo>
                          <a:pt x="705357" y="68595"/>
                        </a:lnTo>
                        <a:lnTo>
                          <a:pt x="477771" y="68595"/>
                        </a:lnTo>
                        <a:lnTo>
                          <a:pt x="477771" y="85194"/>
                        </a:lnTo>
                        <a:lnTo>
                          <a:pt x="410775" y="111393"/>
                        </a:lnTo>
                        <a:lnTo>
                          <a:pt x="410775" y="27198"/>
                        </a:lnTo>
                        <a:lnTo>
                          <a:pt x="547366" y="26998"/>
                        </a:lnTo>
                        <a:cubicBezTo>
                          <a:pt x="550166" y="23531"/>
                          <a:pt x="553066" y="20398"/>
                          <a:pt x="556066" y="17598"/>
                        </a:cubicBezTo>
                        <a:cubicBezTo>
                          <a:pt x="559066" y="14799"/>
                          <a:pt x="563799" y="12165"/>
                          <a:pt x="570265" y="9699"/>
                        </a:cubicBezTo>
                        <a:cubicBezTo>
                          <a:pt x="576731" y="7232"/>
                          <a:pt x="583564" y="6032"/>
                          <a:pt x="590764" y="6099"/>
                        </a:cubicBezTo>
                        <a:close/>
                        <a:moveTo>
                          <a:pt x="1451711" y="0"/>
                        </a:moveTo>
                        <a:cubicBezTo>
                          <a:pt x="1459444" y="0"/>
                          <a:pt x="1466877" y="2099"/>
                          <a:pt x="1474010" y="6299"/>
                        </a:cubicBezTo>
                        <a:cubicBezTo>
                          <a:pt x="1481143" y="10499"/>
                          <a:pt x="1486842" y="17265"/>
                          <a:pt x="1491109" y="26598"/>
                        </a:cubicBezTo>
                        <a:lnTo>
                          <a:pt x="1589503" y="26598"/>
                        </a:lnTo>
                        <a:lnTo>
                          <a:pt x="1589503" y="85794"/>
                        </a:lnTo>
                        <a:lnTo>
                          <a:pt x="1537906" y="102793"/>
                        </a:lnTo>
                        <a:lnTo>
                          <a:pt x="1537906" y="69595"/>
                        </a:lnTo>
                        <a:lnTo>
                          <a:pt x="1372316" y="69595"/>
                        </a:lnTo>
                        <a:lnTo>
                          <a:pt x="1372316" y="87394"/>
                        </a:lnTo>
                        <a:lnTo>
                          <a:pt x="1320519" y="104193"/>
                        </a:lnTo>
                        <a:lnTo>
                          <a:pt x="1320519" y="26598"/>
                        </a:lnTo>
                        <a:lnTo>
                          <a:pt x="1412114" y="26598"/>
                        </a:lnTo>
                        <a:cubicBezTo>
                          <a:pt x="1420913" y="8999"/>
                          <a:pt x="1434112" y="133"/>
                          <a:pt x="14517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迷你简菱心" panose="02010609000101010101" pitchFamily="49" charset="-122"/>
                      <a:ea typeface="迷你简菱心" panose="0201060900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94" name="PA-椭圆 45">
                    <a:extLst>
                      <a:ext uri="{FF2B5EF4-FFF2-40B4-BE49-F238E27FC236}">
                        <a16:creationId xmlns:a16="http://schemas.microsoft.com/office/drawing/2014/main" id="{FD3E7635-69C2-44AA-8F0E-A4FCA1B2B889}"/>
                      </a:ext>
                    </a:extLst>
                  </p:cNvPr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6927850" y="2847975"/>
                    <a:ext cx="79375" cy="7937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92" name="PA-文本框 43">
                  <a:extLst>
                    <a:ext uri="{FF2B5EF4-FFF2-40B4-BE49-F238E27FC236}">
                      <a16:creationId xmlns:a16="http://schemas.microsoft.com/office/drawing/2014/main" id="{E26B8A98-4FE4-4CA8-A21A-B01CCD22FD80}"/>
                    </a:ext>
                  </a:extLst>
                </p:cNvPr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77" name="PA-文本框 49">
              <a:extLst>
                <a:ext uri="{FF2B5EF4-FFF2-40B4-BE49-F238E27FC236}">
                  <a16:creationId xmlns:a16="http://schemas.microsoft.com/office/drawing/2014/main" id="{CFD930C7-A6FD-4CB4-8031-E055432DF3E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8" name="PA-文本框 28">
              <a:extLst>
                <a:ext uri="{FF2B5EF4-FFF2-40B4-BE49-F238E27FC236}">
                  <a16:creationId xmlns:a16="http://schemas.microsoft.com/office/drawing/2014/main" id="{36040B75-9020-468D-8BFE-82E668B2571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9" name="PA-文本框 25">
              <a:extLst>
                <a:ext uri="{FF2B5EF4-FFF2-40B4-BE49-F238E27FC236}">
                  <a16:creationId xmlns:a16="http://schemas.microsoft.com/office/drawing/2014/main" id="{D7D1645F-B437-4438-9041-918A7500E244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80" name="PA-圆角矩形 24">
              <a:extLst>
                <a:ext uri="{FF2B5EF4-FFF2-40B4-BE49-F238E27FC236}">
                  <a16:creationId xmlns:a16="http://schemas.microsoft.com/office/drawing/2014/main" id="{C96A59C9-81CD-45C8-A8B8-C5E16A2EBB4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81" name="PA-文本框 29">
              <a:extLst>
                <a:ext uri="{FF2B5EF4-FFF2-40B4-BE49-F238E27FC236}">
                  <a16:creationId xmlns:a16="http://schemas.microsoft.com/office/drawing/2014/main" id="{320BE0EC-1323-470A-810A-C8A7E3D208F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82" name="PA-文本框 29">
              <a:extLst>
                <a:ext uri="{FF2B5EF4-FFF2-40B4-BE49-F238E27FC236}">
                  <a16:creationId xmlns:a16="http://schemas.microsoft.com/office/drawing/2014/main" id="{F650EEBD-4BED-4CA1-A7E6-FB566F8AA05A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83" name="PA-文本框 25">
              <a:extLst>
                <a:ext uri="{FF2B5EF4-FFF2-40B4-BE49-F238E27FC236}">
                  <a16:creationId xmlns:a16="http://schemas.microsoft.com/office/drawing/2014/main" id="{1D680C3E-1A1E-457F-9319-5C3592B3D383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84" name="PA-文本框 28">
              <a:extLst>
                <a:ext uri="{FF2B5EF4-FFF2-40B4-BE49-F238E27FC236}">
                  <a16:creationId xmlns:a16="http://schemas.microsoft.com/office/drawing/2014/main" id="{23FBC032-B8B9-453B-8837-7162D261AC8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85" name="PA-文本框 48">
              <a:extLst>
                <a:ext uri="{FF2B5EF4-FFF2-40B4-BE49-F238E27FC236}">
                  <a16:creationId xmlns:a16="http://schemas.microsoft.com/office/drawing/2014/main" id="{AA506253-3E6B-4C0E-B217-F3877D83CEEE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  <p:sp>
          <p:nvSpPr>
            <p:cNvPr id="86" name="PA-文本框 38">
              <a:extLst>
                <a:ext uri="{FF2B5EF4-FFF2-40B4-BE49-F238E27FC236}">
                  <a16:creationId xmlns:a16="http://schemas.microsoft.com/office/drawing/2014/main" id="{83D8F876-C5E8-489A-8C4A-00AEF32AB687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87" name="PA-文本框 38">
              <a:extLst>
                <a:ext uri="{FF2B5EF4-FFF2-40B4-BE49-F238E27FC236}">
                  <a16:creationId xmlns:a16="http://schemas.microsoft.com/office/drawing/2014/main" id="{F19FF897-25A5-40F4-9D89-8AC98480DC1C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88" name="PA-文本框 48">
              <a:extLst>
                <a:ext uri="{FF2B5EF4-FFF2-40B4-BE49-F238E27FC236}">
                  <a16:creationId xmlns:a16="http://schemas.microsoft.com/office/drawing/2014/main" id="{AD25A3A6-62CC-466F-BA93-81697508C59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</p:grpSp>
      <p:sp>
        <p:nvSpPr>
          <p:cNvPr id="191" name="文本框 190">
            <a:extLst>
              <a:ext uri="{FF2B5EF4-FFF2-40B4-BE49-F238E27FC236}">
                <a16:creationId xmlns:a16="http://schemas.microsoft.com/office/drawing/2014/main" id="{59576396-FB2B-4A30-9DAA-2A5AC99D4399}"/>
              </a:ext>
            </a:extLst>
          </p:cNvPr>
          <p:cNvSpPr txBox="1"/>
          <p:nvPr/>
        </p:nvSpPr>
        <p:spPr>
          <a:xfrm>
            <a:off x="676275" y="2332077"/>
            <a:ext cx="6083300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algn="l"/>
            <a:r>
              <a:rPr lang="en-US" altLang="zh-CN" sz="5400" dirty="0"/>
              <a:t>PART 01</a:t>
            </a:r>
            <a:endParaRPr lang="zh-CN" altLang="en-US" sz="5400" dirty="0"/>
          </a:p>
        </p:txBody>
      </p:sp>
      <p:sp>
        <p:nvSpPr>
          <p:cNvPr id="194" name="PA-圆角矩形 11">
            <a:extLst>
              <a:ext uri="{FF2B5EF4-FFF2-40B4-BE49-F238E27FC236}">
                <a16:creationId xmlns:a16="http://schemas.microsoft.com/office/drawing/2014/main" id="{C245A6EC-29A0-48D0-B3D2-13A4FE69E3F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75649" y="4529360"/>
            <a:ext cx="2209180" cy="646014"/>
          </a:xfrm>
          <a:prstGeom prst="roundRect">
            <a:avLst>
              <a:gd name="adj" fmla="val 46698"/>
            </a:avLst>
          </a:prstGeom>
          <a:gradFill flip="none" rotWithShape="1">
            <a:gsLst>
              <a:gs pos="0">
                <a:srgbClr val="EDF2F9">
                  <a:lumMod val="48000"/>
                  <a:lumOff val="52000"/>
                </a:srgbClr>
              </a:gs>
              <a:gs pos="100000">
                <a:srgbClr val="EDF2F9">
                  <a:lumMod val="91000"/>
                </a:srgbClr>
              </a:gs>
            </a:gsLst>
            <a:lin ang="13500000" scaled="1"/>
            <a:tileRect/>
          </a:gradFill>
          <a:ln w="107950">
            <a:gradFill flip="none" rotWithShape="1">
              <a:gsLst>
                <a:gs pos="43000">
                  <a:schemeClr val="bg1"/>
                </a:gs>
                <a:gs pos="65000">
                  <a:srgbClr val="546F90">
                    <a:alpha val="49000"/>
                  </a:srgbClr>
                </a:gs>
              </a:gsLst>
              <a:lin ang="4800000" scaled="0"/>
              <a:tileRect/>
            </a:gradFill>
          </a:ln>
          <a:effectLst>
            <a:outerShdw blurRad="177800" dist="241300" dir="2700000" algn="tl" rotWithShape="0">
              <a:srgbClr val="546F90">
                <a:alpha val="14000"/>
              </a:srgb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PA-椭圆 13">
            <a:extLst>
              <a:ext uri="{FF2B5EF4-FFF2-40B4-BE49-F238E27FC236}">
                <a16:creationId xmlns:a16="http://schemas.microsoft.com/office/drawing/2014/main" id="{0658DDF5-0D12-4FCC-94F5-9874CDADB3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51768" y="4665493"/>
            <a:ext cx="386681" cy="386681"/>
          </a:xfrm>
          <a:prstGeom prst="ellipse">
            <a:avLst/>
          </a:prstGeom>
          <a:gradFill>
            <a:gsLst>
              <a:gs pos="0">
                <a:srgbClr val="04DFFB"/>
              </a:gs>
              <a:gs pos="31000">
                <a:srgbClr val="00B0F0"/>
              </a:gs>
              <a:gs pos="100000">
                <a:srgbClr val="9340F5"/>
              </a:gs>
            </a:gsLst>
            <a:lin ang="2700000" scaled="1"/>
          </a:gradFill>
          <a:ln w="6350">
            <a:gradFill flip="none" rotWithShape="1"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" dist="254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PA-文本框 49">
            <a:extLst>
              <a:ext uri="{FF2B5EF4-FFF2-40B4-BE49-F238E27FC236}">
                <a16:creationId xmlns:a16="http://schemas.microsoft.com/office/drawing/2014/main" id="{CB80DB9C-9230-43D4-980B-F562393D62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99888" y="4680518"/>
            <a:ext cx="161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cap="all">
                <a:solidFill>
                  <a:srgbClr val="516070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1600" dirty="0"/>
              <a:t>Read  More</a:t>
            </a:r>
            <a:endParaRPr lang="zh-CN" altLang="en-US" sz="1600" dirty="0"/>
          </a:p>
        </p:txBody>
      </p:sp>
      <p:pic>
        <p:nvPicPr>
          <p:cNvPr id="204" name="图形 203">
            <a:extLst>
              <a:ext uri="{FF2B5EF4-FFF2-40B4-BE49-F238E27FC236}">
                <a16:creationId xmlns:a16="http://schemas.microsoft.com/office/drawing/2014/main" id="{6ADBBD17-B117-4B7D-A93B-B62A13003964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 rot="5400000">
            <a:off x="2467927" y="4671396"/>
            <a:ext cx="361950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975678-549D-2BA2-B51C-1F21C43FB56B}"/>
              </a:ext>
            </a:extLst>
          </p:cNvPr>
          <p:cNvSpPr txBox="1"/>
          <p:nvPr/>
        </p:nvSpPr>
        <p:spPr>
          <a:xfrm>
            <a:off x="723899" y="3846552"/>
            <a:ext cx="449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327770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9FE5B5-B045-48C1-8981-B0298F4770DF}"/>
              </a:ext>
            </a:extLst>
          </p:cNvPr>
          <p:cNvSpPr/>
          <p:nvPr/>
        </p:nvSpPr>
        <p:spPr>
          <a:xfrm>
            <a:off x="10655300" y="1587500"/>
            <a:ext cx="1666082" cy="4724400"/>
          </a:xfrm>
          <a:prstGeom prst="roundRect">
            <a:avLst>
              <a:gd name="adj" fmla="val 17185"/>
            </a:avLst>
          </a:prstGeom>
          <a:solidFill>
            <a:srgbClr val="D4E0ED"/>
          </a:solidFill>
          <a:ln w="254000">
            <a:gradFill flip="none" rotWithShape="1">
              <a:gsLst>
                <a:gs pos="53000">
                  <a:schemeClr val="bg1">
                    <a:alpha val="68000"/>
                  </a:schemeClr>
                </a:gs>
                <a:gs pos="76000">
                  <a:srgbClr val="D4E1ED">
                    <a:lumMod val="7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6604D07-26F1-4842-BA54-16D685DD7930}"/>
              </a:ext>
            </a:extLst>
          </p:cNvPr>
          <p:cNvSpPr/>
          <p:nvPr/>
        </p:nvSpPr>
        <p:spPr>
          <a:xfrm>
            <a:off x="6438734" y="1587500"/>
            <a:ext cx="3635708" cy="4724400"/>
          </a:xfrm>
          <a:prstGeom prst="roundRect">
            <a:avLst>
              <a:gd name="adj" fmla="val 12449"/>
            </a:avLst>
          </a:prstGeom>
          <a:solidFill>
            <a:srgbClr val="D4E0ED"/>
          </a:solidFill>
          <a:ln w="254000">
            <a:gradFill flip="none" rotWithShape="1">
              <a:gsLst>
                <a:gs pos="42000">
                  <a:schemeClr val="bg1">
                    <a:lumMod val="30000"/>
                    <a:lumOff val="70000"/>
                    <a:alpha val="66000"/>
                  </a:schemeClr>
                </a:gs>
                <a:gs pos="56000">
                  <a:srgbClr val="D4E1ED">
                    <a:lumMod val="63000"/>
                    <a:alpha val="79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A6F1E21-EB7C-4537-8D08-4F72C3798D2F}"/>
              </a:ext>
            </a:extLst>
          </p:cNvPr>
          <p:cNvSpPr/>
          <p:nvPr/>
        </p:nvSpPr>
        <p:spPr>
          <a:xfrm>
            <a:off x="2154071" y="1587500"/>
            <a:ext cx="3635708" cy="4724400"/>
          </a:xfrm>
          <a:prstGeom prst="roundRect">
            <a:avLst>
              <a:gd name="adj" fmla="val 12449"/>
            </a:avLst>
          </a:prstGeom>
          <a:solidFill>
            <a:srgbClr val="D4E0ED"/>
          </a:solidFill>
          <a:ln w="254000">
            <a:gradFill flip="none" rotWithShape="1">
              <a:gsLst>
                <a:gs pos="42000">
                  <a:schemeClr val="bg1">
                    <a:lumMod val="30000"/>
                    <a:lumOff val="70000"/>
                    <a:alpha val="66000"/>
                  </a:schemeClr>
                </a:gs>
                <a:gs pos="56000">
                  <a:srgbClr val="D4E1ED">
                    <a:lumMod val="63000"/>
                    <a:alpha val="79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8C4A708-EA35-41BC-832E-48CF8E8F0D4B}"/>
              </a:ext>
            </a:extLst>
          </p:cNvPr>
          <p:cNvSpPr/>
          <p:nvPr/>
        </p:nvSpPr>
        <p:spPr>
          <a:xfrm>
            <a:off x="-152400" y="1587500"/>
            <a:ext cx="1666082" cy="4724400"/>
          </a:xfrm>
          <a:prstGeom prst="roundRect">
            <a:avLst>
              <a:gd name="adj" fmla="val 17185"/>
            </a:avLst>
          </a:prstGeom>
          <a:solidFill>
            <a:srgbClr val="D4E0ED"/>
          </a:solidFill>
          <a:ln w="254000">
            <a:gradFill flip="none" rotWithShape="1">
              <a:gsLst>
                <a:gs pos="53000">
                  <a:schemeClr val="bg1">
                    <a:alpha val="68000"/>
                  </a:schemeClr>
                </a:gs>
                <a:gs pos="76000">
                  <a:srgbClr val="D4E1ED">
                    <a:lumMod val="75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B9A3AEE-C35B-435C-B3F1-814C16EDBE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62" t="20538" r="16385" b="13441"/>
          <a:stretch/>
        </p:blipFill>
        <p:spPr>
          <a:xfrm>
            <a:off x="6936041" y="2075292"/>
            <a:ext cx="2641096" cy="1762597"/>
          </a:xfrm>
          <a:prstGeom prst="roundRect">
            <a:avLst>
              <a:gd name="adj" fmla="val 7300"/>
            </a:avLst>
          </a:prstGeom>
          <a:effectLst>
            <a:innerShdw blurRad="63500" dist="50800" dir="16200000">
              <a:srgbClr val="546F90">
                <a:alpha val="50000"/>
              </a:srgbClr>
            </a:inn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BF768E-3A27-49B4-920B-7B0AD930DF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819" t="13599" r="34064" b="20380"/>
          <a:stretch/>
        </p:blipFill>
        <p:spPr>
          <a:xfrm>
            <a:off x="2633913" y="2062592"/>
            <a:ext cx="2676024" cy="1762597"/>
          </a:xfrm>
          <a:prstGeom prst="roundRect">
            <a:avLst>
              <a:gd name="adj" fmla="val 7300"/>
            </a:avLst>
          </a:prstGeom>
          <a:effectLst>
            <a:innerShdw blurRad="63500" dist="50800" dir="16200000">
              <a:srgbClr val="546F90">
                <a:alpha val="50000"/>
              </a:srgbClr>
            </a:innerShdw>
          </a:effectLst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15DF662-ECCE-4DC5-A686-7F3B3E4FFDE1}"/>
              </a:ext>
            </a:extLst>
          </p:cNvPr>
          <p:cNvCxnSpPr/>
          <p:nvPr/>
        </p:nvCxnSpPr>
        <p:spPr>
          <a:xfrm>
            <a:off x="3587297" y="4661371"/>
            <a:ext cx="7692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423C3E9-749E-4205-BD36-222E0F1B760C}"/>
              </a:ext>
            </a:extLst>
          </p:cNvPr>
          <p:cNvSpPr/>
          <p:nvPr/>
        </p:nvSpPr>
        <p:spPr>
          <a:xfrm>
            <a:off x="2402848" y="4750140"/>
            <a:ext cx="26760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zh-CN" altLang="en-US" sz="1400" dirty="0"/>
              <a:t>基于图书馆的基本业务提供一个服务平台，按服务对象划分可分为管理员和用户两个角色。旨在减轻管理压力并为用户提供更便捷服务。</a:t>
            </a:r>
            <a:endParaRPr lang="en-US" altLang="zh-CN" sz="1400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8DE2010-1B93-4AAF-A9F6-3C2A75CC392E}"/>
              </a:ext>
            </a:extLst>
          </p:cNvPr>
          <p:cNvCxnSpPr/>
          <p:nvPr/>
        </p:nvCxnSpPr>
        <p:spPr>
          <a:xfrm>
            <a:off x="7871960" y="4674071"/>
            <a:ext cx="76925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E62CB9C-6CDC-4CE7-89C1-4A0AEECDDEF0}"/>
              </a:ext>
            </a:extLst>
          </p:cNvPr>
          <p:cNvSpPr/>
          <p:nvPr/>
        </p:nvSpPr>
        <p:spPr>
          <a:xfrm>
            <a:off x="7036886" y="4782224"/>
            <a:ext cx="2641096" cy="1027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/>
              <a:t>管理员能实现对书籍和用户的统一管理；用户能通过系统更快更方便地定位或借阅图书。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462B4B-15B1-41DB-B7BB-191B7A378474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需求分析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EE316B0-9CF5-4F5A-BAD7-C21FF59B60BA}"/>
              </a:ext>
            </a:extLst>
          </p:cNvPr>
          <p:cNvSpPr txBox="1"/>
          <p:nvPr/>
        </p:nvSpPr>
        <p:spPr>
          <a:xfrm>
            <a:off x="4067175" y="1150977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Requirements analysis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97AC24-BD73-42EE-BF7B-A695BD5E0997}"/>
              </a:ext>
            </a:extLst>
          </p:cNvPr>
          <p:cNvGrpSpPr/>
          <p:nvPr/>
        </p:nvGrpSpPr>
        <p:grpSpPr>
          <a:xfrm>
            <a:off x="196705" y="2401882"/>
            <a:ext cx="400110" cy="3120572"/>
            <a:chOff x="196705" y="2401882"/>
            <a:chExt cx="400110" cy="312057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0BC30BD-DDF6-4FE5-9107-C94107BA1879}"/>
                </a:ext>
              </a:extLst>
            </p:cNvPr>
            <p:cNvGrpSpPr/>
            <p:nvPr/>
          </p:nvGrpSpPr>
          <p:grpSpPr>
            <a:xfrm>
              <a:off x="416792" y="2401882"/>
              <a:ext cx="0" cy="3120572"/>
              <a:chOff x="416792" y="2452914"/>
              <a:chExt cx="0" cy="3120572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183B6DBA-4056-4F43-971D-9B482173A028}"/>
                  </a:ext>
                </a:extLst>
              </p:cNvPr>
              <p:cNvCxnSpPr/>
              <p:nvPr/>
            </p:nvCxnSpPr>
            <p:spPr>
              <a:xfrm>
                <a:off x="416792" y="2452914"/>
                <a:ext cx="0" cy="798286"/>
              </a:xfrm>
              <a:prstGeom prst="line">
                <a:avLst/>
              </a:prstGeom>
              <a:ln>
                <a:solidFill>
                  <a:srgbClr val="E4ECF4"/>
                </a:solidFill>
              </a:ln>
              <a:effectLst>
                <a:outerShdw dist="127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B8234756-F1AF-4550-BD2F-D97D5B62DD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92" y="4501733"/>
                <a:ext cx="0" cy="1071753"/>
              </a:xfrm>
              <a:prstGeom prst="line">
                <a:avLst/>
              </a:prstGeom>
              <a:ln>
                <a:solidFill>
                  <a:srgbClr val="E4ECF4"/>
                </a:solidFill>
              </a:ln>
              <a:effectLst>
                <a:outerShdw dist="12700" dir="810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000FB37-B119-4F5B-8BF7-2EC35147F881}"/>
                </a:ext>
              </a:extLst>
            </p:cNvPr>
            <p:cNvGrpSpPr/>
            <p:nvPr/>
          </p:nvGrpSpPr>
          <p:grpSpPr>
            <a:xfrm>
              <a:off x="196705" y="3216925"/>
              <a:ext cx="400110" cy="1233776"/>
              <a:chOff x="679305" y="1870725"/>
              <a:chExt cx="400110" cy="1233776"/>
            </a:xfrm>
          </p:grpSpPr>
          <p:sp>
            <p:nvSpPr>
              <p:cNvPr id="34" name="PA-圆角矩形 23">
                <a:extLst>
                  <a:ext uri="{FF2B5EF4-FFF2-40B4-BE49-F238E27FC236}">
                    <a16:creationId xmlns:a16="http://schemas.microsoft.com/office/drawing/2014/main" id="{B7A8D40F-C60F-465C-9E1F-25152FD98787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 rot="5400000">
                <a:off x="271911" y="2319772"/>
                <a:ext cx="1233776" cy="33568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4000">
                    <a:srgbClr val="DBE5F1"/>
                  </a:gs>
                  <a:gs pos="93000">
                    <a:srgbClr val="DBE5F1">
                      <a:lumMod val="41000"/>
                      <a:lumOff val="59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D9E4F0">
                        <a:lumMod val="21000"/>
                        <a:lumOff val="79000"/>
                      </a:srgbClr>
                    </a:gs>
                  </a:gsLst>
                  <a:lin ang="5400000" scaled="1"/>
                </a:gradFill>
              </a:ln>
              <a:effectLst>
                <a:innerShdw blurRad="76200" dist="38100" dir="13500000">
                  <a:srgbClr val="8BA3BF">
                    <a:alpha val="95000"/>
                  </a:srgb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280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AEE5DB8-DBA5-4658-9369-6EB5524B75A3}"/>
                  </a:ext>
                </a:extLst>
              </p:cNvPr>
              <p:cNvSpPr txBox="1"/>
              <p:nvPr/>
            </p:nvSpPr>
            <p:spPr>
              <a:xfrm rot="5400000">
                <a:off x="396112" y="2399526"/>
                <a:ext cx="9664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L" panose="00020600040101010101" pitchFamily="18" charset="-122"/>
                    <a:ea typeface="阿里巴巴普惠体 L" panose="00020600040101010101" pitchFamily="18" charset="-122"/>
                    <a:cs typeface="阿里巴巴普惠体 L" panose="00020600040101010101" pitchFamily="18" charset="-122"/>
                  </a:rPr>
                  <a:t>2022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endParaRP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10AFF81-EAE7-4FBC-94D2-7096C51D1845}"/>
              </a:ext>
            </a:extLst>
          </p:cNvPr>
          <p:cNvGrpSpPr/>
          <p:nvPr/>
        </p:nvGrpSpPr>
        <p:grpSpPr>
          <a:xfrm>
            <a:off x="3027320" y="3981648"/>
            <a:ext cx="1889209" cy="659662"/>
            <a:chOff x="1550945" y="4159448"/>
            <a:chExt cx="1889209" cy="65966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022D3DD-1396-4947-BF53-174E334E05D1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516070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pPr algn="ctr"/>
              <a:r>
                <a:rPr lang="zh-CN" altLang="en-US" sz="2000" dirty="0"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</a:rPr>
                <a:t>设计目的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F019B03-891D-485F-BCC0-C6C2573091CC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rPr>
                <a:t>Design purpose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73F6FE6-B540-4B51-A9EF-A6C5A614377C}"/>
              </a:ext>
            </a:extLst>
          </p:cNvPr>
          <p:cNvGrpSpPr/>
          <p:nvPr/>
        </p:nvGrpSpPr>
        <p:grpSpPr>
          <a:xfrm>
            <a:off x="7311983" y="3981648"/>
            <a:ext cx="1889209" cy="659662"/>
            <a:chOff x="1550945" y="4159448"/>
            <a:chExt cx="1889209" cy="659662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761EF0A-0BB9-4BDD-A341-C69AAD65DACB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516070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pPr algn="ctr"/>
              <a:r>
                <a:rPr lang="zh-CN" altLang="en-US" sz="2000" dirty="0"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</a:rPr>
                <a:t>功能需求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790D91B-15DC-486C-9819-C992B062782E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rPr>
                <a:t> requirements</a:t>
              </a: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545B156-CE82-4E67-A602-AE6EC5E0789B}"/>
              </a:ext>
            </a:extLst>
          </p:cNvPr>
          <p:cNvGrpSpPr/>
          <p:nvPr/>
        </p:nvGrpSpPr>
        <p:grpSpPr>
          <a:xfrm>
            <a:off x="11624657" y="2401882"/>
            <a:ext cx="0" cy="3120572"/>
            <a:chOff x="416792" y="2452914"/>
            <a:chExt cx="0" cy="3120572"/>
          </a:xfrm>
        </p:grpSpPr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A38F83A5-7D3A-4A36-A7C0-C0821560D736}"/>
                </a:ext>
              </a:extLst>
            </p:cNvPr>
            <p:cNvCxnSpPr/>
            <p:nvPr/>
          </p:nvCxnSpPr>
          <p:spPr>
            <a:xfrm>
              <a:off x="416792" y="2452914"/>
              <a:ext cx="0" cy="798286"/>
            </a:xfrm>
            <a:prstGeom prst="line">
              <a:avLst/>
            </a:prstGeom>
            <a:ln>
              <a:solidFill>
                <a:srgbClr val="E4ECF4"/>
              </a:solidFill>
            </a:ln>
            <a:effectLst>
              <a:outerShdw dist="12700" dir="8100000" algn="tr" rotWithShape="0">
                <a:prstClr val="black">
                  <a:alpha val="1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4ADE42BC-8BDA-4757-BF2D-5E685282A779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2" y="4501733"/>
              <a:ext cx="0" cy="1071753"/>
            </a:xfrm>
            <a:prstGeom prst="line">
              <a:avLst/>
            </a:prstGeom>
            <a:ln>
              <a:solidFill>
                <a:srgbClr val="E4ECF4"/>
              </a:solidFill>
            </a:ln>
            <a:effectLst>
              <a:outerShdw dist="12700" dir="8100000" algn="tr" rotWithShape="0">
                <a:prstClr val="black">
                  <a:alpha val="1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85A6817B-818C-445A-A67B-ABA26C878764}"/>
              </a:ext>
            </a:extLst>
          </p:cNvPr>
          <p:cNvGrpSpPr/>
          <p:nvPr/>
        </p:nvGrpSpPr>
        <p:grpSpPr>
          <a:xfrm>
            <a:off x="11404571" y="3216925"/>
            <a:ext cx="400110" cy="1233776"/>
            <a:chOff x="679306" y="1870725"/>
            <a:chExt cx="400110" cy="1233776"/>
          </a:xfrm>
        </p:grpSpPr>
        <p:sp>
          <p:nvSpPr>
            <p:cNvPr id="139" name="PA-圆角矩形 23">
              <a:extLst>
                <a:ext uri="{FF2B5EF4-FFF2-40B4-BE49-F238E27FC236}">
                  <a16:creationId xmlns:a16="http://schemas.microsoft.com/office/drawing/2014/main" id="{25580BDA-C1F4-4E7F-9CC6-6118A831230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 rot="5400000">
              <a:off x="271911" y="2319772"/>
              <a:ext cx="1233776" cy="33568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1F5923C7-D890-47F4-B244-160A3FF19751}"/>
                </a:ext>
              </a:extLst>
            </p:cNvPr>
            <p:cNvSpPr txBox="1"/>
            <p:nvPr/>
          </p:nvSpPr>
          <p:spPr>
            <a:xfrm rot="16200000" flipH="1">
              <a:off x="396113" y="2209404"/>
              <a:ext cx="9664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L" panose="00020600040101010101" pitchFamily="18" charset="-122"/>
                  <a:ea typeface="阿里巴巴普惠体 L" panose="00020600040101010101" pitchFamily="18" charset="-122"/>
                  <a:cs typeface="阿里巴巴普惠体 L" panose="00020600040101010101" pitchFamily="18" charset="-122"/>
                </a:rPr>
                <a:t>2022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A05908-53D2-EEFC-3944-4EC0CB1B818B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27644A5-BF3C-0326-5B4B-63FAE85D4229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E64D8E9-60FD-A36C-8890-51EBC36A9D5E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AE8F70B-B11A-B784-87A3-79DB9687CD24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FF4DC5E-069C-9FCA-79F8-4A37FC43ECCD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FF268EC-7753-689B-F0D7-F7DCA15B5CF1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AF4A551-0AF1-A6E1-0EF6-93E148823B0E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25F8B4C-EEE1-998B-C0F1-B7130B81D702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F2E94E3-D595-C2BE-8D91-A18AA4CDC624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6557712-6898-A22F-2931-D1DAAE3DC200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71397CC-397B-7D3F-B407-2EC9086FEBC2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714F8BF-F8AC-E7E2-4170-29801C220873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530B929-DAC4-22E4-7465-EFA8A72F39D8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E2D9AB6-4D8D-08E4-412E-44DAC4BC52F3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06D35E7-3A88-5FBD-6865-9BF167C4CD64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45FF1C0F-BC54-E0CC-02BD-6B9DFC1AE839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372E8D9-A9F1-C65B-22DF-1693C5331AA0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25A4399-1071-024E-9C4A-2E055795AFAE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30A33EB-5636-D414-2ED7-C1C00FB3B824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2F01BFC1-887B-369C-F36E-5DFC55FFC6F2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62A90D06-A7CA-F177-6AAA-EFA03CA416F4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2BF018F-CAFE-94A4-1240-8F445FE7DFA8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8907A825-751A-3B7B-537C-DA6B64EE76CA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96301346-9121-8621-C1B0-673A87C4A190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C32BE8D-4A55-E4D8-BADE-B224CE39FAC3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917DD5CB-C61C-9939-9F60-0EA898BEC905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C9743BB-4391-2AF2-277C-210DBF6009B1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BC7984B-F6C8-2114-0609-4414853B97D4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F7CCC1CA-4E2B-FF14-19D5-29DF0FBB573F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B0FF093-461C-6A5A-DE90-72CED0CBB54A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5871DEC8-09DC-F7FE-7CD1-2F2586036D25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7A39886E-E858-9665-9EEF-F21019AD2C54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29E535E1-04B7-2E5B-28D7-DD84B6179746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7BB22E21-BC16-018E-1D03-61690489BA1F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7BFFA6DD-34CA-140C-13A7-6C17FDE402AB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A10E9CB3-91BF-B288-F139-7E7E4F484370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ED78C8D5-8FF7-B08C-EA5D-EA30F218C7A4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4BA9A30-5B98-CE1A-4392-488D926004E4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E6EA2137-C9A7-DA0C-BFF8-08B5B680AC09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43780306-336E-3743-31A8-7A035AB8E5C2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10EDCCCF-BD25-6EF1-F69F-DA62945A8342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28DF48B3-C9BF-8B9C-0BE9-CEEF15649695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85D176F7-1492-1D6D-9A1F-98FF54CF7ABF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F98AA823-F78B-7B83-4D2E-392D7FC191E5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90B671A5-520F-B065-6BD8-4F76F3FD9A47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D34161BE-4937-4E1B-7C47-04B95F4C34C2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10976C67-500D-A407-4DA8-52513434F31F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90A02E88-C738-DA49-73ED-899A64E29CB1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C0C33FD3-D614-24EB-2BDB-F5C91249AD1E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05153256-B0E5-8BB7-8FC9-C3683E717CF3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6B998923-7E00-152A-8EC6-5C0292C8462D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84990C13-6F7F-8F97-A7BA-DC63C7E950A7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04E03B1E-F00C-C0A7-F745-D4BC3A310A4C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9DA4AFF2-6B17-0290-1C85-D9D2F1D2582C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5ABB44D8-B718-A656-951B-7E2F7F1EC1B2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3C7CC329-D890-B5BA-9046-872D2CF3CEA0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7679D3C7-6B68-8D33-CAE2-85D49C6111B5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377E0EF5-5B1B-4F54-B2C9-150DD4AAF81C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01F9EA87-D254-F2EB-6F17-1CD788657D44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AF8D3C5B-B2B6-17E4-3D8E-46E91BEBDD6D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56D11C0F-0172-ECFB-3862-6CCE15E58E15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6010038F-03D9-CAFA-44C4-9F8394A6D80E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8601C140-F75D-DBD6-E6C8-83583F311293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A3DE7271-21C1-D995-A7DE-65A7000339A0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B629C628-D327-F83C-85AF-53E84ABCA7C0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4F54E224-538D-FC66-61BE-648D2D4C8CDC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175D6696-2AED-1976-41F2-82D71E0B1DD0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7D5BC4BD-7504-B8EA-4CB1-FFF2BCC43BC0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ACE4D200-1E1F-DA82-4E0F-4EBB44C6C6AF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8E7C65B6-7301-011D-113F-8035DB5008C0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C46E72CB-CD91-93CC-5BF7-7D5DD23AFFAA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9F083B49-779C-D4EF-BD08-814B35FA57C6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EE8B721A-4F15-5A60-D22A-E939C35149BC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7A69676F-0758-971B-291C-87248623B0FB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1AC07B13-355C-F538-6583-1D5E4827F0E8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C80CB80A-D883-1182-2751-B9B26CA15E0E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064B8757-C33E-E027-E516-046D7DFA8162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E7695496-D217-6FBA-78D6-14DFE88E26E4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1C931C0B-9302-4F98-2E8B-239EDBBD302A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F9961AE8-77F4-A950-0044-35DCC4FEC1CB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137F34BC-555C-9CAF-3562-AB0E7E852068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843CB867-AB14-14C8-BB12-7C014D2E4644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6F744ACC-348E-9E2A-DE26-BD13542027BB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37636FD7-9002-7633-BB6E-D4F90DA15B08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211" name="任意多边形: 形状 210">
                  <a:extLst>
                    <a:ext uri="{FF2B5EF4-FFF2-40B4-BE49-F238E27FC236}">
                      <a16:creationId xmlns:a16="http://schemas.microsoft.com/office/drawing/2014/main" id="{D41AB60D-8C4B-4C0E-E410-450D72EA31EC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6E21B0EB-A9D2-6227-3040-556991B41039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7" name="组合 206">
                <a:extLst>
                  <a:ext uri="{FF2B5EF4-FFF2-40B4-BE49-F238E27FC236}">
                    <a16:creationId xmlns:a16="http://schemas.microsoft.com/office/drawing/2014/main" id="{B310EB3E-6286-6254-9C57-3EFB4C75A9B6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17CA8879-72E1-0BBD-3AED-AB45ABDB7BC0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210" name="椭圆 209">
                  <a:extLst>
                    <a:ext uri="{FF2B5EF4-FFF2-40B4-BE49-F238E27FC236}">
                      <a16:creationId xmlns:a16="http://schemas.microsoft.com/office/drawing/2014/main" id="{3EDE3AC0-A07D-36FC-C12B-2DC9462A8FE1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4C414771-ADC0-5ECD-F6A4-A0F5DA2E425C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884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6FBDEF8-B912-46D6-A612-D34DBA811B8D}"/>
              </a:ext>
            </a:extLst>
          </p:cNvPr>
          <p:cNvSpPr/>
          <p:nvPr/>
        </p:nvSpPr>
        <p:spPr>
          <a:xfrm>
            <a:off x="7824447" y="2762250"/>
            <a:ext cx="3103564" cy="3451678"/>
          </a:xfrm>
          <a:prstGeom prst="roundRect">
            <a:avLst>
              <a:gd name="adj" fmla="val 11047"/>
            </a:avLst>
          </a:prstGeom>
          <a:solidFill>
            <a:srgbClr val="D4E0ED"/>
          </a:solidFill>
          <a:ln w="254000">
            <a:gradFill flip="none" rotWithShape="1">
              <a:gsLst>
                <a:gs pos="39000">
                  <a:schemeClr val="bg1">
                    <a:alpha val="68000"/>
                  </a:schemeClr>
                </a:gs>
                <a:gs pos="59000">
                  <a:srgbClr val="D4E1ED">
                    <a:lumMod val="75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90141DD-48AD-4431-954B-0A218A60531C}"/>
              </a:ext>
            </a:extLst>
          </p:cNvPr>
          <p:cNvSpPr/>
          <p:nvPr/>
        </p:nvSpPr>
        <p:spPr>
          <a:xfrm>
            <a:off x="1220447" y="2762250"/>
            <a:ext cx="3103564" cy="3451678"/>
          </a:xfrm>
          <a:prstGeom prst="roundRect">
            <a:avLst>
              <a:gd name="adj" fmla="val 11047"/>
            </a:avLst>
          </a:prstGeom>
          <a:solidFill>
            <a:srgbClr val="D4E0ED"/>
          </a:solidFill>
          <a:ln w="254000">
            <a:gradFill flip="none" rotWithShape="1">
              <a:gsLst>
                <a:gs pos="39000">
                  <a:schemeClr val="bg1">
                    <a:alpha val="68000"/>
                  </a:schemeClr>
                </a:gs>
                <a:gs pos="59000">
                  <a:srgbClr val="D4E1ED">
                    <a:lumMod val="75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BE7D472-091B-4647-992C-9B9811DBA214}"/>
              </a:ext>
            </a:extLst>
          </p:cNvPr>
          <p:cNvSpPr/>
          <p:nvPr/>
        </p:nvSpPr>
        <p:spPr>
          <a:xfrm>
            <a:off x="4544218" y="1591128"/>
            <a:ext cx="3103564" cy="4724400"/>
          </a:xfrm>
          <a:prstGeom prst="roundRect">
            <a:avLst>
              <a:gd name="adj" fmla="val 11047"/>
            </a:avLst>
          </a:prstGeom>
          <a:solidFill>
            <a:srgbClr val="D4E0ED"/>
          </a:solidFill>
          <a:ln w="254000">
            <a:gradFill flip="none" rotWithShape="1">
              <a:gsLst>
                <a:gs pos="39000">
                  <a:schemeClr val="bg1">
                    <a:alpha val="68000"/>
                  </a:schemeClr>
                </a:gs>
                <a:gs pos="59000">
                  <a:srgbClr val="D4E1ED">
                    <a:lumMod val="75000"/>
                  </a:srgbClr>
                </a:gs>
              </a:gsLst>
              <a:lin ang="2700000" scaled="1"/>
              <a:tileRect/>
            </a:gradFill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17BF362-F04A-41B7-86BE-6B6FCE36FF09}"/>
              </a:ext>
            </a:extLst>
          </p:cNvPr>
          <p:cNvSpPr>
            <a:spLocks noEditPoints="1"/>
          </p:cNvSpPr>
          <p:nvPr/>
        </p:nvSpPr>
        <p:spPr bwMode="auto">
          <a:xfrm>
            <a:off x="2448730" y="3382281"/>
            <a:ext cx="622129" cy="487138"/>
          </a:xfrm>
          <a:custGeom>
            <a:avLst/>
            <a:gdLst>
              <a:gd name="T0" fmla="*/ 7 w 183"/>
              <a:gd name="T1" fmla="*/ 0 h 143"/>
              <a:gd name="T2" fmla="*/ 7 w 183"/>
              <a:gd name="T3" fmla="*/ 0 h 143"/>
              <a:gd name="T4" fmla="*/ 176 w 183"/>
              <a:gd name="T5" fmla="*/ 0 h 143"/>
              <a:gd name="T6" fmla="*/ 183 w 183"/>
              <a:gd name="T7" fmla="*/ 7 h 143"/>
              <a:gd name="T8" fmla="*/ 183 w 183"/>
              <a:gd name="T9" fmla="*/ 7 h 143"/>
              <a:gd name="T10" fmla="*/ 183 w 183"/>
              <a:gd name="T11" fmla="*/ 136 h 143"/>
              <a:gd name="T12" fmla="*/ 176 w 183"/>
              <a:gd name="T13" fmla="*/ 143 h 143"/>
              <a:gd name="T14" fmla="*/ 176 w 183"/>
              <a:gd name="T15" fmla="*/ 143 h 143"/>
              <a:gd name="T16" fmla="*/ 7 w 183"/>
              <a:gd name="T17" fmla="*/ 143 h 143"/>
              <a:gd name="T18" fmla="*/ 0 w 183"/>
              <a:gd name="T19" fmla="*/ 136 h 143"/>
              <a:gd name="T20" fmla="*/ 0 w 183"/>
              <a:gd name="T21" fmla="*/ 136 h 143"/>
              <a:gd name="T22" fmla="*/ 0 w 183"/>
              <a:gd name="T23" fmla="*/ 7 h 143"/>
              <a:gd name="T24" fmla="*/ 7 w 183"/>
              <a:gd name="T25" fmla="*/ 0 h 143"/>
              <a:gd name="T26" fmla="*/ 169 w 183"/>
              <a:gd name="T27" fmla="*/ 21 h 143"/>
              <a:gd name="T28" fmla="*/ 169 w 183"/>
              <a:gd name="T29" fmla="*/ 21 h 143"/>
              <a:gd name="T30" fmla="*/ 94 w 183"/>
              <a:gd name="T31" fmla="*/ 95 h 143"/>
              <a:gd name="T32" fmla="*/ 88 w 183"/>
              <a:gd name="T33" fmla="*/ 95 h 143"/>
              <a:gd name="T34" fmla="*/ 14 w 183"/>
              <a:gd name="T35" fmla="*/ 21 h 143"/>
              <a:gd name="T36" fmla="*/ 14 w 183"/>
              <a:gd name="T37" fmla="*/ 129 h 143"/>
              <a:gd name="T38" fmla="*/ 169 w 183"/>
              <a:gd name="T39" fmla="*/ 129 h 143"/>
              <a:gd name="T40" fmla="*/ 169 w 183"/>
              <a:gd name="T41" fmla="*/ 21 h 143"/>
              <a:gd name="T42" fmla="*/ 163 w 183"/>
              <a:gd name="T43" fmla="*/ 14 h 143"/>
              <a:gd name="T44" fmla="*/ 163 w 183"/>
              <a:gd name="T45" fmla="*/ 14 h 143"/>
              <a:gd name="T46" fmla="*/ 20 w 183"/>
              <a:gd name="T47" fmla="*/ 14 h 143"/>
              <a:gd name="T48" fmla="*/ 91 w 183"/>
              <a:gd name="T49" fmla="*/ 86 h 143"/>
              <a:gd name="T50" fmla="*/ 163 w 183"/>
              <a:gd name="T51" fmla="*/ 1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3" h="143">
                <a:moveTo>
                  <a:pt x="7" y="0"/>
                </a:moveTo>
                <a:cubicBezTo>
                  <a:pt x="7" y="0"/>
                  <a:pt x="7" y="0"/>
                  <a:pt x="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0" y="0"/>
                  <a:pt x="183" y="3"/>
                  <a:pt x="183" y="7"/>
                </a:cubicBezTo>
                <a:cubicBezTo>
                  <a:pt x="183" y="7"/>
                  <a:pt x="183" y="7"/>
                  <a:pt x="183" y="7"/>
                </a:cubicBezTo>
                <a:cubicBezTo>
                  <a:pt x="183" y="136"/>
                  <a:pt x="183" y="136"/>
                  <a:pt x="183" y="136"/>
                </a:cubicBezTo>
                <a:cubicBezTo>
                  <a:pt x="183" y="140"/>
                  <a:pt x="180" y="143"/>
                  <a:pt x="176" y="143"/>
                </a:cubicBezTo>
                <a:cubicBezTo>
                  <a:pt x="176" y="143"/>
                  <a:pt x="176" y="143"/>
                  <a:pt x="176" y="143"/>
                </a:cubicBezTo>
                <a:cubicBezTo>
                  <a:pt x="7" y="143"/>
                  <a:pt x="7" y="143"/>
                  <a:pt x="7" y="143"/>
                </a:cubicBezTo>
                <a:cubicBezTo>
                  <a:pt x="3" y="143"/>
                  <a:pt x="0" y="140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lose/>
                <a:moveTo>
                  <a:pt x="169" y="21"/>
                </a:moveTo>
                <a:cubicBezTo>
                  <a:pt x="169" y="21"/>
                  <a:pt x="169" y="21"/>
                  <a:pt x="169" y="21"/>
                </a:cubicBezTo>
                <a:cubicBezTo>
                  <a:pt x="94" y="95"/>
                  <a:pt x="94" y="95"/>
                  <a:pt x="94" y="95"/>
                </a:cubicBezTo>
                <a:cubicBezTo>
                  <a:pt x="93" y="97"/>
                  <a:pt x="90" y="97"/>
                  <a:pt x="88" y="95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129"/>
                  <a:pt x="14" y="129"/>
                  <a:pt x="14" y="129"/>
                </a:cubicBezTo>
                <a:cubicBezTo>
                  <a:pt x="169" y="129"/>
                  <a:pt x="169" y="129"/>
                  <a:pt x="169" y="129"/>
                </a:cubicBezTo>
                <a:cubicBezTo>
                  <a:pt x="169" y="21"/>
                  <a:pt x="169" y="21"/>
                  <a:pt x="169" y="21"/>
                </a:cubicBezTo>
                <a:close/>
                <a:moveTo>
                  <a:pt x="163" y="14"/>
                </a:moveTo>
                <a:cubicBezTo>
                  <a:pt x="163" y="14"/>
                  <a:pt x="163" y="14"/>
                  <a:pt x="163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91" y="86"/>
                  <a:pt x="91" y="86"/>
                  <a:pt x="91" y="86"/>
                </a:cubicBezTo>
                <a:cubicBezTo>
                  <a:pt x="163" y="14"/>
                  <a:pt x="163" y="14"/>
                  <a:pt x="163" y="14"/>
                </a:cubicBezTo>
                <a:close/>
              </a:path>
            </a:pathLst>
          </a:custGeom>
          <a:gradFill flip="none" rotWithShape="1">
            <a:gsLst>
              <a:gs pos="100000">
                <a:srgbClr val="B8CEDB"/>
              </a:gs>
              <a:gs pos="0">
                <a:srgbClr val="D6E2EE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srgbClr val="739EB9"/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7">
            <a:extLst>
              <a:ext uri="{FF2B5EF4-FFF2-40B4-BE49-F238E27FC236}">
                <a16:creationId xmlns:a16="http://schemas.microsoft.com/office/drawing/2014/main" id="{863DD17B-1C6C-45E3-A625-5D75FD6766E5}"/>
              </a:ext>
            </a:extLst>
          </p:cNvPr>
          <p:cNvSpPr>
            <a:spLocks noEditPoints="1"/>
          </p:cNvSpPr>
          <p:nvPr/>
        </p:nvSpPr>
        <p:spPr bwMode="auto">
          <a:xfrm>
            <a:off x="9166861" y="3263961"/>
            <a:ext cx="444074" cy="602467"/>
          </a:xfrm>
          <a:custGeom>
            <a:avLst/>
            <a:gdLst>
              <a:gd name="T0" fmla="*/ 99 w 136"/>
              <a:gd name="T1" fmla="*/ 13 h 184"/>
              <a:gd name="T2" fmla="*/ 112 w 136"/>
              <a:gd name="T3" fmla="*/ 85 h 184"/>
              <a:gd name="T4" fmla="*/ 99 w 136"/>
              <a:gd name="T5" fmla="*/ 116 h 184"/>
              <a:gd name="T6" fmla="*/ 37 w 136"/>
              <a:gd name="T7" fmla="*/ 116 h 184"/>
              <a:gd name="T8" fmla="*/ 24 w 136"/>
              <a:gd name="T9" fmla="*/ 85 h 184"/>
              <a:gd name="T10" fmla="*/ 37 w 136"/>
              <a:gd name="T11" fmla="*/ 13 h 184"/>
              <a:gd name="T12" fmla="*/ 38 w 136"/>
              <a:gd name="T13" fmla="*/ 61 h 184"/>
              <a:gd name="T14" fmla="*/ 98 w 136"/>
              <a:gd name="T15" fmla="*/ 61 h 184"/>
              <a:gd name="T16" fmla="*/ 89 w 136"/>
              <a:gd name="T17" fmla="*/ 23 h 184"/>
              <a:gd name="T18" fmla="*/ 47 w 136"/>
              <a:gd name="T19" fmla="*/ 23 h 184"/>
              <a:gd name="T20" fmla="*/ 38 w 136"/>
              <a:gd name="T21" fmla="*/ 61 h 184"/>
              <a:gd name="T22" fmla="*/ 98 w 136"/>
              <a:gd name="T23" fmla="*/ 69 h 184"/>
              <a:gd name="T24" fmla="*/ 38 w 136"/>
              <a:gd name="T25" fmla="*/ 85 h 184"/>
              <a:gd name="T26" fmla="*/ 47 w 136"/>
              <a:gd name="T27" fmla="*/ 106 h 184"/>
              <a:gd name="T28" fmla="*/ 89 w 136"/>
              <a:gd name="T29" fmla="*/ 106 h 184"/>
              <a:gd name="T30" fmla="*/ 89 w 136"/>
              <a:gd name="T31" fmla="*/ 106 h 184"/>
              <a:gd name="T32" fmla="*/ 98 w 136"/>
              <a:gd name="T33" fmla="*/ 69 h 184"/>
              <a:gd name="T34" fmla="*/ 26 w 136"/>
              <a:gd name="T35" fmla="*/ 184 h 184"/>
              <a:gd name="T36" fmla="*/ 68 w 136"/>
              <a:gd name="T37" fmla="*/ 184 h 184"/>
              <a:gd name="T38" fmla="*/ 110 w 136"/>
              <a:gd name="T39" fmla="*/ 184 h 184"/>
              <a:gd name="T40" fmla="*/ 110 w 136"/>
              <a:gd name="T41" fmla="*/ 170 h 184"/>
              <a:gd name="T42" fmla="*/ 75 w 136"/>
              <a:gd name="T43" fmla="*/ 153 h 184"/>
              <a:gd name="T44" fmla="*/ 131 w 136"/>
              <a:gd name="T45" fmla="*/ 111 h 184"/>
              <a:gd name="T46" fmla="*/ 136 w 136"/>
              <a:gd name="T47" fmla="*/ 65 h 184"/>
              <a:gd name="T48" fmla="*/ 122 w 136"/>
              <a:gd name="T49" fmla="*/ 65 h 184"/>
              <a:gd name="T50" fmla="*/ 118 w 136"/>
              <a:gd name="T51" fmla="*/ 106 h 184"/>
              <a:gd name="T52" fmla="*/ 68 w 136"/>
              <a:gd name="T53" fmla="*/ 139 h 184"/>
              <a:gd name="T54" fmla="*/ 30 w 136"/>
              <a:gd name="T55" fmla="*/ 123 h 184"/>
              <a:gd name="T56" fmla="*/ 14 w 136"/>
              <a:gd name="T57" fmla="*/ 85 h 184"/>
              <a:gd name="T58" fmla="*/ 7 w 136"/>
              <a:gd name="T59" fmla="*/ 58 h 184"/>
              <a:gd name="T60" fmla="*/ 0 w 136"/>
              <a:gd name="T61" fmla="*/ 85 h 184"/>
              <a:gd name="T62" fmla="*/ 20 w 136"/>
              <a:gd name="T63" fmla="*/ 133 h 184"/>
              <a:gd name="T64" fmla="*/ 61 w 136"/>
              <a:gd name="T65" fmla="*/ 153 h 184"/>
              <a:gd name="T66" fmla="*/ 26 w 136"/>
              <a:gd name="T67" fmla="*/ 170 h 184"/>
              <a:gd name="T68" fmla="*/ 26 w 136"/>
              <a:gd name="T69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6" h="184">
                <a:moveTo>
                  <a:pt x="68" y="0"/>
                </a:moveTo>
                <a:cubicBezTo>
                  <a:pt x="80" y="0"/>
                  <a:pt x="91" y="5"/>
                  <a:pt x="99" y="13"/>
                </a:cubicBezTo>
                <a:cubicBezTo>
                  <a:pt x="107" y="21"/>
                  <a:pt x="112" y="32"/>
                  <a:pt x="112" y="45"/>
                </a:cubicBezTo>
                <a:cubicBezTo>
                  <a:pt x="112" y="85"/>
                  <a:pt x="112" y="85"/>
                  <a:pt x="112" y="85"/>
                </a:cubicBezTo>
                <a:cubicBezTo>
                  <a:pt x="112" y="97"/>
                  <a:pt x="107" y="108"/>
                  <a:pt x="99" y="116"/>
                </a:cubicBezTo>
                <a:cubicBezTo>
                  <a:pt x="99" y="116"/>
                  <a:pt x="99" y="116"/>
                  <a:pt x="99" y="116"/>
                </a:cubicBezTo>
                <a:cubicBezTo>
                  <a:pt x="91" y="124"/>
                  <a:pt x="80" y="129"/>
                  <a:pt x="68" y="129"/>
                </a:cubicBezTo>
                <a:cubicBezTo>
                  <a:pt x="56" y="129"/>
                  <a:pt x="45" y="124"/>
                  <a:pt x="37" y="116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28" y="108"/>
                  <a:pt x="24" y="97"/>
                  <a:pt x="24" y="85"/>
                </a:cubicBezTo>
                <a:cubicBezTo>
                  <a:pt x="24" y="45"/>
                  <a:pt x="24" y="45"/>
                  <a:pt x="24" y="45"/>
                </a:cubicBezTo>
                <a:cubicBezTo>
                  <a:pt x="24" y="32"/>
                  <a:pt x="29" y="21"/>
                  <a:pt x="37" y="13"/>
                </a:cubicBezTo>
                <a:cubicBezTo>
                  <a:pt x="45" y="5"/>
                  <a:pt x="56" y="0"/>
                  <a:pt x="68" y="0"/>
                </a:cubicBezTo>
                <a:close/>
                <a:moveTo>
                  <a:pt x="38" y="61"/>
                </a:moveTo>
                <a:cubicBezTo>
                  <a:pt x="38" y="61"/>
                  <a:pt x="38" y="61"/>
                  <a:pt x="38" y="61"/>
                </a:cubicBezTo>
                <a:cubicBezTo>
                  <a:pt x="98" y="61"/>
                  <a:pt x="98" y="61"/>
                  <a:pt x="98" y="61"/>
                </a:cubicBezTo>
                <a:cubicBezTo>
                  <a:pt x="98" y="45"/>
                  <a:pt x="98" y="45"/>
                  <a:pt x="98" y="45"/>
                </a:cubicBezTo>
                <a:cubicBezTo>
                  <a:pt x="98" y="36"/>
                  <a:pt x="95" y="29"/>
                  <a:pt x="89" y="23"/>
                </a:cubicBezTo>
                <a:cubicBezTo>
                  <a:pt x="84" y="18"/>
                  <a:pt x="76" y="14"/>
                  <a:pt x="68" y="14"/>
                </a:cubicBezTo>
                <a:cubicBezTo>
                  <a:pt x="60" y="14"/>
                  <a:pt x="52" y="18"/>
                  <a:pt x="47" y="23"/>
                </a:cubicBezTo>
                <a:cubicBezTo>
                  <a:pt x="41" y="29"/>
                  <a:pt x="38" y="36"/>
                  <a:pt x="38" y="45"/>
                </a:cubicBezTo>
                <a:cubicBezTo>
                  <a:pt x="38" y="61"/>
                  <a:pt x="38" y="61"/>
                  <a:pt x="38" y="61"/>
                </a:cubicBezTo>
                <a:close/>
                <a:moveTo>
                  <a:pt x="98" y="69"/>
                </a:moveTo>
                <a:cubicBezTo>
                  <a:pt x="98" y="69"/>
                  <a:pt x="98" y="69"/>
                  <a:pt x="98" y="69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93"/>
                  <a:pt x="41" y="101"/>
                  <a:pt x="46" y="106"/>
                </a:cubicBezTo>
                <a:cubicBezTo>
                  <a:pt x="47" y="106"/>
                  <a:pt x="47" y="106"/>
                  <a:pt x="47" y="106"/>
                </a:cubicBezTo>
                <a:cubicBezTo>
                  <a:pt x="52" y="112"/>
                  <a:pt x="60" y="115"/>
                  <a:pt x="68" y="115"/>
                </a:cubicBezTo>
                <a:cubicBezTo>
                  <a:pt x="76" y="115"/>
                  <a:pt x="84" y="112"/>
                  <a:pt x="89" y="106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95" y="101"/>
                  <a:pt x="98" y="93"/>
                  <a:pt x="98" y="85"/>
                </a:cubicBezTo>
                <a:cubicBezTo>
                  <a:pt x="98" y="69"/>
                  <a:pt x="98" y="69"/>
                  <a:pt x="98" y="69"/>
                </a:cubicBezTo>
                <a:close/>
                <a:moveTo>
                  <a:pt x="26" y="184"/>
                </a:moveTo>
                <a:cubicBezTo>
                  <a:pt x="26" y="184"/>
                  <a:pt x="26" y="184"/>
                  <a:pt x="26" y="184"/>
                </a:cubicBezTo>
                <a:cubicBezTo>
                  <a:pt x="68" y="184"/>
                  <a:pt x="68" y="184"/>
                  <a:pt x="68" y="184"/>
                </a:cubicBezTo>
                <a:cubicBezTo>
                  <a:pt x="68" y="184"/>
                  <a:pt x="68" y="184"/>
                  <a:pt x="68" y="184"/>
                </a:cubicBezTo>
                <a:cubicBezTo>
                  <a:pt x="68" y="184"/>
                  <a:pt x="68" y="184"/>
                  <a:pt x="68" y="184"/>
                </a:cubicBezTo>
                <a:cubicBezTo>
                  <a:pt x="110" y="184"/>
                  <a:pt x="110" y="184"/>
                  <a:pt x="110" y="184"/>
                </a:cubicBezTo>
                <a:cubicBezTo>
                  <a:pt x="114" y="184"/>
                  <a:pt x="117" y="180"/>
                  <a:pt x="117" y="177"/>
                </a:cubicBezTo>
                <a:cubicBezTo>
                  <a:pt x="117" y="173"/>
                  <a:pt x="114" y="170"/>
                  <a:pt x="110" y="170"/>
                </a:cubicBezTo>
                <a:cubicBezTo>
                  <a:pt x="75" y="170"/>
                  <a:pt x="75" y="170"/>
                  <a:pt x="75" y="170"/>
                </a:cubicBezTo>
                <a:cubicBezTo>
                  <a:pt x="75" y="153"/>
                  <a:pt x="75" y="153"/>
                  <a:pt x="75" y="153"/>
                </a:cubicBezTo>
                <a:cubicBezTo>
                  <a:pt x="91" y="151"/>
                  <a:pt x="105" y="144"/>
                  <a:pt x="116" y="133"/>
                </a:cubicBezTo>
                <a:cubicBezTo>
                  <a:pt x="122" y="127"/>
                  <a:pt x="127" y="119"/>
                  <a:pt x="131" y="111"/>
                </a:cubicBezTo>
                <a:cubicBezTo>
                  <a:pt x="134" y="103"/>
                  <a:pt x="136" y="94"/>
                  <a:pt x="136" y="85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36" y="61"/>
                  <a:pt x="133" y="58"/>
                  <a:pt x="129" y="58"/>
                </a:cubicBezTo>
                <a:cubicBezTo>
                  <a:pt x="125" y="58"/>
                  <a:pt x="122" y="61"/>
                  <a:pt x="122" y="65"/>
                </a:cubicBezTo>
                <a:cubicBezTo>
                  <a:pt x="122" y="85"/>
                  <a:pt x="122" y="85"/>
                  <a:pt x="122" y="85"/>
                </a:cubicBezTo>
                <a:cubicBezTo>
                  <a:pt x="122" y="92"/>
                  <a:pt x="120" y="99"/>
                  <a:pt x="118" y="106"/>
                </a:cubicBezTo>
                <a:cubicBezTo>
                  <a:pt x="115" y="112"/>
                  <a:pt x="111" y="118"/>
                  <a:pt x="106" y="123"/>
                </a:cubicBezTo>
                <a:cubicBezTo>
                  <a:pt x="96" y="133"/>
                  <a:pt x="83" y="139"/>
                  <a:pt x="68" y="139"/>
                </a:cubicBezTo>
                <a:cubicBezTo>
                  <a:pt x="61" y="139"/>
                  <a:pt x="54" y="137"/>
                  <a:pt x="47" y="135"/>
                </a:cubicBezTo>
                <a:cubicBezTo>
                  <a:pt x="41" y="132"/>
                  <a:pt x="35" y="128"/>
                  <a:pt x="30" y="123"/>
                </a:cubicBezTo>
                <a:cubicBezTo>
                  <a:pt x="25" y="118"/>
                  <a:pt x="21" y="112"/>
                  <a:pt x="18" y="106"/>
                </a:cubicBezTo>
                <a:cubicBezTo>
                  <a:pt x="16" y="99"/>
                  <a:pt x="14" y="92"/>
                  <a:pt x="14" y="85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1"/>
                  <a:pt x="11" y="58"/>
                  <a:pt x="7" y="58"/>
                </a:cubicBezTo>
                <a:cubicBezTo>
                  <a:pt x="3" y="58"/>
                  <a:pt x="0" y="61"/>
                  <a:pt x="0" y="65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94"/>
                  <a:pt x="2" y="103"/>
                  <a:pt x="5" y="111"/>
                </a:cubicBezTo>
                <a:cubicBezTo>
                  <a:pt x="9" y="119"/>
                  <a:pt x="14" y="127"/>
                  <a:pt x="20" y="133"/>
                </a:cubicBezTo>
                <a:cubicBezTo>
                  <a:pt x="26" y="139"/>
                  <a:pt x="34" y="144"/>
                  <a:pt x="42" y="148"/>
                </a:cubicBezTo>
                <a:cubicBezTo>
                  <a:pt x="48" y="150"/>
                  <a:pt x="54" y="152"/>
                  <a:pt x="61" y="153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26" y="170"/>
                  <a:pt x="26" y="170"/>
                  <a:pt x="26" y="170"/>
                </a:cubicBezTo>
                <a:cubicBezTo>
                  <a:pt x="22" y="170"/>
                  <a:pt x="19" y="173"/>
                  <a:pt x="19" y="177"/>
                </a:cubicBezTo>
                <a:cubicBezTo>
                  <a:pt x="19" y="180"/>
                  <a:pt x="22" y="184"/>
                  <a:pt x="26" y="184"/>
                </a:cubicBezTo>
                <a:close/>
              </a:path>
            </a:pathLst>
          </a:custGeom>
          <a:gradFill flip="none" rotWithShape="1">
            <a:gsLst>
              <a:gs pos="100000">
                <a:srgbClr val="B8CEDB"/>
              </a:gs>
              <a:gs pos="0">
                <a:srgbClr val="D6E2EE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srgbClr val="739EB9"/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30">
            <a:extLst>
              <a:ext uri="{FF2B5EF4-FFF2-40B4-BE49-F238E27FC236}">
                <a16:creationId xmlns:a16="http://schemas.microsoft.com/office/drawing/2014/main" id="{CBF2D630-D5E0-4C8B-BEC3-B7F9FE2EB8FF}"/>
              </a:ext>
            </a:extLst>
          </p:cNvPr>
          <p:cNvSpPr>
            <a:spLocks noEditPoints="1"/>
          </p:cNvSpPr>
          <p:nvPr/>
        </p:nvSpPr>
        <p:spPr bwMode="auto">
          <a:xfrm>
            <a:off x="5810953" y="2192156"/>
            <a:ext cx="570094" cy="570094"/>
          </a:xfrm>
          <a:custGeom>
            <a:avLst/>
            <a:gdLst>
              <a:gd name="T0" fmla="*/ 49 w 169"/>
              <a:gd name="T1" fmla="*/ 35 h 169"/>
              <a:gd name="T2" fmla="*/ 42 w 169"/>
              <a:gd name="T3" fmla="*/ 41 h 169"/>
              <a:gd name="T4" fmla="*/ 36 w 169"/>
              <a:gd name="T5" fmla="*/ 49 h 169"/>
              <a:gd name="T6" fmla="*/ 31 w 169"/>
              <a:gd name="T7" fmla="*/ 57 h 169"/>
              <a:gd name="T8" fmla="*/ 39 w 169"/>
              <a:gd name="T9" fmla="*/ 60 h 169"/>
              <a:gd name="T10" fmla="*/ 48 w 169"/>
              <a:gd name="T11" fmla="*/ 47 h 169"/>
              <a:gd name="T12" fmla="*/ 54 w 169"/>
              <a:gd name="T13" fmla="*/ 42 h 169"/>
              <a:gd name="T14" fmla="*/ 63 w 169"/>
              <a:gd name="T15" fmla="*/ 33 h 169"/>
              <a:gd name="T16" fmla="*/ 166 w 169"/>
              <a:gd name="T17" fmla="*/ 156 h 169"/>
              <a:gd name="T18" fmla="*/ 136 w 169"/>
              <a:gd name="T19" fmla="*/ 126 h 169"/>
              <a:gd name="T20" fmla="*/ 154 w 169"/>
              <a:gd name="T21" fmla="*/ 77 h 169"/>
              <a:gd name="T22" fmla="*/ 148 w 169"/>
              <a:gd name="T23" fmla="*/ 47 h 169"/>
              <a:gd name="T24" fmla="*/ 131 w 169"/>
              <a:gd name="T25" fmla="*/ 22 h 169"/>
              <a:gd name="T26" fmla="*/ 106 w 169"/>
              <a:gd name="T27" fmla="*/ 6 h 169"/>
              <a:gd name="T28" fmla="*/ 23 w 169"/>
              <a:gd name="T29" fmla="*/ 22 h 169"/>
              <a:gd name="T30" fmla="*/ 0 w 169"/>
              <a:gd name="T31" fmla="*/ 77 h 169"/>
              <a:gd name="T32" fmla="*/ 6 w 169"/>
              <a:gd name="T33" fmla="*/ 106 h 169"/>
              <a:gd name="T34" fmla="*/ 47 w 169"/>
              <a:gd name="T35" fmla="*/ 147 h 169"/>
              <a:gd name="T36" fmla="*/ 47 w 169"/>
              <a:gd name="T37" fmla="*/ 147 h 169"/>
              <a:gd name="T38" fmla="*/ 106 w 169"/>
              <a:gd name="T39" fmla="*/ 147 h 169"/>
              <a:gd name="T40" fmla="*/ 156 w 169"/>
              <a:gd name="T41" fmla="*/ 166 h 169"/>
              <a:gd name="T42" fmla="*/ 166 w 169"/>
              <a:gd name="T43" fmla="*/ 156 h 169"/>
              <a:gd name="T44" fmla="*/ 121 w 169"/>
              <a:gd name="T45" fmla="*/ 121 h 169"/>
              <a:gd name="T46" fmla="*/ 101 w 169"/>
              <a:gd name="T47" fmla="*/ 134 h 169"/>
              <a:gd name="T48" fmla="*/ 53 w 169"/>
              <a:gd name="T49" fmla="*/ 134 h 169"/>
              <a:gd name="T50" fmla="*/ 32 w 169"/>
              <a:gd name="T51" fmla="*/ 121 h 169"/>
              <a:gd name="T52" fmla="*/ 19 w 169"/>
              <a:gd name="T53" fmla="*/ 101 h 169"/>
              <a:gd name="T54" fmla="*/ 14 w 169"/>
              <a:gd name="T55" fmla="*/ 77 h 169"/>
              <a:gd name="T56" fmla="*/ 32 w 169"/>
              <a:gd name="T57" fmla="*/ 32 h 169"/>
              <a:gd name="T58" fmla="*/ 101 w 169"/>
              <a:gd name="T59" fmla="*/ 19 h 169"/>
              <a:gd name="T60" fmla="*/ 122 w 169"/>
              <a:gd name="T61" fmla="*/ 32 h 169"/>
              <a:gd name="T62" fmla="*/ 135 w 169"/>
              <a:gd name="T63" fmla="*/ 53 h 169"/>
              <a:gd name="T64" fmla="*/ 135 w 169"/>
              <a:gd name="T65" fmla="*/ 101 h 169"/>
              <a:gd name="T66" fmla="*/ 122 w 169"/>
              <a:gd name="T67" fmla="*/ 72 h 169"/>
              <a:gd name="T68" fmla="*/ 118 w 169"/>
              <a:gd name="T69" fmla="*/ 77 h 169"/>
              <a:gd name="T70" fmla="*/ 115 w 169"/>
              <a:gd name="T71" fmla="*/ 93 h 169"/>
              <a:gd name="T72" fmla="*/ 93 w 169"/>
              <a:gd name="T73" fmla="*/ 115 h 169"/>
              <a:gd name="T74" fmla="*/ 73 w 169"/>
              <a:gd name="T75" fmla="*/ 122 h 169"/>
              <a:gd name="T76" fmla="*/ 96 w 169"/>
              <a:gd name="T77" fmla="*/ 122 h 169"/>
              <a:gd name="T78" fmla="*/ 123 w 169"/>
              <a:gd name="T79" fmla="*/ 96 h 169"/>
              <a:gd name="T80" fmla="*/ 127 w 169"/>
              <a:gd name="T81" fmla="*/ 7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9" h="169">
                <a:moveTo>
                  <a:pt x="58" y="31"/>
                </a:moveTo>
                <a:cubicBezTo>
                  <a:pt x="54" y="32"/>
                  <a:pt x="52" y="34"/>
                  <a:pt x="49" y="35"/>
                </a:cubicBezTo>
                <a:cubicBezTo>
                  <a:pt x="46" y="37"/>
                  <a:pt x="44" y="39"/>
                  <a:pt x="42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39" y="44"/>
                  <a:pt x="37" y="46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34" y="51"/>
                  <a:pt x="32" y="54"/>
                  <a:pt x="31" y="57"/>
                </a:cubicBezTo>
                <a:cubicBezTo>
                  <a:pt x="30" y="59"/>
                  <a:pt x="31" y="62"/>
                  <a:pt x="33" y="63"/>
                </a:cubicBezTo>
                <a:cubicBezTo>
                  <a:pt x="35" y="64"/>
                  <a:pt x="38" y="63"/>
                  <a:pt x="39" y="60"/>
                </a:cubicBezTo>
                <a:cubicBezTo>
                  <a:pt x="40" y="58"/>
                  <a:pt x="41" y="56"/>
                  <a:pt x="43" y="54"/>
                </a:cubicBezTo>
                <a:cubicBezTo>
                  <a:pt x="44" y="51"/>
                  <a:pt x="46" y="49"/>
                  <a:pt x="48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50" y="45"/>
                  <a:pt x="52" y="44"/>
                  <a:pt x="54" y="42"/>
                </a:cubicBezTo>
                <a:cubicBezTo>
                  <a:pt x="56" y="41"/>
                  <a:pt x="58" y="39"/>
                  <a:pt x="61" y="38"/>
                </a:cubicBezTo>
                <a:cubicBezTo>
                  <a:pt x="63" y="38"/>
                  <a:pt x="64" y="35"/>
                  <a:pt x="63" y="33"/>
                </a:cubicBezTo>
                <a:cubicBezTo>
                  <a:pt x="62" y="31"/>
                  <a:pt x="60" y="30"/>
                  <a:pt x="58" y="31"/>
                </a:cubicBezTo>
                <a:close/>
                <a:moveTo>
                  <a:pt x="166" y="156"/>
                </a:moveTo>
                <a:cubicBezTo>
                  <a:pt x="166" y="156"/>
                  <a:pt x="166" y="156"/>
                  <a:pt x="166" y="156"/>
                </a:cubicBezTo>
                <a:cubicBezTo>
                  <a:pt x="136" y="126"/>
                  <a:pt x="136" y="126"/>
                  <a:pt x="136" y="126"/>
                </a:cubicBezTo>
                <a:cubicBezTo>
                  <a:pt x="141" y="120"/>
                  <a:pt x="145" y="113"/>
                  <a:pt x="148" y="106"/>
                </a:cubicBezTo>
                <a:cubicBezTo>
                  <a:pt x="152" y="97"/>
                  <a:pt x="154" y="87"/>
                  <a:pt x="154" y="77"/>
                </a:cubicBezTo>
                <a:cubicBezTo>
                  <a:pt x="154" y="66"/>
                  <a:pt x="152" y="56"/>
                  <a:pt x="148" y="47"/>
                </a:cubicBezTo>
                <a:cubicBezTo>
                  <a:pt x="148" y="47"/>
                  <a:pt x="148" y="47"/>
                  <a:pt x="148" y="47"/>
                </a:cubicBezTo>
                <a:cubicBezTo>
                  <a:pt x="144" y="38"/>
                  <a:pt x="138" y="30"/>
                  <a:pt x="131" y="23"/>
                </a:cubicBezTo>
                <a:cubicBezTo>
                  <a:pt x="131" y="22"/>
                  <a:pt x="131" y="22"/>
                  <a:pt x="131" y="22"/>
                </a:cubicBezTo>
                <a:cubicBezTo>
                  <a:pt x="124" y="15"/>
                  <a:pt x="116" y="9"/>
                  <a:pt x="106" y="6"/>
                </a:cubicBezTo>
                <a:cubicBezTo>
                  <a:pt x="106" y="6"/>
                  <a:pt x="106" y="6"/>
                  <a:pt x="106" y="6"/>
                </a:cubicBezTo>
                <a:cubicBezTo>
                  <a:pt x="97" y="2"/>
                  <a:pt x="87" y="0"/>
                  <a:pt x="77" y="0"/>
                </a:cubicBezTo>
                <a:cubicBezTo>
                  <a:pt x="56" y="0"/>
                  <a:pt x="36" y="8"/>
                  <a:pt x="23" y="22"/>
                </a:cubicBezTo>
                <a:cubicBezTo>
                  <a:pt x="16" y="29"/>
                  <a:pt x="10" y="38"/>
                  <a:pt x="6" y="47"/>
                </a:cubicBezTo>
                <a:cubicBezTo>
                  <a:pt x="2" y="56"/>
                  <a:pt x="0" y="66"/>
                  <a:pt x="0" y="77"/>
                </a:cubicBezTo>
                <a:cubicBezTo>
                  <a:pt x="0" y="87"/>
                  <a:pt x="2" y="96"/>
                  <a:pt x="6" y="106"/>
                </a:cubicBezTo>
                <a:cubicBezTo>
                  <a:pt x="6" y="106"/>
                  <a:pt x="6" y="106"/>
                  <a:pt x="6" y="106"/>
                </a:cubicBezTo>
                <a:cubicBezTo>
                  <a:pt x="10" y="115"/>
                  <a:pt x="16" y="124"/>
                  <a:pt x="23" y="131"/>
                </a:cubicBezTo>
                <a:cubicBezTo>
                  <a:pt x="30" y="138"/>
                  <a:pt x="38" y="144"/>
                  <a:pt x="47" y="147"/>
                </a:cubicBezTo>
                <a:cubicBezTo>
                  <a:pt x="47" y="147"/>
                  <a:pt x="47" y="147"/>
                  <a:pt x="47" y="147"/>
                </a:cubicBezTo>
                <a:cubicBezTo>
                  <a:pt x="47" y="147"/>
                  <a:pt x="47" y="147"/>
                  <a:pt x="47" y="147"/>
                </a:cubicBezTo>
                <a:cubicBezTo>
                  <a:pt x="57" y="151"/>
                  <a:pt x="66" y="153"/>
                  <a:pt x="77" y="153"/>
                </a:cubicBezTo>
                <a:cubicBezTo>
                  <a:pt x="87" y="153"/>
                  <a:pt x="97" y="151"/>
                  <a:pt x="106" y="147"/>
                </a:cubicBezTo>
                <a:cubicBezTo>
                  <a:pt x="113" y="144"/>
                  <a:pt x="120" y="140"/>
                  <a:pt x="126" y="136"/>
                </a:cubicBezTo>
                <a:cubicBezTo>
                  <a:pt x="156" y="166"/>
                  <a:pt x="156" y="166"/>
                  <a:pt x="156" y="166"/>
                </a:cubicBezTo>
                <a:cubicBezTo>
                  <a:pt x="159" y="169"/>
                  <a:pt x="164" y="169"/>
                  <a:pt x="166" y="166"/>
                </a:cubicBezTo>
                <a:cubicBezTo>
                  <a:pt x="169" y="163"/>
                  <a:pt x="169" y="159"/>
                  <a:pt x="166" y="156"/>
                </a:cubicBezTo>
                <a:close/>
                <a:moveTo>
                  <a:pt x="121" y="121"/>
                </a:moveTo>
                <a:cubicBezTo>
                  <a:pt x="121" y="121"/>
                  <a:pt x="121" y="121"/>
                  <a:pt x="121" y="121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15" y="127"/>
                  <a:pt x="109" y="131"/>
                  <a:pt x="101" y="134"/>
                </a:cubicBezTo>
                <a:cubicBezTo>
                  <a:pt x="93" y="138"/>
                  <a:pt x="85" y="139"/>
                  <a:pt x="77" y="139"/>
                </a:cubicBezTo>
                <a:cubicBezTo>
                  <a:pt x="68" y="139"/>
                  <a:pt x="60" y="138"/>
                  <a:pt x="53" y="134"/>
                </a:cubicBezTo>
                <a:cubicBezTo>
                  <a:pt x="53" y="134"/>
                  <a:pt x="53" y="134"/>
                  <a:pt x="53" y="134"/>
                </a:cubicBezTo>
                <a:cubicBezTo>
                  <a:pt x="45" y="131"/>
                  <a:pt x="38" y="127"/>
                  <a:pt x="32" y="121"/>
                </a:cubicBezTo>
                <a:cubicBezTo>
                  <a:pt x="32" y="121"/>
                  <a:pt x="32" y="121"/>
                  <a:pt x="32" y="121"/>
                </a:cubicBezTo>
                <a:cubicBezTo>
                  <a:pt x="27" y="115"/>
                  <a:pt x="22" y="108"/>
                  <a:pt x="19" y="101"/>
                </a:cubicBezTo>
                <a:cubicBezTo>
                  <a:pt x="19" y="100"/>
                  <a:pt x="19" y="100"/>
                  <a:pt x="19" y="100"/>
                </a:cubicBezTo>
                <a:cubicBezTo>
                  <a:pt x="16" y="93"/>
                  <a:pt x="14" y="85"/>
                  <a:pt x="14" y="77"/>
                </a:cubicBezTo>
                <a:cubicBezTo>
                  <a:pt x="14" y="68"/>
                  <a:pt x="16" y="60"/>
                  <a:pt x="19" y="53"/>
                </a:cubicBezTo>
                <a:cubicBezTo>
                  <a:pt x="22" y="45"/>
                  <a:pt x="27" y="38"/>
                  <a:pt x="32" y="32"/>
                </a:cubicBezTo>
                <a:cubicBezTo>
                  <a:pt x="44" y="21"/>
                  <a:pt x="59" y="14"/>
                  <a:pt x="77" y="14"/>
                </a:cubicBezTo>
                <a:cubicBezTo>
                  <a:pt x="85" y="14"/>
                  <a:pt x="93" y="15"/>
                  <a:pt x="101" y="19"/>
                </a:cubicBezTo>
                <a:cubicBezTo>
                  <a:pt x="109" y="22"/>
                  <a:pt x="115" y="26"/>
                  <a:pt x="121" y="32"/>
                </a:cubicBezTo>
                <a:cubicBezTo>
                  <a:pt x="122" y="32"/>
                  <a:pt x="122" y="32"/>
                  <a:pt x="122" y="32"/>
                </a:cubicBezTo>
                <a:cubicBezTo>
                  <a:pt x="127" y="38"/>
                  <a:pt x="132" y="45"/>
                  <a:pt x="135" y="53"/>
                </a:cubicBezTo>
                <a:cubicBezTo>
                  <a:pt x="135" y="53"/>
                  <a:pt x="135" y="53"/>
                  <a:pt x="135" y="53"/>
                </a:cubicBezTo>
                <a:cubicBezTo>
                  <a:pt x="138" y="60"/>
                  <a:pt x="140" y="68"/>
                  <a:pt x="140" y="77"/>
                </a:cubicBezTo>
                <a:cubicBezTo>
                  <a:pt x="140" y="85"/>
                  <a:pt x="138" y="93"/>
                  <a:pt x="135" y="101"/>
                </a:cubicBezTo>
                <a:cubicBezTo>
                  <a:pt x="132" y="108"/>
                  <a:pt x="127" y="115"/>
                  <a:pt x="121" y="121"/>
                </a:cubicBezTo>
                <a:close/>
                <a:moveTo>
                  <a:pt x="122" y="72"/>
                </a:moveTo>
                <a:cubicBezTo>
                  <a:pt x="122" y="72"/>
                  <a:pt x="122" y="72"/>
                  <a:pt x="122" y="72"/>
                </a:cubicBezTo>
                <a:cubicBezTo>
                  <a:pt x="120" y="72"/>
                  <a:pt x="118" y="74"/>
                  <a:pt x="118" y="77"/>
                </a:cubicBezTo>
                <a:cubicBezTo>
                  <a:pt x="118" y="82"/>
                  <a:pt x="117" y="87"/>
                  <a:pt x="115" y="92"/>
                </a:cubicBezTo>
                <a:cubicBezTo>
                  <a:pt x="115" y="93"/>
                  <a:pt x="115" y="93"/>
                  <a:pt x="115" y="93"/>
                </a:cubicBezTo>
                <a:cubicBezTo>
                  <a:pt x="113" y="97"/>
                  <a:pt x="110" y="102"/>
                  <a:pt x="106" y="106"/>
                </a:cubicBezTo>
                <a:cubicBezTo>
                  <a:pt x="102" y="110"/>
                  <a:pt x="98" y="113"/>
                  <a:pt x="93" y="115"/>
                </a:cubicBezTo>
                <a:cubicBezTo>
                  <a:pt x="88" y="117"/>
                  <a:pt x="82" y="118"/>
                  <a:pt x="77" y="118"/>
                </a:cubicBezTo>
                <a:cubicBezTo>
                  <a:pt x="74" y="118"/>
                  <a:pt x="73" y="120"/>
                  <a:pt x="73" y="122"/>
                </a:cubicBezTo>
                <a:cubicBezTo>
                  <a:pt x="73" y="124"/>
                  <a:pt x="74" y="126"/>
                  <a:pt x="77" y="126"/>
                </a:cubicBezTo>
                <a:cubicBezTo>
                  <a:pt x="83" y="126"/>
                  <a:pt x="90" y="125"/>
                  <a:pt x="96" y="122"/>
                </a:cubicBezTo>
                <a:cubicBezTo>
                  <a:pt x="102" y="120"/>
                  <a:pt x="107" y="116"/>
                  <a:pt x="112" y="112"/>
                </a:cubicBezTo>
                <a:cubicBezTo>
                  <a:pt x="117" y="107"/>
                  <a:pt x="120" y="102"/>
                  <a:pt x="123" y="96"/>
                </a:cubicBezTo>
                <a:cubicBezTo>
                  <a:pt x="123" y="96"/>
                  <a:pt x="123" y="96"/>
                  <a:pt x="123" y="96"/>
                </a:cubicBezTo>
                <a:cubicBezTo>
                  <a:pt x="125" y="89"/>
                  <a:pt x="127" y="83"/>
                  <a:pt x="127" y="77"/>
                </a:cubicBezTo>
                <a:cubicBezTo>
                  <a:pt x="127" y="74"/>
                  <a:pt x="125" y="72"/>
                  <a:pt x="122" y="72"/>
                </a:cubicBezTo>
                <a:close/>
              </a:path>
            </a:pathLst>
          </a:custGeom>
          <a:gradFill flip="none" rotWithShape="1">
            <a:gsLst>
              <a:gs pos="100000">
                <a:srgbClr val="B8CEDB"/>
              </a:gs>
              <a:gs pos="0">
                <a:srgbClr val="D6E2EE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srgbClr val="739EB9"/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1A06CD-E833-4A09-9D46-7D2061F8F9ED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管理员功能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581B03-CC68-4816-8783-6E05F7DAF052}"/>
              </a:ext>
            </a:extLst>
          </p:cNvPr>
          <p:cNvSpPr txBox="1"/>
          <p:nvPr/>
        </p:nvSpPr>
        <p:spPr>
          <a:xfrm>
            <a:off x="4067175" y="1150977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Admin functions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90CF9DB-3806-4EB0-BAC0-F4511756DBF1}"/>
              </a:ext>
            </a:extLst>
          </p:cNvPr>
          <p:cNvGrpSpPr/>
          <p:nvPr/>
        </p:nvGrpSpPr>
        <p:grpSpPr>
          <a:xfrm>
            <a:off x="1807619" y="3972576"/>
            <a:ext cx="1889209" cy="659662"/>
            <a:chOff x="1550945" y="4159448"/>
            <a:chExt cx="1889209" cy="65966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2AD6D9B-1C81-4B0E-AFBF-C499E08A3B32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516070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pPr algn="ctr"/>
              <a:r>
                <a:rPr lang="zh-CN" altLang="en-US" sz="2000" dirty="0"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</a:rPr>
                <a:t>人员信息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74329B4-9FFD-4D61-A23B-61443120AE8B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rPr>
                <a:t>User Information</a:t>
              </a: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6B5B3BA3-8C51-4617-954B-64D8DCFEBC03}"/>
              </a:ext>
            </a:extLst>
          </p:cNvPr>
          <p:cNvSpPr/>
          <p:nvPr/>
        </p:nvSpPr>
        <p:spPr>
          <a:xfrm>
            <a:off x="1200578" y="4767746"/>
            <a:ext cx="28846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1400" dirty="0"/>
              <a:t>对系统内人员信息（系统内编号、学号、姓名、联系方式以及是否为管理员）的增删改查。</a:t>
            </a:r>
            <a:endParaRPr lang="en-US" altLang="zh-CN" sz="14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78023F-D732-4900-A1A6-8A7AC273BE94}"/>
              </a:ext>
            </a:extLst>
          </p:cNvPr>
          <p:cNvGrpSpPr/>
          <p:nvPr/>
        </p:nvGrpSpPr>
        <p:grpSpPr>
          <a:xfrm>
            <a:off x="5151395" y="2896251"/>
            <a:ext cx="1889209" cy="659662"/>
            <a:chOff x="1550945" y="4159448"/>
            <a:chExt cx="1889209" cy="65966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D05C33E-7F15-4514-83BB-A639CD32C35A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516070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pPr algn="ctr"/>
              <a:r>
                <a:rPr lang="zh-CN" altLang="en-US" sz="2000" dirty="0"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</a:rPr>
                <a:t>书籍管理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DC1D1FA-B9CA-4D3D-8000-5C58795C65C8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rPr>
                <a:t>Book management</a:t>
              </a: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F061F3E4-0A2D-41D1-A469-3B9F7F77732F}"/>
              </a:ext>
            </a:extLst>
          </p:cNvPr>
          <p:cNvSpPr/>
          <p:nvPr/>
        </p:nvSpPr>
        <p:spPr>
          <a:xfrm>
            <a:off x="4386725" y="3715955"/>
            <a:ext cx="29718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1400" dirty="0"/>
              <a:t>对馆内图书按书名、作者以及分类进行查询，可维护书籍当前信息（如封面图、简介、位置、数量等）</a:t>
            </a:r>
            <a:endParaRPr lang="en-US" altLang="zh-CN" sz="1400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491F05D-815D-4DF5-AFD3-4C7023DB35EC}"/>
              </a:ext>
            </a:extLst>
          </p:cNvPr>
          <p:cNvGrpSpPr/>
          <p:nvPr/>
        </p:nvGrpSpPr>
        <p:grpSpPr>
          <a:xfrm>
            <a:off x="8484060" y="3963051"/>
            <a:ext cx="1889209" cy="659662"/>
            <a:chOff x="1550945" y="4159448"/>
            <a:chExt cx="1889209" cy="65966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4986612-C94B-4F46-BD21-35F15D813172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516070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pPr algn="ctr"/>
              <a:r>
                <a:rPr lang="zh-CN" altLang="en-US" sz="2000" dirty="0"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</a:rPr>
                <a:t>事务操作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013817A-329A-44C8-9DDC-5A0771BD0C7C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rPr>
                <a:t>Affair operation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C56A3843-5DC5-4513-B760-AE1E1D8059AD}"/>
              </a:ext>
            </a:extLst>
          </p:cNvPr>
          <p:cNvSpPr/>
          <p:nvPr/>
        </p:nvSpPr>
        <p:spPr>
          <a:xfrm>
            <a:off x="7647782" y="4795377"/>
            <a:ext cx="30482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1400" dirty="0"/>
              <a:t>对图书借还操作的实现，查询管理借还书用户的记录，包括书名、姓名、日期、时长等。</a:t>
            </a:r>
            <a:endParaRPr lang="en-US" altLang="zh-CN" sz="1400" dirty="0"/>
          </a:p>
        </p:txBody>
      </p:sp>
      <p:sp>
        <p:nvSpPr>
          <p:cNvPr id="40" name="PA-圆角矩形 23">
            <a:extLst>
              <a:ext uri="{FF2B5EF4-FFF2-40B4-BE49-F238E27FC236}">
                <a16:creationId xmlns:a16="http://schemas.microsoft.com/office/drawing/2014/main" id="{836940A4-7482-47C7-B51A-A3BA0762A0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28766" y="5155696"/>
            <a:ext cx="1534467" cy="40690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4000">
                <a:srgbClr val="DBE5F1"/>
              </a:gs>
              <a:gs pos="93000">
                <a:srgbClr val="DBE5F1">
                  <a:lumMod val="41000"/>
                  <a:lumOff val="59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76200" dist="38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96DA56-2907-23BA-3AB3-006C4D382FBD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F48E8A7-B224-18F6-1DBD-964297139A4A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0C60182-057A-9F15-C554-60335BF8A966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1302FC8-E964-C4C4-B59C-2AD0B1223317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5DDE342-D7C6-231A-739A-5A9033EBAD41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4CEBD23-2F9D-E249-C03D-E0CC0250EE4E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96DE4CF-DBB1-3DE8-A3D3-525197170DE6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CD53C3-533C-B5E1-1E65-55D3E7AE6DF1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23C6DB-2ADD-619C-394A-689C967EE34D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637FB9-5E2F-14B4-0BCB-A016FF61FFA1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D49690A-63C1-9C05-7C3B-8BADEB762170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54E0122-05FB-36F8-6D43-BC14679B9F1A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56B58C4-3E88-8853-2EA3-4671F3D11DF5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1B405F3-CB26-D91F-1E20-724D26A04D07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5138D9F-43E7-3279-A4FA-A06AECF07166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DB66239-7EDE-A183-B033-C23FB8A7376F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BD67490-FA8C-B647-0F6F-9C372131C619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48AE04E-F82C-3B03-05BC-4B59A535F256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E12CC55B-85DB-334D-5B1F-92A0AC43C770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4290D58C-6537-B7D4-139E-7C2819264EA1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07CD8F04-4A46-C05F-A395-A9F82B7A8780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68C1AC13-2AE6-E03E-47A5-47867878CE9F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7A0DDBBB-2B72-2076-39EB-37D11E3A2F81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7FE30FF-75A2-C971-C240-571EB833B1C9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1DE11B8E-05ED-B8D9-6A01-B27BFB036007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7DC27A21-D586-6E50-9414-C1C024190809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3C8750E2-4CBF-432C-AAA4-22F3F983B76C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96E9C5A1-B8F2-155E-58D6-8E2EF228B813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B67EAD12-98EF-791B-4DA6-B020D78793F7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EBAFE83F-8330-9514-ED43-87E2258E58E3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26AB68B4-204C-871D-8136-90F852EA9CE8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85943AE7-32CF-3275-04F4-8026E5C44806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13F935DF-9BF5-BBF6-2CE1-ADE5CAE0368A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6A2FB4E0-45D1-6550-F3FA-4A519B05786F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066E6879-9FC0-9262-7F5D-7B2FEE604FA1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8ED04877-F322-4A3B-8CE5-8A6A06068CFD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C1A6672C-DADE-5C27-BB63-499D6577FA88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E18D38BB-A7A4-FED8-AE40-BB67C7BF9244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39349559-450F-408B-2E96-D03FF8F9219F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754BB627-D4D9-0B4C-9756-0C7843D8B67C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D1609B27-B57A-FAC8-D5C9-955A4F09DC21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1A536551-324D-53C8-5287-226CF5039511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876D2322-C861-08EA-A526-5EDB7A5A6406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109614F-462B-7F71-FFD6-DC042C42FBA8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7B5010AA-A7C6-8599-353C-EB9D1DB53ADE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3724ECAE-0293-75BA-5674-22E835F93922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29AB6D62-9B9C-E294-7430-C80D9E137464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28F55AA6-46F7-C8A6-5349-0928A27A8BE6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A89A57C0-80FB-7A00-CEF6-8F4BEDEC4F9E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507B551-5AD4-BB24-B522-01A15D5D4B47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A093F7D8-FE90-2EF2-0D1A-56FBFF5E9DB0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12AB9F57-D6B7-5ADF-DAC1-A85367D1468E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32C44328-769E-E369-2957-2F2F12A0FBB8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15937BB6-0FBF-2D75-C4F8-8CFB463C6614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9AF696A7-83C9-5BF7-A99D-AFFE15651069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9CECDEBF-1B8D-5BA5-2FBA-2B5258EEB076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27F627E2-1BA0-FB26-1AFC-90B0BE78EE2F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B6B93912-DD60-788F-1F29-DE1FB079644A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60EC412A-5C19-C22F-C940-4029FA06FEEF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4AE288F6-1531-AF35-5B61-DC5B216306A3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D46CFB7-E0D0-C01C-094B-BE9D3C61CEFD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50F431DA-EC6E-B759-EF15-D90C57B0E61D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A1CD7862-51B0-16F8-76CF-1AB15D3FD46D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E756A46A-3039-531F-F5DF-FB1F1E7F5D2A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97A6AF33-A995-AEEE-AD96-C23632AF908A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9D0B01B7-31BD-5D8E-C7D1-C6117AA5A825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531E061F-457F-C91D-7531-76CC25DD3695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1A73D5C4-24F2-34AD-37E1-7697AAD1AC93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6C7AF9C7-EF39-AF91-7BCA-330DF80EAA93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E4EC27A4-734E-99B5-3B5B-1716A9DD1FCE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E1D1DE04-EC49-AABC-7F61-233FE9534B75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72979DC5-9DD2-FD81-21BD-6777406EFCA1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2C709A12-E62E-D69B-26C0-F68305D58BA3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81FFA68B-4249-74F4-965B-55BE12E31041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ED7649DF-D71F-2DC3-2B93-2BD58E6C7228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871BD754-8147-865B-E94C-C4E845860F91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017CDDB7-7D59-E2F1-D1AD-FAF6420F4F3E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7231215A-C8F4-B0FE-6503-3D110F6FB447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BE48C09A-56FD-C35F-003A-6B73FCA41740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2883EC3E-CFCB-8C9F-63D1-D478F5DE157C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AA7B14C4-6C51-9782-4EBB-AD8D2C778DDB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21760260-34B4-C4A1-4653-4BA9774AA848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807C9AC-6C0C-DA8D-A0B6-33B39FDC7C03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CD5858DE-13DB-05DF-A2F7-6F0FC1CB46DA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201" name="任意多边形: 形状 200">
                  <a:extLst>
                    <a:ext uri="{FF2B5EF4-FFF2-40B4-BE49-F238E27FC236}">
                      <a16:creationId xmlns:a16="http://schemas.microsoft.com/office/drawing/2014/main" id="{E01ABFB5-F1ED-A25B-1227-0C182D358841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ACCBB33F-E626-524D-EB50-77530E2C62D0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D9ECF97B-FAEB-726B-34BF-247A5C8711FA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D1F0818B-B09A-B6B9-23E1-153D8EFF6092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200" name="椭圆 199">
                  <a:extLst>
                    <a:ext uri="{FF2B5EF4-FFF2-40B4-BE49-F238E27FC236}">
                      <a16:creationId xmlns:a16="http://schemas.microsoft.com/office/drawing/2014/main" id="{CC25E2CB-908D-8198-DFF2-54F7D3EF876B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7CDD8D81-D2E2-4B5E-F5CC-ABC9658DAB71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171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1">
            <a:extLst>
              <a:ext uri="{FF2B5EF4-FFF2-40B4-BE49-F238E27FC236}">
                <a16:creationId xmlns:a16="http://schemas.microsoft.com/office/drawing/2014/main" id="{C4362253-5C05-41C7-A0B3-BA3D385A93A9}"/>
              </a:ext>
            </a:extLst>
          </p:cNvPr>
          <p:cNvSpPr>
            <a:spLocks/>
          </p:cNvSpPr>
          <p:nvPr/>
        </p:nvSpPr>
        <p:spPr>
          <a:xfrm>
            <a:off x="405885" y="1691820"/>
            <a:ext cx="11380229" cy="4122059"/>
          </a:xfrm>
          <a:prstGeom prst="roundRect">
            <a:avLst>
              <a:gd name="adj" fmla="val 6685"/>
            </a:avLst>
          </a:prstGeom>
          <a:gradFill flip="none" rotWithShape="1">
            <a:gsLst>
              <a:gs pos="0">
                <a:srgbClr val="CEDBEA"/>
              </a:gs>
              <a:gs pos="100000">
                <a:srgbClr val="CEDBEA">
                  <a:lumMod val="75000"/>
                  <a:lumOff val="25000"/>
                </a:srgbClr>
              </a:gs>
            </a:gsLst>
            <a:lin ang="2700000" scaled="1"/>
            <a:tileRect/>
          </a:gradFill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76200" dist="38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>
              <a:solidFill>
                <a:schemeClr val="lt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73439AE5-A895-4715-BCC0-2D6702C8FB05}"/>
              </a:ext>
            </a:extLst>
          </p:cNvPr>
          <p:cNvSpPr>
            <a:spLocks noEditPoints="1"/>
          </p:cNvSpPr>
          <p:nvPr/>
        </p:nvSpPr>
        <p:spPr bwMode="auto">
          <a:xfrm>
            <a:off x="1949534" y="2386696"/>
            <a:ext cx="875184" cy="880832"/>
          </a:xfrm>
          <a:custGeom>
            <a:avLst/>
            <a:gdLst>
              <a:gd name="T0" fmla="*/ 157 w 197"/>
              <a:gd name="T1" fmla="*/ 30 h 198"/>
              <a:gd name="T2" fmla="*/ 130 w 197"/>
              <a:gd name="T3" fmla="*/ 57 h 198"/>
              <a:gd name="T4" fmla="*/ 34 w 197"/>
              <a:gd name="T5" fmla="*/ 49 h 198"/>
              <a:gd name="T6" fmla="*/ 92 w 197"/>
              <a:gd name="T7" fmla="*/ 81 h 198"/>
              <a:gd name="T8" fmla="*/ 95 w 197"/>
              <a:gd name="T9" fmla="*/ 92 h 198"/>
              <a:gd name="T10" fmla="*/ 65 w 197"/>
              <a:gd name="T11" fmla="*/ 122 h 198"/>
              <a:gd name="T12" fmla="*/ 28 w 197"/>
              <a:gd name="T13" fmla="*/ 119 h 198"/>
              <a:gd name="T14" fmla="*/ 52 w 197"/>
              <a:gd name="T15" fmla="*/ 143 h 198"/>
              <a:gd name="T16" fmla="*/ 55 w 197"/>
              <a:gd name="T17" fmla="*/ 147 h 198"/>
              <a:gd name="T18" fmla="*/ 78 w 197"/>
              <a:gd name="T19" fmla="*/ 170 h 198"/>
              <a:gd name="T20" fmla="*/ 76 w 197"/>
              <a:gd name="T21" fmla="*/ 133 h 198"/>
              <a:gd name="T22" fmla="*/ 108 w 197"/>
              <a:gd name="T23" fmla="*/ 102 h 198"/>
              <a:gd name="T24" fmla="*/ 143 w 197"/>
              <a:gd name="T25" fmla="*/ 170 h 198"/>
              <a:gd name="T26" fmla="*/ 138 w 197"/>
              <a:gd name="T27" fmla="*/ 74 h 198"/>
              <a:gd name="T28" fmla="*/ 168 w 197"/>
              <a:gd name="T29" fmla="*/ 41 h 198"/>
              <a:gd name="T30" fmla="*/ 157 w 197"/>
              <a:gd name="T31" fmla="*/ 30 h 198"/>
              <a:gd name="T32" fmla="*/ 147 w 197"/>
              <a:gd name="T33" fmla="*/ 20 h 198"/>
              <a:gd name="T34" fmla="*/ 147 w 197"/>
              <a:gd name="T35" fmla="*/ 20 h 198"/>
              <a:gd name="T36" fmla="*/ 153 w 197"/>
              <a:gd name="T37" fmla="*/ 76 h 198"/>
              <a:gd name="T38" fmla="*/ 161 w 197"/>
              <a:gd name="T39" fmla="*/ 172 h 198"/>
              <a:gd name="T40" fmla="*/ 145 w 197"/>
              <a:gd name="T41" fmla="*/ 188 h 198"/>
              <a:gd name="T42" fmla="*/ 134 w 197"/>
              <a:gd name="T43" fmla="*/ 185 h 198"/>
              <a:gd name="T44" fmla="*/ 88 w 197"/>
              <a:gd name="T45" fmla="*/ 140 h 198"/>
              <a:gd name="T46" fmla="*/ 90 w 197"/>
              <a:gd name="T47" fmla="*/ 178 h 198"/>
              <a:gd name="T48" fmla="*/ 64 w 197"/>
              <a:gd name="T49" fmla="*/ 195 h 198"/>
              <a:gd name="T50" fmla="*/ 44 w 197"/>
              <a:gd name="T51" fmla="*/ 155 h 198"/>
              <a:gd name="T52" fmla="*/ 2 w 197"/>
              <a:gd name="T53" fmla="*/ 126 h 198"/>
              <a:gd name="T54" fmla="*/ 20 w 197"/>
              <a:gd name="T55" fmla="*/ 107 h 198"/>
              <a:gd name="T56" fmla="*/ 57 w 197"/>
              <a:gd name="T57" fmla="*/ 110 h 198"/>
              <a:gd name="T58" fmla="*/ 12 w 197"/>
              <a:gd name="T59" fmla="*/ 64 h 198"/>
              <a:gd name="T60" fmla="*/ 10 w 197"/>
              <a:gd name="T61" fmla="*/ 52 h 198"/>
              <a:gd name="T62" fmla="*/ 26 w 197"/>
              <a:gd name="T63" fmla="*/ 36 h 198"/>
              <a:gd name="T64" fmla="*/ 122 w 197"/>
              <a:gd name="T65" fmla="*/ 45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7" h="198"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9"/>
                  <a:pt x="126" y="60"/>
                  <a:pt x="124" y="59"/>
                </a:cubicBezTo>
                <a:cubicBezTo>
                  <a:pt x="34" y="49"/>
                  <a:pt x="34" y="49"/>
                  <a:pt x="34" y="49"/>
                </a:cubicBezTo>
                <a:cubicBezTo>
                  <a:pt x="27" y="55"/>
                  <a:pt x="27" y="55"/>
                  <a:pt x="27" y="55"/>
                </a:cubicBezTo>
                <a:cubicBezTo>
                  <a:pt x="92" y="81"/>
                  <a:pt x="92" y="81"/>
                  <a:pt x="92" y="81"/>
                </a:cubicBezTo>
                <a:cubicBezTo>
                  <a:pt x="93" y="81"/>
                  <a:pt x="94" y="82"/>
                  <a:pt x="95" y="82"/>
                </a:cubicBezTo>
                <a:cubicBezTo>
                  <a:pt x="97" y="85"/>
                  <a:pt x="97" y="90"/>
                  <a:pt x="95" y="92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63" y="124"/>
                  <a:pt x="61" y="124"/>
                  <a:pt x="59" y="124"/>
                </a:cubicBezTo>
                <a:cubicBezTo>
                  <a:pt x="28" y="119"/>
                  <a:pt x="28" y="119"/>
                  <a:pt x="28" y="119"/>
                </a:cubicBezTo>
                <a:cubicBezTo>
                  <a:pt x="20" y="127"/>
                  <a:pt x="20" y="127"/>
                  <a:pt x="20" y="12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54" y="144"/>
                  <a:pt x="55" y="145"/>
                  <a:pt x="55" y="147"/>
                </a:cubicBezTo>
                <a:cubicBezTo>
                  <a:pt x="71" y="178"/>
                  <a:pt x="71" y="178"/>
                  <a:pt x="71" y="178"/>
                </a:cubicBezTo>
                <a:cubicBezTo>
                  <a:pt x="78" y="170"/>
                  <a:pt x="78" y="170"/>
                  <a:pt x="78" y="170"/>
                </a:cubicBezTo>
                <a:cubicBezTo>
                  <a:pt x="74" y="139"/>
                  <a:pt x="74" y="139"/>
                  <a:pt x="74" y="139"/>
                </a:cubicBezTo>
                <a:cubicBezTo>
                  <a:pt x="73" y="137"/>
                  <a:pt x="74" y="135"/>
                  <a:pt x="76" y="133"/>
                </a:cubicBezTo>
                <a:cubicBezTo>
                  <a:pt x="105" y="103"/>
                  <a:pt x="105" y="103"/>
                  <a:pt x="105" y="103"/>
                </a:cubicBezTo>
                <a:cubicBezTo>
                  <a:pt x="106" y="102"/>
                  <a:pt x="107" y="102"/>
                  <a:pt x="108" y="102"/>
                </a:cubicBezTo>
                <a:cubicBezTo>
                  <a:pt x="111" y="100"/>
                  <a:pt x="115" y="102"/>
                  <a:pt x="117" y="106"/>
                </a:cubicBezTo>
                <a:cubicBezTo>
                  <a:pt x="143" y="170"/>
                  <a:pt x="143" y="170"/>
                  <a:pt x="143" y="170"/>
                </a:cubicBezTo>
                <a:cubicBezTo>
                  <a:pt x="149" y="164"/>
                  <a:pt x="149" y="164"/>
                  <a:pt x="149" y="164"/>
                </a:cubicBezTo>
                <a:cubicBezTo>
                  <a:pt x="138" y="74"/>
                  <a:pt x="138" y="74"/>
                  <a:pt x="138" y="74"/>
                </a:cubicBezTo>
                <a:cubicBezTo>
                  <a:pt x="138" y="72"/>
                  <a:pt x="139" y="70"/>
                  <a:pt x="140" y="68"/>
                </a:cubicBezTo>
                <a:cubicBezTo>
                  <a:pt x="168" y="41"/>
                  <a:pt x="168" y="41"/>
                  <a:pt x="168" y="41"/>
                </a:cubicBezTo>
                <a:cubicBezTo>
                  <a:pt x="175" y="34"/>
                  <a:pt x="164" y="23"/>
                  <a:pt x="157" y="30"/>
                </a:cubicBezTo>
                <a:cubicBezTo>
                  <a:pt x="157" y="30"/>
                  <a:pt x="157" y="30"/>
                  <a:pt x="157" y="30"/>
                </a:cubicBezTo>
                <a:close/>
                <a:moveTo>
                  <a:pt x="147" y="20"/>
                </a:moveTo>
                <a:cubicBezTo>
                  <a:pt x="147" y="20"/>
                  <a:pt x="147" y="20"/>
                  <a:pt x="147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167" y="0"/>
                  <a:pt x="197" y="31"/>
                  <a:pt x="178" y="51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63" y="166"/>
                  <a:pt x="163" y="166"/>
                  <a:pt x="163" y="166"/>
                </a:cubicBezTo>
                <a:cubicBezTo>
                  <a:pt x="164" y="168"/>
                  <a:pt x="163" y="170"/>
                  <a:pt x="161" y="172"/>
                </a:cubicBezTo>
                <a:cubicBezTo>
                  <a:pt x="161" y="172"/>
                  <a:pt x="161" y="172"/>
                  <a:pt x="161" y="172"/>
                </a:cubicBezTo>
                <a:cubicBezTo>
                  <a:pt x="145" y="188"/>
                  <a:pt x="145" y="188"/>
                  <a:pt x="145" y="188"/>
                </a:cubicBezTo>
                <a:cubicBezTo>
                  <a:pt x="143" y="191"/>
                  <a:pt x="138" y="191"/>
                  <a:pt x="135" y="188"/>
                </a:cubicBezTo>
                <a:cubicBezTo>
                  <a:pt x="135" y="187"/>
                  <a:pt x="134" y="186"/>
                  <a:pt x="134" y="185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88" y="140"/>
                  <a:pt x="88" y="140"/>
                  <a:pt x="88" y="140"/>
                </a:cubicBezTo>
                <a:cubicBezTo>
                  <a:pt x="93" y="171"/>
                  <a:pt x="93" y="171"/>
                  <a:pt x="93" y="171"/>
                </a:cubicBezTo>
                <a:cubicBezTo>
                  <a:pt x="93" y="174"/>
                  <a:pt x="92" y="176"/>
                  <a:pt x="90" y="178"/>
                </a:cubicBezTo>
                <a:cubicBezTo>
                  <a:pt x="73" y="195"/>
                  <a:pt x="73" y="195"/>
                  <a:pt x="73" y="195"/>
                </a:cubicBezTo>
                <a:cubicBezTo>
                  <a:pt x="71" y="197"/>
                  <a:pt x="66" y="198"/>
                  <a:pt x="64" y="195"/>
                </a:cubicBezTo>
                <a:cubicBezTo>
                  <a:pt x="63" y="194"/>
                  <a:pt x="62" y="193"/>
                  <a:pt x="62" y="192"/>
                </a:cubicBezTo>
                <a:cubicBezTo>
                  <a:pt x="44" y="155"/>
                  <a:pt x="44" y="155"/>
                  <a:pt x="44" y="155"/>
                </a:cubicBezTo>
                <a:cubicBezTo>
                  <a:pt x="5" y="136"/>
                  <a:pt x="5" y="136"/>
                  <a:pt x="5" y="136"/>
                </a:cubicBezTo>
                <a:cubicBezTo>
                  <a:pt x="1" y="134"/>
                  <a:pt x="0" y="130"/>
                  <a:pt x="2" y="126"/>
                </a:cubicBezTo>
                <a:cubicBezTo>
                  <a:pt x="2" y="125"/>
                  <a:pt x="3" y="125"/>
                  <a:pt x="3" y="124"/>
                </a:cubicBezTo>
                <a:cubicBezTo>
                  <a:pt x="20" y="107"/>
                  <a:pt x="20" y="107"/>
                  <a:pt x="20" y="107"/>
                </a:cubicBezTo>
                <a:cubicBezTo>
                  <a:pt x="22" y="105"/>
                  <a:pt x="24" y="105"/>
                  <a:pt x="26" y="105"/>
                </a:cubicBezTo>
                <a:cubicBezTo>
                  <a:pt x="57" y="110"/>
                  <a:pt x="57" y="110"/>
                  <a:pt x="57" y="110"/>
                </a:cubicBezTo>
                <a:cubicBezTo>
                  <a:pt x="77" y="90"/>
                  <a:pt x="77" y="90"/>
                  <a:pt x="77" y="90"/>
                </a:cubicBezTo>
                <a:cubicBezTo>
                  <a:pt x="12" y="64"/>
                  <a:pt x="12" y="64"/>
                  <a:pt x="12" y="64"/>
                </a:cubicBezTo>
                <a:cubicBezTo>
                  <a:pt x="9" y="62"/>
                  <a:pt x="7" y="58"/>
                  <a:pt x="8" y="55"/>
                </a:cubicBezTo>
                <a:cubicBezTo>
                  <a:pt x="9" y="54"/>
                  <a:pt x="9" y="53"/>
                  <a:pt x="10" y="52"/>
                </a:cubicBezTo>
                <a:cubicBezTo>
                  <a:pt x="10" y="52"/>
                  <a:pt x="10" y="52"/>
                  <a:pt x="10" y="52"/>
                </a:cubicBezTo>
                <a:cubicBezTo>
                  <a:pt x="26" y="36"/>
                  <a:pt x="26" y="36"/>
                  <a:pt x="26" y="36"/>
                </a:cubicBezTo>
                <a:cubicBezTo>
                  <a:pt x="28" y="35"/>
                  <a:pt x="30" y="34"/>
                  <a:pt x="32" y="34"/>
                </a:cubicBezTo>
                <a:cubicBezTo>
                  <a:pt x="122" y="45"/>
                  <a:pt x="122" y="45"/>
                  <a:pt x="122" y="45"/>
                </a:cubicBezTo>
                <a:cubicBezTo>
                  <a:pt x="147" y="20"/>
                  <a:pt x="147" y="20"/>
                  <a:pt x="147" y="20"/>
                </a:cubicBezTo>
                <a:close/>
              </a:path>
            </a:pathLst>
          </a:custGeom>
          <a:gradFill flip="none" rotWithShape="1">
            <a:gsLst>
              <a:gs pos="100000">
                <a:srgbClr val="B8CEDB"/>
              </a:gs>
              <a:gs pos="0">
                <a:srgbClr val="D6E2EE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srgbClr val="739EB9"/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71BDE304-9211-409D-967D-A07C813A5789}"/>
              </a:ext>
            </a:extLst>
          </p:cNvPr>
          <p:cNvSpPr>
            <a:spLocks noEditPoints="1"/>
          </p:cNvSpPr>
          <p:nvPr/>
        </p:nvSpPr>
        <p:spPr bwMode="auto">
          <a:xfrm>
            <a:off x="5714034" y="2416628"/>
            <a:ext cx="763932" cy="874504"/>
          </a:xfrm>
          <a:custGeom>
            <a:avLst/>
            <a:gdLst>
              <a:gd name="T0" fmla="*/ 138 w 161"/>
              <a:gd name="T1" fmla="*/ 23 h 184"/>
              <a:gd name="T2" fmla="*/ 81 w 161"/>
              <a:gd name="T3" fmla="*/ 0 h 184"/>
              <a:gd name="T4" fmla="*/ 24 w 161"/>
              <a:gd name="T5" fmla="*/ 23 h 184"/>
              <a:gd name="T6" fmla="*/ 0 w 161"/>
              <a:gd name="T7" fmla="*/ 80 h 184"/>
              <a:gd name="T8" fmla="*/ 14 w 161"/>
              <a:gd name="T9" fmla="*/ 126 h 184"/>
              <a:gd name="T10" fmla="*/ 50 w 161"/>
              <a:gd name="T11" fmla="*/ 155 h 184"/>
              <a:gd name="T12" fmla="*/ 76 w 161"/>
              <a:gd name="T13" fmla="*/ 181 h 184"/>
              <a:gd name="T14" fmla="*/ 76 w 161"/>
              <a:gd name="T15" fmla="*/ 181 h 184"/>
              <a:gd name="T16" fmla="*/ 76 w 161"/>
              <a:gd name="T17" fmla="*/ 181 h 184"/>
              <a:gd name="T18" fmla="*/ 86 w 161"/>
              <a:gd name="T19" fmla="*/ 181 h 184"/>
              <a:gd name="T20" fmla="*/ 112 w 161"/>
              <a:gd name="T21" fmla="*/ 155 h 184"/>
              <a:gd name="T22" fmla="*/ 148 w 161"/>
              <a:gd name="T23" fmla="*/ 126 h 184"/>
              <a:gd name="T24" fmla="*/ 161 w 161"/>
              <a:gd name="T25" fmla="*/ 80 h 184"/>
              <a:gd name="T26" fmla="*/ 138 w 161"/>
              <a:gd name="T27" fmla="*/ 23 h 184"/>
              <a:gd name="T28" fmla="*/ 136 w 161"/>
              <a:gd name="T29" fmla="*/ 118 h 184"/>
              <a:gd name="T30" fmla="*/ 136 w 161"/>
              <a:gd name="T31" fmla="*/ 118 h 184"/>
              <a:gd name="T32" fmla="*/ 105 w 161"/>
              <a:gd name="T33" fmla="*/ 142 h 184"/>
              <a:gd name="T34" fmla="*/ 103 w 161"/>
              <a:gd name="T35" fmla="*/ 144 h 184"/>
              <a:gd name="T36" fmla="*/ 81 w 161"/>
              <a:gd name="T37" fmla="*/ 166 h 184"/>
              <a:gd name="T38" fmla="*/ 59 w 161"/>
              <a:gd name="T39" fmla="*/ 144 h 184"/>
              <a:gd name="T40" fmla="*/ 57 w 161"/>
              <a:gd name="T41" fmla="*/ 142 h 184"/>
              <a:gd name="T42" fmla="*/ 26 w 161"/>
              <a:gd name="T43" fmla="*/ 118 h 184"/>
              <a:gd name="T44" fmla="*/ 15 w 161"/>
              <a:gd name="T45" fmla="*/ 80 h 184"/>
              <a:gd name="T46" fmla="*/ 34 w 161"/>
              <a:gd name="T47" fmla="*/ 33 h 184"/>
              <a:gd name="T48" fmla="*/ 81 w 161"/>
              <a:gd name="T49" fmla="*/ 14 h 184"/>
              <a:gd name="T50" fmla="*/ 128 w 161"/>
              <a:gd name="T51" fmla="*/ 33 h 184"/>
              <a:gd name="T52" fmla="*/ 147 w 161"/>
              <a:gd name="T53" fmla="*/ 80 h 184"/>
              <a:gd name="T54" fmla="*/ 136 w 161"/>
              <a:gd name="T55" fmla="*/ 118 h 184"/>
              <a:gd name="T56" fmla="*/ 81 w 161"/>
              <a:gd name="T57" fmla="*/ 33 h 184"/>
              <a:gd name="T58" fmla="*/ 81 w 161"/>
              <a:gd name="T59" fmla="*/ 33 h 184"/>
              <a:gd name="T60" fmla="*/ 48 w 161"/>
              <a:gd name="T61" fmla="*/ 47 h 184"/>
              <a:gd name="T62" fmla="*/ 34 w 161"/>
              <a:gd name="T63" fmla="*/ 80 h 184"/>
              <a:gd name="T64" fmla="*/ 47 w 161"/>
              <a:gd name="T65" fmla="*/ 113 h 184"/>
              <a:gd name="T66" fmla="*/ 48 w 161"/>
              <a:gd name="T67" fmla="*/ 113 h 184"/>
              <a:gd name="T68" fmla="*/ 81 w 161"/>
              <a:gd name="T69" fmla="*/ 127 h 184"/>
              <a:gd name="T70" fmla="*/ 114 w 161"/>
              <a:gd name="T71" fmla="*/ 113 h 184"/>
              <a:gd name="T72" fmla="*/ 128 w 161"/>
              <a:gd name="T73" fmla="*/ 80 h 184"/>
              <a:gd name="T74" fmla="*/ 114 w 161"/>
              <a:gd name="T75" fmla="*/ 47 h 184"/>
              <a:gd name="T76" fmla="*/ 81 w 161"/>
              <a:gd name="T77" fmla="*/ 33 h 184"/>
              <a:gd name="T78" fmla="*/ 108 w 161"/>
              <a:gd name="T79" fmla="*/ 108 h 184"/>
              <a:gd name="T80" fmla="*/ 108 w 161"/>
              <a:gd name="T81" fmla="*/ 108 h 184"/>
              <a:gd name="T82" fmla="*/ 108 w 161"/>
              <a:gd name="T83" fmla="*/ 108 h 184"/>
              <a:gd name="T84" fmla="*/ 81 w 161"/>
              <a:gd name="T85" fmla="*/ 119 h 184"/>
              <a:gd name="T86" fmla="*/ 54 w 161"/>
              <a:gd name="T87" fmla="*/ 108 h 184"/>
              <a:gd name="T88" fmla="*/ 53 w 161"/>
              <a:gd name="T89" fmla="*/ 107 h 184"/>
              <a:gd name="T90" fmla="*/ 42 w 161"/>
              <a:gd name="T91" fmla="*/ 80 h 184"/>
              <a:gd name="T92" fmla="*/ 54 w 161"/>
              <a:gd name="T93" fmla="*/ 53 h 184"/>
              <a:gd name="T94" fmla="*/ 81 w 161"/>
              <a:gd name="T95" fmla="*/ 42 h 184"/>
              <a:gd name="T96" fmla="*/ 108 w 161"/>
              <a:gd name="T97" fmla="*/ 53 h 184"/>
              <a:gd name="T98" fmla="*/ 120 w 161"/>
              <a:gd name="T99" fmla="*/ 80 h 184"/>
              <a:gd name="T100" fmla="*/ 108 w 161"/>
              <a:gd name="T101" fmla="*/ 10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1" h="184">
                <a:moveTo>
                  <a:pt x="138" y="23"/>
                </a:moveTo>
                <a:cubicBezTo>
                  <a:pt x="123" y="9"/>
                  <a:pt x="103" y="0"/>
                  <a:pt x="81" y="0"/>
                </a:cubicBezTo>
                <a:cubicBezTo>
                  <a:pt x="59" y="0"/>
                  <a:pt x="39" y="9"/>
                  <a:pt x="24" y="23"/>
                </a:cubicBezTo>
                <a:cubicBezTo>
                  <a:pt x="9" y="38"/>
                  <a:pt x="0" y="58"/>
                  <a:pt x="0" y="80"/>
                </a:cubicBezTo>
                <a:cubicBezTo>
                  <a:pt x="0" y="97"/>
                  <a:pt x="6" y="113"/>
                  <a:pt x="14" y="126"/>
                </a:cubicBezTo>
                <a:cubicBezTo>
                  <a:pt x="23" y="138"/>
                  <a:pt x="36" y="149"/>
                  <a:pt x="50" y="155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76" y="181"/>
                  <a:pt x="76" y="181"/>
                  <a:pt x="76" y="181"/>
                </a:cubicBezTo>
                <a:cubicBezTo>
                  <a:pt x="79" y="184"/>
                  <a:pt x="83" y="184"/>
                  <a:pt x="86" y="181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26" y="149"/>
                  <a:pt x="139" y="138"/>
                  <a:pt x="148" y="126"/>
                </a:cubicBezTo>
                <a:cubicBezTo>
                  <a:pt x="156" y="113"/>
                  <a:pt x="161" y="97"/>
                  <a:pt x="161" y="80"/>
                </a:cubicBezTo>
                <a:cubicBezTo>
                  <a:pt x="161" y="58"/>
                  <a:pt x="153" y="38"/>
                  <a:pt x="138" y="23"/>
                </a:cubicBezTo>
                <a:close/>
                <a:moveTo>
                  <a:pt x="136" y="118"/>
                </a:moveTo>
                <a:cubicBezTo>
                  <a:pt x="136" y="118"/>
                  <a:pt x="136" y="118"/>
                  <a:pt x="136" y="118"/>
                </a:cubicBezTo>
                <a:cubicBezTo>
                  <a:pt x="128" y="129"/>
                  <a:pt x="118" y="137"/>
                  <a:pt x="105" y="142"/>
                </a:cubicBezTo>
                <a:cubicBezTo>
                  <a:pt x="104" y="143"/>
                  <a:pt x="103" y="143"/>
                  <a:pt x="103" y="144"/>
                </a:cubicBezTo>
                <a:cubicBezTo>
                  <a:pt x="81" y="166"/>
                  <a:pt x="81" y="166"/>
                  <a:pt x="81" y="166"/>
                </a:cubicBezTo>
                <a:cubicBezTo>
                  <a:pt x="59" y="144"/>
                  <a:pt x="59" y="144"/>
                  <a:pt x="59" y="144"/>
                </a:cubicBezTo>
                <a:cubicBezTo>
                  <a:pt x="59" y="143"/>
                  <a:pt x="58" y="142"/>
                  <a:pt x="57" y="142"/>
                </a:cubicBezTo>
                <a:cubicBezTo>
                  <a:pt x="44" y="137"/>
                  <a:pt x="34" y="129"/>
                  <a:pt x="26" y="118"/>
                </a:cubicBezTo>
                <a:cubicBezTo>
                  <a:pt x="19" y="107"/>
                  <a:pt x="15" y="94"/>
                  <a:pt x="15" y="80"/>
                </a:cubicBezTo>
                <a:cubicBezTo>
                  <a:pt x="15" y="62"/>
                  <a:pt x="22" y="45"/>
                  <a:pt x="34" y="33"/>
                </a:cubicBezTo>
                <a:cubicBezTo>
                  <a:pt x="46" y="21"/>
                  <a:pt x="63" y="14"/>
                  <a:pt x="81" y="14"/>
                </a:cubicBezTo>
                <a:cubicBezTo>
                  <a:pt x="99" y="14"/>
                  <a:pt x="116" y="21"/>
                  <a:pt x="128" y="33"/>
                </a:cubicBezTo>
                <a:cubicBezTo>
                  <a:pt x="140" y="45"/>
                  <a:pt x="147" y="62"/>
                  <a:pt x="147" y="80"/>
                </a:cubicBezTo>
                <a:cubicBezTo>
                  <a:pt x="147" y="94"/>
                  <a:pt x="143" y="107"/>
                  <a:pt x="136" y="118"/>
                </a:cubicBezTo>
                <a:close/>
                <a:moveTo>
                  <a:pt x="81" y="33"/>
                </a:moveTo>
                <a:cubicBezTo>
                  <a:pt x="81" y="33"/>
                  <a:pt x="81" y="33"/>
                  <a:pt x="81" y="33"/>
                </a:cubicBezTo>
                <a:cubicBezTo>
                  <a:pt x="68" y="33"/>
                  <a:pt x="56" y="38"/>
                  <a:pt x="48" y="47"/>
                </a:cubicBezTo>
                <a:cubicBezTo>
                  <a:pt x="39" y="55"/>
                  <a:pt x="34" y="67"/>
                  <a:pt x="34" y="80"/>
                </a:cubicBezTo>
                <a:cubicBezTo>
                  <a:pt x="34" y="93"/>
                  <a:pt x="39" y="105"/>
                  <a:pt x="47" y="113"/>
                </a:cubicBezTo>
                <a:cubicBezTo>
                  <a:pt x="48" y="113"/>
                  <a:pt x="48" y="113"/>
                  <a:pt x="48" y="113"/>
                </a:cubicBezTo>
                <a:cubicBezTo>
                  <a:pt x="56" y="122"/>
                  <a:pt x="68" y="127"/>
                  <a:pt x="81" y="127"/>
                </a:cubicBezTo>
                <a:cubicBezTo>
                  <a:pt x="94" y="127"/>
                  <a:pt x="106" y="122"/>
                  <a:pt x="114" y="113"/>
                </a:cubicBezTo>
                <a:cubicBezTo>
                  <a:pt x="123" y="105"/>
                  <a:pt x="128" y="93"/>
                  <a:pt x="128" y="80"/>
                </a:cubicBezTo>
                <a:cubicBezTo>
                  <a:pt x="128" y="67"/>
                  <a:pt x="123" y="55"/>
                  <a:pt x="114" y="47"/>
                </a:cubicBezTo>
                <a:cubicBezTo>
                  <a:pt x="106" y="38"/>
                  <a:pt x="94" y="33"/>
                  <a:pt x="81" y="33"/>
                </a:cubicBezTo>
                <a:close/>
                <a:moveTo>
                  <a:pt x="108" y="108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1" y="114"/>
                  <a:pt x="92" y="119"/>
                  <a:pt x="81" y="119"/>
                </a:cubicBezTo>
                <a:cubicBezTo>
                  <a:pt x="70" y="119"/>
                  <a:pt x="61" y="114"/>
                  <a:pt x="54" y="108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47" y="100"/>
                  <a:pt x="42" y="91"/>
                  <a:pt x="42" y="80"/>
                </a:cubicBezTo>
                <a:cubicBezTo>
                  <a:pt x="42" y="69"/>
                  <a:pt x="47" y="60"/>
                  <a:pt x="54" y="53"/>
                </a:cubicBezTo>
                <a:cubicBezTo>
                  <a:pt x="61" y="46"/>
                  <a:pt x="70" y="42"/>
                  <a:pt x="81" y="42"/>
                </a:cubicBezTo>
                <a:cubicBezTo>
                  <a:pt x="92" y="42"/>
                  <a:pt x="101" y="46"/>
                  <a:pt x="108" y="53"/>
                </a:cubicBezTo>
                <a:cubicBezTo>
                  <a:pt x="115" y="60"/>
                  <a:pt x="120" y="69"/>
                  <a:pt x="120" y="80"/>
                </a:cubicBezTo>
                <a:cubicBezTo>
                  <a:pt x="120" y="91"/>
                  <a:pt x="115" y="101"/>
                  <a:pt x="108" y="108"/>
                </a:cubicBezTo>
                <a:close/>
              </a:path>
            </a:pathLst>
          </a:custGeom>
          <a:gradFill flip="none" rotWithShape="1">
            <a:gsLst>
              <a:gs pos="100000">
                <a:srgbClr val="B8CEDB"/>
              </a:gs>
              <a:gs pos="0">
                <a:srgbClr val="D6E2EE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srgbClr val="739EB9"/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574B111C-57AD-4ACE-A6E4-604D9865E814}"/>
              </a:ext>
            </a:extLst>
          </p:cNvPr>
          <p:cNvSpPr>
            <a:spLocks noEditPoints="1"/>
          </p:cNvSpPr>
          <p:nvPr/>
        </p:nvSpPr>
        <p:spPr bwMode="auto">
          <a:xfrm>
            <a:off x="9593246" y="2383677"/>
            <a:ext cx="737850" cy="877501"/>
          </a:xfrm>
          <a:custGeom>
            <a:avLst/>
            <a:gdLst>
              <a:gd name="T0" fmla="*/ 133 w 150"/>
              <a:gd name="T1" fmla="*/ 1 h 178"/>
              <a:gd name="T2" fmla="*/ 129 w 150"/>
              <a:gd name="T3" fmla="*/ 12 h 178"/>
              <a:gd name="T4" fmla="*/ 150 w 150"/>
              <a:gd name="T5" fmla="*/ 67 h 178"/>
              <a:gd name="T6" fmla="*/ 126 w 150"/>
              <a:gd name="T7" fmla="*/ 126 h 178"/>
              <a:gd name="T8" fmla="*/ 99 w 150"/>
              <a:gd name="T9" fmla="*/ 144 h 178"/>
              <a:gd name="T10" fmla="*/ 75 w 150"/>
              <a:gd name="T11" fmla="*/ 150 h 178"/>
              <a:gd name="T12" fmla="*/ 75 w 150"/>
              <a:gd name="T13" fmla="*/ 164 h 178"/>
              <a:gd name="T14" fmla="*/ 109 w 150"/>
              <a:gd name="T15" fmla="*/ 171 h 178"/>
              <a:gd name="T16" fmla="*/ 68 w 150"/>
              <a:gd name="T17" fmla="*/ 178 h 178"/>
              <a:gd name="T18" fmla="*/ 67 w 150"/>
              <a:gd name="T19" fmla="*/ 178 h 178"/>
              <a:gd name="T20" fmla="*/ 27 w 150"/>
              <a:gd name="T21" fmla="*/ 171 h 178"/>
              <a:gd name="T22" fmla="*/ 61 w 150"/>
              <a:gd name="T23" fmla="*/ 164 h 178"/>
              <a:gd name="T24" fmla="*/ 61 w 150"/>
              <a:gd name="T25" fmla="*/ 150 h 178"/>
              <a:gd name="T26" fmla="*/ 36 w 150"/>
              <a:gd name="T27" fmla="*/ 144 h 178"/>
              <a:gd name="T28" fmla="*/ 12 w 150"/>
              <a:gd name="T29" fmla="*/ 129 h 178"/>
              <a:gd name="T30" fmla="*/ 2 w 150"/>
              <a:gd name="T31" fmla="*/ 133 h 178"/>
              <a:gd name="T32" fmla="*/ 17 w 150"/>
              <a:gd name="T33" fmla="*/ 112 h 178"/>
              <a:gd name="T34" fmla="*/ 20 w 150"/>
              <a:gd name="T35" fmla="*/ 20 h 178"/>
              <a:gd name="T36" fmla="*/ 68 w 150"/>
              <a:gd name="T37" fmla="*/ 0 h 178"/>
              <a:gd name="T38" fmla="*/ 120 w 150"/>
              <a:gd name="T39" fmla="*/ 9 h 178"/>
              <a:gd name="T40" fmla="*/ 120 w 150"/>
              <a:gd name="T41" fmla="*/ 8 h 178"/>
              <a:gd name="T42" fmla="*/ 127 w 150"/>
              <a:gd name="T43" fmla="*/ 1 h 178"/>
              <a:gd name="T44" fmla="*/ 123 w 150"/>
              <a:gd name="T45" fmla="*/ 18 h 178"/>
              <a:gd name="T46" fmla="*/ 135 w 150"/>
              <a:gd name="T47" fmla="*/ 67 h 178"/>
              <a:gd name="T48" fmla="*/ 115 w 150"/>
              <a:gd name="T49" fmla="*/ 115 h 178"/>
              <a:gd name="T50" fmla="*/ 23 w 150"/>
              <a:gd name="T51" fmla="*/ 118 h 178"/>
              <a:gd name="T52" fmla="*/ 39 w 150"/>
              <a:gd name="T53" fmla="*/ 136 h 178"/>
              <a:gd name="T54" fmla="*/ 96 w 150"/>
              <a:gd name="T55" fmla="*/ 136 h 178"/>
              <a:gd name="T56" fmla="*/ 120 w 150"/>
              <a:gd name="T57" fmla="*/ 120 h 178"/>
              <a:gd name="T58" fmla="*/ 120 w 150"/>
              <a:gd name="T59" fmla="*/ 120 h 178"/>
              <a:gd name="T60" fmla="*/ 142 w 150"/>
              <a:gd name="T61" fmla="*/ 67 h 178"/>
              <a:gd name="T62" fmla="*/ 123 w 150"/>
              <a:gd name="T63" fmla="*/ 18 h 178"/>
              <a:gd name="T64" fmla="*/ 105 w 150"/>
              <a:gd name="T65" fmla="*/ 29 h 178"/>
              <a:gd name="T66" fmla="*/ 30 w 150"/>
              <a:gd name="T67" fmla="*/ 30 h 178"/>
              <a:gd name="T68" fmla="*/ 14 w 150"/>
              <a:gd name="T69" fmla="*/ 67 h 178"/>
              <a:gd name="T70" fmla="*/ 68 w 150"/>
              <a:gd name="T71" fmla="*/ 120 h 178"/>
              <a:gd name="T72" fmla="*/ 105 w 150"/>
              <a:gd name="T73" fmla="*/ 105 h 178"/>
              <a:gd name="T74" fmla="*/ 105 w 150"/>
              <a:gd name="T75" fmla="*/ 3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0" h="178">
                <a:moveTo>
                  <a:pt x="127" y="1"/>
                </a:moveTo>
                <a:cubicBezTo>
                  <a:pt x="129" y="0"/>
                  <a:pt x="132" y="0"/>
                  <a:pt x="133" y="1"/>
                </a:cubicBezTo>
                <a:cubicBezTo>
                  <a:pt x="135" y="3"/>
                  <a:pt x="135" y="6"/>
                  <a:pt x="133" y="7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35" y="19"/>
                  <a:pt x="141" y="27"/>
                  <a:pt x="144" y="35"/>
                </a:cubicBezTo>
                <a:cubicBezTo>
                  <a:pt x="148" y="45"/>
                  <a:pt x="150" y="56"/>
                  <a:pt x="150" y="67"/>
                </a:cubicBezTo>
                <a:cubicBezTo>
                  <a:pt x="150" y="78"/>
                  <a:pt x="148" y="89"/>
                  <a:pt x="144" y="99"/>
                </a:cubicBezTo>
                <a:cubicBezTo>
                  <a:pt x="140" y="109"/>
                  <a:pt x="134" y="118"/>
                  <a:pt x="126" y="126"/>
                </a:cubicBezTo>
                <a:cubicBezTo>
                  <a:pt x="126" y="126"/>
                  <a:pt x="126" y="126"/>
                  <a:pt x="126" y="126"/>
                </a:cubicBezTo>
                <a:cubicBezTo>
                  <a:pt x="119" y="133"/>
                  <a:pt x="109" y="140"/>
                  <a:pt x="99" y="144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1" y="147"/>
                  <a:pt x="83" y="149"/>
                  <a:pt x="75" y="150"/>
                </a:cubicBezTo>
                <a:cubicBezTo>
                  <a:pt x="75" y="150"/>
                  <a:pt x="75" y="150"/>
                  <a:pt x="75" y="151"/>
                </a:cubicBezTo>
                <a:cubicBezTo>
                  <a:pt x="75" y="164"/>
                  <a:pt x="75" y="164"/>
                  <a:pt x="75" y="164"/>
                </a:cubicBezTo>
                <a:cubicBezTo>
                  <a:pt x="102" y="164"/>
                  <a:pt x="102" y="164"/>
                  <a:pt x="102" y="164"/>
                </a:cubicBezTo>
                <a:cubicBezTo>
                  <a:pt x="105" y="164"/>
                  <a:pt x="109" y="167"/>
                  <a:pt x="109" y="171"/>
                </a:cubicBezTo>
                <a:cubicBezTo>
                  <a:pt x="109" y="175"/>
                  <a:pt x="105" y="178"/>
                  <a:pt x="102" y="178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68" y="178"/>
                  <a:pt x="68" y="178"/>
                  <a:pt x="68" y="178"/>
                </a:cubicBezTo>
                <a:cubicBezTo>
                  <a:pt x="67" y="178"/>
                  <a:pt x="67" y="178"/>
                  <a:pt x="67" y="178"/>
                </a:cubicBezTo>
                <a:cubicBezTo>
                  <a:pt x="34" y="178"/>
                  <a:pt x="34" y="178"/>
                  <a:pt x="34" y="178"/>
                </a:cubicBezTo>
                <a:cubicBezTo>
                  <a:pt x="30" y="178"/>
                  <a:pt x="27" y="175"/>
                  <a:pt x="27" y="171"/>
                </a:cubicBezTo>
                <a:cubicBezTo>
                  <a:pt x="27" y="167"/>
                  <a:pt x="30" y="164"/>
                  <a:pt x="34" y="164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61" y="151"/>
                  <a:pt x="61" y="151"/>
                  <a:pt x="61" y="151"/>
                </a:cubicBezTo>
                <a:cubicBezTo>
                  <a:pt x="61" y="150"/>
                  <a:pt x="61" y="150"/>
                  <a:pt x="61" y="150"/>
                </a:cubicBezTo>
                <a:cubicBezTo>
                  <a:pt x="52" y="149"/>
                  <a:pt x="44" y="147"/>
                  <a:pt x="36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27" y="140"/>
                  <a:pt x="19" y="135"/>
                  <a:pt x="12" y="129"/>
                </a:cubicBezTo>
                <a:cubicBezTo>
                  <a:pt x="8" y="133"/>
                  <a:pt x="8" y="133"/>
                  <a:pt x="8" y="133"/>
                </a:cubicBezTo>
                <a:cubicBezTo>
                  <a:pt x="6" y="135"/>
                  <a:pt x="3" y="135"/>
                  <a:pt x="2" y="133"/>
                </a:cubicBezTo>
                <a:cubicBezTo>
                  <a:pt x="0" y="131"/>
                  <a:pt x="0" y="129"/>
                  <a:pt x="2" y="127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7" y="100"/>
                  <a:pt x="0" y="84"/>
                  <a:pt x="0" y="67"/>
                </a:cubicBezTo>
                <a:cubicBezTo>
                  <a:pt x="0" y="49"/>
                  <a:pt x="8" y="32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32" y="7"/>
                  <a:pt x="49" y="0"/>
                  <a:pt x="68" y="0"/>
                </a:cubicBezTo>
                <a:cubicBezTo>
                  <a:pt x="85" y="0"/>
                  <a:pt x="100" y="6"/>
                  <a:pt x="112" y="17"/>
                </a:cubicBezTo>
                <a:cubicBezTo>
                  <a:pt x="120" y="9"/>
                  <a:pt x="120" y="9"/>
                  <a:pt x="120" y="9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7" y="1"/>
                  <a:pt x="127" y="1"/>
                  <a:pt x="127" y="1"/>
                </a:cubicBezTo>
                <a:close/>
                <a:moveTo>
                  <a:pt x="123" y="18"/>
                </a:moveTo>
                <a:cubicBezTo>
                  <a:pt x="123" y="18"/>
                  <a:pt x="123" y="18"/>
                  <a:pt x="123" y="18"/>
                </a:cubicBezTo>
                <a:cubicBezTo>
                  <a:pt x="118" y="23"/>
                  <a:pt x="118" y="23"/>
                  <a:pt x="118" y="23"/>
                </a:cubicBezTo>
                <a:cubicBezTo>
                  <a:pt x="129" y="34"/>
                  <a:pt x="135" y="50"/>
                  <a:pt x="135" y="67"/>
                </a:cubicBezTo>
                <a:cubicBezTo>
                  <a:pt x="135" y="86"/>
                  <a:pt x="127" y="102"/>
                  <a:pt x="115" y="115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03" y="127"/>
                  <a:pt x="86" y="134"/>
                  <a:pt x="68" y="134"/>
                </a:cubicBezTo>
                <a:cubicBezTo>
                  <a:pt x="51" y="134"/>
                  <a:pt x="35" y="128"/>
                  <a:pt x="23" y="118"/>
                </a:cubicBezTo>
                <a:cubicBezTo>
                  <a:pt x="18" y="123"/>
                  <a:pt x="18" y="123"/>
                  <a:pt x="18" y="123"/>
                </a:cubicBezTo>
                <a:cubicBezTo>
                  <a:pt x="24" y="128"/>
                  <a:pt x="31" y="133"/>
                  <a:pt x="39" y="136"/>
                </a:cubicBezTo>
                <a:cubicBezTo>
                  <a:pt x="48" y="140"/>
                  <a:pt x="57" y="142"/>
                  <a:pt x="68" y="142"/>
                </a:cubicBezTo>
                <a:cubicBezTo>
                  <a:pt x="78" y="142"/>
                  <a:pt x="87" y="140"/>
                  <a:pt x="96" y="136"/>
                </a:cubicBezTo>
                <a:cubicBezTo>
                  <a:pt x="96" y="136"/>
                  <a:pt x="96" y="136"/>
                  <a:pt x="96" y="136"/>
                </a:cubicBezTo>
                <a:cubicBezTo>
                  <a:pt x="105" y="132"/>
                  <a:pt x="113" y="127"/>
                  <a:pt x="12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7" y="113"/>
                  <a:pt x="133" y="105"/>
                  <a:pt x="136" y="96"/>
                </a:cubicBezTo>
                <a:cubicBezTo>
                  <a:pt x="140" y="87"/>
                  <a:pt x="142" y="77"/>
                  <a:pt x="142" y="67"/>
                </a:cubicBezTo>
                <a:cubicBezTo>
                  <a:pt x="142" y="57"/>
                  <a:pt x="140" y="47"/>
                  <a:pt x="136" y="39"/>
                </a:cubicBezTo>
                <a:cubicBezTo>
                  <a:pt x="133" y="31"/>
                  <a:pt x="129" y="24"/>
                  <a:pt x="123" y="18"/>
                </a:cubicBezTo>
                <a:close/>
                <a:moveTo>
                  <a:pt x="105" y="29"/>
                </a:moveTo>
                <a:cubicBezTo>
                  <a:pt x="105" y="29"/>
                  <a:pt x="105" y="29"/>
                  <a:pt x="105" y="29"/>
                </a:cubicBezTo>
                <a:cubicBezTo>
                  <a:pt x="96" y="20"/>
                  <a:pt x="82" y="14"/>
                  <a:pt x="68" y="14"/>
                </a:cubicBezTo>
                <a:cubicBezTo>
                  <a:pt x="53" y="14"/>
                  <a:pt x="40" y="20"/>
                  <a:pt x="30" y="30"/>
                </a:cubicBezTo>
                <a:cubicBezTo>
                  <a:pt x="30" y="29"/>
                  <a:pt x="30" y="29"/>
                  <a:pt x="30" y="29"/>
                </a:cubicBezTo>
                <a:cubicBezTo>
                  <a:pt x="20" y="39"/>
                  <a:pt x="14" y="52"/>
                  <a:pt x="14" y="67"/>
                </a:cubicBezTo>
                <a:cubicBezTo>
                  <a:pt x="14" y="82"/>
                  <a:pt x="20" y="95"/>
                  <a:pt x="30" y="105"/>
                </a:cubicBezTo>
                <a:cubicBezTo>
                  <a:pt x="40" y="114"/>
                  <a:pt x="53" y="120"/>
                  <a:pt x="68" y="120"/>
                </a:cubicBezTo>
                <a:cubicBezTo>
                  <a:pt x="82" y="120"/>
                  <a:pt x="95" y="114"/>
                  <a:pt x="105" y="105"/>
                </a:cubicBezTo>
                <a:cubicBezTo>
                  <a:pt x="105" y="105"/>
                  <a:pt x="105" y="105"/>
                  <a:pt x="105" y="105"/>
                </a:cubicBezTo>
                <a:cubicBezTo>
                  <a:pt x="115" y="95"/>
                  <a:pt x="121" y="82"/>
                  <a:pt x="121" y="67"/>
                </a:cubicBezTo>
                <a:cubicBezTo>
                  <a:pt x="121" y="52"/>
                  <a:pt x="115" y="39"/>
                  <a:pt x="105" y="30"/>
                </a:cubicBezTo>
                <a:cubicBezTo>
                  <a:pt x="105" y="29"/>
                  <a:pt x="105" y="29"/>
                  <a:pt x="105" y="29"/>
                </a:cubicBezTo>
                <a:close/>
              </a:path>
            </a:pathLst>
          </a:custGeom>
          <a:gradFill flip="none" rotWithShape="1">
            <a:gsLst>
              <a:gs pos="100000">
                <a:srgbClr val="B8CEDB"/>
              </a:gs>
              <a:gs pos="0">
                <a:srgbClr val="D6E2EE"/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3500000">
              <a:srgbClr val="739EB9"/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F141C81-CB9E-4126-BD23-D7C82FC9F8DF}"/>
              </a:ext>
            </a:extLst>
          </p:cNvPr>
          <p:cNvGrpSpPr/>
          <p:nvPr/>
        </p:nvGrpSpPr>
        <p:grpSpPr>
          <a:xfrm>
            <a:off x="1425171" y="3413776"/>
            <a:ext cx="1889209" cy="659662"/>
            <a:chOff x="1550945" y="4159448"/>
            <a:chExt cx="1889209" cy="65966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2B423A0-A960-4D3D-AAF7-E6AB198FC48F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516070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pPr algn="ctr"/>
              <a:r>
                <a:rPr lang="zh-CN" altLang="en-US" sz="2000" dirty="0"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</a:rPr>
                <a:t>个人中心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05D9CE-B921-485A-9B03-23FB25585EF6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rPr>
                <a:t>Personal Center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83FB9E5-59DD-48FD-B44F-04C9F792313D}"/>
              </a:ext>
            </a:extLst>
          </p:cNvPr>
          <p:cNvGrpSpPr/>
          <p:nvPr/>
        </p:nvGrpSpPr>
        <p:grpSpPr>
          <a:xfrm>
            <a:off x="5151395" y="3413776"/>
            <a:ext cx="1889209" cy="659662"/>
            <a:chOff x="1550945" y="4159448"/>
            <a:chExt cx="1889209" cy="65966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1F51EA3-4039-45B7-A878-D1E45152EA03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516070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pPr algn="ctr"/>
              <a:r>
                <a:rPr lang="zh-CN" altLang="en-US" sz="2000" dirty="0"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</a:rPr>
                <a:t>图书馆浏览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38A834-FB8B-4208-AEDC-A414CC1EF984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rPr>
                <a:t>Library browsing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1CAC8AE-B095-465A-8EBD-4274F5CAE688}"/>
              </a:ext>
            </a:extLst>
          </p:cNvPr>
          <p:cNvGrpSpPr/>
          <p:nvPr/>
        </p:nvGrpSpPr>
        <p:grpSpPr>
          <a:xfrm>
            <a:off x="9017566" y="3413776"/>
            <a:ext cx="1889209" cy="659662"/>
            <a:chOff x="1550945" y="4159448"/>
            <a:chExt cx="1889209" cy="65966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F408C3E-C239-4862-874E-97639B0858BD}"/>
                </a:ext>
              </a:extLst>
            </p:cNvPr>
            <p:cNvSpPr txBox="1"/>
            <p:nvPr/>
          </p:nvSpPr>
          <p:spPr>
            <a:xfrm>
              <a:off x="1550945" y="4159448"/>
              <a:ext cx="1889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6600">
                  <a:solidFill>
                    <a:srgbClr val="516070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defRPr>
              </a:lvl1pPr>
            </a:lstStyle>
            <a:p>
              <a:pPr algn="ctr"/>
              <a:r>
                <a:rPr lang="zh-CN" altLang="en-US" sz="2000" dirty="0">
                  <a:effectLst>
                    <a:outerShdw blurRad="50800" dist="38100" dir="13500000" algn="br" rotWithShape="0">
                      <a:schemeClr val="bg1">
                        <a:alpha val="40000"/>
                      </a:schemeClr>
                    </a:outerShdw>
                  </a:effectLst>
                </a:rPr>
                <a:t>书评社区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A2C843F-7F9C-4349-A9AA-E19A998F9B3E}"/>
                </a:ext>
              </a:extLst>
            </p:cNvPr>
            <p:cNvSpPr txBox="1"/>
            <p:nvPr/>
          </p:nvSpPr>
          <p:spPr>
            <a:xfrm>
              <a:off x="1559195" y="4511333"/>
              <a:ext cx="18727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cap="all" dirty="0">
                  <a:solidFill>
                    <a:srgbClr val="516070"/>
                  </a:solidFill>
                  <a:latin typeface="+mj-ea"/>
                  <a:ea typeface="+mj-ea"/>
                  <a:cs typeface="阿里巴巴普惠体 L" panose="00020600040101010101" pitchFamily="18" charset="-122"/>
                </a:rPr>
                <a:t>Library browsing</a:t>
              </a:r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D339548F-867F-477E-B775-43277C88E97F}"/>
              </a:ext>
            </a:extLst>
          </p:cNvPr>
          <p:cNvSpPr/>
          <p:nvPr/>
        </p:nvSpPr>
        <p:spPr>
          <a:xfrm>
            <a:off x="1150074" y="4208002"/>
            <a:ext cx="2411273" cy="79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/>
              <a:t>个人足迹的记录（借阅图书和发表过的书评）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C9892EA-98AE-47A9-BF2E-4E847CD9659E}"/>
              </a:ext>
            </a:extLst>
          </p:cNvPr>
          <p:cNvSpPr/>
          <p:nvPr/>
        </p:nvSpPr>
        <p:spPr>
          <a:xfrm>
            <a:off x="4534217" y="4244949"/>
            <a:ext cx="30635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1400" dirty="0"/>
              <a:t>可按分类、书籍名、作者名寻找书籍（支持模糊查询）</a:t>
            </a:r>
            <a:endParaRPr lang="en-US" altLang="zh-CN" sz="1400" dirty="0"/>
          </a:p>
          <a:p>
            <a:pPr lvl="1"/>
            <a:r>
              <a:rPr lang="zh-CN" altLang="en-US" sz="1400" dirty="0"/>
              <a:t>得到书籍位置、馆藏等基本信息后可去阅读或借阅图书。</a:t>
            </a:r>
            <a:endParaRPr lang="en-US" altLang="zh-CN" sz="1400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2000A2F-3242-401E-A337-9D83B108C1B9}"/>
              </a:ext>
            </a:extLst>
          </p:cNvPr>
          <p:cNvSpPr/>
          <p:nvPr/>
        </p:nvSpPr>
        <p:spPr>
          <a:xfrm>
            <a:off x="8499801" y="4241030"/>
            <a:ext cx="24394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1400" dirty="0"/>
              <a:t>设计开放的评价平台，可根据其他用户的打分和评论了解书籍。</a:t>
            </a:r>
            <a:endParaRPr lang="en-US" altLang="zh-CN" sz="14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F4EF0A8-1BBB-48E2-899B-D157837FFEDB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用户功能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318DEB3-6DFB-4B20-8662-4DD93AB62BD4}"/>
              </a:ext>
            </a:extLst>
          </p:cNvPr>
          <p:cNvSpPr txBox="1"/>
          <p:nvPr/>
        </p:nvSpPr>
        <p:spPr>
          <a:xfrm>
            <a:off x="4067175" y="1150977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User function</a:t>
            </a:r>
          </a:p>
        </p:txBody>
      </p:sp>
      <p:sp>
        <p:nvSpPr>
          <p:cNvPr id="136" name="PA-圆角矩形 23">
            <a:extLst>
              <a:ext uri="{FF2B5EF4-FFF2-40B4-BE49-F238E27FC236}">
                <a16:creationId xmlns:a16="http://schemas.microsoft.com/office/drawing/2014/main" id="{9569DA46-F798-422B-969B-80C3FFF6164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2530344" y="3765985"/>
            <a:ext cx="3636000" cy="724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4000">
                <a:srgbClr val="DBE5F1"/>
              </a:gs>
              <a:gs pos="93000">
                <a:srgbClr val="DBE5F1">
                  <a:lumMod val="41000"/>
                  <a:lumOff val="59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76200" dist="38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/>
          </a:p>
        </p:txBody>
      </p:sp>
      <p:sp>
        <p:nvSpPr>
          <p:cNvPr id="143" name="PA-圆角矩形 23">
            <a:extLst>
              <a:ext uri="{FF2B5EF4-FFF2-40B4-BE49-F238E27FC236}">
                <a16:creationId xmlns:a16="http://schemas.microsoft.com/office/drawing/2014/main" id="{BA69EF37-4231-4481-823F-BEAE0F016BA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25535" y="3765985"/>
            <a:ext cx="3636000" cy="724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84000">
                <a:srgbClr val="DBE5F1"/>
              </a:gs>
              <a:gs pos="93000">
                <a:srgbClr val="DBE5F1">
                  <a:lumMod val="41000"/>
                  <a:lumOff val="59000"/>
                </a:srgbClr>
              </a:gs>
            </a:gsLst>
            <a:path path="shape">
              <a:fillToRect l="50000" t="50000" r="50000" b="50000"/>
            </a:path>
            <a:tileRect/>
          </a:gradFill>
          <a:ln w="1270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D9E4F0">
                    <a:lumMod val="21000"/>
                    <a:lumOff val="79000"/>
                  </a:srgbClr>
                </a:gs>
              </a:gsLst>
              <a:lin ang="5400000" scaled="1"/>
            </a:gradFill>
          </a:ln>
          <a:effectLst>
            <a:innerShdw blurRad="76200" dist="38100" dir="13500000">
              <a:srgbClr val="8BA3BF">
                <a:alpha val="95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11D196F-5A52-E5FC-9620-748E5BDFEA2B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F2B84FAB-5C10-9AEB-2960-5EBCA0FBDFF5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2EE1BBC-9C88-F6E1-6DCC-1344A8229953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15BBF54A-2BE8-69E8-C0DB-210390C33703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B880B6F-A7A8-01D7-3248-6775454587F6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C58CC37-EEB9-AB78-4F0F-36F87B642669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C979DB9-D593-B348-1699-09580E36EFE3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D9743AD-A16B-5F1C-726B-153B4A512A75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0DC252D-FD10-8C83-D1C5-6018DD8EF8AF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7632E9A-FB94-340E-6114-570A1F9004E4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5A6A06-8D11-1BC3-4A4F-154B9E10825C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FE7FEEC-5CC0-6F22-95C3-28009159B356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3E518FE-9879-8188-48AF-05B0E89C5306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A2F6A5A-1DCD-84F5-BF49-4E6D39D31DC2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087E136-879D-C8AA-2F6E-CB71CAA1DC18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FA0FC15-15D1-7728-F13E-69D50776D57D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BF4B92F-2D71-CBCA-AFD3-4A91F069DF56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6965FCD-7D32-0977-9138-6A01B2893427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13AD184-9B98-A510-1630-07357E0BA6CE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13CEFFD-3035-3430-2BAB-5586C2C135C8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7FB4198-3F65-2DF4-926D-0EAF0BA1BCC8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37D9F32-5EC9-F1A5-7DA2-0339BD82BA91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65702B0-3F83-BA22-8017-E8B2F7644C30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25EA2B2-B0BC-05DA-B013-E25E20ACA44D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501D648-E229-B273-B0E6-E7EE70CD3672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1B99E4C-C5AE-7FDB-9313-0A314B458724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5B5C865-63EA-2458-AF4A-0DB566B7DFC1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55BE754-04A6-A15C-406F-0AB9CDF1D4F6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BC815328-FEB4-2F5D-C6CC-914334BBFF20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71B41565-0FBA-B8D2-1970-F20AA36BB0A7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202B728A-0F88-06EF-6C1C-78E6D81F2271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1564FA6A-D247-5D15-223A-52E739963EA5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31981C86-3BAF-8675-3DC6-D3360F17FDB2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8CDFF656-5AE9-880D-F5FC-FD5838CD5221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4C3C07B9-AC9C-FE3D-31E1-3DBE0983FC12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AF9EC278-3CD6-3094-9DA2-4A04A1B4617B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62927EEA-EC84-7C3F-25E8-A0963A7DC498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80A4311A-1D59-EC57-E792-F862B201030A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66B946C-1A79-B011-6AFE-CC031E7FECA9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63AEAEC0-0437-AEBF-EDCB-43BCF37C0877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40500484-BCC2-8F64-CA88-BED517876C9B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885A2399-8BF3-28FE-AE2B-4FD933CB11AC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40DE184-6370-CCB4-D2DC-749F8FFF09C5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00C482E4-3403-A0CA-F288-D02664B9DF57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585079E-EA36-B959-0406-AE4DAB9F7B81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531F89F-2B2C-650F-4E0C-79C4A408F394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788A1363-6B59-DF79-7D6E-910ED1233713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89D28D60-478A-2B8D-EAF0-8BD7E70B54D2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3BD88E57-AD76-81BA-877F-EDD59F3AF960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8E9E9517-8461-E9A4-53C9-22E1C63E5E6C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AB68FEDE-51FF-2E1E-2C3B-D58C23424905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FC7311D8-4856-F2B1-B1FE-24E1E28574A1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42682F78-BC6B-99D8-6B1E-BDDB333336BC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386BEDFC-A275-BD33-E26E-6FB3E50BE5A5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025DF77D-A1DB-C84B-CB34-D3B63D8C01E8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FE861702-D6BF-34E3-B9D5-05872566DFEA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A690424F-E616-60FC-A764-D76162D79E20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66B9E0F7-4B31-71DE-66C6-DE806275DDF0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11A60A81-F401-486D-261E-E41AE4FE1533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89B2E487-FDE0-1BE6-7C6E-A2848F496438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3BB277E4-8E09-779A-B9F6-3A785EFB8B39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4D4DDC4-90E5-21BB-37F1-3EFBF50110B9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BEE893F5-6C5E-EAC0-AD72-F53088A1C28A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DF85605C-015A-BA51-972E-BCA9FF8C6134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4A9A7960-E434-87EA-A583-61AD84C21B62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B42ADA4-4D6A-11BF-8234-56BF0C141F16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500D81F3-2047-0B68-462D-7937238F0EC8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E016257C-3BBC-9C65-820F-37DBD79B3D32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37D3BF45-8CFD-8E04-F76F-D3861102B415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AD43DFB7-4F06-8D1B-8568-50163BD61297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0B66F9CE-6BB5-3790-CCC3-4FCF5E6061D5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6E9A24F0-8068-933D-BD39-075CFC25E891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D4757F55-7372-8106-6B25-F48031E53C63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07D48AFF-F3F6-D493-6D50-33126240D1C1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659CC765-A572-CDE6-B409-FE5C3814398D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3B8CC375-AC8A-D1B6-D262-65219FA23F39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1C7B08C2-E48A-61B9-0B2B-28E10AF0C462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5D59943C-E9E0-DCFB-86C9-115BDBBEA86E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B02CD9D8-639C-FC5D-85FE-EA331A8C3BEB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414A95B1-6802-5D2E-B145-9869114F6391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98459461-24B0-CCF4-184A-089D648BC51D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562441E1-1A11-6207-3619-4E17BC1B0F3A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CE4513-EE5F-84FA-5A5B-AAE28BCC96F1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2AAC290F-7462-CE26-F176-98AE293DBB34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200" name="任意多边形: 形状 199">
                  <a:extLst>
                    <a:ext uri="{FF2B5EF4-FFF2-40B4-BE49-F238E27FC236}">
                      <a16:creationId xmlns:a16="http://schemas.microsoft.com/office/drawing/2014/main" id="{A8826D5A-BFFE-0D2F-D672-2F592F9C5430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D6AAADD9-8DF4-4D3F-6CCF-E1FD5E983B66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2EFCEEA7-99E0-86A9-2A67-22360E1C7777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A5A856B3-D538-BC2A-CCEC-F7CAFCEAD5B7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99" name="椭圆 198">
                  <a:extLst>
                    <a:ext uri="{FF2B5EF4-FFF2-40B4-BE49-F238E27FC236}">
                      <a16:creationId xmlns:a16="http://schemas.microsoft.com/office/drawing/2014/main" id="{5269DBA2-D956-7C59-91F9-DBC99CAD8374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8B2641AF-77B0-6929-0584-54A39E294BD4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083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03">
            <a:extLst>
              <a:ext uri="{FF2B5EF4-FFF2-40B4-BE49-F238E27FC236}">
                <a16:creationId xmlns:a16="http://schemas.microsoft.com/office/drawing/2014/main" id="{19060701-4C01-43A5-B09E-C0F69AE41219}"/>
              </a:ext>
            </a:extLst>
          </p:cNvPr>
          <p:cNvSpPr txBox="1"/>
          <p:nvPr/>
        </p:nvSpPr>
        <p:spPr>
          <a:xfrm>
            <a:off x="450454" y="3036981"/>
            <a:ext cx="4607321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516070"/>
                </a:solidFill>
                <a:effectLst>
                  <a:outerShdw blurRad="12700" dist="254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algn="ctr"/>
            <a:r>
              <a:rPr lang="zh-CN" altLang="en-US" sz="5400" dirty="0"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</a:rPr>
              <a:t>概念模型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3856BF-26A0-4E64-8C3C-E6D266B5DC7B}"/>
              </a:ext>
            </a:extLst>
          </p:cNvPr>
          <p:cNvGrpSpPr/>
          <p:nvPr/>
        </p:nvGrpSpPr>
        <p:grpSpPr>
          <a:xfrm rot="1872762">
            <a:off x="7979595" y="2604771"/>
            <a:ext cx="3471809" cy="6767830"/>
            <a:chOff x="276677" y="1664970"/>
            <a:chExt cx="3471809" cy="6767830"/>
          </a:xfrm>
        </p:grpSpPr>
        <p:sp>
          <p:nvSpPr>
            <p:cNvPr id="5" name="PA-圆角矩形 9">
              <a:extLst>
                <a:ext uri="{FF2B5EF4-FFF2-40B4-BE49-F238E27FC236}">
                  <a16:creationId xmlns:a16="http://schemas.microsoft.com/office/drawing/2014/main" id="{D937B5BF-A314-4D30-847F-28CB0B8FA589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PA-圆角矩形 10">
              <a:extLst>
                <a:ext uri="{FF2B5EF4-FFF2-40B4-BE49-F238E27FC236}">
                  <a16:creationId xmlns:a16="http://schemas.microsoft.com/office/drawing/2014/main" id="{D613B39F-57CE-4629-9063-D74E9ACC70CB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PA-圆角矩形 11">
              <a:extLst>
                <a:ext uri="{FF2B5EF4-FFF2-40B4-BE49-F238E27FC236}">
                  <a16:creationId xmlns:a16="http://schemas.microsoft.com/office/drawing/2014/main" id="{4006B02F-C60C-4C40-9EF0-781F2AAB1425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PA-椭圆 13">
              <a:extLst>
                <a:ext uri="{FF2B5EF4-FFF2-40B4-BE49-F238E27FC236}">
                  <a16:creationId xmlns:a16="http://schemas.microsoft.com/office/drawing/2014/main" id="{9EFDF6AE-FFEC-4C3C-A753-7ADD128587EE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PA-椭圆 14">
              <a:extLst>
                <a:ext uri="{FF2B5EF4-FFF2-40B4-BE49-F238E27FC236}">
                  <a16:creationId xmlns:a16="http://schemas.microsoft.com/office/drawing/2014/main" id="{2F9DB258-9B8B-48A4-862D-DF465A686FD6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PA-椭圆 15">
              <a:extLst>
                <a:ext uri="{FF2B5EF4-FFF2-40B4-BE49-F238E27FC236}">
                  <a16:creationId xmlns:a16="http://schemas.microsoft.com/office/drawing/2014/main" id="{C9592DDC-3EBB-4F19-9A5F-992FB31991D9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PA-椭圆 16">
              <a:extLst>
                <a:ext uri="{FF2B5EF4-FFF2-40B4-BE49-F238E27FC236}">
                  <a16:creationId xmlns:a16="http://schemas.microsoft.com/office/drawing/2014/main" id="{227CBDFF-B680-47E9-B42B-2354C6A954D7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PA-任意多边形 20">
              <a:extLst>
                <a:ext uri="{FF2B5EF4-FFF2-40B4-BE49-F238E27FC236}">
                  <a16:creationId xmlns:a16="http://schemas.microsoft.com/office/drawing/2014/main" id="{8D6E6088-98F0-47E3-B3BB-55A28F2962D1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PA-圆角矩形 23">
              <a:extLst>
                <a:ext uri="{FF2B5EF4-FFF2-40B4-BE49-F238E27FC236}">
                  <a16:creationId xmlns:a16="http://schemas.microsoft.com/office/drawing/2014/main" id="{348B6C9F-97AF-4186-B627-78F8003C1078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A8E84EF-FADC-40A2-AD09-F64FB15C6A84}"/>
                </a:ext>
              </a:extLst>
            </p:cNvPr>
            <p:cNvGrpSpPr/>
            <p:nvPr/>
          </p:nvGrpSpPr>
          <p:grpSpPr>
            <a:xfrm>
              <a:off x="1437377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121E92A-A7F2-4F83-B04F-54DE097BD9B2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33" name="PA-任意多边形 46">
                  <a:extLst>
                    <a:ext uri="{FF2B5EF4-FFF2-40B4-BE49-F238E27FC236}">
                      <a16:creationId xmlns:a16="http://schemas.microsoft.com/office/drawing/2014/main" id="{3761D66C-696A-45BB-86D7-E5E769943EE5}"/>
                    </a:ext>
                  </a:extLst>
                </p:cNvPr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PA-文本框 47">
                  <a:extLst>
                    <a:ext uri="{FF2B5EF4-FFF2-40B4-BE49-F238E27FC236}">
                      <a16:creationId xmlns:a16="http://schemas.microsoft.com/office/drawing/2014/main" id="{DD47CA4E-B39C-4BEB-B7D8-CA68302F60FE}"/>
                    </a:ext>
                  </a:extLst>
                </p:cNvPr>
                <p:cNvSpPr txBox="1"/>
                <p:nvPr>
                  <p:custDataLst>
                    <p:tags r:id="rId71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4E44EE5-DFF1-4638-880D-8FF6CD230774}"/>
                  </a:ext>
                </a:extLst>
              </p:cNvPr>
              <p:cNvGrpSpPr/>
              <p:nvPr/>
            </p:nvGrpSpPr>
            <p:grpSpPr>
              <a:xfrm>
                <a:off x="4574722" y="4090720"/>
                <a:ext cx="3000226" cy="562986"/>
                <a:chOff x="5082792" y="3189020"/>
                <a:chExt cx="3000226" cy="562986"/>
              </a:xfrm>
            </p:grpSpPr>
            <p:sp>
              <p:nvSpPr>
                <p:cNvPr id="32" name="PA-椭圆 45">
                  <a:extLst>
                    <a:ext uri="{FF2B5EF4-FFF2-40B4-BE49-F238E27FC236}">
                      <a16:creationId xmlns:a16="http://schemas.microsoft.com/office/drawing/2014/main" id="{0E33B1CE-BED5-4847-B880-AC1A5C309EBA}"/>
                    </a:ext>
                  </a:extLst>
                </p:cNvPr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5819557" y="3189020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" name="PA-文本框 43">
                  <a:extLst>
                    <a:ext uri="{FF2B5EF4-FFF2-40B4-BE49-F238E27FC236}">
                      <a16:creationId xmlns:a16="http://schemas.microsoft.com/office/drawing/2014/main" id="{B7F7074C-8C3D-4291-9839-65C9D7CBDE14}"/>
                    </a:ext>
                  </a:extLst>
                </p:cNvPr>
                <p:cNvSpPr txBox="1"/>
                <p:nvPr>
                  <p:custDataLst>
                    <p:tags r:id="rId69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15" name="PA-文本框 49">
              <a:extLst>
                <a:ext uri="{FF2B5EF4-FFF2-40B4-BE49-F238E27FC236}">
                  <a16:creationId xmlns:a16="http://schemas.microsoft.com/office/drawing/2014/main" id="{C0A01F9A-72A8-4055-86C5-C2791BA19B78}"/>
                </a:ext>
              </a:extLst>
            </p:cNvPr>
            <p:cNvSpPr txBox="1"/>
            <p:nvPr>
              <p:custDataLst>
                <p:tags r:id="rId60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6" name="PA-文本框 28">
              <a:extLst>
                <a:ext uri="{FF2B5EF4-FFF2-40B4-BE49-F238E27FC236}">
                  <a16:creationId xmlns:a16="http://schemas.microsoft.com/office/drawing/2014/main" id="{D33B6B62-A2FC-41DB-93C0-5130634B4D65}"/>
                </a:ext>
              </a:extLst>
            </p:cNvPr>
            <p:cNvSpPr txBox="1"/>
            <p:nvPr>
              <p:custDataLst>
                <p:tags r:id="rId61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17" name="PA-文本框 25">
              <a:extLst>
                <a:ext uri="{FF2B5EF4-FFF2-40B4-BE49-F238E27FC236}">
                  <a16:creationId xmlns:a16="http://schemas.microsoft.com/office/drawing/2014/main" id="{A82BCA34-2A1E-49D5-879C-A907CFD57613}"/>
                </a:ext>
              </a:extLst>
            </p:cNvPr>
            <p:cNvSpPr txBox="1"/>
            <p:nvPr>
              <p:custDataLst>
                <p:tags r:id="rId62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18" name="PA-圆角矩形 24">
              <a:extLst>
                <a:ext uri="{FF2B5EF4-FFF2-40B4-BE49-F238E27FC236}">
                  <a16:creationId xmlns:a16="http://schemas.microsoft.com/office/drawing/2014/main" id="{B5B77551-3AAC-439A-94EB-5944111E3F64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19" name="PA-文本框 29">
              <a:extLst>
                <a:ext uri="{FF2B5EF4-FFF2-40B4-BE49-F238E27FC236}">
                  <a16:creationId xmlns:a16="http://schemas.microsoft.com/office/drawing/2014/main" id="{09267E99-293C-425C-AB78-8E0E31D0DCDD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0" name="PA-文本框 29">
              <a:extLst>
                <a:ext uri="{FF2B5EF4-FFF2-40B4-BE49-F238E27FC236}">
                  <a16:creationId xmlns:a16="http://schemas.microsoft.com/office/drawing/2014/main" id="{5B64320F-33E3-46B9-8440-1A2C8BF27E3C}"/>
                </a:ext>
              </a:extLst>
            </p:cNvPr>
            <p:cNvSpPr txBox="1"/>
            <p:nvPr>
              <p:custDataLst>
                <p:tags r:id="rId65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21" name="PA-文本框 25">
              <a:extLst>
                <a:ext uri="{FF2B5EF4-FFF2-40B4-BE49-F238E27FC236}">
                  <a16:creationId xmlns:a16="http://schemas.microsoft.com/office/drawing/2014/main" id="{1029E836-978C-47D6-A469-357EBFB27248}"/>
                </a:ext>
              </a:extLst>
            </p:cNvPr>
            <p:cNvSpPr txBox="1"/>
            <p:nvPr>
              <p:custDataLst>
                <p:tags r:id="rId66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22" name="PA-文本框 28">
              <a:extLst>
                <a:ext uri="{FF2B5EF4-FFF2-40B4-BE49-F238E27FC236}">
                  <a16:creationId xmlns:a16="http://schemas.microsoft.com/office/drawing/2014/main" id="{35C57318-808E-444B-AF6E-500F3996A262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41F718D-05F7-415C-A6BD-90D3B4BE06EE}"/>
              </a:ext>
            </a:extLst>
          </p:cNvPr>
          <p:cNvGrpSpPr/>
          <p:nvPr/>
        </p:nvGrpSpPr>
        <p:grpSpPr>
          <a:xfrm rot="1872762">
            <a:off x="6449245" y="-2246629"/>
            <a:ext cx="3471809" cy="6767830"/>
            <a:chOff x="276677" y="1664970"/>
            <a:chExt cx="3471809" cy="6767830"/>
          </a:xfrm>
        </p:grpSpPr>
        <p:sp>
          <p:nvSpPr>
            <p:cNvPr id="36" name="PA-圆角矩形 9">
              <a:extLst>
                <a:ext uri="{FF2B5EF4-FFF2-40B4-BE49-F238E27FC236}">
                  <a16:creationId xmlns:a16="http://schemas.microsoft.com/office/drawing/2014/main" id="{8A715EBB-83A1-42EF-A76C-9E3747ED66B7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圆角矩形 10">
              <a:extLst>
                <a:ext uri="{FF2B5EF4-FFF2-40B4-BE49-F238E27FC236}">
                  <a16:creationId xmlns:a16="http://schemas.microsoft.com/office/drawing/2014/main" id="{026E6F41-7237-4297-918C-1B5F9A29637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PA-圆角矩形 11">
              <a:extLst>
                <a:ext uri="{FF2B5EF4-FFF2-40B4-BE49-F238E27FC236}">
                  <a16:creationId xmlns:a16="http://schemas.microsoft.com/office/drawing/2014/main" id="{2C568147-D3D7-49DF-9954-8E680CFD82C1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PA-椭圆 13">
              <a:extLst>
                <a:ext uri="{FF2B5EF4-FFF2-40B4-BE49-F238E27FC236}">
                  <a16:creationId xmlns:a16="http://schemas.microsoft.com/office/drawing/2014/main" id="{AD2107E3-A636-493F-B4EF-458D6FCDFCF4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PA-椭圆 14">
              <a:extLst>
                <a:ext uri="{FF2B5EF4-FFF2-40B4-BE49-F238E27FC236}">
                  <a16:creationId xmlns:a16="http://schemas.microsoft.com/office/drawing/2014/main" id="{F15F8DBD-5573-47D7-827C-72B5E9EF5BD9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PA-椭圆 15">
              <a:extLst>
                <a:ext uri="{FF2B5EF4-FFF2-40B4-BE49-F238E27FC236}">
                  <a16:creationId xmlns:a16="http://schemas.microsoft.com/office/drawing/2014/main" id="{9F7E2EBD-93AF-4AC2-98E1-FDFD176E6764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PA-椭圆 16">
              <a:extLst>
                <a:ext uri="{FF2B5EF4-FFF2-40B4-BE49-F238E27FC236}">
                  <a16:creationId xmlns:a16="http://schemas.microsoft.com/office/drawing/2014/main" id="{A8A4D39C-95F4-4B89-B3C5-28FDF37D36BA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PA-任意多边形 20">
              <a:extLst>
                <a:ext uri="{FF2B5EF4-FFF2-40B4-BE49-F238E27FC236}">
                  <a16:creationId xmlns:a16="http://schemas.microsoft.com/office/drawing/2014/main" id="{C4C034A5-AB41-4C55-BF0F-FF7EF5A62F4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PA-圆角矩形 23">
              <a:extLst>
                <a:ext uri="{FF2B5EF4-FFF2-40B4-BE49-F238E27FC236}">
                  <a16:creationId xmlns:a16="http://schemas.microsoft.com/office/drawing/2014/main" id="{4C380B51-5A8E-4160-AA15-AD9DC9DA9D19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3309D75-1CFC-4505-8CF9-7AD0C2E541F9}"/>
                </a:ext>
              </a:extLst>
            </p:cNvPr>
            <p:cNvGrpSpPr/>
            <p:nvPr/>
          </p:nvGrpSpPr>
          <p:grpSpPr>
            <a:xfrm>
              <a:off x="1437377" y="3032463"/>
              <a:ext cx="1253195" cy="1126030"/>
              <a:chOff x="4574722" y="1957919"/>
              <a:chExt cx="3000226" cy="2695787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00D6F1FC-00CB-4D06-A00C-966533C51CBC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64" name="PA-任意多边形 46">
                  <a:extLst>
                    <a:ext uri="{FF2B5EF4-FFF2-40B4-BE49-F238E27FC236}">
                      <a16:creationId xmlns:a16="http://schemas.microsoft.com/office/drawing/2014/main" id="{86EE483A-AB58-45FB-BA8D-5FD64AB16823}"/>
                    </a:ext>
                  </a:extLst>
                </p:cNvPr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5" name="PA-文本框 47">
                  <a:extLst>
                    <a:ext uri="{FF2B5EF4-FFF2-40B4-BE49-F238E27FC236}">
                      <a16:creationId xmlns:a16="http://schemas.microsoft.com/office/drawing/2014/main" id="{33BCCDAC-FE4D-4405-BFDB-C60AE7C315FF}"/>
                    </a:ext>
                  </a:extLst>
                </p:cNvPr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AF3C244D-CAE9-437F-8B58-6A741736F5A2}"/>
                  </a:ext>
                </a:extLst>
              </p:cNvPr>
              <p:cNvGrpSpPr/>
              <p:nvPr/>
            </p:nvGrpSpPr>
            <p:grpSpPr>
              <a:xfrm>
                <a:off x="4574722" y="4090720"/>
                <a:ext cx="3000226" cy="562986"/>
                <a:chOff x="5082792" y="3189020"/>
                <a:chExt cx="3000226" cy="562986"/>
              </a:xfrm>
            </p:grpSpPr>
            <p:sp>
              <p:nvSpPr>
                <p:cNvPr id="63" name="PA-椭圆 45">
                  <a:extLst>
                    <a:ext uri="{FF2B5EF4-FFF2-40B4-BE49-F238E27FC236}">
                      <a16:creationId xmlns:a16="http://schemas.microsoft.com/office/drawing/2014/main" id="{5A0CC4DA-8BA5-46EB-902C-2D595D3E1F2C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5819557" y="3189020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1" name="PA-文本框 43">
                  <a:extLst>
                    <a:ext uri="{FF2B5EF4-FFF2-40B4-BE49-F238E27FC236}">
                      <a16:creationId xmlns:a16="http://schemas.microsoft.com/office/drawing/2014/main" id="{AD5A365C-889E-4F0D-B865-325A70EDF968}"/>
                    </a:ext>
                  </a:extLst>
                </p:cNvPr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46" name="PA-文本框 49">
              <a:extLst>
                <a:ext uri="{FF2B5EF4-FFF2-40B4-BE49-F238E27FC236}">
                  <a16:creationId xmlns:a16="http://schemas.microsoft.com/office/drawing/2014/main" id="{0B22D209-037B-4B49-AF62-2DFC3C618F85}"/>
                </a:ext>
              </a:extLst>
            </p:cNvPr>
            <p:cNvSpPr txBox="1"/>
            <p:nvPr>
              <p:custDataLst>
                <p:tags r:id="rId39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7" name="PA-文本框 28">
              <a:extLst>
                <a:ext uri="{FF2B5EF4-FFF2-40B4-BE49-F238E27FC236}">
                  <a16:creationId xmlns:a16="http://schemas.microsoft.com/office/drawing/2014/main" id="{A84B9E8F-6698-4CF8-A500-511582A8760B}"/>
                </a:ext>
              </a:extLst>
            </p:cNvPr>
            <p:cNvSpPr txBox="1"/>
            <p:nvPr>
              <p:custDataLst>
                <p:tags r:id="rId40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48" name="PA-文本框 25">
              <a:extLst>
                <a:ext uri="{FF2B5EF4-FFF2-40B4-BE49-F238E27FC236}">
                  <a16:creationId xmlns:a16="http://schemas.microsoft.com/office/drawing/2014/main" id="{291AF852-6E8B-4A03-80C5-C4E0FA1961F8}"/>
                </a:ext>
              </a:extLst>
            </p:cNvPr>
            <p:cNvSpPr txBox="1"/>
            <p:nvPr>
              <p:custDataLst>
                <p:tags r:id="rId41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49" name="PA-圆角矩形 24">
              <a:extLst>
                <a:ext uri="{FF2B5EF4-FFF2-40B4-BE49-F238E27FC236}">
                  <a16:creationId xmlns:a16="http://schemas.microsoft.com/office/drawing/2014/main" id="{B7879524-9E4D-4428-8E59-C9C01E36E917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50" name="PA-文本框 29">
              <a:extLst>
                <a:ext uri="{FF2B5EF4-FFF2-40B4-BE49-F238E27FC236}">
                  <a16:creationId xmlns:a16="http://schemas.microsoft.com/office/drawing/2014/main" id="{042C77C6-6110-4C13-AB56-38E482994F5C}"/>
                </a:ext>
              </a:extLst>
            </p:cNvPr>
            <p:cNvSpPr txBox="1"/>
            <p:nvPr>
              <p:custDataLst>
                <p:tags r:id="rId43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1" name="PA-文本框 29">
              <a:extLst>
                <a:ext uri="{FF2B5EF4-FFF2-40B4-BE49-F238E27FC236}">
                  <a16:creationId xmlns:a16="http://schemas.microsoft.com/office/drawing/2014/main" id="{D580E884-A7F8-459A-AFF3-0F55E35E7C25}"/>
                </a:ext>
              </a:extLst>
            </p:cNvPr>
            <p:cNvSpPr txBox="1"/>
            <p:nvPr>
              <p:custDataLst>
                <p:tags r:id="rId44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52" name="PA-文本框 25">
              <a:extLst>
                <a:ext uri="{FF2B5EF4-FFF2-40B4-BE49-F238E27FC236}">
                  <a16:creationId xmlns:a16="http://schemas.microsoft.com/office/drawing/2014/main" id="{6EE8D74E-2DEC-4D50-863C-2D8A5FF44755}"/>
                </a:ext>
              </a:extLst>
            </p:cNvPr>
            <p:cNvSpPr txBox="1"/>
            <p:nvPr>
              <p:custDataLst>
                <p:tags r:id="rId45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53" name="PA-文本框 28">
              <a:extLst>
                <a:ext uri="{FF2B5EF4-FFF2-40B4-BE49-F238E27FC236}">
                  <a16:creationId xmlns:a16="http://schemas.microsoft.com/office/drawing/2014/main" id="{20202B93-4A4D-4EAD-B420-AE5678CFF937}"/>
                </a:ext>
              </a:extLst>
            </p:cNvPr>
            <p:cNvSpPr txBox="1"/>
            <p:nvPr>
              <p:custDataLst>
                <p:tags r:id="rId46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E195669-04C2-49DE-A88D-96E240C20778}"/>
              </a:ext>
            </a:extLst>
          </p:cNvPr>
          <p:cNvGrpSpPr/>
          <p:nvPr/>
        </p:nvGrpSpPr>
        <p:grpSpPr>
          <a:xfrm rot="1872762">
            <a:off x="11649894" y="-3424731"/>
            <a:ext cx="3471809" cy="6767830"/>
            <a:chOff x="276677" y="1664970"/>
            <a:chExt cx="3471809" cy="6767830"/>
          </a:xfrm>
        </p:grpSpPr>
        <p:sp>
          <p:nvSpPr>
            <p:cNvPr id="67" name="PA-圆角矩形 9">
              <a:extLst>
                <a:ext uri="{FF2B5EF4-FFF2-40B4-BE49-F238E27FC236}">
                  <a16:creationId xmlns:a16="http://schemas.microsoft.com/office/drawing/2014/main" id="{EB60A13A-8935-4BFB-9F71-3C250B5E498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76677" y="1664970"/>
              <a:ext cx="3471809" cy="6767830"/>
            </a:xfrm>
            <a:prstGeom prst="roundRect">
              <a:avLst>
                <a:gd name="adj" fmla="val 9167"/>
              </a:avLst>
            </a:prstGeom>
            <a:gradFill flip="none" rotWithShape="1">
              <a:gsLst>
                <a:gs pos="0">
                  <a:srgbClr val="DDEAF5">
                    <a:lumMod val="59000"/>
                    <a:lumOff val="41000"/>
                  </a:srgbClr>
                </a:gs>
                <a:gs pos="100000">
                  <a:srgbClr val="DDEAF5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06400" dist="177800" dir="5400000" algn="t" rotWithShape="0">
                <a:srgbClr val="8BA3BF">
                  <a:alpha val="3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PA-圆角矩形 10">
              <a:extLst>
                <a:ext uri="{FF2B5EF4-FFF2-40B4-BE49-F238E27FC236}">
                  <a16:creationId xmlns:a16="http://schemas.microsoft.com/office/drawing/2014/main" id="{294DE7BE-2BDD-4E48-8A59-267155BEBFB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756095" y="2271571"/>
              <a:ext cx="2578893" cy="3928592"/>
            </a:xfrm>
            <a:prstGeom prst="roundRect">
              <a:avLst>
                <a:gd name="adj" fmla="val 17185"/>
              </a:avLst>
            </a:prstGeom>
            <a:gradFill flip="none" rotWithShape="1">
              <a:gsLst>
                <a:gs pos="0">
                  <a:schemeClr val="accent1">
                    <a:lumMod val="6000"/>
                    <a:lumOff val="94000"/>
                  </a:schemeClr>
                </a:gs>
                <a:gs pos="90000">
                  <a:srgbClr val="E0EAF5">
                    <a:lumMod val="82000"/>
                    <a:lumOff val="18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139700">
              <a:gradFill flip="none" rotWithShape="1">
                <a:gsLst>
                  <a:gs pos="46000">
                    <a:srgbClr val="EBF3FA">
                      <a:lumMod val="51000"/>
                      <a:lumOff val="49000"/>
                    </a:srgbClr>
                  </a:gs>
                  <a:gs pos="55000">
                    <a:srgbClr val="80A1CA">
                      <a:lumMod val="38000"/>
                      <a:lumOff val="62000"/>
                    </a:srgbClr>
                  </a:gs>
                </a:gsLst>
                <a:lin ang="2700000" scaled="1"/>
                <a:tileRect/>
              </a:gradFill>
            </a:ln>
            <a:effectLst>
              <a:outerShdw blurRad="190500" dist="152400" dir="2700000" algn="tl" rotWithShape="0">
                <a:srgbClr val="80A1CA">
                  <a:alpha val="22745"/>
                </a:srgbClr>
              </a:outerShdw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PA-圆角矩形 11">
              <a:extLst>
                <a:ext uri="{FF2B5EF4-FFF2-40B4-BE49-F238E27FC236}">
                  <a16:creationId xmlns:a16="http://schemas.microsoft.com/office/drawing/2014/main" id="{20F60E6D-A043-45A0-92ED-AD4066C72DF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624062" y="4935230"/>
              <a:ext cx="1005558" cy="5195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EDF2F9">
                    <a:lumMod val="48000"/>
                    <a:lumOff val="52000"/>
                  </a:srgbClr>
                </a:gs>
                <a:gs pos="100000">
                  <a:srgbClr val="EDF2F9">
                    <a:lumMod val="91000"/>
                  </a:srgbClr>
                </a:gs>
              </a:gsLst>
              <a:lin ang="13500000" scaled="1"/>
              <a:tileRect/>
            </a:gradFill>
            <a:ln w="107950">
              <a:gradFill flip="none" rotWithShape="1">
                <a:gsLst>
                  <a:gs pos="43000">
                    <a:schemeClr val="bg1"/>
                  </a:gs>
                  <a:gs pos="57000">
                    <a:srgbClr val="80A1CA">
                      <a:lumMod val="62000"/>
                      <a:lumOff val="38000"/>
                    </a:srgbClr>
                  </a:gs>
                </a:gsLst>
                <a:lin ang="4200000" scaled="0"/>
                <a:tileRect/>
              </a:gradFill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PA-椭圆 13">
              <a:extLst>
                <a:ext uri="{FF2B5EF4-FFF2-40B4-BE49-F238E27FC236}">
                  <a16:creationId xmlns:a16="http://schemas.microsoft.com/office/drawing/2014/main" id="{84BA29AC-438D-4FA8-BA66-17C556A1A17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207982" y="5039490"/>
              <a:ext cx="312436" cy="312436"/>
            </a:xfrm>
            <a:prstGeom prst="ellipse">
              <a:avLst/>
            </a:prstGeom>
            <a:solidFill>
              <a:srgbClr val="00B0F0"/>
            </a:solidFill>
            <a:ln w="6350">
              <a:gradFill flip="none" rotWithShape="1"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25400" dist="25400" dir="135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PA-椭圆 14">
              <a:extLst>
                <a:ext uri="{FF2B5EF4-FFF2-40B4-BE49-F238E27FC236}">
                  <a16:creationId xmlns:a16="http://schemas.microsoft.com/office/drawing/2014/main" id="{D393D23A-4594-4820-89AE-DF47A4FADD4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907977" y="6492766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PA-椭圆 15">
              <a:extLst>
                <a:ext uri="{FF2B5EF4-FFF2-40B4-BE49-F238E27FC236}">
                  <a16:creationId xmlns:a16="http://schemas.microsoft.com/office/drawing/2014/main" id="{258A055A-A037-47A4-AEC8-DB58DAFE685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139379" y="6496199"/>
              <a:ext cx="125190" cy="125190"/>
            </a:xfrm>
            <a:prstGeom prst="ellipse">
              <a:avLst/>
            </a:prstGeom>
            <a:gradFill flip="none" rotWithShape="1">
              <a:gsLst>
                <a:gs pos="40000">
                  <a:srgbClr val="E8F0F6"/>
                </a:gs>
                <a:gs pos="70000">
                  <a:srgbClr val="B9C5D2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gradFill flip="none" rotWithShape="1">
                <a:gsLst>
                  <a:gs pos="35000">
                    <a:schemeClr val="bg1"/>
                  </a:gs>
                  <a:gs pos="58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  <a:effectLst>
              <a:outerShdw blurRad="50800" dist="25400" dir="2700000" algn="tl" rotWithShape="0">
                <a:srgbClr val="8BA3BF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PA-椭圆 16">
              <a:extLst>
                <a:ext uri="{FF2B5EF4-FFF2-40B4-BE49-F238E27FC236}">
                  <a16:creationId xmlns:a16="http://schemas.microsoft.com/office/drawing/2014/main" id="{BACA6C05-B2E4-4DE3-9ECF-2B70E5DDE3E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673586" y="6495690"/>
              <a:ext cx="128877" cy="131069"/>
            </a:xfrm>
            <a:prstGeom prst="ellipse">
              <a:avLst/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635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PA-任意多边形 20">
              <a:extLst>
                <a:ext uri="{FF2B5EF4-FFF2-40B4-BE49-F238E27FC236}">
                  <a16:creationId xmlns:a16="http://schemas.microsoft.com/office/drawing/2014/main" id="{7F272DEC-F73B-4ED7-87A6-568B1D5ECF6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528751" y="2313828"/>
              <a:ext cx="219735" cy="3448559"/>
            </a:xfrm>
            <a:custGeom>
              <a:avLst/>
              <a:gdLst>
                <a:gd name="connsiteX0" fmla="*/ 152400 w 152400"/>
                <a:gd name="connsiteY0" fmla="*/ 0 h 2391795"/>
                <a:gd name="connsiteX1" fmla="*/ 152400 w 152400"/>
                <a:gd name="connsiteY1" fmla="*/ 2391795 h 2391795"/>
                <a:gd name="connsiteX2" fmla="*/ 122177 w 152400"/>
                <a:gd name="connsiteY2" fmla="*/ 2375390 h 2391795"/>
                <a:gd name="connsiteX3" fmla="*/ 0 w 152400"/>
                <a:gd name="connsiteY3" fmla="*/ 2145603 h 2391795"/>
                <a:gd name="connsiteX4" fmla="*/ 0 w 152400"/>
                <a:gd name="connsiteY4" fmla="*/ 246191 h 2391795"/>
                <a:gd name="connsiteX5" fmla="*/ 122177 w 152400"/>
                <a:gd name="connsiteY5" fmla="*/ 16404 h 2391795"/>
                <a:gd name="connsiteX6" fmla="*/ 152400 w 152400"/>
                <a:gd name="connsiteY6" fmla="*/ 0 h 2391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91795">
                  <a:moveTo>
                    <a:pt x="152400" y="0"/>
                  </a:moveTo>
                  <a:lnTo>
                    <a:pt x="152400" y="2391795"/>
                  </a:lnTo>
                  <a:lnTo>
                    <a:pt x="122177" y="2375390"/>
                  </a:lnTo>
                  <a:cubicBezTo>
                    <a:pt x="48464" y="2325591"/>
                    <a:pt x="0" y="2241257"/>
                    <a:pt x="0" y="2145603"/>
                  </a:cubicBezTo>
                  <a:lnTo>
                    <a:pt x="0" y="246191"/>
                  </a:lnTo>
                  <a:cubicBezTo>
                    <a:pt x="0" y="150537"/>
                    <a:pt x="48464" y="66203"/>
                    <a:pt x="122177" y="16404"/>
                  </a:cubicBezTo>
                  <a:lnTo>
                    <a:pt x="152400" y="0"/>
                  </a:lnTo>
                  <a:close/>
                </a:path>
              </a:pathLst>
            </a:custGeom>
            <a:gradFill>
              <a:gsLst>
                <a:gs pos="0">
                  <a:srgbClr val="94A2B0">
                    <a:alpha val="22000"/>
                  </a:srgbClr>
                </a:gs>
                <a:gs pos="51000">
                  <a:srgbClr val="748291"/>
                </a:gs>
                <a:gs pos="100000">
                  <a:srgbClr val="516070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PA-圆角矩形 23">
              <a:extLst>
                <a:ext uri="{FF2B5EF4-FFF2-40B4-BE49-F238E27FC236}">
                  <a16:creationId xmlns:a16="http://schemas.microsoft.com/office/drawing/2014/main" id="{06705690-06C7-45B3-B14F-97952CA82A65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52010" y="7430306"/>
              <a:ext cx="2724986" cy="2175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4000">
                  <a:srgbClr val="DBE5F1"/>
                </a:gs>
                <a:gs pos="93000">
                  <a:srgbClr val="DBE5F1">
                    <a:lumMod val="41000"/>
                    <a:lumOff val="59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rgbClr val="D9E4F0">
                      <a:lumMod val="21000"/>
                      <a:lumOff val="79000"/>
                    </a:srgbClr>
                  </a:gs>
                </a:gsLst>
                <a:lin ang="5400000" scaled="1"/>
              </a:gradFill>
            </a:ln>
            <a:effectLst>
              <a:innerShdw blurRad="76200" dist="38100" dir="13500000">
                <a:srgbClr val="8BA3BF">
                  <a:alpha val="95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2200DE2-187C-426A-BDBB-765D490099E7}"/>
                </a:ext>
              </a:extLst>
            </p:cNvPr>
            <p:cNvGrpSpPr/>
            <p:nvPr/>
          </p:nvGrpSpPr>
          <p:grpSpPr>
            <a:xfrm>
              <a:off x="1400369" y="3032463"/>
              <a:ext cx="1344891" cy="1126030"/>
              <a:chOff x="4486124" y="1957919"/>
              <a:chExt cx="3219752" cy="2695787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51F2B7EF-5898-4E3D-912E-4A59FF87D4C3}"/>
                  </a:ext>
                </a:extLst>
              </p:cNvPr>
              <p:cNvGrpSpPr/>
              <p:nvPr/>
            </p:nvGrpSpPr>
            <p:grpSpPr>
              <a:xfrm>
                <a:off x="4964223" y="1957919"/>
                <a:ext cx="2263554" cy="1926428"/>
                <a:chOff x="3978054" y="3018855"/>
                <a:chExt cx="882650" cy="751191"/>
              </a:xfrm>
            </p:grpSpPr>
            <p:sp>
              <p:nvSpPr>
                <p:cNvPr id="95" name="PA-任意多边形 46">
                  <a:extLst>
                    <a:ext uri="{FF2B5EF4-FFF2-40B4-BE49-F238E27FC236}">
                      <a16:creationId xmlns:a16="http://schemas.microsoft.com/office/drawing/2014/main" id="{96DAB28E-3631-473B-9410-C8F9AD9674BE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30000">
                      <a:srgbClr val="04DFFB"/>
                    </a:gs>
                    <a:gs pos="56000">
                      <a:srgbClr val="C40AF3"/>
                    </a:gs>
                    <a:gs pos="81000">
                      <a:srgbClr val="5E7BF7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6" name="PA-文本框 47">
                  <a:extLst>
                    <a:ext uri="{FF2B5EF4-FFF2-40B4-BE49-F238E27FC236}">
                      <a16:creationId xmlns:a16="http://schemas.microsoft.com/office/drawing/2014/main" id="{9106C6E2-8155-4FA6-B916-816EC24FF512}"/>
                    </a:ext>
                  </a:extLst>
                </p:cNvPr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922F9E06-A57D-41A0-89C2-5E4BD6E44207}"/>
                  </a:ext>
                </a:extLst>
              </p:cNvPr>
              <p:cNvGrpSpPr/>
              <p:nvPr/>
            </p:nvGrpSpPr>
            <p:grpSpPr>
              <a:xfrm>
                <a:off x="4486124" y="4081811"/>
                <a:ext cx="3219752" cy="571895"/>
                <a:chOff x="4994194" y="3180111"/>
                <a:chExt cx="3219752" cy="571895"/>
              </a:xfrm>
            </p:grpSpPr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488C305F-E050-4766-8BB5-49DFE7515103}"/>
                    </a:ext>
                  </a:extLst>
                </p:cNvPr>
                <p:cNvGrpSpPr/>
                <p:nvPr/>
              </p:nvGrpSpPr>
              <p:grpSpPr>
                <a:xfrm>
                  <a:off x="4994194" y="3180111"/>
                  <a:ext cx="3219752" cy="390776"/>
                  <a:chOff x="6102489" y="2839065"/>
                  <a:chExt cx="3219752" cy="390776"/>
                </a:xfrm>
                <a:gradFill>
                  <a:gsLst>
                    <a:gs pos="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</p:grpSpPr>
              <p:sp>
                <p:nvSpPr>
                  <p:cNvPr id="93" name="PA-文本框 44">
                    <a:extLst>
                      <a:ext uri="{FF2B5EF4-FFF2-40B4-BE49-F238E27FC236}">
                        <a16:creationId xmlns:a16="http://schemas.microsoft.com/office/drawing/2014/main" id="{7F18629F-7D53-40EC-BFA1-A3E8C0631C83}"/>
                      </a:ext>
                    </a:extLst>
                  </p:cNvPr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6102489" y="2839065"/>
                    <a:ext cx="3219752" cy="390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9752" h="390776">
                        <a:moveTo>
                          <a:pt x="1487309" y="334579"/>
                        </a:moveTo>
                        <a:lnTo>
                          <a:pt x="1551705" y="334579"/>
                        </a:lnTo>
                        <a:lnTo>
                          <a:pt x="1592903" y="379376"/>
                        </a:lnTo>
                        <a:lnTo>
                          <a:pt x="1528907" y="379376"/>
                        </a:lnTo>
                        <a:close/>
                        <a:moveTo>
                          <a:pt x="1361917" y="334579"/>
                        </a:moveTo>
                        <a:lnTo>
                          <a:pt x="1426313" y="334579"/>
                        </a:lnTo>
                        <a:lnTo>
                          <a:pt x="1386515" y="379376"/>
                        </a:lnTo>
                        <a:lnTo>
                          <a:pt x="1321719" y="379376"/>
                        </a:lnTo>
                        <a:close/>
                        <a:moveTo>
                          <a:pt x="1386515" y="263983"/>
                        </a:moveTo>
                        <a:lnTo>
                          <a:pt x="1386515" y="282782"/>
                        </a:lnTo>
                        <a:lnTo>
                          <a:pt x="1423913" y="282782"/>
                        </a:lnTo>
                        <a:lnTo>
                          <a:pt x="1423913" y="263983"/>
                        </a:lnTo>
                        <a:close/>
                        <a:moveTo>
                          <a:pt x="832149" y="241585"/>
                        </a:moveTo>
                        <a:lnTo>
                          <a:pt x="894145" y="241585"/>
                        </a:lnTo>
                        <a:lnTo>
                          <a:pt x="893945" y="360977"/>
                        </a:lnTo>
                        <a:lnTo>
                          <a:pt x="831749" y="385776"/>
                        </a:lnTo>
                        <a:close/>
                        <a:moveTo>
                          <a:pt x="1237724" y="236785"/>
                        </a:moveTo>
                        <a:lnTo>
                          <a:pt x="1297721" y="236785"/>
                        </a:lnTo>
                        <a:lnTo>
                          <a:pt x="1297721" y="354978"/>
                        </a:lnTo>
                        <a:lnTo>
                          <a:pt x="1237724" y="379376"/>
                        </a:lnTo>
                        <a:close/>
                        <a:moveTo>
                          <a:pt x="1011138" y="213986"/>
                        </a:moveTo>
                        <a:lnTo>
                          <a:pt x="1081334" y="213986"/>
                        </a:lnTo>
                        <a:lnTo>
                          <a:pt x="1081334" y="231785"/>
                        </a:lnTo>
                        <a:lnTo>
                          <a:pt x="1185927" y="231785"/>
                        </a:lnTo>
                        <a:lnTo>
                          <a:pt x="1154529" y="275183"/>
                        </a:lnTo>
                        <a:lnTo>
                          <a:pt x="1081334" y="275183"/>
                        </a:lnTo>
                        <a:lnTo>
                          <a:pt x="1081334" y="310981"/>
                        </a:lnTo>
                        <a:lnTo>
                          <a:pt x="1185128" y="310981"/>
                        </a:lnTo>
                        <a:lnTo>
                          <a:pt x="1155929" y="354578"/>
                        </a:lnTo>
                        <a:lnTo>
                          <a:pt x="1081334" y="354578"/>
                        </a:lnTo>
                        <a:lnTo>
                          <a:pt x="1081334" y="368577"/>
                        </a:lnTo>
                        <a:lnTo>
                          <a:pt x="1011138" y="389576"/>
                        </a:lnTo>
                        <a:lnTo>
                          <a:pt x="1011138" y="354578"/>
                        </a:lnTo>
                        <a:lnTo>
                          <a:pt x="925943" y="354578"/>
                        </a:lnTo>
                        <a:lnTo>
                          <a:pt x="925943" y="310981"/>
                        </a:lnTo>
                        <a:lnTo>
                          <a:pt x="1011138" y="310981"/>
                        </a:lnTo>
                        <a:lnTo>
                          <a:pt x="1011138" y="275183"/>
                        </a:lnTo>
                        <a:lnTo>
                          <a:pt x="925943" y="275183"/>
                        </a:lnTo>
                        <a:lnTo>
                          <a:pt x="925943" y="231785"/>
                        </a:lnTo>
                        <a:lnTo>
                          <a:pt x="1011138" y="231785"/>
                        </a:lnTo>
                        <a:close/>
                        <a:moveTo>
                          <a:pt x="1482909" y="203787"/>
                        </a:moveTo>
                        <a:lnTo>
                          <a:pt x="1482909" y="223386"/>
                        </a:lnTo>
                        <a:lnTo>
                          <a:pt x="1518307" y="223386"/>
                        </a:lnTo>
                        <a:lnTo>
                          <a:pt x="1502108" y="263983"/>
                        </a:lnTo>
                        <a:lnTo>
                          <a:pt x="1482909" y="263983"/>
                        </a:lnTo>
                        <a:lnTo>
                          <a:pt x="1482909" y="282782"/>
                        </a:lnTo>
                        <a:lnTo>
                          <a:pt x="1528907" y="282782"/>
                        </a:lnTo>
                        <a:lnTo>
                          <a:pt x="1528907" y="203787"/>
                        </a:lnTo>
                        <a:close/>
                        <a:moveTo>
                          <a:pt x="1386515" y="203787"/>
                        </a:moveTo>
                        <a:lnTo>
                          <a:pt x="1386515" y="223386"/>
                        </a:lnTo>
                        <a:lnTo>
                          <a:pt x="1423913" y="223386"/>
                        </a:lnTo>
                        <a:lnTo>
                          <a:pt x="1423913" y="203787"/>
                        </a:lnTo>
                        <a:close/>
                        <a:moveTo>
                          <a:pt x="569965" y="196788"/>
                        </a:moveTo>
                        <a:lnTo>
                          <a:pt x="637961" y="196788"/>
                        </a:lnTo>
                        <a:lnTo>
                          <a:pt x="600563" y="330379"/>
                        </a:lnTo>
                        <a:lnTo>
                          <a:pt x="696357" y="330379"/>
                        </a:lnTo>
                        <a:lnTo>
                          <a:pt x="664159" y="230585"/>
                        </a:lnTo>
                        <a:lnTo>
                          <a:pt x="730355" y="230585"/>
                        </a:lnTo>
                        <a:lnTo>
                          <a:pt x="777152" y="376177"/>
                        </a:lnTo>
                        <a:lnTo>
                          <a:pt x="711156" y="376177"/>
                        </a:lnTo>
                        <a:lnTo>
                          <a:pt x="700557" y="345178"/>
                        </a:lnTo>
                        <a:lnTo>
                          <a:pt x="681558" y="376977"/>
                        </a:lnTo>
                        <a:lnTo>
                          <a:pt x="530368" y="376977"/>
                        </a:lnTo>
                        <a:lnTo>
                          <a:pt x="530567" y="331979"/>
                        </a:lnTo>
                        <a:close/>
                        <a:moveTo>
                          <a:pt x="2544119" y="190988"/>
                        </a:moveTo>
                        <a:lnTo>
                          <a:pt x="2617714" y="190988"/>
                        </a:lnTo>
                        <a:lnTo>
                          <a:pt x="2605915" y="215986"/>
                        </a:lnTo>
                        <a:lnTo>
                          <a:pt x="2788304" y="215986"/>
                        </a:lnTo>
                        <a:lnTo>
                          <a:pt x="2788304" y="326380"/>
                        </a:lnTo>
                        <a:lnTo>
                          <a:pt x="2823702" y="326380"/>
                        </a:lnTo>
                        <a:lnTo>
                          <a:pt x="2802703" y="380176"/>
                        </a:lnTo>
                        <a:lnTo>
                          <a:pt x="2721708" y="380176"/>
                        </a:lnTo>
                        <a:lnTo>
                          <a:pt x="2721708" y="266783"/>
                        </a:lnTo>
                        <a:lnTo>
                          <a:pt x="2580717" y="266783"/>
                        </a:lnTo>
                        <a:lnTo>
                          <a:pt x="2524320" y="380176"/>
                        </a:lnTo>
                        <a:lnTo>
                          <a:pt x="2449325" y="380176"/>
                        </a:lnTo>
                        <a:lnTo>
                          <a:pt x="2506521" y="266783"/>
                        </a:lnTo>
                        <a:lnTo>
                          <a:pt x="2454124" y="266783"/>
                        </a:lnTo>
                        <a:lnTo>
                          <a:pt x="2454124" y="215986"/>
                        </a:lnTo>
                        <a:lnTo>
                          <a:pt x="2531919" y="215986"/>
                        </a:lnTo>
                        <a:close/>
                        <a:moveTo>
                          <a:pt x="1860761" y="184388"/>
                        </a:moveTo>
                        <a:lnTo>
                          <a:pt x="1929157" y="184388"/>
                        </a:lnTo>
                        <a:lnTo>
                          <a:pt x="2000952" y="375377"/>
                        </a:lnTo>
                        <a:lnTo>
                          <a:pt x="1932556" y="375177"/>
                        </a:lnTo>
                        <a:close/>
                        <a:moveTo>
                          <a:pt x="1689771" y="184388"/>
                        </a:moveTo>
                        <a:lnTo>
                          <a:pt x="1755967" y="184388"/>
                        </a:lnTo>
                        <a:lnTo>
                          <a:pt x="1684171" y="375177"/>
                        </a:lnTo>
                        <a:lnTo>
                          <a:pt x="1617976" y="375377"/>
                        </a:lnTo>
                        <a:close/>
                        <a:moveTo>
                          <a:pt x="2114145" y="147391"/>
                        </a:moveTo>
                        <a:lnTo>
                          <a:pt x="2114145" y="328579"/>
                        </a:lnTo>
                        <a:lnTo>
                          <a:pt x="2139944" y="328579"/>
                        </a:lnTo>
                        <a:lnTo>
                          <a:pt x="2139944" y="147391"/>
                        </a:lnTo>
                        <a:close/>
                        <a:moveTo>
                          <a:pt x="2916171" y="146991"/>
                        </a:moveTo>
                        <a:lnTo>
                          <a:pt x="2916171" y="222786"/>
                        </a:lnTo>
                        <a:lnTo>
                          <a:pt x="2956768" y="222786"/>
                        </a:lnTo>
                        <a:lnTo>
                          <a:pt x="2957168" y="146991"/>
                        </a:lnTo>
                        <a:close/>
                        <a:moveTo>
                          <a:pt x="863547" y="126192"/>
                        </a:moveTo>
                        <a:cubicBezTo>
                          <a:pt x="869680" y="126192"/>
                          <a:pt x="875880" y="127858"/>
                          <a:pt x="882146" y="131192"/>
                        </a:cubicBezTo>
                        <a:cubicBezTo>
                          <a:pt x="888412" y="134525"/>
                          <a:pt x="893245" y="139258"/>
                          <a:pt x="896645" y="145391"/>
                        </a:cubicBezTo>
                        <a:cubicBezTo>
                          <a:pt x="900045" y="151524"/>
                          <a:pt x="901778" y="158057"/>
                          <a:pt x="901845" y="164989"/>
                        </a:cubicBezTo>
                        <a:cubicBezTo>
                          <a:pt x="901912" y="171922"/>
                          <a:pt x="900278" y="178255"/>
                          <a:pt x="896945" y="183988"/>
                        </a:cubicBezTo>
                        <a:cubicBezTo>
                          <a:pt x="893479" y="189855"/>
                          <a:pt x="888712" y="194521"/>
                          <a:pt x="882646" y="197987"/>
                        </a:cubicBezTo>
                        <a:cubicBezTo>
                          <a:pt x="876580" y="201454"/>
                          <a:pt x="870213" y="203187"/>
                          <a:pt x="863547" y="203187"/>
                        </a:cubicBezTo>
                        <a:cubicBezTo>
                          <a:pt x="856748" y="203187"/>
                          <a:pt x="850315" y="201454"/>
                          <a:pt x="844248" y="197987"/>
                        </a:cubicBezTo>
                        <a:cubicBezTo>
                          <a:pt x="838182" y="194521"/>
                          <a:pt x="833482" y="189888"/>
                          <a:pt x="830149" y="184088"/>
                        </a:cubicBezTo>
                        <a:cubicBezTo>
                          <a:pt x="826816" y="178289"/>
                          <a:pt x="825149" y="171856"/>
                          <a:pt x="825149" y="164789"/>
                        </a:cubicBezTo>
                        <a:cubicBezTo>
                          <a:pt x="825149" y="157990"/>
                          <a:pt x="826849" y="151524"/>
                          <a:pt x="830249" y="145391"/>
                        </a:cubicBezTo>
                        <a:cubicBezTo>
                          <a:pt x="833649" y="139258"/>
                          <a:pt x="838482" y="134525"/>
                          <a:pt x="844748" y="131192"/>
                        </a:cubicBezTo>
                        <a:cubicBezTo>
                          <a:pt x="851015" y="127858"/>
                          <a:pt x="857281" y="126192"/>
                          <a:pt x="863547" y="126192"/>
                        </a:cubicBezTo>
                        <a:close/>
                        <a:moveTo>
                          <a:pt x="1266323" y="122792"/>
                        </a:moveTo>
                        <a:cubicBezTo>
                          <a:pt x="1272189" y="122925"/>
                          <a:pt x="1278055" y="124559"/>
                          <a:pt x="1283921" y="127692"/>
                        </a:cubicBezTo>
                        <a:cubicBezTo>
                          <a:pt x="1289788" y="130825"/>
                          <a:pt x="1294388" y="135291"/>
                          <a:pt x="1297721" y="141091"/>
                        </a:cubicBezTo>
                        <a:cubicBezTo>
                          <a:pt x="1301054" y="146891"/>
                          <a:pt x="1302720" y="153057"/>
                          <a:pt x="1302720" y="159590"/>
                        </a:cubicBezTo>
                        <a:cubicBezTo>
                          <a:pt x="1302587" y="166256"/>
                          <a:pt x="1300920" y="172422"/>
                          <a:pt x="1297721" y="178089"/>
                        </a:cubicBezTo>
                        <a:cubicBezTo>
                          <a:pt x="1294521" y="183755"/>
                          <a:pt x="1290088" y="188255"/>
                          <a:pt x="1284421" y="191588"/>
                        </a:cubicBezTo>
                        <a:cubicBezTo>
                          <a:pt x="1278755" y="194921"/>
                          <a:pt x="1272722" y="196588"/>
                          <a:pt x="1266323" y="196588"/>
                        </a:cubicBezTo>
                        <a:cubicBezTo>
                          <a:pt x="1259790" y="196721"/>
                          <a:pt x="1253723" y="195121"/>
                          <a:pt x="1248124" y="191788"/>
                        </a:cubicBezTo>
                        <a:cubicBezTo>
                          <a:pt x="1242524" y="188455"/>
                          <a:pt x="1238124" y="183922"/>
                          <a:pt x="1234924" y="178189"/>
                        </a:cubicBezTo>
                        <a:cubicBezTo>
                          <a:pt x="1231725" y="172456"/>
                          <a:pt x="1230125" y="166289"/>
                          <a:pt x="1230125" y="159690"/>
                        </a:cubicBezTo>
                        <a:cubicBezTo>
                          <a:pt x="1230125" y="153090"/>
                          <a:pt x="1231725" y="146924"/>
                          <a:pt x="1234924" y="141191"/>
                        </a:cubicBezTo>
                        <a:cubicBezTo>
                          <a:pt x="1238258" y="135191"/>
                          <a:pt x="1242824" y="130625"/>
                          <a:pt x="1248624" y="127492"/>
                        </a:cubicBezTo>
                        <a:cubicBezTo>
                          <a:pt x="1254423" y="124359"/>
                          <a:pt x="1260323" y="122792"/>
                          <a:pt x="1266323" y="122792"/>
                        </a:cubicBezTo>
                        <a:close/>
                        <a:moveTo>
                          <a:pt x="1630975" y="116192"/>
                        </a:moveTo>
                        <a:lnTo>
                          <a:pt x="1997552" y="116192"/>
                        </a:lnTo>
                        <a:lnTo>
                          <a:pt x="1977154" y="163390"/>
                        </a:lnTo>
                        <a:lnTo>
                          <a:pt x="1842562" y="163390"/>
                        </a:lnTo>
                        <a:lnTo>
                          <a:pt x="1842762" y="329179"/>
                        </a:lnTo>
                        <a:lnTo>
                          <a:pt x="1775966" y="375177"/>
                        </a:lnTo>
                        <a:lnTo>
                          <a:pt x="1735568" y="375377"/>
                        </a:lnTo>
                        <a:lnTo>
                          <a:pt x="1735568" y="326980"/>
                        </a:lnTo>
                        <a:lnTo>
                          <a:pt x="1775966" y="327380"/>
                        </a:lnTo>
                        <a:lnTo>
                          <a:pt x="1775766" y="163390"/>
                        </a:lnTo>
                        <a:lnTo>
                          <a:pt x="1630975" y="163390"/>
                        </a:lnTo>
                        <a:close/>
                        <a:moveTo>
                          <a:pt x="1322719" y="105993"/>
                        </a:moveTo>
                        <a:lnTo>
                          <a:pt x="1591103" y="105993"/>
                        </a:lnTo>
                        <a:lnTo>
                          <a:pt x="1576104" y="147191"/>
                        </a:lnTo>
                        <a:lnTo>
                          <a:pt x="1482909" y="147191"/>
                        </a:lnTo>
                        <a:lnTo>
                          <a:pt x="1482909" y="161190"/>
                        </a:lnTo>
                        <a:lnTo>
                          <a:pt x="1587703" y="161190"/>
                        </a:lnTo>
                        <a:lnTo>
                          <a:pt x="1587703" y="284982"/>
                        </a:lnTo>
                        <a:lnTo>
                          <a:pt x="1543506" y="325180"/>
                        </a:lnTo>
                        <a:lnTo>
                          <a:pt x="1327519" y="325180"/>
                        </a:lnTo>
                        <a:lnTo>
                          <a:pt x="1327519" y="161190"/>
                        </a:lnTo>
                        <a:lnTo>
                          <a:pt x="1423913" y="161190"/>
                        </a:lnTo>
                        <a:lnTo>
                          <a:pt x="1423913" y="147191"/>
                        </a:lnTo>
                        <a:lnTo>
                          <a:pt x="1322719" y="147191"/>
                        </a:lnTo>
                        <a:close/>
                        <a:moveTo>
                          <a:pt x="2650712" y="99793"/>
                        </a:moveTo>
                        <a:lnTo>
                          <a:pt x="2716108" y="99793"/>
                        </a:lnTo>
                        <a:lnTo>
                          <a:pt x="2768305" y="174789"/>
                        </a:lnTo>
                        <a:lnTo>
                          <a:pt x="2701109" y="174789"/>
                        </a:lnTo>
                        <a:close/>
                        <a:moveTo>
                          <a:pt x="2535319" y="99793"/>
                        </a:moveTo>
                        <a:lnTo>
                          <a:pt x="2602915" y="99793"/>
                        </a:lnTo>
                        <a:lnTo>
                          <a:pt x="2547919" y="173989"/>
                        </a:lnTo>
                        <a:lnTo>
                          <a:pt x="2476923" y="173989"/>
                        </a:lnTo>
                        <a:close/>
                        <a:moveTo>
                          <a:pt x="489770" y="93194"/>
                        </a:moveTo>
                        <a:lnTo>
                          <a:pt x="559566" y="93194"/>
                        </a:lnTo>
                        <a:lnTo>
                          <a:pt x="548566" y="132591"/>
                        </a:lnTo>
                        <a:lnTo>
                          <a:pt x="779352" y="132591"/>
                        </a:lnTo>
                        <a:lnTo>
                          <a:pt x="753754" y="178389"/>
                        </a:lnTo>
                        <a:lnTo>
                          <a:pt x="538767" y="178389"/>
                        </a:lnTo>
                        <a:lnTo>
                          <a:pt x="486170" y="375577"/>
                        </a:lnTo>
                        <a:lnTo>
                          <a:pt x="416774" y="375577"/>
                        </a:lnTo>
                        <a:lnTo>
                          <a:pt x="468971" y="178389"/>
                        </a:lnTo>
                        <a:lnTo>
                          <a:pt x="413975" y="178389"/>
                        </a:lnTo>
                        <a:lnTo>
                          <a:pt x="413975" y="132591"/>
                        </a:lnTo>
                        <a:lnTo>
                          <a:pt x="478571" y="132591"/>
                        </a:lnTo>
                        <a:close/>
                        <a:moveTo>
                          <a:pt x="62996" y="65596"/>
                        </a:moveTo>
                        <a:lnTo>
                          <a:pt x="62996" y="328779"/>
                        </a:lnTo>
                        <a:lnTo>
                          <a:pt x="98994" y="328779"/>
                        </a:lnTo>
                        <a:lnTo>
                          <a:pt x="98994" y="65596"/>
                        </a:lnTo>
                        <a:close/>
                        <a:moveTo>
                          <a:pt x="2292934" y="60796"/>
                        </a:moveTo>
                        <a:lnTo>
                          <a:pt x="2292934" y="170589"/>
                        </a:lnTo>
                        <a:lnTo>
                          <a:pt x="2324132" y="170789"/>
                        </a:lnTo>
                        <a:lnTo>
                          <a:pt x="2324132" y="60796"/>
                        </a:lnTo>
                        <a:close/>
                        <a:moveTo>
                          <a:pt x="0" y="16798"/>
                        </a:moveTo>
                        <a:lnTo>
                          <a:pt x="162190" y="16798"/>
                        </a:lnTo>
                        <a:lnTo>
                          <a:pt x="162190" y="320780"/>
                        </a:lnTo>
                        <a:lnTo>
                          <a:pt x="103194" y="377176"/>
                        </a:lnTo>
                        <a:lnTo>
                          <a:pt x="0" y="377176"/>
                        </a:lnTo>
                        <a:close/>
                        <a:moveTo>
                          <a:pt x="1638574" y="14799"/>
                        </a:moveTo>
                        <a:lnTo>
                          <a:pt x="1986153" y="14799"/>
                        </a:lnTo>
                        <a:lnTo>
                          <a:pt x="1967354" y="62196"/>
                        </a:lnTo>
                        <a:lnTo>
                          <a:pt x="1638574" y="62196"/>
                        </a:lnTo>
                        <a:close/>
                        <a:moveTo>
                          <a:pt x="2039150" y="13999"/>
                        </a:moveTo>
                        <a:lnTo>
                          <a:pt x="2207739" y="13999"/>
                        </a:lnTo>
                        <a:lnTo>
                          <a:pt x="2188141" y="60796"/>
                        </a:lnTo>
                        <a:lnTo>
                          <a:pt x="2135144" y="60796"/>
                        </a:lnTo>
                        <a:lnTo>
                          <a:pt x="2124545" y="100793"/>
                        </a:lnTo>
                        <a:lnTo>
                          <a:pt x="2198940" y="100793"/>
                        </a:lnTo>
                        <a:lnTo>
                          <a:pt x="2198940" y="325780"/>
                        </a:lnTo>
                        <a:lnTo>
                          <a:pt x="2139744" y="374977"/>
                        </a:lnTo>
                        <a:lnTo>
                          <a:pt x="2055549" y="374977"/>
                        </a:lnTo>
                        <a:lnTo>
                          <a:pt x="2055549" y="196788"/>
                        </a:lnTo>
                        <a:lnTo>
                          <a:pt x="2033750" y="196788"/>
                        </a:lnTo>
                        <a:lnTo>
                          <a:pt x="2071348" y="60796"/>
                        </a:lnTo>
                        <a:lnTo>
                          <a:pt x="2039150" y="60796"/>
                        </a:lnTo>
                        <a:close/>
                        <a:moveTo>
                          <a:pt x="930543" y="12599"/>
                        </a:moveTo>
                        <a:lnTo>
                          <a:pt x="1176128" y="12599"/>
                        </a:lnTo>
                        <a:lnTo>
                          <a:pt x="1176128" y="59396"/>
                        </a:lnTo>
                        <a:lnTo>
                          <a:pt x="1091733" y="130992"/>
                        </a:lnTo>
                        <a:lnTo>
                          <a:pt x="1177328" y="204787"/>
                        </a:lnTo>
                        <a:lnTo>
                          <a:pt x="1087133" y="204787"/>
                        </a:lnTo>
                        <a:lnTo>
                          <a:pt x="1045936" y="169789"/>
                        </a:lnTo>
                        <a:lnTo>
                          <a:pt x="1005338" y="204187"/>
                        </a:lnTo>
                        <a:lnTo>
                          <a:pt x="915144" y="204187"/>
                        </a:lnTo>
                        <a:lnTo>
                          <a:pt x="1000539" y="131192"/>
                        </a:lnTo>
                        <a:lnTo>
                          <a:pt x="931743" y="72995"/>
                        </a:lnTo>
                        <a:lnTo>
                          <a:pt x="1024537" y="72995"/>
                        </a:lnTo>
                        <a:lnTo>
                          <a:pt x="1046536" y="91794"/>
                        </a:lnTo>
                        <a:lnTo>
                          <a:pt x="1088133" y="56196"/>
                        </a:lnTo>
                        <a:lnTo>
                          <a:pt x="930543" y="55996"/>
                        </a:lnTo>
                        <a:close/>
                        <a:moveTo>
                          <a:pt x="2214139" y="12199"/>
                        </a:moveTo>
                        <a:lnTo>
                          <a:pt x="2412727" y="12199"/>
                        </a:lnTo>
                        <a:lnTo>
                          <a:pt x="2394128" y="60796"/>
                        </a:lnTo>
                        <a:lnTo>
                          <a:pt x="2383529" y="60796"/>
                        </a:lnTo>
                        <a:lnTo>
                          <a:pt x="2383529" y="170589"/>
                        </a:lnTo>
                        <a:lnTo>
                          <a:pt x="2413527" y="170589"/>
                        </a:lnTo>
                        <a:lnTo>
                          <a:pt x="2395528" y="219386"/>
                        </a:lnTo>
                        <a:lnTo>
                          <a:pt x="2383529" y="219386"/>
                        </a:lnTo>
                        <a:lnTo>
                          <a:pt x="2383529" y="358178"/>
                        </a:lnTo>
                        <a:lnTo>
                          <a:pt x="2323932" y="385976"/>
                        </a:lnTo>
                        <a:lnTo>
                          <a:pt x="2323932" y="219386"/>
                        </a:lnTo>
                        <a:lnTo>
                          <a:pt x="2292934" y="219386"/>
                        </a:lnTo>
                        <a:lnTo>
                          <a:pt x="2292934" y="358178"/>
                        </a:lnTo>
                        <a:lnTo>
                          <a:pt x="2234538" y="386776"/>
                        </a:lnTo>
                        <a:lnTo>
                          <a:pt x="2234538" y="219386"/>
                        </a:lnTo>
                        <a:lnTo>
                          <a:pt x="2208739" y="219386"/>
                        </a:lnTo>
                        <a:lnTo>
                          <a:pt x="2208739" y="170589"/>
                        </a:lnTo>
                        <a:lnTo>
                          <a:pt x="2234538" y="170589"/>
                        </a:lnTo>
                        <a:lnTo>
                          <a:pt x="2234538" y="60796"/>
                        </a:lnTo>
                        <a:lnTo>
                          <a:pt x="2214139" y="60796"/>
                        </a:lnTo>
                        <a:close/>
                        <a:moveTo>
                          <a:pt x="2629313" y="11599"/>
                        </a:moveTo>
                        <a:cubicBezTo>
                          <a:pt x="2640913" y="11865"/>
                          <a:pt x="2649679" y="13732"/>
                          <a:pt x="2655612" y="17198"/>
                        </a:cubicBezTo>
                        <a:cubicBezTo>
                          <a:pt x="2661545" y="20665"/>
                          <a:pt x="2667578" y="27598"/>
                          <a:pt x="2673711" y="37997"/>
                        </a:cubicBezTo>
                        <a:lnTo>
                          <a:pt x="2813102" y="37997"/>
                        </a:lnTo>
                        <a:lnTo>
                          <a:pt x="2813102" y="113793"/>
                        </a:lnTo>
                        <a:lnTo>
                          <a:pt x="2749706" y="136191"/>
                        </a:lnTo>
                        <a:lnTo>
                          <a:pt x="2749706" y="87594"/>
                        </a:lnTo>
                        <a:lnTo>
                          <a:pt x="2510921" y="87594"/>
                        </a:lnTo>
                        <a:lnTo>
                          <a:pt x="2510921" y="119192"/>
                        </a:lnTo>
                        <a:lnTo>
                          <a:pt x="2448725" y="140791"/>
                        </a:lnTo>
                        <a:lnTo>
                          <a:pt x="2448725" y="37997"/>
                        </a:lnTo>
                        <a:lnTo>
                          <a:pt x="2595915" y="37997"/>
                        </a:lnTo>
                        <a:cubicBezTo>
                          <a:pt x="2597649" y="34531"/>
                          <a:pt x="2600749" y="29198"/>
                          <a:pt x="2605215" y="21998"/>
                        </a:cubicBezTo>
                        <a:cubicBezTo>
                          <a:pt x="2609681" y="14799"/>
                          <a:pt x="2617714" y="11332"/>
                          <a:pt x="2629313" y="11599"/>
                        </a:cubicBezTo>
                        <a:close/>
                        <a:moveTo>
                          <a:pt x="1266323" y="11399"/>
                        </a:moveTo>
                        <a:cubicBezTo>
                          <a:pt x="1272189" y="11399"/>
                          <a:pt x="1277989" y="12932"/>
                          <a:pt x="1283721" y="15999"/>
                        </a:cubicBezTo>
                        <a:cubicBezTo>
                          <a:pt x="1289454" y="19065"/>
                          <a:pt x="1293988" y="23498"/>
                          <a:pt x="1297321" y="29298"/>
                        </a:cubicBezTo>
                        <a:cubicBezTo>
                          <a:pt x="1300654" y="35097"/>
                          <a:pt x="1302354" y="41264"/>
                          <a:pt x="1302420" y="47797"/>
                        </a:cubicBezTo>
                        <a:cubicBezTo>
                          <a:pt x="1302487" y="54330"/>
                          <a:pt x="1300854" y="60462"/>
                          <a:pt x="1297521" y="66195"/>
                        </a:cubicBezTo>
                        <a:cubicBezTo>
                          <a:pt x="1294188" y="71795"/>
                          <a:pt x="1289721" y="76262"/>
                          <a:pt x="1284121" y="79595"/>
                        </a:cubicBezTo>
                        <a:cubicBezTo>
                          <a:pt x="1278522" y="82928"/>
                          <a:pt x="1272589" y="84528"/>
                          <a:pt x="1266323" y="84394"/>
                        </a:cubicBezTo>
                        <a:cubicBezTo>
                          <a:pt x="1259923" y="84394"/>
                          <a:pt x="1253890" y="82761"/>
                          <a:pt x="1248224" y="79495"/>
                        </a:cubicBezTo>
                        <a:cubicBezTo>
                          <a:pt x="1242557" y="76228"/>
                          <a:pt x="1238124" y="71795"/>
                          <a:pt x="1234924" y="66195"/>
                        </a:cubicBezTo>
                        <a:cubicBezTo>
                          <a:pt x="1231725" y="60596"/>
                          <a:pt x="1230191" y="54396"/>
                          <a:pt x="1230325" y="47597"/>
                        </a:cubicBezTo>
                        <a:cubicBezTo>
                          <a:pt x="1230325" y="41064"/>
                          <a:pt x="1231958" y="34931"/>
                          <a:pt x="1235224" y="29198"/>
                        </a:cubicBezTo>
                        <a:cubicBezTo>
                          <a:pt x="1238491" y="23465"/>
                          <a:pt x="1242991" y="19098"/>
                          <a:pt x="1248724" y="16099"/>
                        </a:cubicBezTo>
                        <a:cubicBezTo>
                          <a:pt x="1254457" y="13099"/>
                          <a:pt x="1260323" y="11532"/>
                          <a:pt x="1266323" y="11399"/>
                        </a:cubicBezTo>
                        <a:close/>
                        <a:moveTo>
                          <a:pt x="863547" y="9999"/>
                        </a:moveTo>
                        <a:cubicBezTo>
                          <a:pt x="869680" y="9999"/>
                          <a:pt x="875880" y="11665"/>
                          <a:pt x="882146" y="14999"/>
                        </a:cubicBezTo>
                        <a:cubicBezTo>
                          <a:pt x="888412" y="18332"/>
                          <a:pt x="893245" y="23065"/>
                          <a:pt x="896645" y="29198"/>
                        </a:cubicBezTo>
                        <a:cubicBezTo>
                          <a:pt x="900045" y="35331"/>
                          <a:pt x="901778" y="41864"/>
                          <a:pt x="901845" y="48797"/>
                        </a:cubicBezTo>
                        <a:cubicBezTo>
                          <a:pt x="901912" y="55729"/>
                          <a:pt x="900278" y="62062"/>
                          <a:pt x="896945" y="67795"/>
                        </a:cubicBezTo>
                        <a:cubicBezTo>
                          <a:pt x="893479" y="73662"/>
                          <a:pt x="888712" y="78328"/>
                          <a:pt x="882646" y="81795"/>
                        </a:cubicBezTo>
                        <a:cubicBezTo>
                          <a:pt x="876580" y="85261"/>
                          <a:pt x="870213" y="86994"/>
                          <a:pt x="863547" y="86994"/>
                        </a:cubicBezTo>
                        <a:cubicBezTo>
                          <a:pt x="856748" y="86994"/>
                          <a:pt x="850315" y="85261"/>
                          <a:pt x="844248" y="81795"/>
                        </a:cubicBezTo>
                        <a:cubicBezTo>
                          <a:pt x="838182" y="78328"/>
                          <a:pt x="833482" y="73695"/>
                          <a:pt x="830149" y="67895"/>
                        </a:cubicBezTo>
                        <a:cubicBezTo>
                          <a:pt x="826816" y="62096"/>
                          <a:pt x="825149" y="55663"/>
                          <a:pt x="825149" y="48597"/>
                        </a:cubicBezTo>
                        <a:cubicBezTo>
                          <a:pt x="825149" y="41797"/>
                          <a:pt x="826849" y="35331"/>
                          <a:pt x="830249" y="29198"/>
                        </a:cubicBezTo>
                        <a:cubicBezTo>
                          <a:pt x="833649" y="23065"/>
                          <a:pt x="838482" y="18332"/>
                          <a:pt x="844748" y="14999"/>
                        </a:cubicBezTo>
                        <a:cubicBezTo>
                          <a:pt x="851015" y="11665"/>
                          <a:pt x="857281" y="9999"/>
                          <a:pt x="863547" y="9999"/>
                        </a:cubicBezTo>
                        <a:close/>
                        <a:moveTo>
                          <a:pt x="3213152" y="8399"/>
                        </a:moveTo>
                        <a:lnTo>
                          <a:pt x="3196753" y="56796"/>
                        </a:lnTo>
                        <a:lnTo>
                          <a:pt x="3091960" y="68795"/>
                        </a:lnTo>
                        <a:lnTo>
                          <a:pt x="3091960" y="110393"/>
                        </a:lnTo>
                        <a:lnTo>
                          <a:pt x="3219752" y="110393"/>
                        </a:lnTo>
                        <a:lnTo>
                          <a:pt x="3198753" y="155190"/>
                        </a:lnTo>
                        <a:lnTo>
                          <a:pt x="3185354" y="155190"/>
                        </a:lnTo>
                        <a:lnTo>
                          <a:pt x="3185354" y="357578"/>
                        </a:lnTo>
                        <a:lnTo>
                          <a:pt x="3124958" y="385176"/>
                        </a:lnTo>
                        <a:lnTo>
                          <a:pt x="3124958" y="155190"/>
                        </a:lnTo>
                        <a:lnTo>
                          <a:pt x="3091960" y="155190"/>
                        </a:lnTo>
                        <a:lnTo>
                          <a:pt x="3091960" y="358978"/>
                        </a:lnTo>
                        <a:lnTo>
                          <a:pt x="3031763" y="386776"/>
                        </a:lnTo>
                        <a:lnTo>
                          <a:pt x="3031763" y="23598"/>
                        </a:lnTo>
                        <a:close/>
                        <a:moveTo>
                          <a:pt x="3029563" y="8399"/>
                        </a:moveTo>
                        <a:lnTo>
                          <a:pt x="3014365" y="56796"/>
                        </a:lnTo>
                        <a:lnTo>
                          <a:pt x="2916571" y="68795"/>
                        </a:lnTo>
                        <a:lnTo>
                          <a:pt x="2916171" y="101593"/>
                        </a:lnTo>
                        <a:lnTo>
                          <a:pt x="3017164" y="101593"/>
                        </a:lnTo>
                        <a:lnTo>
                          <a:pt x="3016964" y="216186"/>
                        </a:lnTo>
                        <a:lnTo>
                          <a:pt x="2957568" y="267983"/>
                        </a:lnTo>
                        <a:lnTo>
                          <a:pt x="2916171" y="268183"/>
                        </a:lnTo>
                        <a:lnTo>
                          <a:pt x="2916371" y="362977"/>
                        </a:lnTo>
                        <a:lnTo>
                          <a:pt x="2856374" y="390776"/>
                        </a:lnTo>
                        <a:lnTo>
                          <a:pt x="2856374" y="25798"/>
                        </a:lnTo>
                        <a:close/>
                        <a:moveTo>
                          <a:pt x="237985" y="7399"/>
                        </a:moveTo>
                        <a:lnTo>
                          <a:pt x="304781" y="7399"/>
                        </a:lnTo>
                        <a:lnTo>
                          <a:pt x="304781" y="133191"/>
                        </a:lnTo>
                        <a:lnTo>
                          <a:pt x="374777" y="133191"/>
                        </a:lnTo>
                        <a:lnTo>
                          <a:pt x="351178" y="182188"/>
                        </a:lnTo>
                        <a:lnTo>
                          <a:pt x="304781" y="182188"/>
                        </a:lnTo>
                        <a:lnTo>
                          <a:pt x="304781" y="361577"/>
                        </a:lnTo>
                        <a:lnTo>
                          <a:pt x="237985" y="388776"/>
                        </a:lnTo>
                        <a:lnTo>
                          <a:pt x="237985" y="182188"/>
                        </a:lnTo>
                        <a:lnTo>
                          <a:pt x="170789" y="182188"/>
                        </a:lnTo>
                        <a:lnTo>
                          <a:pt x="170789" y="133191"/>
                        </a:lnTo>
                        <a:lnTo>
                          <a:pt x="237985" y="133191"/>
                        </a:lnTo>
                        <a:close/>
                        <a:moveTo>
                          <a:pt x="590764" y="6099"/>
                        </a:moveTo>
                        <a:cubicBezTo>
                          <a:pt x="597963" y="6166"/>
                          <a:pt x="604963" y="7599"/>
                          <a:pt x="611762" y="10399"/>
                        </a:cubicBezTo>
                        <a:cubicBezTo>
                          <a:pt x="618562" y="13199"/>
                          <a:pt x="623162" y="16199"/>
                          <a:pt x="625562" y="19398"/>
                        </a:cubicBezTo>
                        <a:lnTo>
                          <a:pt x="631761" y="26998"/>
                        </a:lnTo>
                        <a:lnTo>
                          <a:pt x="772353" y="27198"/>
                        </a:lnTo>
                        <a:lnTo>
                          <a:pt x="772353" y="85794"/>
                        </a:lnTo>
                        <a:lnTo>
                          <a:pt x="705357" y="105993"/>
                        </a:lnTo>
                        <a:lnTo>
                          <a:pt x="705357" y="68595"/>
                        </a:lnTo>
                        <a:lnTo>
                          <a:pt x="477771" y="68595"/>
                        </a:lnTo>
                        <a:lnTo>
                          <a:pt x="477771" y="85194"/>
                        </a:lnTo>
                        <a:lnTo>
                          <a:pt x="410775" y="111393"/>
                        </a:lnTo>
                        <a:lnTo>
                          <a:pt x="410775" y="27198"/>
                        </a:lnTo>
                        <a:lnTo>
                          <a:pt x="547366" y="26998"/>
                        </a:lnTo>
                        <a:cubicBezTo>
                          <a:pt x="550166" y="23531"/>
                          <a:pt x="553066" y="20398"/>
                          <a:pt x="556066" y="17598"/>
                        </a:cubicBezTo>
                        <a:cubicBezTo>
                          <a:pt x="559066" y="14799"/>
                          <a:pt x="563799" y="12165"/>
                          <a:pt x="570265" y="9699"/>
                        </a:cubicBezTo>
                        <a:cubicBezTo>
                          <a:pt x="576731" y="7232"/>
                          <a:pt x="583564" y="6032"/>
                          <a:pt x="590764" y="6099"/>
                        </a:cubicBezTo>
                        <a:close/>
                        <a:moveTo>
                          <a:pt x="1451711" y="0"/>
                        </a:moveTo>
                        <a:cubicBezTo>
                          <a:pt x="1459444" y="0"/>
                          <a:pt x="1466877" y="2099"/>
                          <a:pt x="1474010" y="6299"/>
                        </a:cubicBezTo>
                        <a:cubicBezTo>
                          <a:pt x="1481143" y="10499"/>
                          <a:pt x="1486842" y="17265"/>
                          <a:pt x="1491109" y="26598"/>
                        </a:cubicBezTo>
                        <a:lnTo>
                          <a:pt x="1589503" y="26598"/>
                        </a:lnTo>
                        <a:lnTo>
                          <a:pt x="1589503" y="85794"/>
                        </a:lnTo>
                        <a:lnTo>
                          <a:pt x="1537906" y="102793"/>
                        </a:lnTo>
                        <a:lnTo>
                          <a:pt x="1537906" y="69595"/>
                        </a:lnTo>
                        <a:lnTo>
                          <a:pt x="1372316" y="69595"/>
                        </a:lnTo>
                        <a:lnTo>
                          <a:pt x="1372316" y="87394"/>
                        </a:lnTo>
                        <a:lnTo>
                          <a:pt x="1320519" y="104193"/>
                        </a:lnTo>
                        <a:lnTo>
                          <a:pt x="1320519" y="26598"/>
                        </a:lnTo>
                        <a:lnTo>
                          <a:pt x="1412114" y="26598"/>
                        </a:lnTo>
                        <a:cubicBezTo>
                          <a:pt x="1420913" y="8999"/>
                          <a:pt x="1434112" y="133"/>
                          <a:pt x="14517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3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迷你简菱心" panose="02010609000101010101" pitchFamily="49" charset="-122"/>
                      <a:ea typeface="迷你简菱心" panose="0201060900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94" name="PA-椭圆 45">
                    <a:extLst>
                      <a:ext uri="{FF2B5EF4-FFF2-40B4-BE49-F238E27FC236}">
                        <a16:creationId xmlns:a16="http://schemas.microsoft.com/office/drawing/2014/main" id="{FD3E7635-69C2-44AA-8F0E-A4FCA1B2B889}"/>
                      </a:ext>
                    </a:extLst>
                  </p:cNvPr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6927850" y="2847975"/>
                    <a:ext cx="79375" cy="7937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92" name="PA-文本框 43">
                  <a:extLst>
                    <a:ext uri="{FF2B5EF4-FFF2-40B4-BE49-F238E27FC236}">
                      <a16:creationId xmlns:a16="http://schemas.microsoft.com/office/drawing/2014/main" id="{E26B8A98-4FE4-4CA8-A21A-B01CCD22FD80}"/>
                    </a:ext>
                  </a:extLst>
                </p:cNvPr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5082792" y="3642692"/>
                  <a:ext cx="3000226" cy="10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0226" h="109314">
                      <a:moveTo>
                        <a:pt x="2914649" y="52313"/>
                      </a:moveTo>
                      <a:lnTo>
                        <a:pt x="3000226" y="52313"/>
                      </a:lnTo>
                      <a:lnTo>
                        <a:pt x="3000226" y="57001"/>
                      </a:lnTo>
                      <a:lnTo>
                        <a:pt x="2914649" y="57001"/>
                      </a:lnTo>
                      <a:close/>
                      <a:moveTo>
                        <a:pt x="0" y="52313"/>
                      </a:moveTo>
                      <a:lnTo>
                        <a:pt x="85576" y="52313"/>
                      </a:lnTo>
                      <a:lnTo>
                        <a:pt x="85576" y="57001"/>
                      </a:lnTo>
                      <a:lnTo>
                        <a:pt x="0" y="57001"/>
                      </a:lnTo>
                      <a:close/>
                      <a:moveTo>
                        <a:pt x="1150218" y="11460"/>
                      </a:moveTo>
                      <a:lnTo>
                        <a:pt x="1128117" y="74637"/>
                      </a:lnTo>
                      <a:lnTo>
                        <a:pt x="1172393" y="74637"/>
                      </a:lnTo>
                      <a:close/>
                      <a:moveTo>
                        <a:pt x="2423442" y="5953"/>
                      </a:moveTo>
                      <a:lnTo>
                        <a:pt x="2423442" y="103361"/>
                      </a:lnTo>
                      <a:lnTo>
                        <a:pt x="2442715" y="103361"/>
                      </a:lnTo>
                      <a:cubicBezTo>
                        <a:pt x="2456606" y="103361"/>
                        <a:pt x="2467446" y="98301"/>
                        <a:pt x="2475234" y="88181"/>
                      </a:cubicBezTo>
                      <a:cubicBezTo>
                        <a:pt x="2482130" y="79201"/>
                        <a:pt x="2485578" y="68064"/>
                        <a:pt x="2485578" y="54769"/>
                      </a:cubicBezTo>
                      <a:cubicBezTo>
                        <a:pt x="2485578" y="39489"/>
                        <a:pt x="2481783" y="27533"/>
                        <a:pt x="2474193" y="18901"/>
                      </a:cubicBezTo>
                      <a:cubicBezTo>
                        <a:pt x="2466602" y="10269"/>
                        <a:pt x="2456110" y="5953"/>
                        <a:pt x="2442715" y="5953"/>
                      </a:cubicBezTo>
                      <a:close/>
                      <a:moveTo>
                        <a:pt x="566142" y="5879"/>
                      </a:moveTo>
                      <a:lnTo>
                        <a:pt x="566142" y="55141"/>
                      </a:lnTo>
                      <a:lnTo>
                        <a:pt x="602009" y="55141"/>
                      </a:lnTo>
                      <a:cubicBezTo>
                        <a:pt x="608707" y="55141"/>
                        <a:pt x="614213" y="52536"/>
                        <a:pt x="618529" y="47327"/>
                      </a:cubicBezTo>
                      <a:cubicBezTo>
                        <a:pt x="622498" y="42515"/>
                        <a:pt x="624482" y="36884"/>
                        <a:pt x="624482" y="30435"/>
                      </a:cubicBezTo>
                      <a:cubicBezTo>
                        <a:pt x="624482" y="24036"/>
                        <a:pt x="622498" y="18455"/>
                        <a:pt x="618529" y="13692"/>
                      </a:cubicBezTo>
                      <a:cubicBezTo>
                        <a:pt x="614213" y="8483"/>
                        <a:pt x="608707" y="5879"/>
                        <a:pt x="602009" y="5879"/>
                      </a:cubicBezTo>
                      <a:close/>
                      <a:moveTo>
                        <a:pt x="2767310" y="4688"/>
                      </a:moveTo>
                      <a:cubicBezTo>
                        <a:pt x="2752328" y="4688"/>
                        <a:pt x="2741637" y="11137"/>
                        <a:pt x="2735237" y="24036"/>
                      </a:cubicBezTo>
                      <a:cubicBezTo>
                        <a:pt x="2731120" y="32370"/>
                        <a:pt x="2729061" y="42565"/>
                        <a:pt x="2729061" y="54620"/>
                      </a:cubicBezTo>
                      <a:cubicBezTo>
                        <a:pt x="2729061" y="69453"/>
                        <a:pt x="2731690" y="81062"/>
                        <a:pt x="2736949" y="89446"/>
                      </a:cubicBezTo>
                      <a:cubicBezTo>
                        <a:pt x="2743299" y="99566"/>
                        <a:pt x="2753419" y="104626"/>
                        <a:pt x="2767310" y="104626"/>
                      </a:cubicBezTo>
                      <a:cubicBezTo>
                        <a:pt x="2781250" y="104626"/>
                        <a:pt x="2791395" y="99566"/>
                        <a:pt x="2797745" y="89446"/>
                      </a:cubicBezTo>
                      <a:cubicBezTo>
                        <a:pt x="2803004" y="81062"/>
                        <a:pt x="2805633" y="69453"/>
                        <a:pt x="2805633" y="54620"/>
                      </a:cubicBezTo>
                      <a:cubicBezTo>
                        <a:pt x="2805633" y="42565"/>
                        <a:pt x="2803574" y="32370"/>
                        <a:pt x="2799457" y="24036"/>
                      </a:cubicBezTo>
                      <a:cubicBezTo>
                        <a:pt x="2793057" y="11137"/>
                        <a:pt x="2782341" y="4688"/>
                        <a:pt x="2767310" y="4688"/>
                      </a:cubicBezTo>
                      <a:close/>
                      <a:moveTo>
                        <a:pt x="405110" y="4688"/>
                      </a:moveTo>
                      <a:cubicBezTo>
                        <a:pt x="390128" y="4688"/>
                        <a:pt x="379437" y="11137"/>
                        <a:pt x="373037" y="24036"/>
                      </a:cubicBezTo>
                      <a:cubicBezTo>
                        <a:pt x="368920" y="32370"/>
                        <a:pt x="366861" y="42565"/>
                        <a:pt x="366861" y="54620"/>
                      </a:cubicBezTo>
                      <a:cubicBezTo>
                        <a:pt x="366861" y="69453"/>
                        <a:pt x="369490" y="81062"/>
                        <a:pt x="374749" y="89446"/>
                      </a:cubicBezTo>
                      <a:cubicBezTo>
                        <a:pt x="381099" y="99566"/>
                        <a:pt x="391219" y="104626"/>
                        <a:pt x="405110" y="104626"/>
                      </a:cubicBezTo>
                      <a:cubicBezTo>
                        <a:pt x="419050" y="104626"/>
                        <a:pt x="429195" y="99566"/>
                        <a:pt x="435545" y="89446"/>
                      </a:cubicBezTo>
                      <a:cubicBezTo>
                        <a:pt x="440804" y="81062"/>
                        <a:pt x="443433" y="69453"/>
                        <a:pt x="443433" y="54620"/>
                      </a:cubicBezTo>
                      <a:cubicBezTo>
                        <a:pt x="443433" y="42565"/>
                        <a:pt x="441374" y="32370"/>
                        <a:pt x="437257" y="24036"/>
                      </a:cubicBezTo>
                      <a:cubicBezTo>
                        <a:pt x="430857" y="11137"/>
                        <a:pt x="420141" y="4688"/>
                        <a:pt x="405110" y="4688"/>
                      </a:cubicBezTo>
                      <a:close/>
                      <a:moveTo>
                        <a:pt x="1304999" y="1339"/>
                      </a:moveTo>
                      <a:lnTo>
                        <a:pt x="1311547" y="1339"/>
                      </a:lnTo>
                      <a:cubicBezTo>
                        <a:pt x="1313284" y="1339"/>
                        <a:pt x="1314995" y="1910"/>
                        <a:pt x="1316682" y="3051"/>
                      </a:cubicBezTo>
                      <a:cubicBezTo>
                        <a:pt x="1318369" y="4142"/>
                        <a:pt x="1319534" y="5507"/>
                        <a:pt x="1320179" y="7144"/>
                      </a:cubicBezTo>
                      <a:lnTo>
                        <a:pt x="1360289" y="103361"/>
                      </a:lnTo>
                      <a:lnTo>
                        <a:pt x="1400323" y="7144"/>
                      </a:lnTo>
                      <a:cubicBezTo>
                        <a:pt x="1401018" y="5507"/>
                        <a:pt x="1402184" y="4142"/>
                        <a:pt x="1403821" y="3051"/>
                      </a:cubicBezTo>
                      <a:cubicBezTo>
                        <a:pt x="1405507" y="1910"/>
                        <a:pt x="1407219" y="1339"/>
                        <a:pt x="1408955" y="1339"/>
                      </a:cubicBezTo>
                      <a:lnTo>
                        <a:pt x="1415504" y="1339"/>
                      </a:lnTo>
                      <a:lnTo>
                        <a:pt x="1415504" y="6027"/>
                      </a:lnTo>
                      <a:lnTo>
                        <a:pt x="1408955" y="6027"/>
                      </a:lnTo>
                      <a:cubicBezTo>
                        <a:pt x="1408162" y="6027"/>
                        <a:pt x="1407343" y="6300"/>
                        <a:pt x="1406500" y="6846"/>
                      </a:cubicBezTo>
                      <a:lnTo>
                        <a:pt x="1406574" y="99194"/>
                      </a:lnTo>
                      <a:cubicBezTo>
                        <a:pt x="1406574" y="100285"/>
                        <a:pt x="1406872" y="101253"/>
                        <a:pt x="1407467" y="102096"/>
                      </a:cubicBezTo>
                      <a:cubicBezTo>
                        <a:pt x="1408013" y="102939"/>
                        <a:pt x="1408658" y="103361"/>
                        <a:pt x="1409402" y="103361"/>
                      </a:cubicBezTo>
                      <a:lnTo>
                        <a:pt x="1415504" y="103361"/>
                      </a:lnTo>
                      <a:lnTo>
                        <a:pt x="1415504" y="108049"/>
                      </a:lnTo>
                      <a:lnTo>
                        <a:pt x="1409402" y="108049"/>
                      </a:lnTo>
                      <a:cubicBezTo>
                        <a:pt x="1407368" y="108049"/>
                        <a:pt x="1405607" y="107181"/>
                        <a:pt x="1404118" y="105445"/>
                      </a:cubicBezTo>
                      <a:cubicBezTo>
                        <a:pt x="1402680" y="103708"/>
                        <a:pt x="1401960" y="101625"/>
                        <a:pt x="1401960" y="99194"/>
                      </a:cubicBezTo>
                      <a:lnTo>
                        <a:pt x="1401812" y="15627"/>
                      </a:lnTo>
                      <a:lnTo>
                        <a:pt x="1364233" y="106040"/>
                      </a:lnTo>
                      <a:cubicBezTo>
                        <a:pt x="1363340" y="108173"/>
                        <a:pt x="1362025" y="109240"/>
                        <a:pt x="1360289" y="109240"/>
                      </a:cubicBezTo>
                      <a:cubicBezTo>
                        <a:pt x="1358552" y="109240"/>
                        <a:pt x="1357238" y="108173"/>
                        <a:pt x="1356345" y="106040"/>
                      </a:cubicBezTo>
                      <a:lnTo>
                        <a:pt x="1318691" y="15627"/>
                      </a:lnTo>
                      <a:lnTo>
                        <a:pt x="1318542" y="99194"/>
                      </a:lnTo>
                      <a:cubicBezTo>
                        <a:pt x="1318542" y="101625"/>
                        <a:pt x="1317823" y="103708"/>
                        <a:pt x="1316384" y="105445"/>
                      </a:cubicBezTo>
                      <a:cubicBezTo>
                        <a:pt x="1314896" y="107181"/>
                        <a:pt x="1313135" y="108049"/>
                        <a:pt x="1311101" y="108049"/>
                      </a:cubicBezTo>
                      <a:lnTo>
                        <a:pt x="1304999" y="108049"/>
                      </a:lnTo>
                      <a:lnTo>
                        <a:pt x="1304999" y="103361"/>
                      </a:lnTo>
                      <a:lnTo>
                        <a:pt x="1311101" y="103361"/>
                      </a:lnTo>
                      <a:cubicBezTo>
                        <a:pt x="1311845" y="103361"/>
                        <a:pt x="1312490" y="102939"/>
                        <a:pt x="1313036" y="102096"/>
                      </a:cubicBezTo>
                      <a:cubicBezTo>
                        <a:pt x="1313631" y="101253"/>
                        <a:pt x="1313929" y="100285"/>
                        <a:pt x="1313929" y="99194"/>
                      </a:cubicBezTo>
                      <a:lnTo>
                        <a:pt x="1314003" y="6846"/>
                      </a:lnTo>
                      <a:cubicBezTo>
                        <a:pt x="1313160" y="6300"/>
                        <a:pt x="1312341" y="6027"/>
                        <a:pt x="1311547" y="6027"/>
                      </a:cubicBezTo>
                      <a:lnTo>
                        <a:pt x="1304999" y="6027"/>
                      </a:lnTo>
                      <a:close/>
                      <a:moveTo>
                        <a:pt x="2589386" y="1265"/>
                      </a:moveTo>
                      <a:lnTo>
                        <a:pt x="2595488" y="1265"/>
                      </a:lnTo>
                      <a:cubicBezTo>
                        <a:pt x="2597571" y="1265"/>
                        <a:pt x="2599357" y="2133"/>
                        <a:pt x="2600845" y="3869"/>
                      </a:cubicBezTo>
                      <a:cubicBezTo>
                        <a:pt x="2602284" y="5606"/>
                        <a:pt x="2603003" y="7689"/>
                        <a:pt x="2603003" y="10120"/>
                      </a:cubicBezTo>
                      <a:lnTo>
                        <a:pt x="2603003" y="99194"/>
                      </a:lnTo>
                      <a:cubicBezTo>
                        <a:pt x="2603003" y="100285"/>
                        <a:pt x="2603301" y="101253"/>
                        <a:pt x="2603896" y="102096"/>
                      </a:cubicBezTo>
                      <a:cubicBezTo>
                        <a:pt x="2604442" y="102939"/>
                        <a:pt x="2605112" y="103361"/>
                        <a:pt x="2605906" y="103361"/>
                      </a:cubicBezTo>
                      <a:lnTo>
                        <a:pt x="2612007" y="103361"/>
                      </a:lnTo>
                      <a:lnTo>
                        <a:pt x="2612007" y="108049"/>
                      </a:lnTo>
                      <a:lnTo>
                        <a:pt x="2605906" y="108049"/>
                      </a:lnTo>
                      <a:cubicBezTo>
                        <a:pt x="2603822" y="108049"/>
                        <a:pt x="2602036" y="107181"/>
                        <a:pt x="2600548" y="105445"/>
                      </a:cubicBezTo>
                      <a:cubicBezTo>
                        <a:pt x="2599109" y="103708"/>
                        <a:pt x="2598390" y="101625"/>
                        <a:pt x="2598390" y="99194"/>
                      </a:cubicBezTo>
                      <a:lnTo>
                        <a:pt x="2598390" y="10120"/>
                      </a:lnTo>
                      <a:cubicBezTo>
                        <a:pt x="2598390" y="8979"/>
                        <a:pt x="2598092" y="7987"/>
                        <a:pt x="2597497" y="7144"/>
                      </a:cubicBezTo>
                      <a:cubicBezTo>
                        <a:pt x="2596951" y="6300"/>
                        <a:pt x="2596281" y="5879"/>
                        <a:pt x="2595488" y="5879"/>
                      </a:cubicBezTo>
                      <a:lnTo>
                        <a:pt x="2589386" y="5879"/>
                      </a:lnTo>
                      <a:close/>
                      <a:moveTo>
                        <a:pt x="2409899" y="1265"/>
                      </a:moveTo>
                      <a:lnTo>
                        <a:pt x="2444129" y="1339"/>
                      </a:lnTo>
                      <a:cubicBezTo>
                        <a:pt x="2458516" y="1637"/>
                        <a:pt x="2469827" y="6598"/>
                        <a:pt x="2478062" y="16222"/>
                      </a:cubicBezTo>
                      <a:cubicBezTo>
                        <a:pt x="2486198" y="25747"/>
                        <a:pt x="2490266" y="38596"/>
                        <a:pt x="2490266" y="54769"/>
                      </a:cubicBezTo>
                      <a:cubicBezTo>
                        <a:pt x="2490266" y="70693"/>
                        <a:pt x="2485900" y="83567"/>
                        <a:pt x="2477169" y="93390"/>
                      </a:cubicBezTo>
                      <a:cubicBezTo>
                        <a:pt x="2468388" y="103163"/>
                        <a:pt x="2456904" y="108049"/>
                        <a:pt x="2442715" y="108049"/>
                      </a:cubicBezTo>
                      <a:lnTo>
                        <a:pt x="2409899" y="108049"/>
                      </a:lnTo>
                      <a:lnTo>
                        <a:pt x="2409899" y="103361"/>
                      </a:lnTo>
                      <a:lnTo>
                        <a:pt x="2418829" y="103361"/>
                      </a:lnTo>
                      <a:lnTo>
                        <a:pt x="2418829" y="5953"/>
                      </a:lnTo>
                      <a:lnTo>
                        <a:pt x="2409899" y="5953"/>
                      </a:lnTo>
                      <a:close/>
                      <a:moveTo>
                        <a:pt x="2219399" y="1265"/>
                      </a:moveTo>
                      <a:lnTo>
                        <a:pt x="2225278" y="1265"/>
                      </a:lnTo>
                      <a:cubicBezTo>
                        <a:pt x="2227262" y="1265"/>
                        <a:pt x="2228973" y="2133"/>
                        <a:pt x="2230412" y="3869"/>
                      </a:cubicBezTo>
                      <a:cubicBezTo>
                        <a:pt x="2231801" y="5606"/>
                        <a:pt x="2232496" y="7689"/>
                        <a:pt x="2232496" y="10120"/>
                      </a:cubicBezTo>
                      <a:lnTo>
                        <a:pt x="2232496" y="62954"/>
                      </a:lnTo>
                      <a:cubicBezTo>
                        <a:pt x="2232496" y="90636"/>
                        <a:pt x="2243087" y="104477"/>
                        <a:pt x="2264271" y="104477"/>
                      </a:cubicBezTo>
                      <a:cubicBezTo>
                        <a:pt x="2285404" y="104477"/>
                        <a:pt x="2295971" y="90636"/>
                        <a:pt x="2295971" y="62954"/>
                      </a:cubicBezTo>
                      <a:lnTo>
                        <a:pt x="2295971" y="10120"/>
                      </a:lnTo>
                      <a:cubicBezTo>
                        <a:pt x="2295971" y="7689"/>
                        <a:pt x="2296666" y="5606"/>
                        <a:pt x="2298055" y="3869"/>
                      </a:cubicBezTo>
                      <a:cubicBezTo>
                        <a:pt x="2299493" y="2133"/>
                        <a:pt x="2301205" y="1265"/>
                        <a:pt x="2303189" y="1265"/>
                      </a:cubicBezTo>
                      <a:lnTo>
                        <a:pt x="2309068" y="1265"/>
                      </a:lnTo>
                      <a:lnTo>
                        <a:pt x="2309068" y="5953"/>
                      </a:lnTo>
                      <a:lnTo>
                        <a:pt x="2303189" y="5953"/>
                      </a:lnTo>
                      <a:cubicBezTo>
                        <a:pt x="2302544" y="5953"/>
                        <a:pt x="2301974" y="6350"/>
                        <a:pt x="2301478" y="7144"/>
                      </a:cubicBezTo>
                      <a:cubicBezTo>
                        <a:pt x="2300882" y="7987"/>
                        <a:pt x="2300585" y="8979"/>
                        <a:pt x="2300585" y="10120"/>
                      </a:cubicBezTo>
                      <a:lnTo>
                        <a:pt x="2300585" y="62954"/>
                      </a:lnTo>
                      <a:cubicBezTo>
                        <a:pt x="2300585" y="78085"/>
                        <a:pt x="2297509" y="89570"/>
                        <a:pt x="2291357" y="97408"/>
                      </a:cubicBezTo>
                      <a:cubicBezTo>
                        <a:pt x="2285156" y="105246"/>
                        <a:pt x="2276127" y="109165"/>
                        <a:pt x="2264271" y="109165"/>
                      </a:cubicBezTo>
                      <a:cubicBezTo>
                        <a:pt x="2252364" y="109165"/>
                        <a:pt x="2243311" y="105246"/>
                        <a:pt x="2237109" y="97408"/>
                      </a:cubicBezTo>
                      <a:cubicBezTo>
                        <a:pt x="2230958" y="89570"/>
                        <a:pt x="2227882" y="78085"/>
                        <a:pt x="2227882" y="62954"/>
                      </a:cubicBezTo>
                      <a:lnTo>
                        <a:pt x="2227882" y="10120"/>
                      </a:lnTo>
                      <a:cubicBezTo>
                        <a:pt x="2227882" y="8979"/>
                        <a:pt x="2227584" y="7987"/>
                        <a:pt x="2226989" y="7144"/>
                      </a:cubicBezTo>
                      <a:cubicBezTo>
                        <a:pt x="2226493" y="6350"/>
                        <a:pt x="2225922" y="5953"/>
                        <a:pt x="2225278" y="5953"/>
                      </a:cubicBezTo>
                      <a:lnTo>
                        <a:pt x="2219399" y="5953"/>
                      </a:lnTo>
                      <a:close/>
                      <a:moveTo>
                        <a:pt x="2045419" y="1265"/>
                      </a:moveTo>
                      <a:lnTo>
                        <a:pt x="2104206" y="1265"/>
                      </a:lnTo>
                      <a:cubicBezTo>
                        <a:pt x="2106141" y="1265"/>
                        <a:pt x="2107803" y="1935"/>
                        <a:pt x="2109192" y="3274"/>
                      </a:cubicBezTo>
                      <a:cubicBezTo>
                        <a:pt x="2110531" y="4663"/>
                        <a:pt x="2111201" y="6325"/>
                        <a:pt x="2111201" y="8260"/>
                      </a:cubicBezTo>
                      <a:lnTo>
                        <a:pt x="2111201" y="14362"/>
                      </a:lnTo>
                      <a:lnTo>
                        <a:pt x="2106513" y="14362"/>
                      </a:lnTo>
                      <a:lnTo>
                        <a:pt x="2106513" y="8260"/>
                      </a:lnTo>
                      <a:cubicBezTo>
                        <a:pt x="2106513" y="7615"/>
                        <a:pt x="2106290" y="7069"/>
                        <a:pt x="2105843" y="6623"/>
                      </a:cubicBezTo>
                      <a:cubicBezTo>
                        <a:pt x="2105397" y="6176"/>
                        <a:pt x="2104851" y="5953"/>
                        <a:pt x="2104206" y="5953"/>
                      </a:cubicBezTo>
                      <a:lnTo>
                        <a:pt x="2077119" y="5953"/>
                      </a:lnTo>
                      <a:lnTo>
                        <a:pt x="2077119" y="108049"/>
                      </a:lnTo>
                      <a:lnTo>
                        <a:pt x="2072506" y="108049"/>
                      </a:lnTo>
                      <a:lnTo>
                        <a:pt x="2072506" y="5953"/>
                      </a:lnTo>
                      <a:lnTo>
                        <a:pt x="2045419" y="5953"/>
                      </a:lnTo>
                      <a:cubicBezTo>
                        <a:pt x="2044774" y="5953"/>
                        <a:pt x="2044228" y="6176"/>
                        <a:pt x="2043782" y="6623"/>
                      </a:cubicBezTo>
                      <a:cubicBezTo>
                        <a:pt x="2043335" y="7069"/>
                        <a:pt x="2043112" y="7615"/>
                        <a:pt x="2043112" y="8260"/>
                      </a:cubicBezTo>
                      <a:lnTo>
                        <a:pt x="2043112" y="14362"/>
                      </a:lnTo>
                      <a:lnTo>
                        <a:pt x="2038424" y="14362"/>
                      </a:lnTo>
                      <a:lnTo>
                        <a:pt x="2038424" y="8260"/>
                      </a:lnTo>
                      <a:cubicBezTo>
                        <a:pt x="2038424" y="6325"/>
                        <a:pt x="2039118" y="4663"/>
                        <a:pt x="2040507" y="3274"/>
                      </a:cubicBezTo>
                      <a:cubicBezTo>
                        <a:pt x="2041847" y="1935"/>
                        <a:pt x="2043484" y="1265"/>
                        <a:pt x="2045419" y="1265"/>
                      </a:cubicBezTo>
                      <a:close/>
                      <a:moveTo>
                        <a:pt x="1138684" y="1265"/>
                      </a:moveTo>
                      <a:lnTo>
                        <a:pt x="1145232" y="1265"/>
                      </a:lnTo>
                      <a:cubicBezTo>
                        <a:pt x="1147018" y="1265"/>
                        <a:pt x="1148729" y="1835"/>
                        <a:pt x="1150367" y="2976"/>
                      </a:cubicBezTo>
                      <a:cubicBezTo>
                        <a:pt x="1151954" y="4117"/>
                        <a:pt x="1153045" y="5531"/>
                        <a:pt x="1153641" y="7218"/>
                      </a:cubicBezTo>
                      <a:lnTo>
                        <a:pt x="1186383" y="100533"/>
                      </a:lnTo>
                      <a:cubicBezTo>
                        <a:pt x="1186631" y="101277"/>
                        <a:pt x="1187177" y="101922"/>
                        <a:pt x="1188020" y="102468"/>
                      </a:cubicBezTo>
                      <a:cubicBezTo>
                        <a:pt x="1188814" y="103063"/>
                        <a:pt x="1189607" y="103361"/>
                        <a:pt x="1190401" y="103361"/>
                      </a:cubicBezTo>
                      <a:lnTo>
                        <a:pt x="1197024" y="103361"/>
                      </a:lnTo>
                      <a:lnTo>
                        <a:pt x="1197024" y="108049"/>
                      </a:lnTo>
                      <a:lnTo>
                        <a:pt x="1190401" y="108049"/>
                      </a:lnTo>
                      <a:cubicBezTo>
                        <a:pt x="1188615" y="108049"/>
                        <a:pt x="1186929" y="107479"/>
                        <a:pt x="1185341" y="106338"/>
                      </a:cubicBezTo>
                      <a:cubicBezTo>
                        <a:pt x="1183704" y="105197"/>
                        <a:pt x="1182588" y="103783"/>
                        <a:pt x="1181993" y="102096"/>
                      </a:cubicBezTo>
                      <a:lnTo>
                        <a:pt x="1174030" y="79325"/>
                      </a:lnTo>
                      <a:lnTo>
                        <a:pt x="1126480" y="79325"/>
                      </a:lnTo>
                      <a:lnTo>
                        <a:pt x="1120006" y="97631"/>
                      </a:lnTo>
                      <a:cubicBezTo>
                        <a:pt x="1119063" y="100360"/>
                        <a:pt x="1117674" y="102741"/>
                        <a:pt x="1115838" y="104775"/>
                      </a:cubicBezTo>
                      <a:cubicBezTo>
                        <a:pt x="1113755" y="106958"/>
                        <a:pt x="1111671" y="108049"/>
                        <a:pt x="1109588" y="108049"/>
                      </a:cubicBezTo>
                      <a:lnTo>
                        <a:pt x="1103486" y="108049"/>
                      </a:lnTo>
                      <a:lnTo>
                        <a:pt x="1103486" y="103361"/>
                      </a:lnTo>
                      <a:lnTo>
                        <a:pt x="1109588" y="103361"/>
                      </a:lnTo>
                      <a:cubicBezTo>
                        <a:pt x="1110381" y="103361"/>
                        <a:pt x="1111373" y="102691"/>
                        <a:pt x="1112564" y="101352"/>
                      </a:cubicBezTo>
                      <a:cubicBezTo>
                        <a:pt x="1113904" y="99913"/>
                        <a:pt x="1114921" y="98177"/>
                        <a:pt x="1115615" y="96143"/>
                      </a:cubicBezTo>
                      <a:lnTo>
                        <a:pt x="1147018" y="6400"/>
                      </a:lnTo>
                      <a:cubicBezTo>
                        <a:pt x="1146423" y="6052"/>
                        <a:pt x="1145827" y="5879"/>
                        <a:pt x="1145232" y="5879"/>
                      </a:cubicBezTo>
                      <a:lnTo>
                        <a:pt x="1138684" y="5879"/>
                      </a:lnTo>
                      <a:close/>
                      <a:moveTo>
                        <a:pt x="933524" y="1265"/>
                      </a:moveTo>
                      <a:lnTo>
                        <a:pt x="997594" y="1265"/>
                      </a:lnTo>
                      <a:cubicBezTo>
                        <a:pt x="1000025" y="1265"/>
                        <a:pt x="1002109" y="1959"/>
                        <a:pt x="1003845" y="3349"/>
                      </a:cubicBezTo>
                      <a:cubicBezTo>
                        <a:pt x="1005581" y="4787"/>
                        <a:pt x="1006450" y="6524"/>
                        <a:pt x="1006450" y="8558"/>
                      </a:cubicBezTo>
                      <a:lnTo>
                        <a:pt x="1006450" y="14436"/>
                      </a:lnTo>
                      <a:lnTo>
                        <a:pt x="1001762" y="14436"/>
                      </a:lnTo>
                      <a:lnTo>
                        <a:pt x="1001762" y="8558"/>
                      </a:lnTo>
                      <a:cubicBezTo>
                        <a:pt x="1001762" y="7863"/>
                        <a:pt x="1001340" y="7243"/>
                        <a:pt x="1000497" y="6697"/>
                      </a:cubicBezTo>
                      <a:cubicBezTo>
                        <a:pt x="999653" y="6151"/>
                        <a:pt x="998686" y="5879"/>
                        <a:pt x="997594" y="5879"/>
                      </a:cubicBezTo>
                      <a:lnTo>
                        <a:pt x="947142" y="5879"/>
                      </a:lnTo>
                      <a:lnTo>
                        <a:pt x="947142" y="49485"/>
                      </a:lnTo>
                      <a:lnTo>
                        <a:pt x="995660" y="49485"/>
                      </a:lnTo>
                      <a:lnTo>
                        <a:pt x="995660" y="54173"/>
                      </a:lnTo>
                      <a:lnTo>
                        <a:pt x="947142" y="54173"/>
                      </a:lnTo>
                      <a:lnTo>
                        <a:pt x="947142" y="103361"/>
                      </a:lnTo>
                      <a:lnTo>
                        <a:pt x="997594" y="103361"/>
                      </a:lnTo>
                      <a:cubicBezTo>
                        <a:pt x="998686" y="103361"/>
                        <a:pt x="999653" y="103113"/>
                        <a:pt x="1000497" y="102617"/>
                      </a:cubicBezTo>
                      <a:cubicBezTo>
                        <a:pt x="1001340" y="102071"/>
                        <a:pt x="1001762" y="101451"/>
                        <a:pt x="1001762" y="100757"/>
                      </a:cubicBezTo>
                      <a:lnTo>
                        <a:pt x="1001762" y="94803"/>
                      </a:lnTo>
                      <a:lnTo>
                        <a:pt x="1006450" y="94803"/>
                      </a:lnTo>
                      <a:lnTo>
                        <a:pt x="1006450" y="100757"/>
                      </a:lnTo>
                      <a:cubicBezTo>
                        <a:pt x="1006450" y="102741"/>
                        <a:pt x="1005581" y="104452"/>
                        <a:pt x="1003845" y="105891"/>
                      </a:cubicBezTo>
                      <a:cubicBezTo>
                        <a:pt x="1002109" y="107330"/>
                        <a:pt x="1000025" y="108049"/>
                        <a:pt x="997594" y="108049"/>
                      </a:cubicBezTo>
                      <a:lnTo>
                        <a:pt x="933524" y="108049"/>
                      </a:lnTo>
                      <a:lnTo>
                        <a:pt x="933524" y="103361"/>
                      </a:lnTo>
                      <a:lnTo>
                        <a:pt x="942454" y="103361"/>
                      </a:lnTo>
                      <a:lnTo>
                        <a:pt x="942454" y="5879"/>
                      </a:lnTo>
                      <a:lnTo>
                        <a:pt x="933524" y="5879"/>
                      </a:lnTo>
                      <a:close/>
                      <a:moveTo>
                        <a:pt x="759544" y="1265"/>
                      </a:moveTo>
                      <a:lnTo>
                        <a:pt x="818331" y="1265"/>
                      </a:lnTo>
                      <a:cubicBezTo>
                        <a:pt x="820266" y="1265"/>
                        <a:pt x="821928" y="1935"/>
                        <a:pt x="823317" y="3274"/>
                      </a:cubicBezTo>
                      <a:cubicBezTo>
                        <a:pt x="824656" y="4663"/>
                        <a:pt x="825326" y="6325"/>
                        <a:pt x="825326" y="8260"/>
                      </a:cubicBezTo>
                      <a:lnTo>
                        <a:pt x="825326" y="14362"/>
                      </a:lnTo>
                      <a:lnTo>
                        <a:pt x="820638" y="14362"/>
                      </a:lnTo>
                      <a:lnTo>
                        <a:pt x="820638" y="8260"/>
                      </a:lnTo>
                      <a:cubicBezTo>
                        <a:pt x="820638" y="7615"/>
                        <a:pt x="820415" y="7069"/>
                        <a:pt x="819968" y="6623"/>
                      </a:cubicBezTo>
                      <a:cubicBezTo>
                        <a:pt x="819522" y="6176"/>
                        <a:pt x="818976" y="5953"/>
                        <a:pt x="818331" y="5953"/>
                      </a:cubicBezTo>
                      <a:lnTo>
                        <a:pt x="791244" y="5953"/>
                      </a:lnTo>
                      <a:lnTo>
                        <a:pt x="791244" y="108049"/>
                      </a:lnTo>
                      <a:lnTo>
                        <a:pt x="786631" y="108049"/>
                      </a:lnTo>
                      <a:lnTo>
                        <a:pt x="786631" y="5953"/>
                      </a:lnTo>
                      <a:lnTo>
                        <a:pt x="759544" y="5953"/>
                      </a:lnTo>
                      <a:cubicBezTo>
                        <a:pt x="758899" y="5953"/>
                        <a:pt x="758353" y="6176"/>
                        <a:pt x="757907" y="6623"/>
                      </a:cubicBezTo>
                      <a:cubicBezTo>
                        <a:pt x="757460" y="7069"/>
                        <a:pt x="757237" y="7615"/>
                        <a:pt x="757237" y="8260"/>
                      </a:cubicBezTo>
                      <a:lnTo>
                        <a:pt x="757237" y="14362"/>
                      </a:lnTo>
                      <a:lnTo>
                        <a:pt x="752549" y="14362"/>
                      </a:lnTo>
                      <a:lnTo>
                        <a:pt x="752549" y="8260"/>
                      </a:lnTo>
                      <a:cubicBezTo>
                        <a:pt x="752549" y="6325"/>
                        <a:pt x="753243" y="4663"/>
                        <a:pt x="754633" y="3274"/>
                      </a:cubicBezTo>
                      <a:cubicBezTo>
                        <a:pt x="755972" y="1935"/>
                        <a:pt x="757609" y="1265"/>
                        <a:pt x="759544" y="1265"/>
                      </a:cubicBezTo>
                      <a:close/>
                      <a:moveTo>
                        <a:pt x="552524" y="1265"/>
                      </a:moveTo>
                      <a:lnTo>
                        <a:pt x="602009" y="1265"/>
                      </a:lnTo>
                      <a:cubicBezTo>
                        <a:pt x="610096" y="1265"/>
                        <a:pt x="616743" y="4341"/>
                        <a:pt x="621952" y="10492"/>
                      </a:cubicBezTo>
                      <a:cubicBezTo>
                        <a:pt x="626764" y="16148"/>
                        <a:pt x="629170" y="22795"/>
                        <a:pt x="629170" y="30435"/>
                      </a:cubicBezTo>
                      <a:cubicBezTo>
                        <a:pt x="629170" y="38125"/>
                        <a:pt x="626764" y="44822"/>
                        <a:pt x="621952" y="50527"/>
                      </a:cubicBezTo>
                      <a:cubicBezTo>
                        <a:pt x="616743" y="56679"/>
                        <a:pt x="610096" y="59754"/>
                        <a:pt x="602009" y="59754"/>
                      </a:cubicBezTo>
                      <a:lnTo>
                        <a:pt x="601786" y="59754"/>
                      </a:lnTo>
                      <a:lnTo>
                        <a:pt x="627161" y="101650"/>
                      </a:lnTo>
                      <a:cubicBezTo>
                        <a:pt x="627856" y="102791"/>
                        <a:pt x="628898" y="103361"/>
                        <a:pt x="630287" y="103361"/>
                      </a:cubicBezTo>
                      <a:lnTo>
                        <a:pt x="638175" y="103361"/>
                      </a:lnTo>
                      <a:lnTo>
                        <a:pt x="638175" y="108049"/>
                      </a:lnTo>
                      <a:lnTo>
                        <a:pt x="630287" y="108049"/>
                      </a:lnTo>
                      <a:cubicBezTo>
                        <a:pt x="627161" y="108049"/>
                        <a:pt x="624805" y="106710"/>
                        <a:pt x="623217" y="104031"/>
                      </a:cubicBezTo>
                      <a:lnTo>
                        <a:pt x="596354" y="59754"/>
                      </a:lnTo>
                      <a:lnTo>
                        <a:pt x="566142" y="59754"/>
                      </a:lnTo>
                      <a:lnTo>
                        <a:pt x="566142" y="99194"/>
                      </a:lnTo>
                      <a:cubicBezTo>
                        <a:pt x="566142" y="101625"/>
                        <a:pt x="565398" y="103708"/>
                        <a:pt x="563909" y="105445"/>
                      </a:cubicBezTo>
                      <a:cubicBezTo>
                        <a:pt x="562471" y="107181"/>
                        <a:pt x="560709" y="108049"/>
                        <a:pt x="558626" y="108049"/>
                      </a:cubicBezTo>
                      <a:lnTo>
                        <a:pt x="552524" y="108049"/>
                      </a:lnTo>
                      <a:lnTo>
                        <a:pt x="552524" y="103361"/>
                      </a:lnTo>
                      <a:lnTo>
                        <a:pt x="558626" y="103361"/>
                      </a:lnTo>
                      <a:cubicBezTo>
                        <a:pt x="559370" y="103361"/>
                        <a:pt x="560015" y="102939"/>
                        <a:pt x="560561" y="102096"/>
                      </a:cubicBezTo>
                      <a:cubicBezTo>
                        <a:pt x="561156" y="101253"/>
                        <a:pt x="561454" y="100285"/>
                        <a:pt x="561454" y="99194"/>
                      </a:cubicBezTo>
                      <a:lnTo>
                        <a:pt x="561454" y="5879"/>
                      </a:lnTo>
                      <a:lnTo>
                        <a:pt x="552524" y="5879"/>
                      </a:lnTo>
                      <a:close/>
                      <a:moveTo>
                        <a:pt x="190574" y="1265"/>
                      </a:moveTo>
                      <a:lnTo>
                        <a:pt x="254644" y="1265"/>
                      </a:lnTo>
                      <a:cubicBezTo>
                        <a:pt x="257075" y="1265"/>
                        <a:pt x="259159" y="1959"/>
                        <a:pt x="260895" y="3349"/>
                      </a:cubicBezTo>
                      <a:cubicBezTo>
                        <a:pt x="262632" y="4787"/>
                        <a:pt x="263500" y="6524"/>
                        <a:pt x="263500" y="8558"/>
                      </a:cubicBezTo>
                      <a:lnTo>
                        <a:pt x="263500" y="14436"/>
                      </a:lnTo>
                      <a:lnTo>
                        <a:pt x="258812" y="14436"/>
                      </a:lnTo>
                      <a:lnTo>
                        <a:pt x="258812" y="8558"/>
                      </a:lnTo>
                      <a:cubicBezTo>
                        <a:pt x="258812" y="7863"/>
                        <a:pt x="258390" y="7243"/>
                        <a:pt x="257547" y="6697"/>
                      </a:cubicBezTo>
                      <a:cubicBezTo>
                        <a:pt x="256703" y="6151"/>
                        <a:pt x="255736" y="5879"/>
                        <a:pt x="254644" y="5879"/>
                      </a:cubicBezTo>
                      <a:lnTo>
                        <a:pt x="204192" y="5879"/>
                      </a:lnTo>
                      <a:lnTo>
                        <a:pt x="204192" y="49485"/>
                      </a:lnTo>
                      <a:lnTo>
                        <a:pt x="252710" y="49485"/>
                      </a:lnTo>
                      <a:lnTo>
                        <a:pt x="252710" y="54173"/>
                      </a:lnTo>
                      <a:lnTo>
                        <a:pt x="204192" y="54173"/>
                      </a:lnTo>
                      <a:lnTo>
                        <a:pt x="204192" y="99194"/>
                      </a:lnTo>
                      <a:cubicBezTo>
                        <a:pt x="204192" y="101625"/>
                        <a:pt x="203448" y="103708"/>
                        <a:pt x="201959" y="105445"/>
                      </a:cubicBezTo>
                      <a:cubicBezTo>
                        <a:pt x="200521" y="107181"/>
                        <a:pt x="198759" y="108049"/>
                        <a:pt x="196676" y="108049"/>
                      </a:cubicBezTo>
                      <a:lnTo>
                        <a:pt x="190574" y="108049"/>
                      </a:lnTo>
                      <a:lnTo>
                        <a:pt x="190574" y="103361"/>
                      </a:lnTo>
                      <a:lnTo>
                        <a:pt x="196676" y="103361"/>
                      </a:lnTo>
                      <a:cubicBezTo>
                        <a:pt x="197420" y="103361"/>
                        <a:pt x="198065" y="102939"/>
                        <a:pt x="198611" y="102096"/>
                      </a:cubicBezTo>
                      <a:cubicBezTo>
                        <a:pt x="199206" y="101253"/>
                        <a:pt x="199504" y="100285"/>
                        <a:pt x="199504" y="99194"/>
                      </a:cubicBezTo>
                      <a:lnTo>
                        <a:pt x="199504" y="5879"/>
                      </a:lnTo>
                      <a:lnTo>
                        <a:pt x="190574" y="5879"/>
                      </a:lnTo>
                      <a:close/>
                      <a:moveTo>
                        <a:pt x="1906339" y="74"/>
                      </a:moveTo>
                      <a:cubicBezTo>
                        <a:pt x="1911846" y="74"/>
                        <a:pt x="1917253" y="1563"/>
                        <a:pt x="1922561" y="4539"/>
                      </a:cubicBezTo>
                      <a:cubicBezTo>
                        <a:pt x="1925240" y="6027"/>
                        <a:pt x="1927423" y="7590"/>
                        <a:pt x="1929110" y="9227"/>
                      </a:cubicBezTo>
                      <a:cubicBezTo>
                        <a:pt x="1930499" y="10567"/>
                        <a:pt x="1931193" y="12179"/>
                        <a:pt x="1931193" y="14064"/>
                      </a:cubicBezTo>
                      <a:lnTo>
                        <a:pt x="1931193" y="22845"/>
                      </a:lnTo>
                      <a:lnTo>
                        <a:pt x="1926505" y="22845"/>
                      </a:lnTo>
                      <a:lnTo>
                        <a:pt x="1926505" y="14064"/>
                      </a:lnTo>
                      <a:cubicBezTo>
                        <a:pt x="1926505" y="13469"/>
                        <a:pt x="1926307" y="12973"/>
                        <a:pt x="1925910" y="12576"/>
                      </a:cubicBezTo>
                      <a:cubicBezTo>
                        <a:pt x="1920403" y="7367"/>
                        <a:pt x="1913880" y="4762"/>
                        <a:pt x="1906339" y="4762"/>
                      </a:cubicBezTo>
                      <a:cubicBezTo>
                        <a:pt x="1899344" y="4762"/>
                        <a:pt x="1893763" y="6077"/>
                        <a:pt x="1889596" y="8706"/>
                      </a:cubicBezTo>
                      <a:cubicBezTo>
                        <a:pt x="1884139" y="12179"/>
                        <a:pt x="1881410" y="17810"/>
                        <a:pt x="1881410" y="25598"/>
                      </a:cubicBezTo>
                      <a:cubicBezTo>
                        <a:pt x="1881410" y="31303"/>
                        <a:pt x="1883221" y="35892"/>
                        <a:pt x="1886843" y="39365"/>
                      </a:cubicBezTo>
                      <a:cubicBezTo>
                        <a:pt x="1890514" y="42887"/>
                        <a:pt x="1897310" y="46534"/>
                        <a:pt x="1907232" y="50304"/>
                      </a:cubicBezTo>
                      <a:cubicBezTo>
                        <a:pt x="1917600" y="54322"/>
                        <a:pt x="1924943" y="58092"/>
                        <a:pt x="1929259" y="61615"/>
                      </a:cubicBezTo>
                      <a:cubicBezTo>
                        <a:pt x="1935460" y="66576"/>
                        <a:pt x="1938560" y="72851"/>
                        <a:pt x="1938560" y="80442"/>
                      </a:cubicBezTo>
                      <a:cubicBezTo>
                        <a:pt x="1938560" y="89570"/>
                        <a:pt x="1935733" y="96614"/>
                        <a:pt x="1930077" y="101575"/>
                      </a:cubicBezTo>
                      <a:cubicBezTo>
                        <a:pt x="1924471" y="106586"/>
                        <a:pt x="1916558" y="109091"/>
                        <a:pt x="1906339" y="109091"/>
                      </a:cubicBezTo>
                      <a:cubicBezTo>
                        <a:pt x="1899443" y="109091"/>
                        <a:pt x="1892944" y="107280"/>
                        <a:pt x="1886843" y="103659"/>
                      </a:cubicBezTo>
                      <a:cubicBezTo>
                        <a:pt x="1883717" y="101823"/>
                        <a:pt x="1881261" y="99913"/>
                        <a:pt x="1879476" y="97929"/>
                      </a:cubicBezTo>
                      <a:cubicBezTo>
                        <a:pt x="1878186" y="96589"/>
                        <a:pt x="1877541" y="94977"/>
                        <a:pt x="1877541" y="93092"/>
                      </a:cubicBezTo>
                      <a:lnTo>
                        <a:pt x="1877541" y="84237"/>
                      </a:lnTo>
                      <a:lnTo>
                        <a:pt x="1882229" y="84237"/>
                      </a:lnTo>
                      <a:lnTo>
                        <a:pt x="1882229" y="93092"/>
                      </a:lnTo>
                      <a:cubicBezTo>
                        <a:pt x="1882229" y="93737"/>
                        <a:pt x="1882452" y="94307"/>
                        <a:pt x="1882899" y="94803"/>
                      </a:cubicBezTo>
                      <a:cubicBezTo>
                        <a:pt x="1889001" y="101203"/>
                        <a:pt x="1896814" y="104403"/>
                        <a:pt x="1906339" y="104403"/>
                      </a:cubicBezTo>
                      <a:cubicBezTo>
                        <a:pt x="1913483" y="104403"/>
                        <a:pt x="1919361" y="103014"/>
                        <a:pt x="1923975" y="100236"/>
                      </a:cubicBezTo>
                      <a:cubicBezTo>
                        <a:pt x="1930573" y="96267"/>
                        <a:pt x="1933872" y="89669"/>
                        <a:pt x="1933872" y="80442"/>
                      </a:cubicBezTo>
                      <a:cubicBezTo>
                        <a:pt x="1933872" y="74538"/>
                        <a:pt x="1931441" y="69577"/>
                        <a:pt x="1926580" y="65559"/>
                      </a:cubicBezTo>
                      <a:cubicBezTo>
                        <a:pt x="1922512" y="62136"/>
                        <a:pt x="1915492" y="58514"/>
                        <a:pt x="1905520" y="54694"/>
                      </a:cubicBezTo>
                      <a:cubicBezTo>
                        <a:pt x="1895202" y="50725"/>
                        <a:pt x="1888008" y="46856"/>
                        <a:pt x="1883940" y="43086"/>
                      </a:cubicBezTo>
                      <a:cubicBezTo>
                        <a:pt x="1879128" y="38621"/>
                        <a:pt x="1876722" y="32792"/>
                        <a:pt x="1876722" y="25598"/>
                      </a:cubicBezTo>
                      <a:cubicBezTo>
                        <a:pt x="1876722" y="17363"/>
                        <a:pt x="1879277" y="11038"/>
                        <a:pt x="1884387" y="6623"/>
                      </a:cubicBezTo>
                      <a:cubicBezTo>
                        <a:pt x="1889497" y="2257"/>
                        <a:pt x="1896814" y="74"/>
                        <a:pt x="1906339" y="74"/>
                      </a:cubicBezTo>
                      <a:close/>
                      <a:moveTo>
                        <a:pt x="2767310" y="0"/>
                      </a:moveTo>
                      <a:cubicBezTo>
                        <a:pt x="2784177" y="0"/>
                        <a:pt x="2796182" y="7044"/>
                        <a:pt x="2803326" y="21134"/>
                      </a:cubicBezTo>
                      <a:cubicBezTo>
                        <a:pt x="2807989" y="30262"/>
                        <a:pt x="2810321" y="41424"/>
                        <a:pt x="2810321" y="54620"/>
                      </a:cubicBezTo>
                      <a:cubicBezTo>
                        <a:pt x="2810321" y="72529"/>
                        <a:pt x="2806675" y="86122"/>
                        <a:pt x="2799382" y="95399"/>
                      </a:cubicBezTo>
                      <a:cubicBezTo>
                        <a:pt x="2792090" y="104676"/>
                        <a:pt x="2781399" y="109314"/>
                        <a:pt x="2767310" y="109314"/>
                      </a:cubicBezTo>
                      <a:cubicBezTo>
                        <a:pt x="2753270" y="109314"/>
                        <a:pt x="2742604" y="104676"/>
                        <a:pt x="2735312" y="95399"/>
                      </a:cubicBezTo>
                      <a:cubicBezTo>
                        <a:pt x="2728019" y="86122"/>
                        <a:pt x="2724373" y="72529"/>
                        <a:pt x="2724373" y="54620"/>
                      </a:cubicBezTo>
                      <a:cubicBezTo>
                        <a:pt x="2724373" y="41424"/>
                        <a:pt x="2726704" y="30262"/>
                        <a:pt x="2731368" y="21134"/>
                      </a:cubicBezTo>
                      <a:cubicBezTo>
                        <a:pt x="2738511" y="7044"/>
                        <a:pt x="2750492" y="0"/>
                        <a:pt x="2767310" y="0"/>
                      </a:cubicBezTo>
                      <a:close/>
                      <a:moveTo>
                        <a:pt x="405110" y="0"/>
                      </a:moveTo>
                      <a:cubicBezTo>
                        <a:pt x="421977" y="0"/>
                        <a:pt x="433982" y="7044"/>
                        <a:pt x="441126" y="21134"/>
                      </a:cubicBezTo>
                      <a:cubicBezTo>
                        <a:pt x="445789" y="30262"/>
                        <a:pt x="448121" y="41424"/>
                        <a:pt x="448121" y="54620"/>
                      </a:cubicBezTo>
                      <a:cubicBezTo>
                        <a:pt x="448121" y="72529"/>
                        <a:pt x="444475" y="86122"/>
                        <a:pt x="437182" y="95399"/>
                      </a:cubicBezTo>
                      <a:cubicBezTo>
                        <a:pt x="429890" y="104676"/>
                        <a:pt x="419199" y="109314"/>
                        <a:pt x="405110" y="109314"/>
                      </a:cubicBezTo>
                      <a:cubicBezTo>
                        <a:pt x="391070" y="109314"/>
                        <a:pt x="380404" y="104676"/>
                        <a:pt x="373112" y="95399"/>
                      </a:cubicBezTo>
                      <a:cubicBezTo>
                        <a:pt x="365819" y="86122"/>
                        <a:pt x="362173" y="72529"/>
                        <a:pt x="362173" y="54620"/>
                      </a:cubicBezTo>
                      <a:cubicBezTo>
                        <a:pt x="362173" y="41424"/>
                        <a:pt x="364504" y="30262"/>
                        <a:pt x="369168" y="21134"/>
                      </a:cubicBezTo>
                      <a:cubicBezTo>
                        <a:pt x="376311" y="7044"/>
                        <a:pt x="388292" y="0"/>
                        <a:pt x="405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di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Espacio Novo Medium" panose="02000500000000000000" pitchFamily="2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77" name="PA-文本框 49">
              <a:extLst>
                <a:ext uri="{FF2B5EF4-FFF2-40B4-BE49-F238E27FC236}">
                  <a16:creationId xmlns:a16="http://schemas.microsoft.com/office/drawing/2014/main" id="{CFD930C7-A6FD-4CB4-8031-E055432DF3E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068761" y="5079913"/>
              <a:ext cx="5939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>
                  <a:gradFill flip="none" rotWithShape="1">
                    <a:gsLst>
                      <a:gs pos="0">
                        <a:srgbClr val="FFFFFF">
                          <a:lumMod val="81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effectLst>
                    <a:outerShdw blurRad="50800" dist="63500" dir="2700000" algn="tl" rotWithShape="0">
                      <a:prstClr val="black">
                        <a:alpha val="19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YES</a:t>
              </a:r>
              <a:endParaRPr lang="zh-CN" altLang="en-US" sz="1000" dirty="0">
                <a:gradFill flip="none" rotWithShape="1">
                  <a:gsLst>
                    <a:gs pos="0">
                      <a:srgbClr val="FFFFFF">
                        <a:lumMod val="81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8" name="PA-文本框 28">
              <a:extLst>
                <a:ext uri="{FF2B5EF4-FFF2-40B4-BE49-F238E27FC236}">
                  <a16:creationId xmlns:a16="http://schemas.microsoft.com/office/drawing/2014/main" id="{36040B75-9020-468D-8BFE-82E668B25710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79" name="PA-文本框 25">
              <a:extLst>
                <a:ext uri="{FF2B5EF4-FFF2-40B4-BE49-F238E27FC236}">
                  <a16:creationId xmlns:a16="http://schemas.microsoft.com/office/drawing/2014/main" id="{D7D1645F-B437-4438-9041-918A7500E244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88900" dist="38100" dir="2700000" algn="tl" rotWithShape="0">
                      <a:srgbClr val="283C63">
                        <a:alpha val="67000"/>
                      </a:srgbClr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88900" dist="38100" dir="2700000" algn="tl" rotWithShape="0">
                    <a:srgbClr val="283C63">
                      <a:alpha val="67000"/>
                    </a:srgbClr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80" name="PA-圆角矩形 24">
              <a:extLst>
                <a:ext uri="{FF2B5EF4-FFF2-40B4-BE49-F238E27FC236}">
                  <a16:creationId xmlns:a16="http://schemas.microsoft.com/office/drawing/2014/main" id="{C96A59C9-81CD-45C8-A8B8-C5E16A2EBB4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97153" y="7469766"/>
              <a:ext cx="613198" cy="14184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C2D3E7"/>
                </a:gs>
                <a:gs pos="0">
                  <a:srgbClr val="DBE5F1">
                    <a:lumMod val="58000"/>
                    <a:lumOff val="42000"/>
                  </a:srgbClr>
                </a:gs>
              </a:gsLst>
              <a:lin ang="0" scaled="1"/>
              <a:tileRect/>
            </a:gradFill>
            <a:ln w="12700">
              <a:gradFill flip="none" rotWithShape="1">
                <a:gsLst>
                  <a:gs pos="47000">
                    <a:srgbClr val="EAF0F7"/>
                  </a:gs>
                  <a:gs pos="86000">
                    <a:srgbClr val="8BA3BF">
                      <a:lumMod val="75000"/>
                      <a:lumOff val="25000"/>
                    </a:srgb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/>
            </a:p>
          </p:txBody>
        </p:sp>
        <p:sp>
          <p:nvSpPr>
            <p:cNvPr id="81" name="PA-文本框 29">
              <a:extLst>
                <a:ext uri="{FF2B5EF4-FFF2-40B4-BE49-F238E27FC236}">
                  <a16:creationId xmlns:a16="http://schemas.microsoft.com/office/drawing/2014/main" id="{320BE0EC-1323-470A-810A-C8A7E3D208F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2425676" y="7673723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2700000" algn="tl" rotWithShape="0">
                      <a:srgbClr val="283C63">
                        <a:alpha val="66000"/>
                      </a:srgbClr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2700000" algn="tl" rotWithShape="0">
                    <a:srgbClr val="283C63">
                      <a:alpha val="66000"/>
                    </a:srgbClr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82" name="PA-文本框 29">
              <a:extLst>
                <a:ext uri="{FF2B5EF4-FFF2-40B4-BE49-F238E27FC236}">
                  <a16:creationId xmlns:a16="http://schemas.microsoft.com/office/drawing/2014/main" id="{F650EEBD-4BED-4CA1-A7E6-FB566F8AA05A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425676" y="7673725"/>
              <a:ext cx="1128745" cy="24622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250/</a:t>
              </a:r>
              <a:r>
                <a:rPr lang="zh-CN" altLang="en-US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 ＄</a:t>
              </a:r>
              <a:r>
                <a:rPr lang="en-US" altLang="zh-CN" sz="1000" b="1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+mn-ea"/>
                  <a:cs typeface="阿里巴巴普惠体 B" panose="00020600040101010101" pitchFamily="18" charset="-122"/>
                </a:rPr>
                <a:t>1000</a:t>
              </a:r>
              <a:endParaRPr lang="zh-CN" altLang="en-US" sz="1000" b="1" dirty="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+mn-ea"/>
                <a:cs typeface="阿里巴巴普惠体 B" panose="00020600040101010101" pitchFamily="18" charset="-122"/>
              </a:endParaRPr>
            </a:p>
          </p:txBody>
        </p:sp>
        <p:sp>
          <p:nvSpPr>
            <p:cNvPr id="83" name="PA-文本框 25">
              <a:extLst>
                <a:ext uri="{FF2B5EF4-FFF2-40B4-BE49-F238E27FC236}">
                  <a16:creationId xmlns:a16="http://schemas.microsoft.com/office/drawing/2014/main" id="{1D680C3E-1A1E-457F-9319-5C3592B3D383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520002" y="7014360"/>
              <a:ext cx="2655128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Noto Sans S Chinese Black" panose="020B0A00000000000000" pitchFamily="34" charset="-122"/>
                  <a:ea typeface="Noto Sans S Chinese Black" panose="020B0A00000000000000" pitchFamily="34" charset="-122"/>
                </a:rPr>
                <a:t>Neumorphism</a:t>
              </a:r>
              <a:endParaRPr lang="zh-CN" altLang="en-US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Noto Sans S Chinese Black" panose="020B0A00000000000000" pitchFamily="34" charset="-122"/>
                <a:ea typeface="Noto Sans S Chinese Black" panose="020B0A00000000000000" pitchFamily="34" charset="-122"/>
              </a:endParaRPr>
            </a:p>
          </p:txBody>
        </p:sp>
        <p:sp>
          <p:nvSpPr>
            <p:cNvPr id="84" name="PA-文本框 28">
              <a:extLst>
                <a:ext uri="{FF2B5EF4-FFF2-40B4-BE49-F238E27FC236}">
                  <a16:creationId xmlns:a16="http://schemas.microsoft.com/office/drawing/2014/main" id="{23FBC032-B8B9-453B-8837-7162D261AC8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515496" y="7655764"/>
              <a:ext cx="1831123" cy="27699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＄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12</a:t>
              </a:r>
              <a:r>
                <a:rPr lang="zh-CN" altLang="en-US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，</a:t>
              </a:r>
              <a:r>
                <a:rPr lang="en-US" altLang="zh-CN" sz="1200" dirty="0">
                  <a:solidFill>
                    <a:srgbClr val="283C63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020.44</a:t>
              </a:r>
              <a:endParaRPr lang="zh-CN" altLang="en-US" sz="1200" dirty="0">
                <a:solidFill>
                  <a:srgbClr val="283C63"/>
                </a:solidFill>
                <a:effectLst>
                  <a:outerShdw blurRad="50800" dist="38100" dir="13500000" algn="br" rotWithShape="0">
                    <a:schemeClr val="bg1"/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  <p:sp>
          <p:nvSpPr>
            <p:cNvPr id="85" name="PA-文本框 48">
              <a:extLst>
                <a:ext uri="{FF2B5EF4-FFF2-40B4-BE49-F238E27FC236}">
                  <a16:creationId xmlns:a16="http://schemas.microsoft.com/office/drawing/2014/main" id="{AA506253-3E6B-4C0E-B217-F3877D83CEEE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  <p:sp>
          <p:nvSpPr>
            <p:cNvPr id="86" name="PA-文本框 38">
              <a:extLst>
                <a:ext uri="{FF2B5EF4-FFF2-40B4-BE49-F238E27FC236}">
                  <a16:creationId xmlns:a16="http://schemas.microsoft.com/office/drawing/2014/main" id="{83D8F876-C5E8-489A-8C4A-00AEF32AB687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50800" dir="2700000" algn="tl" rotWithShape="0">
                      <a:prstClr val="black">
                        <a:alpha val="40000"/>
                      </a:prstClr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87" name="PA-文本框 38">
              <a:extLst>
                <a:ext uri="{FF2B5EF4-FFF2-40B4-BE49-F238E27FC236}">
                  <a16:creationId xmlns:a16="http://schemas.microsoft.com/office/drawing/2014/main" id="{F19FF897-25A5-40F4-9D89-8AC98480DC1C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1523861" y="4309579"/>
              <a:ext cx="11810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风雨无阻向前进</a:t>
              </a:r>
            </a:p>
          </p:txBody>
        </p:sp>
        <p:sp>
          <p:nvSpPr>
            <p:cNvPr id="88" name="PA-文本框 48">
              <a:extLst>
                <a:ext uri="{FF2B5EF4-FFF2-40B4-BE49-F238E27FC236}">
                  <a16:creationId xmlns:a16="http://schemas.microsoft.com/office/drawing/2014/main" id="{AD25A3A6-62CC-466F-BA93-81697508C59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503260" y="4543047"/>
              <a:ext cx="11810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16070"/>
                  </a:solidFill>
                  <a:effectLst>
                    <a:outerShdw blurRad="50800" dist="38100" dir="13500000" algn="br" rotWithShape="0">
                      <a:schemeClr val="bg1"/>
                    </a:outerShdw>
                  </a:effectLst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是否开工</a:t>
              </a:r>
            </a:p>
          </p:txBody>
        </p:sp>
      </p:grp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1870422-EB08-42EF-A939-1F9FD1207B4E}"/>
              </a:ext>
            </a:extLst>
          </p:cNvPr>
          <p:cNvSpPr txBox="1"/>
          <p:nvPr/>
        </p:nvSpPr>
        <p:spPr>
          <a:xfrm>
            <a:off x="723899" y="3846552"/>
            <a:ext cx="4499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Conceptual structure</a:t>
            </a: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59576396-FB2B-4A30-9DAA-2A5AC99D4399}"/>
              </a:ext>
            </a:extLst>
          </p:cNvPr>
          <p:cNvSpPr txBox="1"/>
          <p:nvPr/>
        </p:nvSpPr>
        <p:spPr>
          <a:xfrm>
            <a:off x="676275" y="2332077"/>
            <a:ext cx="6083300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algn="l"/>
            <a:r>
              <a:rPr lang="en-US" altLang="zh-CN" sz="5400" dirty="0"/>
              <a:t>PART 02</a:t>
            </a:r>
            <a:endParaRPr lang="zh-CN" altLang="en-US" sz="5400" dirty="0"/>
          </a:p>
        </p:txBody>
      </p:sp>
      <p:sp>
        <p:nvSpPr>
          <p:cNvPr id="194" name="PA-圆角矩形 11">
            <a:extLst>
              <a:ext uri="{FF2B5EF4-FFF2-40B4-BE49-F238E27FC236}">
                <a16:creationId xmlns:a16="http://schemas.microsoft.com/office/drawing/2014/main" id="{C245A6EC-29A0-48D0-B3D2-13A4FE69E3F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75649" y="4529360"/>
            <a:ext cx="2209180" cy="646014"/>
          </a:xfrm>
          <a:prstGeom prst="roundRect">
            <a:avLst>
              <a:gd name="adj" fmla="val 46698"/>
            </a:avLst>
          </a:prstGeom>
          <a:gradFill flip="none" rotWithShape="1">
            <a:gsLst>
              <a:gs pos="0">
                <a:srgbClr val="EDF2F9">
                  <a:lumMod val="48000"/>
                  <a:lumOff val="52000"/>
                </a:srgbClr>
              </a:gs>
              <a:gs pos="100000">
                <a:srgbClr val="EDF2F9">
                  <a:lumMod val="91000"/>
                </a:srgbClr>
              </a:gs>
            </a:gsLst>
            <a:lin ang="13500000" scaled="1"/>
            <a:tileRect/>
          </a:gradFill>
          <a:ln w="107950">
            <a:gradFill flip="none" rotWithShape="1">
              <a:gsLst>
                <a:gs pos="43000">
                  <a:schemeClr val="bg1"/>
                </a:gs>
                <a:gs pos="65000">
                  <a:srgbClr val="546F90">
                    <a:alpha val="49000"/>
                  </a:srgbClr>
                </a:gs>
              </a:gsLst>
              <a:lin ang="4800000" scaled="0"/>
              <a:tileRect/>
            </a:gradFill>
          </a:ln>
          <a:effectLst>
            <a:outerShdw blurRad="177800" dist="241300" dir="2700000" algn="tl" rotWithShape="0">
              <a:srgbClr val="546F90">
                <a:alpha val="14000"/>
              </a:srgbClr>
            </a:outerShdw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PA-椭圆 13">
            <a:extLst>
              <a:ext uri="{FF2B5EF4-FFF2-40B4-BE49-F238E27FC236}">
                <a16:creationId xmlns:a16="http://schemas.microsoft.com/office/drawing/2014/main" id="{0658DDF5-0D12-4FCC-94F5-9874CDADB34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451768" y="4665493"/>
            <a:ext cx="386681" cy="386681"/>
          </a:xfrm>
          <a:prstGeom prst="ellipse">
            <a:avLst/>
          </a:prstGeom>
          <a:gradFill>
            <a:gsLst>
              <a:gs pos="0">
                <a:srgbClr val="04DFFB"/>
              </a:gs>
              <a:gs pos="31000">
                <a:srgbClr val="00B0F0"/>
              </a:gs>
              <a:gs pos="100000">
                <a:srgbClr val="9340F5"/>
              </a:gs>
            </a:gsLst>
            <a:lin ang="2700000" scaled="1"/>
          </a:gradFill>
          <a:ln w="6350">
            <a:gradFill flip="none" rotWithShape="1"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25400" dist="25400" dir="13500000">
              <a:prstClr val="black">
                <a:alpha val="1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PA-文本框 49">
            <a:extLst>
              <a:ext uri="{FF2B5EF4-FFF2-40B4-BE49-F238E27FC236}">
                <a16:creationId xmlns:a16="http://schemas.microsoft.com/office/drawing/2014/main" id="{CB80DB9C-9230-43D4-980B-F562393D62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99888" y="4680518"/>
            <a:ext cx="1613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cap="all">
                <a:solidFill>
                  <a:srgbClr val="516070"/>
                </a:solidFill>
                <a:effectLst>
                  <a:outerShdw blurRad="50800" dist="63500" dir="2700000" algn="tl" rotWithShape="0">
                    <a:prstClr val="black">
                      <a:alpha val="19000"/>
                    </a:prstClr>
                  </a:outerShdw>
                </a:effectLst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r>
              <a:rPr lang="en-US" altLang="zh-CN" sz="1600" dirty="0"/>
              <a:t>Read  More</a:t>
            </a:r>
            <a:endParaRPr lang="zh-CN" altLang="en-US" sz="1600" dirty="0"/>
          </a:p>
        </p:txBody>
      </p:sp>
      <p:pic>
        <p:nvPicPr>
          <p:cNvPr id="204" name="图形 203">
            <a:extLst>
              <a:ext uri="{FF2B5EF4-FFF2-40B4-BE49-F238E27FC236}">
                <a16:creationId xmlns:a16="http://schemas.microsoft.com/office/drawing/2014/main" id="{6ADBBD17-B117-4B7D-A93B-B62A13003964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 rot="5400000">
            <a:off x="2467927" y="4671396"/>
            <a:ext cx="361950" cy="361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987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>
            <a:extLst>
              <a:ext uri="{FF2B5EF4-FFF2-40B4-BE49-F238E27FC236}">
                <a16:creationId xmlns:a16="http://schemas.microsoft.com/office/drawing/2014/main" id="{0F4EF0A8-1BBB-48E2-899B-D157837FFEDB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概念结构设计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318DEB3-6DFB-4B20-8662-4DD93AB62BD4}"/>
              </a:ext>
            </a:extLst>
          </p:cNvPr>
          <p:cNvSpPr txBox="1"/>
          <p:nvPr/>
        </p:nvSpPr>
        <p:spPr>
          <a:xfrm>
            <a:off x="4020274" y="1213433"/>
            <a:ext cx="405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cap="all" dirty="0">
                <a:solidFill>
                  <a:srgbClr val="516070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Conceptual structure design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0E2B470-D953-0071-F3B7-53DFD27C9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69597"/>
              </p:ext>
            </p:extLst>
          </p:nvPr>
        </p:nvGraphicFramePr>
        <p:xfrm>
          <a:off x="1379587" y="1605915"/>
          <a:ext cx="9711862" cy="463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201">
                  <a:extLst>
                    <a:ext uri="{9D8B030D-6E8A-4147-A177-3AD203B41FA5}">
                      <a16:colId xmlns:a16="http://schemas.microsoft.com/office/drawing/2014/main" val="716354554"/>
                    </a:ext>
                  </a:extLst>
                </a:gridCol>
                <a:gridCol w="4399015">
                  <a:extLst>
                    <a:ext uri="{9D8B030D-6E8A-4147-A177-3AD203B41FA5}">
                      <a16:colId xmlns:a16="http://schemas.microsoft.com/office/drawing/2014/main" val="24625985"/>
                    </a:ext>
                  </a:extLst>
                </a:gridCol>
                <a:gridCol w="3744646">
                  <a:extLst>
                    <a:ext uri="{9D8B030D-6E8A-4147-A177-3AD203B41FA5}">
                      <a16:colId xmlns:a16="http://schemas.microsoft.com/office/drawing/2014/main" val="973377659"/>
                    </a:ext>
                  </a:extLst>
                </a:gridCol>
              </a:tblGrid>
              <a:tr h="325405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实体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联系与约束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214661"/>
                  </a:ext>
                </a:extLst>
              </a:tr>
              <a:tr h="658599">
                <a:tc>
                  <a:txBody>
                    <a:bodyPr/>
                    <a:lstStyle/>
                    <a:p>
                      <a:r>
                        <a:rPr lang="zh-CN" altLang="en-US"/>
                        <a:t>管理员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编号，学号，姓名，昵称，密码，联系方式，头像，个签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可增删改查用户属性和书籍属性，可查删借阅记录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046523"/>
                  </a:ext>
                </a:extLst>
              </a:tr>
              <a:tr h="813512">
                <a:tc>
                  <a:txBody>
                    <a:bodyPr/>
                    <a:lstStyle/>
                    <a:p>
                      <a:r>
                        <a:rPr lang="zh-CN" altLang="en-US"/>
                        <a:t>用户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编号，学号，姓名，昵称，密码，联系方式，头像，个签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学号唯一，姓名可重。可借阅多本图书，可发表多条书评消息。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03889"/>
                  </a:ext>
                </a:extLst>
              </a:tr>
              <a:tr h="658599">
                <a:tc>
                  <a:txBody>
                    <a:bodyPr/>
                    <a:lstStyle/>
                    <a:p>
                      <a:r>
                        <a:rPr lang="zh-CN" altLang="en-US"/>
                        <a:t>书籍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书名、作者、</a:t>
                      </a:r>
                      <a:r>
                        <a:rPr lang="en-US" altLang="zh-CN"/>
                        <a:t>ISBN</a:t>
                      </a:r>
                      <a:r>
                        <a:rPr lang="zh-CN" altLang="en-US"/>
                        <a:t>码、出版日期、出版社、简介、类别、位置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一册书可有多本馆藏，图书编号唯一。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300231"/>
                  </a:ext>
                </a:extLst>
              </a:tr>
              <a:tr h="856179">
                <a:tc>
                  <a:txBody>
                    <a:bodyPr/>
                    <a:lstStyle/>
                    <a:p>
                      <a:r>
                        <a:rPr lang="zh-CN" altLang="en-US"/>
                        <a:t>借阅记录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用户编号、书籍编号、借阅日期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用户的每个借阅行为对应着一条借阅记录，可由管理员确认还书进行删除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36396"/>
                  </a:ext>
                </a:extLst>
              </a:tr>
              <a:tr h="569458">
                <a:tc>
                  <a:txBody>
                    <a:bodyPr/>
                    <a:lstStyle/>
                    <a:p>
                      <a:r>
                        <a:rPr lang="zh-CN" altLang="en-US"/>
                        <a:t>书评消息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用户编号，</a:t>
                      </a:r>
                      <a:r>
                        <a:rPr lang="en-US" altLang="zh-CN"/>
                        <a:t>ISBN</a:t>
                      </a:r>
                      <a:r>
                        <a:rPr lang="zh-CN" altLang="en-US"/>
                        <a:t>，内容，日期，评分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一条记录由一个用户评论给一本书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94109"/>
                  </a:ext>
                </a:extLst>
              </a:tr>
              <a:tr h="658599">
                <a:tc>
                  <a:txBody>
                    <a:bodyPr/>
                    <a:lstStyle/>
                    <a:p>
                      <a:r>
                        <a:rPr lang="zh-CN" altLang="en-US"/>
                        <a:t>书籍类别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类编号，类名，类内数量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类信息可由管理员编辑，类内数量则是由书籍决定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95757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E1265B8D-1482-9CEB-458E-A1FD2762718D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FB6265F-F4C4-FAC9-0456-E9E2815B87C7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4C527A5-7AE8-C956-3FC6-7E0B1A125DCE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4948E9C-BCBB-3EBB-A345-8C049F255E4F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9D45E0F-928F-23AA-42F5-BB12DB52056A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5308612-C28F-23B9-ED1A-0C4FE9CB2531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011C502-DC4A-59C1-B779-8AD288868B04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03172ED-9681-5AD3-E409-72B593D0AB59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56990D4-4737-DAF2-2243-157BB746B420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FC32E89-D098-CE40-19DC-8D3BD0FCEAF0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A344D38-77A1-E2EB-00B4-44EFC031FBE3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A25C3BC-9E45-4076-931B-29C7991D4F2C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DDBCE74-C31E-F761-E56A-4744A5AC37FD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8B13EB4-5B1A-66F0-59EC-92436D0DE26D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E45911E-0B22-BCD1-84F6-61DA29DF8487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753F27C-4D29-03CE-22EE-AC9F3902A5B2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E8EB3D4-3F77-61F6-9FC4-019F3641FB6E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09FA338-8E4B-E091-7AE7-BEFD8BD8E480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5384858-E1F9-685D-0D78-96320B94689C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D844083-BFDC-C1D0-4E2D-36B5F0E96BDE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E01A6B7-FE99-7734-FF50-6FFF270963D7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C4E33B7-7F64-F138-68F5-E84073D33B24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B84CF4E-1880-6239-BFD8-59B2FEFB4721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4D84F1C-10C6-4698-8339-8523C3B1EDB1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BDFC7B1-F38C-B9BE-68B7-2F78635750F0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2CD1F09-05B3-1E0A-3A51-C93A72E45972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81F6B8C-5C7C-4420-6F81-50D9FD39138C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CC84D510-9C65-FC8B-0D4F-1CF74B6FEC65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A48AEAA-A23D-158C-490E-E15491871240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4D0B95B-2CFA-1EB5-A746-AAE1A103E40E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076CA16-D05D-BA48-2399-1E6CFD23BE12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28DE5A3-50C0-227D-E689-8D0E972D2F4D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8322FA-BDFA-4D06-CEF5-8A4B1AFE1DEB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4E61FDA-315E-AB6F-F5D1-4C9831F6C976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2950ACB-A8A4-939A-F92E-42F92D0A5998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B81765-6669-9268-4EDB-6FCDB72BD2F3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AEE4B6C-B81A-F452-CC4C-4B3D4A7B08CA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8F88C30F-4EFC-CECD-F6DB-11C1B424BC96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A4675BD-8535-4BDE-F0A9-D9E042DEF494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65839A0-6D8B-4704-7ECF-8E3591A87AC9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837F6648-DBE4-9A87-9F84-5962591BE55B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71A70CB9-1D1A-7A60-F8E8-30ADA9099305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193B4B6B-1DA2-156F-DE2D-1487685C2C95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96A0FD10-93C6-7341-6052-9772618D0564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747A76A-B52A-94FA-9F75-2759B3E12FDF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8A23623A-1A0A-99E3-3172-ECDFAEA8F8E8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3242FFD0-ECCB-E753-0B71-883E6F8F178D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524B4420-3425-B25B-4F54-346698BA2EFB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609B21A1-09C0-FE7F-815B-643A31ED7D8D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85CBAC2D-6E7B-047F-F137-9067DF19B329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677E143F-3651-33EB-50F4-29EBBD1977D0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02579A87-8CAB-2B75-55A8-29810790A378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1B557D28-F8F4-BA41-373A-28136332C1F4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4256B55F-2927-2087-94CB-D034AB3F9705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D0A9B3F-A4D4-5EC6-C42F-EC721B887EC8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F26C408-5850-17D7-707F-28CC1C0CBAB4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9BD08BCA-4794-FE06-8D57-2D17175BA068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A33E161E-3D9B-A99A-8103-CDAA359D6C86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57A4B1DE-3C76-A398-A59D-C6686BB94977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08BB614E-E149-7A72-EA64-5659805613CB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695344E9-0540-162E-967D-4127DE204E4E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804704F9-7497-890B-2CB2-9DD61782752C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0687437B-541B-FB1C-1DB8-AF5940FCAF07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93091235-A64A-44C3-30BE-D9E814BACF58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266231EC-514A-CE69-CE84-A4C6D1C00D9F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64D7580B-E6A8-9A18-42F9-A9F7CE3D686C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FA553C25-9153-769E-DDD8-14A850169362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687BE7BB-DD8C-75BF-C161-AFCE540DA0B1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E043D485-FD5D-35C7-51CA-BB5366D1B29D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498CB0F9-C34E-E495-2197-2F8E938F5823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A59094D4-1D79-EA97-230C-1636E3B66080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B61604E0-76CB-6848-D373-5CE3964FBB3D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FBEFD49-CE10-2990-72BF-A326505D015D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C30772F1-E401-365F-4805-4DEB12A10C5C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8A4B28BD-F174-75F4-F049-2935632805B3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216AA304-4EC3-6A30-99F3-08E9E004BC4E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06AA8780-1C6A-AA53-97E6-AC3336B4DB9D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5127F22-BED9-4517-9C35-A78D3F039D64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604B182-8898-D3CB-7185-56F7E252E026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C7CED60-106E-100B-D885-A3474D7E3A58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47D1D229-E95A-9536-AFA4-03060E43A17D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C9CA1FB2-3C80-7148-0A15-3B0F96601540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D394E010-ED13-6191-B530-92E85F2363E0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31783578-FD5A-9769-5E98-1ECF72C6EEFF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83" name="任意多边形: 形状 182">
                  <a:extLst>
                    <a:ext uri="{FF2B5EF4-FFF2-40B4-BE49-F238E27FC236}">
                      <a16:creationId xmlns:a16="http://schemas.microsoft.com/office/drawing/2014/main" id="{A87618B3-570C-77CA-6F2C-2E7A9E5564BC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C2FBFD9F-5020-E92E-7962-9480E3FCD94A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69EEC4E6-120C-30E4-2A1C-75187F495DA5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AFC4A960-6961-1B38-878B-719709E5BF43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82" name="椭圆 181">
                  <a:extLst>
                    <a:ext uri="{FF2B5EF4-FFF2-40B4-BE49-F238E27FC236}">
                      <a16:creationId xmlns:a16="http://schemas.microsoft.com/office/drawing/2014/main" id="{F95039C2-8F56-8F2C-F336-8A5A773F24E1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B675CEE7-0E7C-7561-6D03-C36EFBB28003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562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>
            <a:extLst>
              <a:ext uri="{FF2B5EF4-FFF2-40B4-BE49-F238E27FC236}">
                <a16:creationId xmlns:a16="http://schemas.microsoft.com/office/drawing/2014/main" id="{0F4EF0A8-1BBB-48E2-899B-D157837FFEDB}"/>
              </a:ext>
            </a:extLst>
          </p:cNvPr>
          <p:cNvSpPr txBox="1"/>
          <p:nvPr/>
        </p:nvSpPr>
        <p:spPr>
          <a:xfrm>
            <a:off x="4009628" y="475672"/>
            <a:ext cx="4172743" cy="7694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283C63">
                <a:alpha val="30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400">
                <a:solidFill>
                  <a:srgbClr val="516070"/>
                </a:solidFill>
                <a:effectLst>
                  <a:outerShdw blurRad="50800" dist="38100" dir="13500000" algn="br" rotWithShape="0">
                    <a:schemeClr val="bg1">
                      <a:alpha val="80000"/>
                    </a:schemeClr>
                  </a:outerShdw>
                </a:effectLst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AB98AE-7FAA-DC42-632F-1D19778C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098" y="1343953"/>
            <a:ext cx="7911590" cy="5049646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2C5584BA-2DB7-CACA-9557-D6ABDA186679}"/>
              </a:ext>
            </a:extLst>
          </p:cNvPr>
          <p:cNvGrpSpPr/>
          <p:nvPr/>
        </p:nvGrpSpPr>
        <p:grpSpPr>
          <a:xfrm>
            <a:off x="2424936" y="6382328"/>
            <a:ext cx="12378578" cy="335535"/>
            <a:chOff x="-5111" y="6379589"/>
            <a:chExt cx="12378578" cy="33553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8540AD8-C5C1-9A83-9AE5-7AA0E41ABC14}"/>
                </a:ext>
              </a:extLst>
            </p:cNvPr>
            <p:cNvCxnSpPr/>
            <p:nvPr/>
          </p:nvCxnSpPr>
          <p:spPr>
            <a:xfrm flipH="1">
              <a:off x="1172765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B802CE3-E9FF-B136-B60B-F7012CDC1EE8}"/>
                </a:ext>
              </a:extLst>
            </p:cNvPr>
            <p:cNvCxnSpPr/>
            <p:nvPr/>
          </p:nvCxnSpPr>
          <p:spPr>
            <a:xfrm flipH="1">
              <a:off x="1185682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B5589BF-9937-8021-3EFD-D34E0A30AF51}"/>
                </a:ext>
              </a:extLst>
            </p:cNvPr>
            <p:cNvCxnSpPr/>
            <p:nvPr/>
          </p:nvCxnSpPr>
          <p:spPr>
            <a:xfrm flipH="1">
              <a:off x="1198599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25FF324-8F51-CBB1-5CD0-A8C2C4AFC84E}"/>
                </a:ext>
              </a:extLst>
            </p:cNvPr>
            <p:cNvCxnSpPr/>
            <p:nvPr/>
          </p:nvCxnSpPr>
          <p:spPr>
            <a:xfrm flipH="1">
              <a:off x="121151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8501B4B-F3EA-3667-D5A5-A80F941957AC}"/>
                </a:ext>
              </a:extLst>
            </p:cNvPr>
            <p:cNvCxnSpPr/>
            <p:nvPr/>
          </p:nvCxnSpPr>
          <p:spPr>
            <a:xfrm flipH="1">
              <a:off x="1224434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828BEC6-9D8A-B5D1-913C-EA49FF7D56A4}"/>
                </a:ext>
              </a:extLst>
            </p:cNvPr>
            <p:cNvCxnSpPr/>
            <p:nvPr/>
          </p:nvCxnSpPr>
          <p:spPr>
            <a:xfrm flipH="1">
              <a:off x="-51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867FE7B-1E17-EC87-6840-256C7361D718}"/>
                </a:ext>
              </a:extLst>
            </p:cNvPr>
            <p:cNvCxnSpPr/>
            <p:nvPr/>
          </p:nvCxnSpPr>
          <p:spPr>
            <a:xfrm flipH="1">
              <a:off x="12406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8D6FD11-5157-7311-00F2-84902D37981E}"/>
                </a:ext>
              </a:extLst>
            </p:cNvPr>
            <p:cNvCxnSpPr/>
            <p:nvPr/>
          </p:nvCxnSpPr>
          <p:spPr>
            <a:xfrm flipH="1">
              <a:off x="25323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6A100DD-F65B-0A96-C453-796DDE838C7D}"/>
                </a:ext>
              </a:extLst>
            </p:cNvPr>
            <p:cNvCxnSpPr/>
            <p:nvPr/>
          </p:nvCxnSpPr>
          <p:spPr>
            <a:xfrm flipH="1">
              <a:off x="38240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4E54A09-B0F7-62AB-6FC8-B30CFC147DD4}"/>
                </a:ext>
              </a:extLst>
            </p:cNvPr>
            <p:cNvCxnSpPr/>
            <p:nvPr/>
          </p:nvCxnSpPr>
          <p:spPr>
            <a:xfrm flipH="1">
              <a:off x="51158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8869DC4-FEC0-DBA2-7CB4-0B2252EB8CCB}"/>
                </a:ext>
              </a:extLst>
            </p:cNvPr>
            <p:cNvCxnSpPr/>
            <p:nvPr/>
          </p:nvCxnSpPr>
          <p:spPr>
            <a:xfrm flipH="1">
              <a:off x="6407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D92807F-3B87-C386-1639-774C7BBCF60D}"/>
                </a:ext>
              </a:extLst>
            </p:cNvPr>
            <p:cNvCxnSpPr/>
            <p:nvPr/>
          </p:nvCxnSpPr>
          <p:spPr>
            <a:xfrm flipH="1">
              <a:off x="7699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0A07A5A-705C-5ABB-5028-24C6325880FE}"/>
                </a:ext>
              </a:extLst>
            </p:cNvPr>
            <p:cNvCxnSpPr/>
            <p:nvPr/>
          </p:nvCxnSpPr>
          <p:spPr>
            <a:xfrm flipH="1">
              <a:off x="89910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5AC40BF-A705-4A95-2654-2B0922357A83}"/>
                </a:ext>
              </a:extLst>
            </p:cNvPr>
            <p:cNvCxnSpPr/>
            <p:nvPr/>
          </p:nvCxnSpPr>
          <p:spPr>
            <a:xfrm flipH="1">
              <a:off x="102827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D4FF347-156C-264F-91EB-29A82F1DCE8E}"/>
                </a:ext>
              </a:extLst>
            </p:cNvPr>
            <p:cNvCxnSpPr/>
            <p:nvPr/>
          </p:nvCxnSpPr>
          <p:spPr>
            <a:xfrm flipH="1">
              <a:off x="115744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43AE2F3-CA4A-B398-060D-B7B82B67D638}"/>
                </a:ext>
              </a:extLst>
            </p:cNvPr>
            <p:cNvCxnSpPr/>
            <p:nvPr/>
          </p:nvCxnSpPr>
          <p:spPr>
            <a:xfrm flipH="1">
              <a:off x="128662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58CA321-A335-44F8-42A2-CE7057E68843}"/>
                </a:ext>
              </a:extLst>
            </p:cNvPr>
            <p:cNvCxnSpPr/>
            <p:nvPr/>
          </p:nvCxnSpPr>
          <p:spPr>
            <a:xfrm flipH="1">
              <a:off x="141579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7C56011-DF97-BB81-CE7B-DFBAC1CD651B}"/>
                </a:ext>
              </a:extLst>
            </p:cNvPr>
            <p:cNvCxnSpPr/>
            <p:nvPr/>
          </p:nvCxnSpPr>
          <p:spPr>
            <a:xfrm flipH="1">
              <a:off x="15449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50A18F0-40F2-ECB4-DC6F-9BE761156B02}"/>
                </a:ext>
              </a:extLst>
            </p:cNvPr>
            <p:cNvCxnSpPr/>
            <p:nvPr/>
          </p:nvCxnSpPr>
          <p:spPr>
            <a:xfrm flipH="1">
              <a:off x="16741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279D4F1-8B10-6FF5-9E94-92EFE64D1478}"/>
                </a:ext>
              </a:extLst>
            </p:cNvPr>
            <p:cNvCxnSpPr/>
            <p:nvPr/>
          </p:nvCxnSpPr>
          <p:spPr>
            <a:xfrm flipH="1">
              <a:off x="180331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F200140-AC79-8140-400C-57EBCBFDEAB8}"/>
                </a:ext>
              </a:extLst>
            </p:cNvPr>
            <p:cNvCxnSpPr/>
            <p:nvPr/>
          </p:nvCxnSpPr>
          <p:spPr>
            <a:xfrm flipH="1">
              <a:off x="193248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4F234F-5033-7C74-EB13-EFFAE54D4284}"/>
                </a:ext>
              </a:extLst>
            </p:cNvPr>
            <p:cNvCxnSpPr/>
            <p:nvPr/>
          </p:nvCxnSpPr>
          <p:spPr>
            <a:xfrm flipH="1">
              <a:off x="219083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9D089E6-AC00-AAC0-D658-0DA1C1F898EF}"/>
                </a:ext>
              </a:extLst>
            </p:cNvPr>
            <p:cNvCxnSpPr/>
            <p:nvPr/>
          </p:nvCxnSpPr>
          <p:spPr>
            <a:xfrm flipH="1">
              <a:off x="206165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347DB022-C4B7-CCB9-E655-AE6A7A87B950}"/>
                </a:ext>
              </a:extLst>
            </p:cNvPr>
            <p:cNvCxnSpPr/>
            <p:nvPr/>
          </p:nvCxnSpPr>
          <p:spPr>
            <a:xfrm flipH="1">
              <a:off x="23200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9D3F4B50-D640-ED27-56ED-4C669894A0E3}"/>
                </a:ext>
              </a:extLst>
            </p:cNvPr>
            <p:cNvCxnSpPr/>
            <p:nvPr/>
          </p:nvCxnSpPr>
          <p:spPr>
            <a:xfrm flipH="1">
              <a:off x="244918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5DCAF06-06F9-62DE-6AF0-9DCE6046D2CD}"/>
                </a:ext>
              </a:extLst>
            </p:cNvPr>
            <p:cNvCxnSpPr/>
            <p:nvPr/>
          </p:nvCxnSpPr>
          <p:spPr>
            <a:xfrm flipH="1">
              <a:off x="257835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5FDE860-59B8-B44D-33BD-404A66DE8485}"/>
                </a:ext>
              </a:extLst>
            </p:cNvPr>
            <p:cNvCxnSpPr/>
            <p:nvPr/>
          </p:nvCxnSpPr>
          <p:spPr>
            <a:xfrm flipH="1">
              <a:off x="270752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02F7AD6-82A1-214C-20A1-43C99382900E}"/>
                </a:ext>
              </a:extLst>
            </p:cNvPr>
            <p:cNvCxnSpPr/>
            <p:nvPr/>
          </p:nvCxnSpPr>
          <p:spPr>
            <a:xfrm flipH="1">
              <a:off x="283669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75959D9-4334-829E-00BA-36886554B806}"/>
                </a:ext>
              </a:extLst>
            </p:cNvPr>
            <p:cNvCxnSpPr/>
            <p:nvPr/>
          </p:nvCxnSpPr>
          <p:spPr>
            <a:xfrm flipH="1">
              <a:off x="296587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4C53CAD2-8ABA-2895-237F-16ED1D5F792C}"/>
                </a:ext>
              </a:extLst>
            </p:cNvPr>
            <p:cNvCxnSpPr/>
            <p:nvPr/>
          </p:nvCxnSpPr>
          <p:spPr>
            <a:xfrm flipH="1">
              <a:off x="309504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123B664-8714-4780-C5F7-9B96B834D3DE}"/>
                </a:ext>
              </a:extLst>
            </p:cNvPr>
            <p:cNvCxnSpPr/>
            <p:nvPr/>
          </p:nvCxnSpPr>
          <p:spPr>
            <a:xfrm flipH="1">
              <a:off x="322421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42CF139-1E95-2B3D-BB87-623B3C2E14A5}"/>
                </a:ext>
              </a:extLst>
            </p:cNvPr>
            <p:cNvCxnSpPr/>
            <p:nvPr/>
          </p:nvCxnSpPr>
          <p:spPr>
            <a:xfrm flipH="1">
              <a:off x="33533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7792193-B1E1-63AE-195D-CCE2E5EFA513}"/>
                </a:ext>
              </a:extLst>
            </p:cNvPr>
            <p:cNvCxnSpPr/>
            <p:nvPr/>
          </p:nvCxnSpPr>
          <p:spPr>
            <a:xfrm flipH="1">
              <a:off x="348256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E4EB40E-E07B-82D6-11CB-26A556F1B03F}"/>
                </a:ext>
              </a:extLst>
            </p:cNvPr>
            <p:cNvCxnSpPr/>
            <p:nvPr/>
          </p:nvCxnSpPr>
          <p:spPr>
            <a:xfrm flipH="1">
              <a:off x="361173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120830B-9D32-C97E-492C-288F1123B1CD}"/>
                </a:ext>
              </a:extLst>
            </p:cNvPr>
            <p:cNvCxnSpPr/>
            <p:nvPr/>
          </p:nvCxnSpPr>
          <p:spPr>
            <a:xfrm flipH="1">
              <a:off x="374091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D096066-B8C0-0D7A-1AB9-AFD50EFA5832}"/>
                </a:ext>
              </a:extLst>
            </p:cNvPr>
            <p:cNvCxnSpPr/>
            <p:nvPr/>
          </p:nvCxnSpPr>
          <p:spPr>
            <a:xfrm flipH="1">
              <a:off x="387008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D1A6A7F-D3EF-2ED4-E56D-6902DBCACEED}"/>
                </a:ext>
              </a:extLst>
            </p:cNvPr>
            <p:cNvCxnSpPr/>
            <p:nvPr/>
          </p:nvCxnSpPr>
          <p:spPr>
            <a:xfrm flipH="1">
              <a:off x="399925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59B9B53-C0C5-13AC-3888-948EC83CB3C9}"/>
                </a:ext>
              </a:extLst>
            </p:cNvPr>
            <p:cNvCxnSpPr/>
            <p:nvPr/>
          </p:nvCxnSpPr>
          <p:spPr>
            <a:xfrm flipH="1">
              <a:off x="41284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295D4E-7C27-AA00-72BC-3791FF18C523}"/>
                </a:ext>
              </a:extLst>
            </p:cNvPr>
            <p:cNvCxnSpPr/>
            <p:nvPr/>
          </p:nvCxnSpPr>
          <p:spPr>
            <a:xfrm flipH="1">
              <a:off x="425760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6B573C15-F195-871D-B6B1-886A5858401E}"/>
                </a:ext>
              </a:extLst>
            </p:cNvPr>
            <p:cNvCxnSpPr/>
            <p:nvPr/>
          </p:nvCxnSpPr>
          <p:spPr>
            <a:xfrm flipH="1">
              <a:off x="438677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9FC06BEF-0F98-151A-8498-661B8B6A8A49}"/>
                </a:ext>
              </a:extLst>
            </p:cNvPr>
            <p:cNvCxnSpPr/>
            <p:nvPr/>
          </p:nvCxnSpPr>
          <p:spPr>
            <a:xfrm flipH="1">
              <a:off x="451595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339FB256-2ED3-225F-3B19-0D5F4E2EA3A2}"/>
                </a:ext>
              </a:extLst>
            </p:cNvPr>
            <p:cNvCxnSpPr/>
            <p:nvPr/>
          </p:nvCxnSpPr>
          <p:spPr>
            <a:xfrm flipH="1">
              <a:off x="464512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F22B3996-9709-9D1F-FB38-6A239E639924}"/>
                </a:ext>
              </a:extLst>
            </p:cNvPr>
            <p:cNvCxnSpPr/>
            <p:nvPr/>
          </p:nvCxnSpPr>
          <p:spPr>
            <a:xfrm flipH="1">
              <a:off x="477429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5377B609-76C7-F563-CFD9-44F144EC84B2}"/>
                </a:ext>
              </a:extLst>
            </p:cNvPr>
            <p:cNvCxnSpPr/>
            <p:nvPr/>
          </p:nvCxnSpPr>
          <p:spPr>
            <a:xfrm flipH="1">
              <a:off x="490347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4C15A07-FFF8-7B38-18F9-F9D6583FC966}"/>
                </a:ext>
              </a:extLst>
            </p:cNvPr>
            <p:cNvCxnSpPr/>
            <p:nvPr/>
          </p:nvCxnSpPr>
          <p:spPr>
            <a:xfrm flipH="1">
              <a:off x="503264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C77E0079-F3B9-2117-AAE8-3078E08C8124}"/>
                </a:ext>
              </a:extLst>
            </p:cNvPr>
            <p:cNvCxnSpPr/>
            <p:nvPr/>
          </p:nvCxnSpPr>
          <p:spPr>
            <a:xfrm flipH="1">
              <a:off x="516181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0F015165-CBDD-CE61-66DD-8987D5230E15}"/>
                </a:ext>
              </a:extLst>
            </p:cNvPr>
            <p:cNvCxnSpPr/>
            <p:nvPr/>
          </p:nvCxnSpPr>
          <p:spPr>
            <a:xfrm flipH="1">
              <a:off x="529098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0AEDFC4-CFF3-31D3-0C52-0002579F55CA}"/>
                </a:ext>
              </a:extLst>
            </p:cNvPr>
            <p:cNvCxnSpPr/>
            <p:nvPr/>
          </p:nvCxnSpPr>
          <p:spPr>
            <a:xfrm flipH="1">
              <a:off x="542016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0C8BC96A-B3F6-E2C3-63BA-3C59D843EB13}"/>
                </a:ext>
              </a:extLst>
            </p:cNvPr>
            <p:cNvCxnSpPr/>
            <p:nvPr/>
          </p:nvCxnSpPr>
          <p:spPr>
            <a:xfrm flipH="1">
              <a:off x="554933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A16B339D-1B26-FCF1-4BC5-6CC792403CCF}"/>
                </a:ext>
              </a:extLst>
            </p:cNvPr>
            <p:cNvCxnSpPr/>
            <p:nvPr/>
          </p:nvCxnSpPr>
          <p:spPr>
            <a:xfrm flipH="1">
              <a:off x="567851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21BE3D9E-72E5-CB81-6B75-DFCD7EC11DC8}"/>
                </a:ext>
              </a:extLst>
            </p:cNvPr>
            <p:cNvCxnSpPr/>
            <p:nvPr/>
          </p:nvCxnSpPr>
          <p:spPr>
            <a:xfrm flipH="1">
              <a:off x="580768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400F64F-72CB-8872-1107-2E6A7CC99AC1}"/>
                </a:ext>
              </a:extLst>
            </p:cNvPr>
            <p:cNvCxnSpPr/>
            <p:nvPr/>
          </p:nvCxnSpPr>
          <p:spPr>
            <a:xfrm flipH="1">
              <a:off x="593685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EFE34B13-6F59-635F-B8FE-6ABBF24E6AA1}"/>
                </a:ext>
              </a:extLst>
            </p:cNvPr>
            <p:cNvCxnSpPr/>
            <p:nvPr/>
          </p:nvCxnSpPr>
          <p:spPr>
            <a:xfrm flipH="1">
              <a:off x="606603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B6AABFAC-59D6-B216-347C-577628FC7E7A}"/>
                </a:ext>
              </a:extLst>
            </p:cNvPr>
            <p:cNvCxnSpPr/>
            <p:nvPr/>
          </p:nvCxnSpPr>
          <p:spPr>
            <a:xfrm flipH="1">
              <a:off x="619520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EED1AF59-5D85-1390-A499-ACF4B096ACF0}"/>
                </a:ext>
              </a:extLst>
            </p:cNvPr>
            <p:cNvCxnSpPr/>
            <p:nvPr/>
          </p:nvCxnSpPr>
          <p:spPr>
            <a:xfrm flipH="1">
              <a:off x="632437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829B11FB-75AE-6C22-9B57-90B5471AC178}"/>
                </a:ext>
              </a:extLst>
            </p:cNvPr>
            <p:cNvCxnSpPr/>
            <p:nvPr/>
          </p:nvCxnSpPr>
          <p:spPr>
            <a:xfrm flipH="1">
              <a:off x="645354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68F91941-07FF-FFB6-458B-356CDAFE40BF}"/>
                </a:ext>
              </a:extLst>
            </p:cNvPr>
            <p:cNvCxnSpPr/>
            <p:nvPr/>
          </p:nvCxnSpPr>
          <p:spPr>
            <a:xfrm flipH="1">
              <a:off x="658272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880B22E1-0BA2-E4FF-FEE9-D2E2B5E675CF}"/>
                </a:ext>
              </a:extLst>
            </p:cNvPr>
            <p:cNvCxnSpPr/>
            <p:nvPr/>
          </p:nvCxnSpPr>
          <p:spPr>
            <a:xfrm flipH="1">
              <a:off x="671189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CACB6C7C-3598-6008-D363-70FD7EAFA2E9}"/>
                </a:ext>
              </a:extLst>
            </p:cNvPr>
            <p:cNvCxnSpPr/>
            <p:nvPr/>
          </p:nvCxnSpPr>
          <p:spPr>
            <a:xfrm flipH="1">
              <a:off x="684106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15DCA98-962F-D012-0854-2EC17923D335}"/>
                </a:ext>
              </a:extLst>
            </p:cNvPr>
            <p:cNvCxnSpPr/>
            <p:nvPr/>
          </p:nvCxnSpPr>
          <p:spPr>
            <a:xfrm flipH="1">
              <a:off x="697024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5071EA62-9487-6944-9F0F-55CFBD9823A7}"/>
                </a:ext>
              </a:extLst>
            </p:cNvPr>
            <p:cNvCxnSpPr/>
            <p:nvPr/>
          </p:nvCxnSpPr>
          <p:spPr>
            <a:xfrm flipH="1">
              <a:off x="709941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C9918B4E-2A33-FA0E-B23C-5A1F91E1926D}"/>
                </a:ext>
              </a:extLst>
            </p:cNvPr>
            <p:cNvCxnSpPr/>
            <p:nvPr/>
          </p:nvCxnSpPr>
          <p:spPr>
            <a:xfrm flipH="1">
              <a:off x="722858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E3FAF6CA-F574-7F58-4689-0F4F7FF9797E}"/>
                </a:ext>
              </a:extLst>
            </p:cNvPr>
            <p:cNvCxnSpPr/>
            <p:nvPr/>
          </p:nvCxnSpPr>
          <p:spPr>
            <a:xfrm flipH="1">
              <a:off x="735776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5687337B-75F2-7228-92BE-225210488243}"/>
                </a:ext>
              </a:extLst>
            </p:cNvPr>
            <p:cNvCxnSpPr/>
            <p:nvPr/>
          </p:nvCxnSpPr>
          <p:spPr>
            <a:xfrm flipH="1">
              <a:off x="748693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46D2C999-BE8B-E340-17D6-020231B858BD}"/>
                </a:ext>
              </a:extLst>
            </p:cNvPr>
            <p:cNvCxnSpPr/>
            <p:nvPr/>
          </p:nvCxnSpPr>
          <p:spPr>
            <a:xfrm flipH="1">
              <a:off x="761610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C0B729EF-0161-6552-4274-B0F734AC2B64}"/>
                </a:ext>
              </a:extLst>
            </p:cNvPr>
            <p:cNvCxnSpPr/>
            <p:nvPr/>
          </p:nvCxnSpPr>
          <p:spPr>
            <a:xfrm flipH="1">
              <a:off x="774528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1CF935C0-FE32-76E5-67E9-F13DA5FE5293}"/>
                </a:ext>
              </a:extLst>
            </p:cNvPr>
            <p:cNvCxnSpPr/>
            <p:nvPr/>
          </p:nvCxnSpPr>
          <p:spPr>
            <a:xfrm flipH="1">
              <a:off x="787445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B3BCCF3B-05E7-1628-5BAE-7A04C634BF87}"/>
                </a:ext>
              </a:extLst>
            </p:cNvPr>
            <p:cNvCxnSpPr/>
            <p:nvPr/>
          </p:nvCxnSpPr>
          <p:spPr>
            <a:xfrm flipH="1">
              <a:off x="8003628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3E3C68DC-B888-7E96-97D6-F7518141D31A}"/>
                </a:ext>
              </a:extLst>
            </p:cNvPr>
            <p:cNvCxnSpPr/>
            <p:nvPr/>
          </p:nvCxnSpPr>
          <p:spPr>
            <a:xfrm flipH="1">
              <a:off x="813280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59E1AA78-30D4-7E4A-046D-7171662FB389}"/>
                </a:ext>
              </a:extLst>
            </p:cNvPr>
            <p:cNvCxnSpPr/>
            <p:nvPr/>
          </p:nvCxnSpPr>
          <p:spPr>
            <a:xfrm flipH="1">
              <a:off x="8261975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641DF908-DEA8-BBF9-5C7F-B88A8187878B}"/>
                </a:ext>
              </a:extLst>
            </p:cNvPr>
            <p:cNvCxnSpPr/>
            <p:nvPr/>
          </p:nvCxnSpPr>
          <p:spPr>
            <a:xfrm flipH="1">
              <a:off x="839114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704FC877-6DCB-A404-5FAB-C78AA063774C}"/>
                </a:ext>
              </a:extLst>
            </p:cNvPr>
            <p:cNvCxnSpPr/>
            <p:nvPr/>
          </p:nvCxnSpPr>
          <p:spPr>
            <a:xfrm flipH="1">
              <a:off x="8520321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EFB8AF8-BCE1-01FE-6A37-D8E3E15C7687}"/>
                </a:ext>
              </a:extLst>
            </p:cNvPr>
            <p:cNvCxnSpPr/>
            <p:nvPr/>
          </p:nvCxnSpPr>
          <p:spPr>
            <a:xfrm flipH="1">
              <a:off x="8649493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CC874495-5327-2209-693D-3D81C8459A3D}"/>
                </a:ext>
              </a:extLst>
            </p:cNvPr>
            <p:cNvCxnSpPr/>
            <p:nvPr/>
          </p:nvCxnSpPr>
          <p:spPr>
            <a:xfrm flipH="1">
              <a:off x="8778667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0EE90C10-1718-5D1C-2422-B2281CC43C0D}"/>
                </a:ext>
              </a:extLst>
            </p:cNvPr>
            <p:cNvCxnSpPr/>
            <p:nvPr/>
          </p:nvCxnSpPr>
          <p:spPr>
            <a:xfrm flipH="1">
              <a:off x="890784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CBC651A6-41D7-A74B-18F2-ABB4208A0F34}"/>
                </a:ext>
              </a:extLst>
            </p:cNvPr>
            <p:cNvCxnSpPr/>
            <p:nvPr/>
          </p:nvCxnSpPr>
          <p:spPr>
            <a:xfrm flipH="1">
              <a:off x="9037014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7CB71225-31C3-6491-EB48-0DCF96417201}"/>
                </a:ext>
              </a:extLst>
            </p:cNvPr>
            <p:cNvCxnSpPr/>
            <p:nvPr/>
          </p:nvCxnSpPr>
          <p:spPr>
            <a:xfrm flipH="1">
              <a:off x="916618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49093A9A-67A5-B95C-7AC3-8FA75239CF73}"/>
                </a:ext>
              </a:extLst>
            </p:cNvPr>
            <p:cNvCxnSpPr/>
            <p:nvPr/>
          </p:nvCxnSpPr>
          <p:spPr>
            <a:xfrm flipH="1">
              <a:off x="9295360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7EF38D24-0CEF-786D-C49C-95B3DFD0C755}"/>
                </a:ext>
              </a:extLst>
            </p:cNvPr>
            <p:cNvCxnSpPr/>
            <p:nvPr/>
          </p:nvCxnSpPr>
          <p:spPr>
            <a:xfrm flipH="1">
              <a:off x="9424532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F0A5D056-CFA5-BD53-4C79-CA34C0646460}"/>
                </a:ext>
              </a:extLst>
            </p:cNvPr>
            <p:cNvCxnSpPr/>
            <p:nvPr/>
          </p:nvCxnSpPr>
          <p:spPr>
            <a:xfrm flipH="1">
              <a:off x="9553706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16C2F3CA-FE87-A51B-03A1-2A1CADFCB47C}"/>
                </a:ext>
              </a:extLst>
            </p:cNvPr>
            <p:cNvCxnSpPr/>
            <p:nvPr/>
          </p:nvCxnSpPr>
          <p:spPr>
            <a:xfrm flipH="1">
              <a:off x="9682879" y="6489700"/>
              <a:ext cx="129121" cy="149224"/>
            </a:xfrm>
            <a:prstGeom prst="line">
              <a:avLst/>
            </a:prstGeom>
            <a:ln>
              <a:solidFill>
                <a:schemeClr val="bg1">
                  <a:alpha val="7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2854B0F9-9F8E-195B-0E66-596B91A1B9D6}"/>
                </a:ext>
              </a:extLst>
            </p:cNvPr>
            <p:cNvGrpSpPr/>
            <p:nvPr/>
          </p:nvGrpSpPr>
          <p:grpSpPr>
            <a:xfrm>
              <a:off x="9798050" y="6379589"/>
              <a:ext cx="1857753" cy="335535"/>
              <a:chOff x="3976690" y="3017043"/>
              <a:chExt cx="4173535" cy="753797"/>
            </a:xfrm>
          </p:grpSpPr>
          <p:grpSp>
            <p:nvGrpSpPr>
              <p:cNvPr id="177" name="组合 176">
                <a:extLst>
                  <a:ext uri="{FF2B5EF4-FFF2-40B4-BE49-F238E27FC236}">
                    <a16:creationId xmlns:a16="http://schemas.microsoft.com/office/drawing/2014/main" id="{E4CB0089-7D89-D7E9-690F-90684F9229E1}"/>
                  </a:ext>
                </a:extLst>
              </p:cNvPr>
              <p:cNvGrpSpPr/>
              <p:nvPr/>
            </p:nvGrpSpPr>
            <p:grpSpPr>
              <a:xfrm>
                <a:off x="3976690" y="3017043"/>
                <a:ext cx="885712" cy="753797"/>
                <a:chOff x="3978054" y="3018855"/>
                <a:chExt cx="882650" cy="751191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B9FF825F-CC6B-24AC-C274-92126683CDAF}"/>
                    </a:ext>
                  </a:extLst>
                </p:cNvPr>
                <p:cNvSpPr/>
                <p:nvPr/>
              </p:nvSpPr>
              <p:spPr>
                <a:xfrm>
                  <a:off x="3978054" y="3018855"/>
                  <a:ext cx="882650" cy="751191"/>
                </a:xfrm>
                <a:custGeom>
                  <a:avLst/>
                  <a:gdLst>
                    <a:gd name="connsiteX0" fmla="*/ 441325 w 882650"/>
                    <a:gd name="connsiteY0" fmla="*/ 0 h 751191"/>
                    <a:gd name="connsiteX1" fmla="*/ 634007 w 882650"/>
                    <a:gd name="connsiteY1" fmla="*/ 325508 h 751191"/>
                    <a:gd name="connsiteX2" fmla="*/ 502128 w 882650"/>
                    <a:gd name="connsiteY2" fmla="*/ 327289 h 751191"/>
                    <a:gd name="connsiteX3" fmla="*/ 441326 w 882650"/>
                    <a:gd name="connsiteY3" fmla="*/ 217845 h 751191"/>
                    <a:gd name="connsiteX4" fmla="*/ 202822 w 882650"/>
                    <a:gd name="connsiteY4" fmla="*/ 655414 h 751191"/>
                    <a:gd name="connsiteX5" fmla="*/ 685463 w 882650"/>
                    <a:gd name="connsiteY5" fmla="*/ 657292 h 751191"/>
                    <a:gd name="connsiteX6" fmla="*/ 628517 w 882650"/>
                    <a:gd name="connsiteY6" fmla="*/ 554788 h 751191"/>
                    <a:gd name="connsiteX7" fmla="*/ 700453 w 882650"/>
                    <a:gd name="connsiteY7" fmla="*/ 437760 h 751191"/>
                    <a:gd name="connsiteX8" fmla="*/ 882650 w 882650"/>
                    <a:gd name="connsiteY8" fmla="*/ 745557 h 751191"/>
                    <a:gd name="connsiteX9" fmla="*/ 0 w 882650"/>
                    <a:gd name="connsiteY9" fmla="*/ 751191 h 751191"/>
                    <a:gd name="connsiteX10" fmla="*/ 441325 w 882650"/>
                    <a:gd name="connsiteY10" fmla="*/ 0 h 751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82650" h="751191">
                      <a:moveTo>
                        <a:pt x="441325" y="0"/>
                      </a:moveTo>
                      <a:lnTo>
                        <a:pt x="634007" y="325508"/>
                      </a:lnTo>
                      <a:lnTo>
                        <a:pt x="502128" y="327289"/>
                      </a:lnTo>
                      <a:lnTo>
                        <a:pt x="441326" y="217845"/>
                      </a:lnTo>
                      <a:lnTo>
                        <a:pt x="202822" y="655414"/>
                      </a:lnTo>
                      <a:lnTo>
                        <a:pt x="685463" y="657292"/>
                      </a:lnTo>
                      <a:lnTo>
                        <a:pt x="628517" y="554788"/>
                      </a:lnTo>
                      <a:lnTo>
                        <a:pt x="700453" y="437760"/>
                      </a:lnTo>
                      <a:lnTo>
                        <a:pt x="882650" y="745557"/>
                      </a:lnTo>
                      <a:lnTo>
                        <a:pt x="0" y="751191"/>
                      </a:lnTo>
                      <a:lnTo>
                        <a:pt x="441325" y="0"/>
                      </a:lnTo>
                      <a:close/>
                    </a:path>
                  </a:pathLst>
                </a:custGeom>
                <a:gradFill>
                  <a:gsLst>
                    <a:gs pos="29000">
                      <a:srgbClr val="04DFFB"/>
                    </a:gs>
                    <a:gs pos="66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CF5AFF8B-7FBF-57F4-2524-007410C676E8}"/>
                    </a:ext>
                  </a:extLst>
                </p:cNvPr>
                <p:cNvSpPr txBox="1"/>
                <p:nvPr/>
              </p:nvSpPr>
              <p:spPr>
                <a:xfrm>
                  <a:off x="4345486" y="3352983"/>
                  <a:ext cx="225425" cy="311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52" h="336468">
                      <a:moveTo>
                        <a:pt x="258575" y="26375"/>
                      </a:moveTo>
                      <a:cubicBezTo>
                        <a:pt x="268599" y="31305"/>
                        <a:pt x="276651" y="39974"/>
                        <a:pt x="282731" y="52381"/>
                      </a:cubicBezTo>
                      <a:cubicBezTo>
                        <a:pt x="288811" y="64788"/>
                        <a:pt x="291852" y="78879"/>
                        <a:pt x="291852" y="94655"/>
                      </a:cubicBezTo>
                      <a:cubicBezTo>
                        <a:pt x="291852" y="130315"/>
                        <a:pt x="278048" y="155950"/>
                        <a:pt x="250440" y="171562"/>
                      </a:cubicBezTo>
                      <a:cubicBezTo>
                        <a:pt x="229570" y="183394"/>
                        <a:pt x="193910" y="189310"/>
                        <a:pt x="143461" y="189310"/>
                      </a:cubicBezTo>
                      <a:cubicBezTo>
                        <a:pt x="135080" y="189310"/>
                        <a:pt x="128014" y="189145"/>
                        <a:pt x="122262" y="188817"/>
                      </a:cubicBezTo>
                      <a:lnTo>
                        <a:pt x="122262" y="290620"/>
                      </a:lnTo>
                      <a:lnTo>
                        <a:pt x="160962" y="336468"/>
                      </a:lnTo>
                      <a:lnTo>
                        <a:pt x="37467" y="336468"/>
                      </a:lnTo>
                      <a:lnTo>
                        <a:pt x="30812" y="329813"/>
                      </a:lnTo>
                      <a:lnTo>
                        <a:pt x="146912" y="329813"/>
                      </a:lnTo>
                      <a:lnTo>
                        <a:pt x="115360" y="293331"/>
                      </a:lnTo>
                      <a:lnTo>
                        <a:pt x="115360" y="182161"/>
                      </a:lnTo>
                      <a:cubicBezTo>
                        <a:pt x="129657" y="182983"/>
                        <a:pt x="144857" y="183394"/>
                        <a:pt x="160962" y="183394"/>
                      </a:cubicBezTo>
                      <a:cubicBezTo>
                        <a:pt x="203359" y="183394"/>
                        <a:pt x="234829" y="175917"/>
                        <a:pt x="255370" y="160963"/>
                      </a:cubicBezTo>
                      <a:cubicBezTo>
                        <a:pt x="275911" y="146008"/>
                        <a:pt x="286182" y="123084"/>
                        <a:pt x="286182" y="92190"/>
                      </a:cubicBezTo>
                      <a:cubicBezTo>
                        <a:pt x="286182" y="79372"/>
                        <a:pt x="284210" y="68239"/>
                        <a:pt x="280266" y="58790"/>
                      </a:cubicBezTo>
                      <a:cubicBezTo>
                        <a:pt x="276322" y="49341"/>
                        <a:pt x="269092" y="38536"/>
                        <a:pt x="258575" y="26375"/>
                      </a:cubicBezTo>
                      <a:close/>
                      <a:moveTo>
                        <a:pt x="130889" y="24403"/>
                      </a:moveTo>
                      <a:cubicBezTo>
                        <a:pt x="123166" y="24403"/>
                        <a:pt x="113717" y="24732"/>
                        <a:pt x="102542" y="25389"/>
                      </a:cubicBezTo>
                      <a:lnTo>
                        <a:pt x="102542" y="148884"/>
                      </a:lnTo>
                      <a:lnTo>
                        <a:pt x="105747" y="148884"/>
                      </a:lnTo>
                      <a:lnTo>
                        <a:pt x="112156" y="149131"/>
                      </a:lnTo>
                      <a:cubicBezTo>
                        <a:pt x="112813" y="149131"/>
                        <a:pt x="113881" y="149049"/>
                        <a:pt x="115360" y="148884"/>
                      </a:cubicBezTo>
                      <a:lnTo>
                        <a:pt x="115360" y="38947"/>
                      </a:lnTo>
                      <a:lnTo>
                        <a:pt x="142475" y="38947"/>
                      </a:lnTo>
                      <a:cubicBezTo>
                        <a:pt x="163509" y="38947"/>
                        <a:pt x="178340" y="40795"/>
                        <a:pt x="186967" y="44493"/>
                      </a:cubicBezTo>
                      <a:cubicBezTo>
                        <a:pt x="195595" y="48190"/>
                        <a:pt x="202948" y="55873"/>
                        <a:pt x="209029" y="67540"/>
                      </a:cubicBezTo>
                      <a:cubicBezTo>
                        <a:pt x="202948" y="59159"/>
                        <a:pt x="195348" y="53285"/>
                        <a:pt x="186228" y="49916"/>
                      </a:cubicBezTo>
                      <a:cubicBezTo>
                        <a:pt x="177107" y="46547"/>
                        <a:pt x="164248" y="44863"/>
                        <a:pt x="147651" y="44863"/>
                      </a:cubicBezTo>
                      <a:lnTo>
                        <a:pt x="122262" y="44863"/>
                      </a:lnTo>
                      <a:lnTo>
                        <a:pt x="122262" y="148884"/>
                      </a:lnTo>
                      <a:cubicBezTo>
                        <a:pt x="154799" y="148884"/>
                        <a:pt x="178669" y="144119"/>
                        <a:pt x="193869" y="134587"/>
                      </a:cubicBezTo>
                      <a:cubicBezTo>
                        <a:pt x="209070" y="125056"/>
                        <a:pt x="216670" y="110102"/>
                        <a:pt x="216670" y="89725"/>
                      </a:cubicBezTo>
                      <a:cubicBezTo>
                        <a:pt x="216670" y="66883"/>
                        <a:pt x="209891" y="50286"/>
                        <a:pt x="196334" y="39933"/>
                      </a:cubicBezTo>
                      <a:cubicBezTo>
                        <a:pt x="182777" y="29580"/>
                        <a:pt x="160962" y="24403"/>
                        <a:pt x="130889" y="24403"/>
                      </a:cubicBezTo>
                      <a:close/>
                      <a:moveTo>
                        <a:pt x="22184" y="0"/>
                      </a:moveTo>
                      <a:lnTo>
                        <a:pt x="132861" y="0"/>
                      </a:lnTo>
                      <a:cubicBezTo>
                        <a:pt x="179860" y="0"/>
                        <a:pt x="213301" y="6491"/>
                        <a:pt x="233185" y="19473"/>
                      </a:cubicBezTo>
                      <a:cubicBezTo>
                        <a:pt x="258492" y="35742"/>
                        <a:pt x="271146" y="58338"/>
                        <a:pt x="271146" y="87260"/>
                      </a:cubicBezTo>
                      <a:cubicBezTo>
                        <a:pt x="271146" y="104843"/>
                        <a:pt x="266298" y="120126"/>
                        <a:pt x="256603" y="133108"/>
                      </a:cubicBezTo>
                      <a:cubicBezTo>
                        <a:pt x="246907" y="146091"/>
                        <a:pt x="233350" y="155457"/>
                        <a:pt x="215931" y="161209"/>
                      </a:cubicBezTo>
                      <a:cubicBezTo>
                        <a:pt x="198512" y="166961"/>
                        <a:pt x="170822" y="169836"/>
                        <a:pt x="132861" y="169836"/>
                      </a:cubicBezTo>
                      <a:lnTo>
                        <a:pt x="102542" y="169836"/>
                      </a:lnTo>
                      <a:lnTo>
                        <a:pt x="102542" y="289141"/>
                      </a:lnTo>
                      <a:lnTo>
                        <a:pt x="132615" y="316255"/>
                      </a:lnTo>
                      <a:lnTo>
                        <a:pt x="17994" y="316255"/>
                      </a:lnTo>
                      <a:lnTo>
                        <a:pt x="52257" y="287415"/>
                      </a:lnTo>
                      <a:lnTo>
                        <a:pt x="52257" y="188570"/>
                      </a:lnTo>
                      <a:cubicBezTo>
                        <a:pt x="50285" y="188406"/>
                        <a:pt x="48888" y="188324"/>
                        <a:pt x="48066" y="188324"/>
                      </a:cubicBezTo>
                      <a:cubicBezTo>
                        <a:pt x="36235" y="188324"/>
                        <a:pt x="24896" y="190871"/>
                        <a:pt x="14050" y="195965"/>
                      </a:cubicBezTo>
                      <a:lnTo>
                        <a:pt x="11831" y="191528"/>
                      </a:lnTo>
                      <a:cubicBezTo>
                        <a:pt x="22842" y="185284"/>
                        <a:pt x="32701" y="182161"/>
                        <a:pt x="41411" y="182161"/>
                      </a:cubicBezTo>
                      <a:lnTo>
                        <a:pt x="50285" y="182161"/>
                      </a:lnTo>
                      <a:lnTo>
                        <a:pt x="52257" y="181915"/>
                      </a:lnTo>
                      <a:lnTo>
                        <a:pt x="52257" y="169836"/>
                      </a:lnTo>
                      <a:cubicBezTo>
                        <a:pt x="48477" y="169343"/>
                        <a:pt x="45930" y="169097"/>
                        <a:pt x="44615" y="169097"/>
                      </a:cubicBezTo>
                      <a:cubicBezTo>
                        <a:pt x="27032" y="169097"/>
                        <a:pt x="12982" y="173369"/>
                        <a:pt x="2465" y="181915"/>
                      </a:cubicBezTo>
                      <a:lnTo>
                        <a:pt x="0" y="178217"/>
                      </a:lnTo>
                      <a:cubicBezTo>
                        <a:pt x="10024" y="159812"/>
                        <a:pt x="26128" y="150610"/>
                        <a:pt x="48313" y="150610"/>
                      </a:cubicBezTo>
                      <a:lnTo>
                        <a:pt x="52257" y="150610"/>
                      </a:lnTo>
                      <a:lnTo>
                        <a:pt x="52257" y="2982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4DFFB"/>
                    </a:gs>
                    <a:gs pos="53000">
                      <a:srgbClr val="C40AF3"/>
                    </a:gs>
                    <a:gs pos="100000">
                      <a:srgbClr val="09A5E5"/>
                    </a:gs>
                  </a:gsLst>
                  <a:lin ang="3600000" scaled="0"/>
                </a:gra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gerian" panose="04020705040A02060702" pitchFamily="82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0858048A-E496-90D4-946F-FC353A54309B}"/>
                  </a:ext>
                </a:extLst>
              </p:cNvPr>
              <p:cNvGrpSpPr/>
              <p:nvPr/>
            </p:nvGrpSpPr>
            <p:grpSpPr>
              <a:xfrm>
                <a:off x="4930473" y="3122961"/>
                <a:ext cx="3219752" cy="390776"/>
                <a:chOff x="6102489" y="2839065"/>
                <a:chExt cx="3219752" cy="390776"/>
              </a:xfrm>
              <a:gradFill>
                <a:gsLst>
                  <a:gs pos="0">
                    <a:srgbClr val="04DFFB"/>
                  </a:gs>
                  <a:gs pos="66000">
                    <a:srgbClr val="C40AF3"/>
                  </a:gs>
                  <a:gs pos="100000">
                    <a:srgbClr val="09A5E5"/>
                  </a:gs>
                </a:gsLst>
                <a:lin ang="3600000" scaled="0"/>
              </a:gradFill>
            </p:grpSpPr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4D3905E5-32AE-BF59-3CDF-567B24C6C83D}"/>
                    </a:ext>
                  </a:extLst>
                </p:cNvPr>
                <p:cNvSpPr txBox="1"/>
                <p:nvPr/>
              </p:nvSpPr>
              <p:spPr>
                <a:xfrm>
                  <a:off x="6102489" y="2839065"/>
                  <a:ext cx="3219752" cy="39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752" h="390776">
                      <a:moveTo>
                        <a:pt x="1487309" y="334579"/>
                      </a:moveTo>
                      <a:lnTo>
                        <a:pt x="1551705" y="334579"/>
                      </a:lnTo>
                      <a:lnTo>
                        <a:pt x="1592903" y="379376"/>
                      </a:lnTo>
                      <a:lnTo>
                        <a:pt x="1528907" y="379376"/>
                      </a:lnTo>
                      <a:close/>
                      <a:moveTo>
                        <a:pt x="1361917" y="334579"/>
                      </a:moveTo>
                      <a:lnTo>
                        <a:pt x="1426313" y="334579"/>
                      </a:lnTo>
                      <a:lnTo>
                        <a:pt x="1386515" y="379376"/>
                      </a:lnTo>
                      <a:lnTo>
                        <a:pt x="1321719" y="379376"/>
                      </a:lnTo>
                      <a:close/>
                      <a:moveTo>
                        <a:pt x="1386515" y="263983"/>
                      </a:moveTo>
                      <a:lnTo>
                        <a:pt x="1386515" y="282782"/>
                      </a:lnTo>
                      <a:lnTo>
                        <a:pt x="1423913" y="282782"/>
                      </a:lnTo>
                      <a:lnTo>
                        <a:pt x="1423913" y="263983"/>
                      </a:lnTo>
                      <a:close/>
                      <a:moveTo>
                        <a:pt x="832149" y="241585"/>
                      </a:moveTo>
                      <a:lnTo>
                        <a:pt x="894145" y="241585"/>
                      </a:lnTo>
                      <a:lnTo>
                        <a:pt x="893945" y="360977"/>
                      </a:lnTo>
                      <a:lnTo>
                        <a:pt x="831749" y="385776"/>
                      </a:lnTo>
                      <a:close/>
                      <a:moveTo>
                        <a:pt x="1237724" y="236785"/>
                      </a:moveTo>
                      <a:lnTo>
                        <a:pt x="1297721" y="236785"/>
                      </a:lnTo>
                      <a:lnTo>
                        <a:pt x="1297721" y="354978"/>
                      </a:lnTo>
                      <a:lnTo>
                        <a:pt x="1237724" y="379376"/>
                      </a:lnTo>
                      <a:close/>
                      <a:moveTo>
                        <a:pt x="1011138" y="213986"/>
                      </a:moveTo>
                      <a:lnTo>
                        <a:pt x="1081334" y="213986"/>
                      </a:lnTo>
                      <a:lnTo>
                        <a:pt x="1081334" y="231785"/>
                      </a:lnTo>
                      <a:lnTo>
                        <a:pt x="1185927" y="231785"/>
                      </a:lnTo>
                      <a:lnTo>
                        <a:pt x="1154529" y="275183"/>
                      </a:lnTo>
                      <a:lnTo>
                        <a:pt x="1081334" y="275183"/>
                      </a:lnTo>
                      <a:lnTo>
                        <a:pt x="1081334" y="310981"/>
                      </a:lnTo>
                      <a:lnTo>
                        <a:pt x="1185128" y="310981"/>
                      </a:lnTo>
                      <a:lnTo>
                        <a:pt x="1155929" y="354578"/>
                      </a:lnTo>
                      <a:lnTo>
                        <a:pt x="1081334" y="354578"/>
                      </a:lnTo>
                      <a:lnTo>
                        <a:pt x="1081334" y="368577"/>
                      </a:lnTo>
                      <a:lnTo>
                        <a:pt x="1011138" y="389576"/>
                      </a:lnTo>
                      <a:lnTo>
                        <a:pt x="1011138" y="354578"/>
                      </a:lnTo>
                      <a:lnTo>
                        <a:pt x="925943" y="354578"/>
                      </a:lnTo>
                      <a:lnTo>
                        <a:pt x="925943" y="310981"/>
                      </a:lnTo>
                      <a:lnTo>
                        <a:pt x="1011138" y="310981"/>
                      </a:lnTo>
                      <a:lnTo>
                        <a:pt x="1011138" y="275183"/>
                      </a:lnTo>
                      <a:lnTo>
                        <a:pt x="925943" y="275183"/>
                      </a:lnTo>
                      <a:lnTo>
                        <a:pt x="925943" y="231785"/>
                      </a:lnTo>
                      <a:lnTo>
                        <a:pt x="1011138" y="231785"/>
                      </a:lnTo>
                      <a:close/>
                      <a:moveTo>
                        <a:pt x="1482909" y="203787"/>
                      </a:moveTo>
                      <a:lnTo>
                        <a:pt x="1482909" y="223386"/>
                      </a:lnTo>
                      <a:lnTo>
                        <a:pt x="1518307" y="223386"/>
                      </a:lnTo>
                      <a:lnTo>
                        <a:pt x="1502108" y="263983"/>
                      </a:lnTo>
                      <a:lnTo>
                        <a:pt x="1482909" y="263983"/>
                      </a:lnTo>
                      <a:lnTo>
                        <a:pt x="1482909" y="282782"/>
                      </a:lnTo>
                      <a:lnTo>
                        <a:pt x="1528907" y="282782"/>
                      </a:lnTo>
                      <a:lnTo>
                        <a:pt x="1528907" y="203787"/>
                      </a:lnTo>
                      <a:close/>
                      <a:moveTo>
                        <a:pt x="1386515" y="203787"/>
                      </a:moveTo>
                      <a:lnTo>
                        <a:pt x="1386515" y="223386"/>
                      </a:lnTo>
                      <a:lnTo>
                        <a:pt x="1423913" y="223386"/>
                      </a:lnTo>
                      <a:lnTo>
                        <a:pt x="1423913" y="203787"/>
                      </a:lnTo>
                      <a:close/>
                      <a:moveTo>
                        <a:pt x="569965" y="196788"/>
                      </a:moveTo>
                      <a:lnTo>
                        <a:pt x="637961" y="196788"/>
                      </a:lnTo>
                      <a:lnTo>
                        <a:pt x="600563" y="330379"/>
                      </a:lnTo>
                      <a:lnTo>
                        <a:pt x="696357" y="330379"/>
                      </a:lnTo>
                      <a:lnTo>
                        <a:pt x="664159" y="230585"/>
                      </a:lnTo>
                      <a:lnTo>
                        <a:pt x="730355" y="230585"/>
                      </a:lnTo>
                      <a:lnTo>
                        <a:pt x="777152" y="376177"/>
                      </a:lnTo>
                      <a:lnTo>
                        <a:pt x="711156" y="376177"/>
                      </a:lnTo>
                      <a:lnTo>
                        <a:pt x="700557" y="345178"/>
                      </a:lnTo>
                      <a:lnTo>
                        <a:pt x="681558" y="376977"/>
                      </a:lnTo>
                      <a:lnTo>
                        <a:pt x="530368" y="376977"/>
                      </a:lnTo>
                      <a:lnTo>
                        <a:pt x="530567" y="331979"/>
                      </a:lnTo>
                      <a:close/>
                      <a:moveTo>
                        <a:pt x="2544119" y="190988"/>
                      </a:moveTo>
                      <a:lnTo>
                        <a:pt x="2617714" y="190988"/>
                      </a:lnTo>
                      <a:lnTo>
                        <a:pt x="2605915" y="215986"/>
                      </a:lnTo>
                      <a:lnTo>
                        <a:pt x="2788304" y="215986"/>
                      </a:lnTo>
                      <a:lnTo>
                        <a:pt x="2788304" y="326380"/>
                      </a:lnTo>
                      <a:lnTo>
                        <a:pt x="2823702" y="326380"/>
                      </a:lnTo>
                      <a:lnTo>
                        <a:pt x="2802703" y="380176"/>
                      </a:lnTo>
                      <a:lnTo>
                        <a:pt x="2721708" y="380176"/>
                      </a:lnTo>
                      <a:lnTo>
                        <a:pt x="2721708" y="266783"/>
                      </a:lnTo>
                      <a:lnTo>
                        <a:pt x="2580717" y="266783"/>
                      </a:lnTo>
                      <a:lnTo>
                        <a:pt x="2524320" y="380176"/>
                      </a:lnTo>
                      <a:lnTo>
                        <a:pt x="2449325" y="380176"/>
                      </a:lnTo>
                      <a:lnTo>
                        <a:pt x="2506521" y="266783"/>
                      </a:lnTo>
                      <a:lnTo>
                        <a:pt x="2454124" y="266783"/>
                      </a:lnTo>
                      <a:lnTo>
                        <a:pt x="2454124" y="215986"/>
                      </a:lnTo>
                      <a:lnTo>
                        <a:pt x="2531919" y="215986"/>
                      </a:lnTo>
                      <a:close/>
                      <a:moveTo>
                        <a:pt x="1860761" y="184388"/>
                      </a:moveTo>
                      <a:lnTo>
                        <a:pt x="1929157" y="184388"/>
                      </a:lnTo>
                      <a:lnTo>
                        <a:pt x="2000952" y="375377"/>
                      </a:lnTo>
                      <a:lnTo>
                        <a:pt x="1932556" y="375177"/>
                      </a:lnTo>
                      <a:close/>
                      <a:moveTo>
                        <a:pt x="1689771" y="184388"/>
                      </a:moveTo>
                      <a:lnTo>
                        <a:pt x="1755967" y="184388"/>
                      </a:lnTo>
                      <a:lnTo>
                        <a:pt x="1684171" y="375177"/>
                      </a:lnTo>
                      <a:lnTo>
                        <a:pt x="1617976" y="375377"/>
                      </a:lnTo>
                      <a:close/>
                      <a:moveTo>
                        <a:pt x="2114145" y="147391"/>
                      </a:moveTo>
                      <a:lnTo>
                        <a:pt x="2114145" y="328579"/>
                      </a:lnTo>
                      <a:lnTo>
                        <a:pt x="2139944" y="328579"/>
                      </a:lnTo>
                      <a:lnTo>
                        <a:pt x="2139944" y="147391"/>
                      </a:lnTo>
                      <a:close/>
                      <a:moveTo>
                        <a:pt x="2916171" y="146991"/>
                      </a:moveTo>
                      <a:lnTo>
                        <a:pt x="2916171" y="222786"/>
                      </a:lnTo>
                      <a:lnTo>
                        <a:pt x="2956768" y="222786"/>
                      </a:lnTo>
                      <a:lnTo>
                        <a:pt x="2957168" y="146991"/>
                      </a:lnTo>
                      <a:close/>
                      <a:moveTo>
                        <a:pt x="863547" y="126192"/>
                      </a:moveTo>
                      <a:cubicBezTo>
                        <a:pt x="869680" y="126192"/>
                        <a:pt x="875880" y="127858"/>
                        <a:pt x="882146" y="131192"/>
                      </a:cubicBezTo>
                      <a:cubicBezTo>
                        <a:pt x="888412" y="134525"/>
                        <a:pt x="893245" y="139258"/>
                        <a:pt x="896645" y="145391"/>
                      </a:cubicBezTo>
                      <a:cubicBezTo>
                        <a:pt x="900045" y="151524"/>
                        <a:pt x="901778" y="158057"/>
                        <a:pt x="901845" y="164989"/>
                      </a:cubicBezTo>
                      <a:cubicBezTo>
                        <a:pt x="901912" y="171922"/>
                        <a:pt x="900278" y="178255"/>
                        <a:pt x="896945" y="183988"/>
                      </a:cubicBezTo>
                      <a:cubicBezTo>
                        <a:pt x="893479" y="189855"/>
                        <a:pt x="888712" y="194521"/>
                        <a:pt x="882646" y="197987"/>
                      </a:cubicBezTo>
                      <a:cubicBezTo>
                        <a:pt x="876580" y="201454"/>
                        <a:pt x="870213" y="203187"/>
                        <a:pt x="863547" y="203187"/>
                      </a:cubicBezTo>
                      <a:cubicBezTo>
                        <a:pt x="856748" y="203187"/>
                        <a:pt x="850315" y="201454"/>
                        <a:pt x="844248" y="197987"/>
                      </a:cubicBezTo>
                      <a:cubicBezTo>
                        <a:pt x="838182" y="194521"/>
                        <a:pt x="833482" y="189888"/>
                        <a:pt x="830149" y="184088"/>
                      </a:cubicBezTo>
                      <a:cubicBezTo>
                        <a:pt x="826816" y="178289"/>
                        <a:pt x="825149" y="171856"/>
                        <a:pt x="825149" y="164789"/>
                      </a:cubicBezTo>
                      <a:cubicBezTo>
                        <a:pt x="825149" y="157990"/>
                        <a:pt x="826849" y="151524"/>
                        <a:pt x="830249" y="145391"/>
                      </a:cubicBezTo>
                      <a:cubicBezTo>
                        <a:pt x="833649" y="139258"/>
                        <a:pt x="838482" y="134525"/>
                        <a:pt x="844748" y="131192"/>
                      </a:cubicBezTo>
                      <a:cubicBezTo>
                        <a:pt x="851015" y="127858"/>
                        <a:pt x="857281" y="126192"/>
                        <a:pt x="863547" y="126192"/>
                      </a:cubicBezTo>
                      <a:close/>
                      <a:moveTo>
                        <a:pt x="1266323" y="122792"/>
                      </a:moveTo>
                      <a:cubicBezTo>
                        <a:pt x="1272189" y="122925"/>
                        <a:pt x="1278055" y="124559"/>
                        <a:pt x="1283921" y="127692"/>
                      </a:cubicBezTo>
                      <a:cubicBezTo>
                        <a:pt x="1289788" y="130825"/>
                        <a:pt x="1294388" y="135291"/>
                        <a:pt x="1297721" y="141091"/>
                      </a:cubicBezTo>
                      <a:cubicBezTo>
                        <a:pt x="1301054" y="146891"/>
                        <a:pt x="1302720" y="153057"/>
                        <a:pt x="1302720" y="159590"/>
                      </a:cubicBezTo>
                      <a:cubicBezTo>
                        <a:pt x="1302587" y="166256"/>
                        <a:pt x="1300920" y="172422"/>
                        <a:pt x="1297721" y="178089"/>
                      </a:cubicBezTo>
                      <a:cubicBezTo>
                        <a:pt x="1294521" y="183755"/>
                        <a:pt x="1290088" y="188255"/>
                        <a:pt x="1284421" y="191588"/>
                      </a:cubicBezTo>
                      <a:cubicBezTo>
                        <a:pt x="1278755" y="194921"/>
                        <a:pt x="1272722" y="196588"/>
                        <a:pt x="1266323" y="196588"/>
                      </a:cubicBezTo>
                      <a:cubicBezTo>
                        <a:pt x="1259790" y="196721"/>
                        <a:pt x="1253723" y="195121"/>
                        <a:pt x="1248124" y="191788"/>
                      </a:cubicBezTo>
                      <a:cubicBezTo>
                        <a:pt x="1242524" y="188455"/>
                        <a:pt x="1238124" y="183922"/>
                        <a:pt x="1234924" y="178189"/>
                      </a:cubicBezTo>
                      <a:cubicBezTo>
                        <a:pt x="1231725" y="172456"/>
                        <a:pt x="1230125" y="166289"/>
                        <a:pt x="1230125" y="159690"/>
                      </a:cubicBezTo>
                      <a:cubicBezTo>
                        <a:pt x="1230125" y="153090"/>
                        <a:pt x="1231725" y="146924"/>
                        <a:pt x="1234924" y="141191"/>
                      </a:cubicBezTo>
                      <a:cubicBezTo>
                        <a:pt x="1238258" y="135191"/>
                        <a:pt x="1242824" y="130625"/>
                        <a:pt x="1248624" y="127492"/>
                      </a:cubicBezTo>
                      <a:cubicBezTo>
                        <a:pt x="1254423" y="124359"/>
                        <a:pt x="1260323" y="122792"/>
                        <a:pt x="1266323" y="122792"/>
                      </a:cubicBezTo>
                      <a:close/>
                      <a:moveTo>
                        <a:pt x="1630975" y="116192"/>
                      </a:moveTo>
                      <a:lnTo>
                        <a:pt x="1997552" y="116192"/>
                      </a:lnTo>
                      <a:lnTo>
                        <a:pt x="1977154" y="163390"/>
                      </a:lnTo>
                      <a:lnTo>
                        <a:pt x="1842562" y="163390"/>
                      </a:lnTo>
                      <a:lnTo>
                        <a:pt x="1842762" y="329179"/>
                      </a:lnTo>
                      <a:lnTo>
                        <a:pt x="1775966" y="375177"/>
                      </a:lnTo>
                      <a:lnTo>
                        <a:pt x="1735568" y="375377"/>
                      </a:lnTo>
                      <a:lnTo>
                        <a:pt x="1735568" y="326980"/>
                      </a:lnTo>
                      <a:lnTo>
                        <a:pt x="1775966" y="327380"/>
                      </a:lnTo>
                      <a:lnTo>
                        <a:pt x="1775766" y="163390"/>
                      </a:lnTo>
                      <a:lnTo>
                        <a:pt x="1630975" y="163390"/>
                      </a:lnTo>
                      <a:close/>
                      <a:moveTo>
                        <a:pt x="1322719" y="105993"/>
                      </a:moveTo>
                      <a:lnTo>
                        <a:pt x="1591103" y="105993"/>
                      </a:lnTo>
                      <a:lnTo>
                        <a:pt x="1576104" y="147191"/>
                      </a:lnTo>
                      <a:lnTo>
                        <a:pt x="1482909" y="147191"/>
                      </a:lnTo>
                      <a:lnTo>
                        <a:pt x="1482909" y="161190"/>
                      </a:lnTo>
                      <a:lnTo>
                        <a:pt x="1587703" y="161190"/>
                      </a:lnTo>
                      <a:lnTo>
                        <a:pt x="1587703" y="284982"/>
                      </a:lnTo>
                      <a:lnTo>
                        <a:pt x="1543506" y="325180"/>
                      </a:lnTo>
                      <a:lnTo>
                        <a:pt x="1327519" y="325180"/>
                      </a:lnTo>
                      <a:lnTo>
                        <a:pt x="1327519" y="161190"/>
                      </a:lnTo>
                      <a:lnTo>
                        <a:pt x="1423913" y="161190"/>
                      </a:lnTo>
                      <a:lnTo>
                        <a:pt x="1423913" y="147191"/>
                      </a:lnTo>
                      <a:lnTo>
                        <a:pt x="1322719" y="147191"/>
                      </a:lnTo>
                      <a:close/>
                      <a:moveTo>
                        <a:pt x="2650712" y="99793"/>
                      </a:moveTo>
                      <a:lnTo>
                        <a:pt x="2716108" y="99793"/>
                      </a:lnTo>
                      <a:lnTo>
                        <a:pt x="2768305" y="174789"/>
                      </a:lnTo>
                      <a:lnTo>
                        <a:pt x="2701109" y="174789"/>
                      </a:lnTo>
                      <a:close/>
                      <a:moveTo>
                        <a:pt x="2535319" y="99793"/>
                      </a:moveTo>
                      <a:lnTo>
                        <a:pt x="2602915" y="99793"/>
                      </a:lnTo>
                      <a:lnTo>
                        <a:pt x="2547919" y="173989"/>
                      </a:lnTo>
                      <a:lnTo>
                        <a:pt x="2476923" y="173989"/>
                      </a:lnTo>
                      <a:close/>
                      <a:moveTo>
                        <a:pt x="489770" y="93194"/>
                      </a:moveTo>
                      <a:lnTo>
                        <a:pt x="559566" y="93194"/>
                      </a:lnTo>
                      <a:lnTo>
                        <a:pt x="548566" y="132591"/>
                      </a:lnTo>
                      <a:lnTo>
                        <a:pt x="779352" y="132591"/>
                      </a:lnTo>
                      <a:lnTo>
                        <a:pt x="753754" y="178389"/>
                      </a:lnTo>
                      <a:lnTo>
                        <a:pt x="538767" y="178389"/>
                      </a:lnTo>
                      <a:lnTo>
                        <a:pt x="486170" y="375577"/>
                      </a:lnTo>
                      <a:lnTo>
                        <a:pt x="416774" y="375577"/>
                      </a:lnTo>
                      <a:lnTo>
                        <a:pt x="468971" y="178389"/>
                      </a:lnTo>
                      <a:lnTo>
                        <a:pt x="413975" y="178389"/>
                      </a:lnTo>
                      <a:lnTo>
                        <a:pt x="413975" y="132591"/>
                      </a:lnTo>
                      <a:lnTo>
                        <a:pt x="478571" y="132591"/>
                      </a:lnTo>
                      <a:close/>
                      <a:moveTo>
                        <a:pt x="62996" y="65596"/>
                      </a:moveTo>
                      <a:lnTo>
                        <a:pt x="62996" y="328779"/>
                      </a:lnTo>
                      <a:lnTo>
                        <a:pt x="98994" y="328779"/>
                      </a:lnTo>
                      <a:lnTo>
                        <a:pt x="98994" y="65596"/>
                      </a:lnTo>
                      <a:close/>
                      <a:moveTo>
                        <a:pt x="2292934" y="60796"/>
                      </a:moveTo>
                      <a:lnTo>
                        <a:pt x="2292934" y="170589"/>
                      </a:lnTo>
                      <a:lnTo>
                        <a:pt x="2324132" y="170789"/>
                      </a:lnTo>
                      <a:lnTo>
                        <a:pt x="2324132" y="60796"/>
                      </a:lnTo>
                      <a:close/>
                      <a:moveTo>
                        <a:pt x="0" y="16798"/>
                      </a:moveTo>
                      <a:lnTo>
                        <a:pt x="162190" y="16798"/>
                      </a:lnTo>
                      <a:lnTo>
                        <a:pt x="162190" y="320780"/>
                      </a:lnTo>
                      <a:lnTo>
                        <a:pt x="103194" y="377176"/>
                      </a:lnTo>
                      <a:lnTo>
                        <a:pt x="0" y="377176"/>
                      </a:lnTo>
                      <a:close/>
                      <a:moveTo>
                        <a:pt x="1638574" y="14799"/>
                      </a:moveTo>
                      <a:lnTo>
                        <a:pt x="1986153" y="14799"/>
                      </a:lnTo>
                      <a:lnTo>
                        <a:pt x="1967354" y="62196"/>
                      </a:lnTo>
                      <a:lnTo>
                        <a:pt x="1638574" y="62196"/>
                      </a:lnTo>
                      <a:close/>
                      <a:moveTo>
                        <a:pt x="2039150" y="13999"/>
                      </a:moveTo>
                      <a:lnTo>
                        <a:pt x="2207739" y="13999"/>
                      </a:lnTo>
                      <a:lnTo>
                        <a:pt x="2188141" y="60796"/>
                      </a:lnTo>
                      <a:lnTo>
                        <a:pt x="2135144" y="60796"/>
                      </a:lnTo>
                      <a:lnTo>
                        <a:pt x="2124545" y="100793"/>
                      </a:lnTo>
                      <a:lnTo>
                        <a:pt x="2198940" y="100793"/>
                      </a:lnTo>
                      <a:lnTo>
                        <a:pt x="2198940" y="325780"/>
                      </a:lnTo>
                      <a:lnTo>
                        <a:pt x="2139744" y="374977"/>
                      </a:lnTo>
                      <a:lnTo>
                        <a:pt x="2055549" y="374977"/>
                      </a:lnTo>
                      <a:lnTo>
                        <a:pt x="2055549" y="196788"/>
                      </a:lnTo>
                      <a:lnTo>
                        <a:pt x="2033750" y="196788"/>
                      </a:lnTo>
                      <a:lnTo>
                        <a:pt x="2071348" y="60796"/>
                      </a:lnTo>
                      <a:lnTo>
                        <a:pt x="2039150" y="60796"/>
                      </a:lnTo>
                      <a:close/>
                      <a:moveTo>
                        <a:pt x="930543" y="12599"/>
                      </a:moveTo>
                      <a:lnTo>
                        <a:pt x="1176128" y="12599"/>
                      </a:lnTo>
                      <a:lnTo>
                        <a:pt x="1176128" y="59396"/>
                      </a:lnTo>
                      <a:lnTo>
                        <a:pt x="1091733" y="130992"/>
                      </a:lnTo>
                      <a:lnTo>
                        <a:pt x="1177328" y="204787"/>
                      </a:lnTo>
                      <a:lnTo>
                        <a:pt x="1087133" y="204787"/>
                      </a:lnTo>
                      <a:lnTo>
                        <a:pt x="1045936" y="169789"/>
                      </a:lnTo>
                      <a:lnTo>
                        <a:pt x="1005338" y="204187"/>
                      </a:lnTo>
                      <a:lnTo>
                        <a:pt x="915144" y="204187"/>
                      </a:lnTo>
                      <a:lnTo>
                        <a:pt x="1000539" y="131192"/>
                      </a:lnTo>
                      <a:lnTo>
                        <a:pt x="931743" y="72995"/>
                      </a:lnTo>
                      <a:lnTo>
                        <a:pt x="1024537" y="72995"/>
                      </a:lnTo>
                      <a:lnTo>
                        <a:pt x="1046536" y="91794"/>
                      </a:lnTo>
                      <a:lnTo>
                        <a:pt x="1088133" y="56196"/>
                      </a:lnTo>
                      <a:lnTo>
                        <a:pt x="930543" y="55996"/>
                      </a:lnTo>
                      <a:close/>
                      <a:moveTo>
                        <a:pt x="2214139" y="12199"/>
                      </a:moveTo>
                      <a:lnTo>
                        <a:pt x="2412727" y="12199"/>
                      </a:lnTo>
                      <a:lnTo>
                        <a:pt x="2394128" y="60796"/>
                      </a:lnTo>
                      <a:lnTo>
                        <a:pt x="2383529" y="60796"/>
                      </a:lnTo>
                      <a:lnTo>
                        <a:pt x="2383529" y="170589"/>
                      </a:lnTo>
                      <a:lnTo>
                        <a:pt x="2413527" y="170589"/>
                      </a:lnTo>
                      <a:lnTo>
                        <a:pt x="2395528" y="219386"/>
                      </a:lnTo>
                      <a:lnTo>
                        <a:pt x="2383529" y="219386"/>
                      </a:lnTo>
                      <a:lnTo>
                        <a:pt x="2383529" y="358178"/>
                      </a:lnTo>
                      <a:lnTo>
                        <a:pt x="2323932" y="385976"/>
                      </a:lnTo>
                      <a:lnTo>
                        <a:pt x="2323932" y="219386"/>
                      </a:lnTo>
                      <a:lnTo>
                        <a:pt x="2292934" y="219386"/>
                      </a:lnTo>
                      <a:lnTo>
                        <a:pt x="2292934" y="358178"/>
                      </a:lnTo>
                      <a:lnTo>
                        <a:pt x="2234538" y="386776"/>
                      </a:lnTo>
                      <a:lnTo>
                        <a:pt x="2234538" y="219386"/>
                      </a:lnTo>
                      <a:lnTo>
                        <a:pt x="2208739" y="219386"/>
                      </a:lnTo>
                      <a:lnTo>
                        <a:pt x="2208739" y="170589"/>
                      </a:lnTo>
                      <a:lnTo>
                        <a:pt x="2234538" y="170589"/>
                      </a:lnTo>
                      <a:lnTo>
                        <a:pt x="2234538" y="60796"/>
                      </a:lnTo>
                      <a:lnTo>
                        <a:pt x="2214139" y="60796"/>
                      </a:lnTo>
                      <a:close/>
                      <a:moveTo>
                        <a:pt x="2629313" y="11599"/>
                      </a:moveTo>
                      <a:cubicBezTo>
                        <a:pt x="2640913" y="11865"/>
                        <a:pt x="2649679" y="13732"/>
                        <a:pt x="2655612" y="17198"/>
                      </a:cubicBezTo>
                      <a:cubicBezTo>
                        <a:pt x="2661545" y="20665"/>
                        <a:pt x="2667578" y="27598"/>
                        <a:pt x="2673711" y="37997"/>
                      </a:cubicBezTo>
                      <a:lnTo>
                        <a:pt x="2813102" y="37997"/>
                      </a:lnTo>
                      <a:lnTo>
                        <a:pt x="2813102" y="113793"/>
                      </a:lnTo>
                      <a:lnTo>
                        <a:pt x="2749706" y="136191"/>
                      </a:lnTo>
                      <a:lnTo>
                        <a:pt x="2749706" y="87594"/>
                      </a:lnTo>
                      <a:lnTo>
                        <a:pt x="2510921" y="87594"/>
                      </a:lnTo>
                      <a:lnTo>
                        <a:pt x="2510921" y="119192"/>
                      </a:lnTo>
                      <a:lnTo>
                        <a:pt x="2448725" y="140791"/>
                      </a:lnTo>
                      <a:lnTo>
                        <a:pt x="2448725" y="37997"/>
                      </a:lnTo>
                      <a:lnTo>
                        <a:pt x="2595915" y="37997"/>
                      </a:lnTo>
                      <a:cubicBezTo>
                        <a:pt x="2597649" y="34531"/>
                        <a:pt x="2600749" y="29198"/>
                        <a:pt x="2605215" y="21998"/>
                      </a:cubicBezTo>
                      <a:cubicBezTo>
                        <a:pt x="2609681" y="14799"/>
                        <a:pt x="2617714" y="11332"/>
                        <a:pt x="2629313" y="11599"/>
                      </a:cubicBezTo>
                      <a:close/>
                      <a:moveTo>
                        <a:pt x="1266323" y="11399"/>
                      </a:moveTo>
                      <a:cubicBezTo>
                        <a:pt x="1272189" y="11399"/>
                        <a:pt x="1277989" y="12932"/>
                        <a:pt x="1283721" y="15999"/>
                      </a:cubicBezTo>
                      <a:cubicBezTo>
                        <a:pt x="1289454" y="19065"/>
                        <a:pt x="1293988" y="23498"/>
                        <a:pt x="1297321" y="29298"/>
                      </a:cubicBezTo>
                      <a:cubicBezTo>
                        <a:pt x="1300654" y="35097"/>
                        <a:pt x="1302354" y="41264"/>
                        <a:pt x="1302420" y="47797"/>
                      </a:cubicBezTo>
                      <a:cubicBezTo>
                        <a:pt x="1302487" y="54330"/>
                        <a:pt x="1300854" y="60462"/>
                        <a:pt x="1297521" y="66195"/>
                      </a:cubicBezTo>
                      <a:cubicBezTo>
                        <a:pt x="1294188" y="71795"/>
                        <a:pt x="1289721" y="76262"/>
                        <a:pt x="1284121" y="79595"/>
                      </a:cubicBezTo>
                      <a:cubicBezTo>
                        <a:pt x="1278522" y="82928"/>
                        <a:pt x="1272589" y="84528"/>
                        <a:pt x="1266323" y="84394"/>
                      </a:cubicBezTo>
                      <a:cubicBezTo>
                        <a:pt x="1259923" y="84394"/>
                        <a:pt x="1253890" y="82761"/>
                        <a:pt x="1248224" y="79495"/>
                      </a:cubicBezTo>
                      <a:cubicBezTo>
                        <a:pt x="1242557" y="76228"/>
                        <a:pt x="1238124" y="71795"/>
                        <a:pt x="1234924" y="66195"/>
                      </a:cubicBezTo>
                      <a:cubicBezTo>
                        <a:pt x="1231725" y="60596"/>
                        <a:pt x="1230191" y="54396"/>
                        <a:pt x="1230325" y="47597"/>
                      </a:cubicBezTo>
                      <a:cubicBezTo>
                        <a:pt x="1230325" y="41064"/>
                        <a:pt x="1231958" y="34931"/>
                        <a:pt x="1235224" y="29198"/>
                      </a:cubicBezTo>
                      <a:cubicBezTo>
                        <a:pt x="1238491" y="23465"/>
                        <a:pt x="1242991" y="19098"/>
                        <a:pt x="1248724" y="16099"/>
                      </a:cubicBezTo>
                      <a:cubicBezTo>
                        <a:pt x="1254457" y="13099"/>
                        <a:pt x="1260323" y="11532"/>
                        <a:pt x="1266323" y="11399"/>
                      </a:cubicBezTo>
                      <a:close/>
                      <a:moveTo>
                        <a:pt x="863547" y="9999"/>
                      </a:moveTo>
                      <a:cubicBezTo>
                        <a:pt x="869680" y="9999"/>
                        <a:pt x="875880" y="11665"/>
                        <a:pt x="882146" y="14999"/>
                      </a:cubicBezTo>
                      <a:cubicBezTo>
                        <a:pt x="888412" y="18332"/>
                        <a:pt x="893245" y="23065"/>
                        <a:pt x="896645" y="29198"/>
                      </a:cubicBezTo>
                      <a:cubicBezTo>
                        <a:pt x="900045" y="35331"/>
                        <a:pt x="901778" y="41864"/>
                        <a:pt x="901845" y="48797"/>
                      </a:cubicBezTo>
                      <a:cubicBezTo>
                        <a:pt x="901912" y="55729"/>
                        <a:pt x="900278" y="62062"/>
                        <a:pt x="896945" y="67795"/>
                      </a:cubicBezTo>
                      <a:cubicBezTo>
                        <a:pt x="893479" y="73662"/>
                        <a:pt x="888712" y="78328"/>
                        <a:pt x="882646" y="81795"/>
                      </a:cubicBezTo>
                      <a:cubicBezTo>
                        <a:pt x="876580" y="85261"/>
                        <a:pt x="870213" y="86994"/>
                        <a:pt x="863547" y="86994"/>
                      </a:cubicBezTo>
                      <a:cubicBezTo>
                        <a:pt x="856748" y="86994"/>
                        <a:pt x="850315" y="85261"/>
                        <a:pt x="844248" y="81795"/>
                      </a:cubicBezTo>
                      <a:cubicBezTo>
                        <a:pt x="838182" y="78328"/>
                        <a:pt x="833482" y="73695"/>
                        <a:pt x="830149" y="67895"/>
                      </a:cubicBezTo>
                      <a:cubicBezTo>
                        <a:pt x="826816" y="62096"/>
                        <a:pt x="825149" y="55663"/>
                        <a:pt x="825149" y="48597"/>
                      </a:cubicBezTo>
                      <a:cubicBezTo>
                        <a:pt x="825149" y="41797"/>
                        <a:pt x="826849" y="35331"/>
                        <a:pt x="830249" y="29198"/>
                      </a:cubicBezTo>
                      <a:cubicBezTo>
                        <a:pt x="833649" y="23065"/>
                        <a:pt x="838482" y="18332"/>
                        <a:pt x="844748" y="14999"/>
                      </a:cubicBezTo>
                      <a:cubicBezTo>
                        <a:pt x="851015" y="11665"/>
                        <a:pt x="857281" y="9999"/>
                        <a:pt x="863547" y="9999"/>
                      </a:cubicBezTo>
                      <a:close/>
                      <a:moveTo>
                        <a:pt x="3213152" y="8399"/>
                      </a:moveTo>
                      <a:lnTo>
                        <a:pt x="3196753" y="56796"/>
                      </a:lnTo>
                      <a:lnTo>
                        <a:pt x="3091960" y="68795"/>
                      </a:lnTo>
                      <a:lnTo>
                        <a:pt x="3091960" y="110393"/>
                      </a:lnTo>
                      <a:lnTo>
                        <a:pt x="3219752" y="110393"/>
                      </a:lnTo>
                      <a:lnTo>
                        <a:pt x="3198753" y="155190"/>
                      </a:lnTo>
                      <a:lnTo>
                        <a:pt x="3185354" y="155190"/>
                      </a:lnTo>
                      <a:lnTo>
                        <a:pt x="3185354" y="357578"/>
                      </a:lnTo>
                      <a:lnTo>
                        <a:pt x="3124958" y="385176"/>
                      </a:lnTo>
                      <a:lnTo>
                        <a:pt x="3124958" y="155190"/>
                      </a:lnTo>
                      <a:lnTo>
                        <a:pt x="3091960" y="155190"/>
                      </a:lnTo>
                      <a:lnTo>
                        <a:pt x="3091960" y="358978"/>
                      </a:lnTo>
                      <a:lnTo>
                        <a:pt x="3031763" y="386776"/>
                      </a:lnTo>
                      <a:lnTo>
                        <a:pt x="3031763" y="23598"/>
                      </a:lnTo>
                      <a:close/>
                      <a:moveTo>
                        <a:pt x="3029563" y="8399"/>
                      </a:moveTo>
                      <a:lnTo>
                        <a:pt x="3014365" y="56796"/>
                      </a:lnTo>
                      <a:lnTo>
                        <a:pt x="2916571" y="68795"/>
                      </a:lnTo>
                      <a:lnTo>
                        <a:pt x="2916171" y="101593"/>
                      </a:lnTo>
                      <a:lnTo>
                        <a:pt x="3017164" y="101593"/>
                      </a:lnTo>
                      <a:lnTo>
                        <a:pt x="3016964" y="216186"/>
                      </a:lnTo>
                      <a:lnTo>
                        <a:pt x="2957568" y="267983"/>
                      </a:lnTo>
                      <a:lnTo>
                        <a:pt x="2916171" y="268183"/>
                      </a:lnTo>
                      <a:lnTo>
                        <a:pt x="2916371" y="362977"/>
                      </a:lnTo>
                      <a:lnTo>
                        <a:pt x="2856374" y="390776"/>
                      </a:lnTo>
                      <a:lnTo>
                        <a:pt x="2856374" y="25798"/>
                      </a:lnTo>
                      <a:close/>
                      <a:moveTo>
                        <a:pt x="237985" y="7399"/>
                      </a:moveTo>
                      <a:lnTo>
                        <a:pt x="304781" y="7399"/>
                      </a:lnTo>
                      <a:lnTo>
                        <a:pt x="304781" y="133191"/>
                      </a:lnTo>
                      <a:lnTo>
                        <a:pt x="374777" y="133191"/>
                      </a:lnTo>
                      <a:lnTo>
                        <a:pt x="351178" y="182188"/>
                      </a:lnTo>
                      <a:lnTo>
                        <a:pt x="304781" y="182188"/>
                      </a:lnTo>
                      <a:lnTo>
                        <a:pt x="304781" y="361577"/>
                      </a:lnTo>
                      <a:lnTo>
                        <a:pt x="237985" y="388776"/>
                      </a:lnTo>
                      <a:lnTo>
                        <a:pt x="237985" y="182188"/>
                      </a:lnTo>
                      <a:lnTo>
                        <a:pt x="170789" y="182188"/>
                      </a:lnTo>
                      <a:lnTo>
                        <a:pt x="170789" y="133191"/>
                      </a:lnTo>
                      <a:lnTo>
                        <a:pt x="237985" y="133191"/>
                      </a:lnTo>
                      <a:close/>
                      <a:moveTo>
                        <a:pt x="590764" y="6099"/>
                      </a:moveTo>
                      <a:cubicBezTo>
                        <a:pt x="597963" y="6166"/>
                        <a:pt x="604963" y="7599"/>
                        <a:pt x="611762" y="10399"/>
                      </a:cubicBezTo>
                      <a:cubicBezTo>
                        <a:pt x="618562" y="13199"/>
                        <a:pt x="623162" y="16199"/>
                        <a:pt x="625562" y="19398"/>
                      </a:cubicBezTo>
                      <a:lnTo>
                        <a:pt x="631761" y="26998"/>
                      </a:lnTo>
                      <a:lnTo>
                        <a:pt x="772353" y="27198"/>
                      </a:lnTo>
                      <a:lnTo>
                        <a:pt x="772353" y="85794"/>
                      </a:lnTo>
                      <a:lnTo>
                        <a:pt x="705357" y="105993"/>
                      </a:lnTo>
                      <a:lnTo>
                        <a:pt x="705357" y="68595"/>
                      </a:lnTo>
                      <a:lnTo>
                        <a:pt x="477771" y="68595"/>
                      </a:lnTo>
                      <a:lnTo>
                        <a:pt x="477771" y="85194"/>
                      </a:lnTo>
                      <a:lnTo>
                        <a:pt x="410775" y="111393"/>
                      </a:lnTo>
                      <a:lnTo>
                        <a:pt x="410775" y="27198"/>
                      </a:lnTo>
                      <a:lnTo>
                        <a:pt x="547366" y="26998"/>
                      </a:lnTo>
                      <a:cubicBezTo>
                        <a:pt x="550166" y="23531"/>
                        <a:pt x="553066" y="20398"/>
                        <a:pt x="556066" y="17598"/>
                      </a:cubicBezTo>
                      <a:cubicBezTo>
                        <a:pt x="559066" y="14799"/>
                        <a:pt x="563799" y="12165"/>
                        <a:pt x="570265" y="9699"/>
                      </a:cubicBezTo>
                      <a:cubicBezTo>
                        <a:pt x="576731" y="7232"/>
                        <a:pt x="583564" y="6032"/>
                        <a:pt x="590764" y="6099"/>
                      </a:cubicBezTo>
                      <a:close/>
                      <a:moveTo>
                        <a:pt x="1451711" y="0"/>
                      </a:moveTo>
                      <a:cubicBezTo>
                        <a:pt x="1459444" y="0"/>
                        <a:pt x="1466877" y="2099"/>
                        <a:pt x="1474010" y="6299"/>
                      </a:cubicBezTo>
                      <a:cubicBezTo>
                        <a:pt x="1481143" y="10499"/>
                        <a:pt x="1486842" y="17265"/>
                        <a:pt x="1491109" y="26598"/>
                      </a:cubicBezTo>
                      <a:lnTo>
                        <a:pt x="1589503" y="26598"/>
                      </a:lnTo>
                      <a:lnTo>
                        <a:pt x="1589503" y="85794"/>
                      </a:lnTo>
                      <a:lnTo>
                        <a:pt x="1537906" y="102793"/>
                      </a:lnTo>
                      <a:lnTo>
                        <a:pt x="1537906" y="69595"/>
                      </a:lnTo>
                      <a:lnTo>
                        <a:pt x="1372316" y="69595"/>
                      </a:lnTo>
                      <a:lnTo>
                        <a:pt x="1372316" y="87394"/>
                      </a:lnTo>
                      <a:lnTo>
                        <a:pt x="1320519" y="104193"/>
                      </a:lnTo>
                      <a:lnTo>
                        <a:pt x="1320519" y="26598"/>
                      </a:lnTo>
                      <a:lnTo>
                        <a:pt x="1412114" y="26598"/>
                      </a:lnTo>
                      <a:cubicBezTo>
                        <a:pt x="1420913" y="8999"/>
                        <a:pt x="1434112" y="133"/>
                        <a:pt x="14517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迷你简菱心" panose="02010609000101010101" pitchFamily="49" charset="-122"/>
                    <a:ea typeface="迷你简菱心" panose="02010609000101010101" pitchFamily="49" charset="-122"/>
                    <a:cs typeface="+mn-cs"/>
                  </a:endParaRPr>
                </a:p>
              </p:txBody>
            </p:sp>
            <p:sp>
              <p:nvSpPr>
                <p:cNvPr id="181" name="椭圆 180">
                  <a:extLst>
                    <a:ext uri="{FF2B5EF4-FFF2-40B4-BE49-F238E27FC236}">
                      <a16:creationId xmlns:a16="http://schemas.microsoft.com/office/drawing/2014/main" id="{8DF05290-7E5F-66D0-3252-516A3A625F23}"/>
                    </a:ext>
                  </a:extLst>
                </p:cNvPr>
                <p:cNvSpPr/>
                <p:nvPr/>
              </p:nvSpPr>
              <p:spPr>
                <a:xfrm>
                  <a:off x="6927850" y="2847975"/>
                  <a:ext cx="79375" cy="7937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8F2720E4-0CC4-18F7-13C4-4A9C93D17976}"/>
                  </a:ext>
                </a:extLst>
              </p:cNvPr>
              <p:cNvSpPr txBox="1"/>
              <p:nvPr/>
            </p:nvSpPr>
            <p:spPr>
              <a:xfrm>
                <a:off x="5019292" y="3591892"/>
                <a:ext cx="3000226" cy="109314"/>
              </a:xfrm>
              <a:custGeom>
                <a:avLst/>
                <a:gdLst/>
                <a:ahLst/>
                <a:cxnLst/>
                <a:rect l="l" t="t" r="r" b="b"/>
                <a:pathLst>
                  <a:path w="3000226" h="109314">
                    <a:moveTo>
                      <a:pt x="2914649" y="52313"/>
                    </a:moveTo>
                    <a:lnTo>
                      <a:pt x="3000226" y="52313"/>
                    </a:lnTo>
                    <a:lnTo>
                      <a:pt x="3000226" y="57001"/>
                    </a:lnTo>
                    <a:lnTo>
                      <a:pt x="2914649" y="57001"/>
                    </a:lnTo>
                    <a:close/>
                    <a:moveTo>
                      <a:pt x="0" y="52313"/>
                    </a:moveTo>
                    <a:lnTo>
                      <a:pt x="85576" y="52313"/>
                    </a:lnTo>
                    <a:lnTo>
                      <a:pt x="85576" y="57001"/>
                    </a:lnTo>
                    <a:lnTo>
                      <a:pt x="0" y="57001"/>
                    </a:lnTo>
                    <a:close/>
                    <a:moveTo>
                      <a:pt x="1150218" y="11460"/>
                    </a:moveTo>
                    <a:lnTo>
                      <a:pt x="1128117" y="74637"/>
                    </a:lnTo>
                    <a:lnTo>
                      <a:pt x="1172393" y="74637"/>
                    </a:lnTo>
                    <a:close/>
                    <a:moveTo>
                      <a:pt x="2423442" y="5953"/>
                    </a:moveTo>
                    <a:lnTo>
                      <a:pt x="2423442" y="103361"/>
                    </a:lnTo>
                    <a:lnTo>
                      <a:pt x="2442715" y="103361"/>
                    </a:lnTo>
                    <a:cubicBezTo>
                      <a:pt x="2456606" y="103361"/>
                      <a:pt x="2467446" y="98301"/>
                      <a:pt x="2475234" y="88181"/>
                    </a:cubicBezTo>
                    <a:cubicBezTo>
                      <a:pt x="2482130" y="79201"/>
                      <a:pt x="2485578" y="68064"/>
                      <a:pt x="2485578" y="54769"/>
                    </a:cubicBezTo>
                    <a:cubicBezTo>
                      <a:pt x="2485578" y="39489"/>
                      <a:pt x="2481783" y="27533"/>
                      <a:pt x="2474193" y="18901"/>
                    </a:cubicBezTo>
                    <a:cubicBezTo>
                      <a:pt x="2466602" y="10269"/>
                      <a:pt x="2456110" y="5953"/>
                      <a:pt x="2442715" y="5953"/>
                    </a:cubicBezTo>
                    <a:close/>
                    <a:moveTo>
                      <a:pt x="566142" y="5879"/>
                    </a:moveTo>
                    <a:lnTo>
                      <a:pt x="566142" y="55141"/>
                    </a:lnTo>
                    <a:lnTo>
                      <a:pt x="602009" y="55141"/>
                    </a:lnTo>
                    <a:cubicBezTo>
                      <a:pt x="608707" y="55141"/>
                      <a:pt x="614213" y="52536"/>
                      <a:pt x="618529" y="47327"/>
                    </a:cubicBezTo>
                    <a:cubicBezTo>
                      <a:pt x="622498" y="42515"/>
                      <a:pt x="624482" y="36884"/>
                      <a:pt x="624482" y="30435"/>
                    </a:cubicBezTo>
                    <a:cubicBezTo>
                      <a:pt x="624482" y="24036"/>
                      <a:pt x="622498" y="18455"/>
                      <a:pt x="618529" y="13692"/>
                    </a:cubicBezTo>
                    <a:cubicBezTo>
                      <a:pt x="614213" y="8483"/>
                      <a:pt x="608707" y="5879"/>
                      <a:pt x="602009" y="5879"/>
                    </a:cubicBezTo>
                    <a:close/>
                    <a:moveTo>
                      <a:pt x="2767310" y="4688"/>
                    </a:moveTo>
                    <a:cubicBezTo>
                      <a:pt x="2752328" y="4688"/>
                      <a:pt x="2741637" y="11137"/>
                      <a:pt x="2735237" y="24036"/>
                    </a:cubicBezTo>
                    <a:cubicBezTo>
                      <a:pt x="2731120" y="32370"/>
                      <a:pt x="2729061" y="42565"/>
                      <a:pt x="2729061" y="54620"/>
                    </a:cubicBezTo>
                    <a:cubicBezTo>
                      <a:pt x="2729061" y="69453"/>
                      <a:pt x="2731690" y="81062"/>
                      <a:pt x="2736949" y="89446"/>
                    </a:cubicBezTo>
                    <a:cubicBezTo>
                      <a:pt x="2743299" y="99566"/>
                      <a:pt x="2753419" y="104626"/>
                      <a:pt x="2767310" y="104626"/>
                    </a:cubicBezTo>
                    <a:cubicBezTo>
                      <a:pt x="2781250" y="104626"/>
                      <a:pt x="2791395" y="99566"/>
                      <a:pt x="2797745" y="89446"/>
                    </a:cubicBezTo>
                    <a:cubicBezTo>
                      <a:pt x="2803004" y="81062"/>
                      <a:pt x="2805633" y="69453"/>
                      <a:pt x="2805633" y="54620"/>
                    </a:cubicBezTo>
                    <a:cubicBezTo>
                      <a:pt x="2805633" y="42565"/>
                      <a:pt x="2803574" y="32370"/>
                      <a:pt x="2799457" y="24036"/>
                    </a:cubicBezTo>
                    <a:cubicBezTo>
                      <a:pt x="2793057" y="11137"/>
                      <a:pt x="2782341" y="4688"/>
                      <a:pt x="2767310" y="4688"/>
                    </a:cubicBezTo>
                    <a:close/>
                    <a:moveTo>
                      <a:pt x="405110" y="4688"/>
                    </a:moveTo>
                    <a:cubicBezTo>
                      <a:pt x="390128" y="4688"/>
                      <a:pt x="379437" y="11137"/>
                      <a:pt x="373037" y="24036"/>
                    </a:cubicBezTo>
                    <a:cubicBezTo>
                      <a:pt x="368920" y="32370"/>
                      <a:pt x="366861" y="42565"/>
                      <a:pt x="366861" y="54620"/>
                    </a:cubicBezTo>
                    <a:cubicBezTo>
                      <a:pt x="366861" y="69453"/>
                      <a:pt x="369490" y="81062"/>
                      <a:pt x="374749" y="89446"/>
                    </a:cubicBezTo>
                    <a:cubicBezTo>
                      <a:pt x="381099" y="99566"/>
                      <a:pt x="391219" y="104626"/>
                      <a:pt x="405110" y="104626"/>
                    </a:cubicBezTo>
                    <a:cubicBezTo>
                      <a:pt x="419050" y="104626"/>
                      <a:pt x="429195" y="99566"/>
                      <a:pt x="435545" y="89446"/>
                    </a:cubicBezTo>
                    <a:cubicBezTo>
                      <a:pt x="440804" y="81062"/>
                      <a:pt x="443433" y="69453"/>
                      <a:pt x="443433" y="54620"/>
                    </a:cubicBezTo>
                    <a:cubicBezTo>
                      <a:pt x="443433" y="42565"/>
                      <a:pt x="441374" y="32370"/>
                      <a:pt x="437257" y="24036"/>
                    </a:cubicBezTo>
                    <a:cubicBezTo>
                      <a:pt x="430857" y="11137"/>
                      <a:pt x="420141" y="4688"/>
                      <a:pt x="405110" y="4688"/>
                    </a:cubicBezTo>
                    <a:close/>
                    <a:moveTo>
                      <a:pt x="1304999" y="1339"/>
                    </a:moveTo>
                    <a:lnTo>
                      <a:pt x="1311547" y="1339"/>
                    </a:lnTo>
                    <a:cubicBezTo>
                      <a:pt x="1313284" y="1339"/>
                      <a:pt x="1314995" y="1910"/>
                      <a:pt x="1316682" y="3051"/>
                    </a:cubicBezTo>
                    <a:cubicBezTo>
                      <a:pt x="1318369" y="4142"/>
                      <a:pt x="1319534" y="5507"/>
                      <a:pt x="1320179" y="7144"/>
                    </a:cubicBezTo>
                    <a:lnTo>
                      <a:pt x="1360289" y="103361"/>
                    </a:lnTo>
                    <a:lnTo>
                      <a:pt x="1400323" y="7144"/>
                    </a:lnTo>
                    <a:cubicBezTo>
                      <a:pt x="1401018" y="5507"/>
                      <a:pt x="1402184" y="4142"/>
                      <a:pt x="1403821" y="3051"/>
                    </a:cubicBezTo>
                    <a:cubicBezTo>
                      <a:pt x="1405507" y="1910"/>
                      <a:pt x="1407219" y="1339"/>
                      <a:pt x="1408955" y="1339"/>
                    </a:cubicBezTo>
                    <a:lnTo>
                      <a:pt x="1415504" y="1339"/>
                    </a:lnTo>
                    <a:lnTo>
                      <a:pt x="1415504" y="6027"/>
                    </a:lnTo>
                    <a:lnTo>
                      <a:pt x="1408955" y="6027"/>
                    </a:lnTo>
                    <a:cubicBezTo>
                      <a:pt x="1408162" y="6027"/>
                      <a:pt x="1407343" y="6300"/>
                      <a:pt x="1406500" y="6846"/>
                    </a:cubicBezTo>
                    <a:lnTo>
                      <a:pt x="1406574" y="99194"/>
                    </a:lnTo>
                    <a:cubicBezTo>
                      <a:pt x="1406574" y="100285"/>
                      <a:pt x="1406872" y="101253"/>
                      <a:pt x="1407467" y="102096"/>
                    </a:cubicBezTo>
                    <a:cubicBezTo>
                      <a:pt x="1408013" y="102939"/>
                      <a:pt x="1408658" y="103361"/>
                      <a:pt x="1409402" y="103361"/>
                    </a:cubicBezTo>
                    <a:lnTo>
                      <a:pt x="1415504" y="103361"/>
                    </a:lnTo>
                    <a:lnTo>
                      <a:pt x="1415504" y="108049"/>
                    </a:lnTo>
                    <a:lnTo>
                      <a:pt x="1409402" y="108049"/>
                    </a:lnTo>
                    <a:cubicBezTo>
                      <a:pt x="1407368" y="108049"/>
                      <a:pt x="1405607" y="107181"/>
                      <a:pt x="1404118" y="105445"/>
                    </a:cubicBezTo>
                    <a:cubicBezTo>
                      <a:pt x="1402680" y="103708"/>
                      <a:pt x="1401960" y="101625"/>
                      <a:pt x="1401960" y="99194"/>
                    </a:cubicBezTo>
                    <a:lnTo>
                      <a:pt x="1401812" y="15627"/>
                    </a:lnTo>
                    <a:lnTo>
                      <a:pt x="1364233" y="106040"/>
                    </a:lnTo>
                    <a:cubicBezTo>
                      <a:pt x="1363340" y="108173"/>
                      <a:pt x="1362025" y="109240"/>
                      <a:pt x="1360289" y="109240"/>
                    </a:cubicBezTo>
                    <a:cubicBezTo>
                      <a:pt x="1358552" y="109240"/>
                      <a:pt x="1357238" y="108173"/>
                      <a:pt x="1356345" y="106040"/>
                    </a:cubicBezTo>
                    <a:lnTo>
                      <a:pt x="1318691" y="15627"/>
                    </a:lnTo>
                    <a:lnTo>
                      <a:pt x="1318542" y="99194"/>
                    </a:lnTo>
                    <a:cubicBezTo>
                      <a:pt x="1318542" y="101625"/>
                      <a:pt x="1317823" y="103708"/>
                      <a:pt x="1316384" y="105445"/>
                    </a:cubicBezTo>
                    <a:cubicBezTo>
                      <a:pt x="1314896" y="107181"/>
                      <a:pt x="1313135" y="108049"/>
                      <a:pt x="1311101" y="108049"/>
                    </a:cubicBezTo>
                    <a:lnTo>
                      <a:pt x="1304999" y="108049"/>
                    </a:lnTo>
                    <a:lnTo>
                      <a:pt x="1304999" y="103361"/>
                    </a:lnTo>
                    <a:lnTo>
                      <a:pt x="1311101" y="103361"/>
                    </a:lnTo>
                    <a:cubicBezTo>
                      <a:pt x="1311845" y="103361"/>
                      <a:pt x="1312490" y="102939"/>
                      <a:pt x="1313036" y="102096"/>
                    </a:cubicBezTo>
                    <a:cubicBezTo>
                      <a:pt x="1313631" y="101253"/>
                      <a:pt x="1313929" y="100285"/>
                      <a:pt x="1313929" y="99194"/>
                    </a:cubicBezTo>
                    <a:lnTo>
                      <a:pt x="1314003" y="6846"/>
                    </a:lnTo>
                    <a:cubicBezTo>
                      <a:pt x="1313160" y="6300"/>
                      <a:pt x="1312341" y="6027"/>
                      <a:pt x="1311547" y="6027"/>
                    </a:cubicBezTo>
                    <a:lnTo>
                      <a:pt x="1304999" y="6027"/>
                    </a:lnTo>
                    <a:close/>
                    <a:moveTo>
                      <a:pt x="2589386" y="1265"/>
                    </a:moveTo>
                    <a:lnTo>
                      <a:pt x="2595488" y="1265"/>
                    </a:lnTo>
                    <a:cubicBezTo>
                      <a:pt x="2597571" y="1265"/>
                      <a:pt x="2599357" y="2133"/>
                      <a:pt x="2600845" y="3869"/>
                    </a:cubicBezTo>
                    <a:cubicBezTo>
                      <a:pt x="2602284" y="5606"/>
                      <a:pt x="2603003" y="7689"/>
                      <a:pt x="2603003" y="10120"/>
                    </a:cubicBezTo>
                    <a:lnTo>
                      <a:pt x="2603003" y="99194"/>
                    </a:lnTo>
                    <a:cubicBezTo>
                      <a:pt x="2603003" y="100285"/>
                      <a:pt x="2603301" y="101253"/>
                      <a:pt x="2603896" y="102096"/>
                    </a:cubicBezTo>
                    <a:cubicBezTo>
                      <a:pt x="2604442" y="102939"/>
                      <a:pt x="2605112" y="103361"/>
                      <a:pt x="2605906" y="103361"/>
                    </a:cubicBezTo>
                    <a:lnTo>
                      <a:pt x="2612007" y="103361"/>
                    </a:lnTo>
                    <a:lnTo>
                      <a:pt x="2612007" y="108049"/>
                    </a:lnTo>
                    <a:lnTo>
                      <a:pt x="2605906" y="108049"/>
                    </a:lnTo>
                    <a:cubicBezTo>
                      <a:pt x="2603822" y="108049"/>
                      <a:pt x="2602036" y="107181"/>
                      <a:pt x="2600548" y="105445"/>
                    </a:cubicBezTo>
                    <a:cubicBezTo>
                      <a:pt x="2599109" y="103708"/>
                      <a:pt x="2598390" y="101625"/>
                      <a:pt x="2598390" y="99194"/>
                    </a:cubicBezTo>
                    <a:lnTo>
                      <a:pt x="2598390" y="10120"/>
                    </a:lnTo>
                    <a:cubicBezTo>
                      <a:pt x="2598390" y="8979"/>
                      <a:pt x="2598092" y="7987"/>
                      <a:pt x="2597497" y="7144"/>
                    </a:cubicBezTo>
                    <a:cubicBezTo>
                      <a:pt x="2596951" y="6300"/>
                      <a:pt x="2596281" y="5879"/>
                      <a:pt x="2595488" y="5879"/>
                    </a:cubicBezTo>
                    <a:lnTo>
                      <a:pt x="2589386" y="5879"/>
                    </a:lnTo>
                    <a:close/>
                    <a:moveTo>
                      <a:pt x="2409899" y="1265"/>
                    </a:moveTo>
                    <a:lnTo>
                      <a:pt x="2444129" y="1339"/>
                    </a:lnTo>
                    <a:cubicBezTo>
                      <a:pt x="2458516" y="1637"/>
                      <a:pt x="2469827" y="6598"/>
                      <a:pt x="2478062" y="16222"/>
                    </a:cubicBezTo>
                    <a:cubicBezTo>
                      <a:pt x="2486198" y="25747"/>
                      <a:pt x="2490266" y="38596"/>
                      <a:pt x="2490266" y="54769"/>
                    </a:cubicBezTo>
                    <a:cubicBezTo>
                      <a:pt x="2490266" y="70693"/>
                      <a:pt x="2485900" y="83567"/>
                      <a:pt x="2477169" y="93390"/>
                    </a:cubicBezTo>
                    <a:cubicBezTo>
                      <a:pt x="2468388" y="103163"/>
                      <a:pt x="2456904" y="108049"/>
                      <a:pt x="2442715" y="108049"/>
                    </a:cubicBezTo>
                    <a:lnTo>
                      <a:pt x="2409899" y="108049"/>
                    </a:lnTo>
                    <a:lnTo>
                      <a:pt x="2409899" y="103361"/>
                    </a:lnTo>
                    <a:lnTo>
                      <a:pt x="2418829" y="103361"/>
                    </a:lnTo>
                    <a:lnTo>
                      <a:pt x="2418829" y="5953"/>
                    </a:lnTo>
                    <a:lnTo>
                      <a:pt x="2409899" y="5953"/>
                    </a:lnTo>
                    <a:close/>
                    <a:moveTo>
                      <a:pt x="2219399" y="1265"/>
                    </a:moveTo>
                    <a:lnTo>
                      <a:pt x="2225278" y="1265"/>
                    </a:lnTo>
                    <a:cubicBezTo>
                      <a:pt x="2227262" y="1265"/>
                      <a:pt x="2228973" y="2133"/>
                      <a:pt x="2230412" y="3869"/>
                    </a:cubicBezTo>
                    <a:cubicBezTo>
                      <a:pt x="2231801" y="5606"/>
                      <a:pt x="2232496" y="7689"/>
                      <a:pt x="2232496" y="10120"/>
                    </a:cubicBezTo>
                    <a:lnTo>
                      <a:pt x="2232496" y="62954"/>
                    </a:lnTo>
                    <a:cubicBezTo>
                      <a:pt x="2232496" y="90636"/>
                      <a:pt x="2243087" y="104477"/>
                      <a:pt x="2264271" y="104477"/>
                    </a:cubicBezTo>
                    <a:cubicBezTo>
                      <a:pt x="2285404" y="104477"/>
                      <a:pt x="2295971" y="90636"/>
                      <a:pt x="2295971" y="62954"/>
                    </a:cubicBezTo>
                    <a:lnTo>
                      <a:pt x="2295971" y="10120"/>
                    </a:lnTo>
                    <a:cubicBezTo>
                      <a:pt x="2295971" y="7689"/>
                      <a:pt x="2296666" y="5606"/>
                      <a:pt x="2298055" y="3869"/>
                    </a:cubicBezTo>
                    <a:cubicBezTo>
                      <a:pt x="2299493" y="2133"/>
                      <a:pt x="2301205" y="1265"/>
                      <a:pt x="2303189" y="1265"/>
                    </a:cubicBezTo>
                    <a:lnTo>
                      <a:pt x="2309068" y="1265"/>
                    </a:lnTo>
                    <a:lnTo>
                      <a:pt x="2309068" y="5953"/>
                    </a:lnTo>
                    <a:lnTo>
                      <a:pt x="2303189" y="5953"/>
                    </a:lnTo>
                    <a:cubicBezTo>
                      <a:pt x="2302544" y="5953"/>
                      <a:pt x="2301974" y="6350"/>
                      <a:pt x="2301478" y="7144"/>
                    </a:cubicBezTo>
                    <a:cubicBezTo>
                      <a:pt x="2300882" y="7987"/>
                      <a:pt x="2300585" y="8979"/>
                      <a:pt x="2300585" y="10120"/>
                    </a:cubicBezTo>
                    <a:lnTo>
                      <a:pt x="2300585" y="62954"/>
                    </a:lnTo>
                    <a:cubicBezTo>
                      <a:pt x="2300585" y="78085"/>
                      <a:pt x="2297509" y="89570"/>
                      <a:pt x="2291357" y="97408"/>
                    </a:cubicBezTo>
                    <a:cubicBezTo>
                      <a:pt x="2285156" y="105246"/>
                      <a:pt x="2276127" y="109165"/>
                      <a:pt x="2264271" y="109165"/>
                    </a:cubicBezTo>
                    <a:cubicBezTo>
                      <a:pt x="2252364" y="109165"/>
                      <a:pt x="2243311" y="105246"/>
                      <a:pt x="2237109" y="97408"/>
                    </a:cubicBezTo>
                    <a:cubicBezTo>
                      <a:pt x="2230958" y="89570"/>
                      <a:pt x="2227882" y="78085"/>
                      <a:pt x="2227882" y="62954"/>
                    </a:cubicBezTo>
                    <a:lnTo>
                      <a:pt x="2227882" y="10120"/>
                    </a:lnTo>
                    <a:cubicBezTo>
                      <a:pt x="2227882" y="8979"/>
                      <a:pt x="2227584" y="7987"/>
                      <a:pt x="2226989" y="7144"/>
                    </a:cubicBezTo>
                    <a:cubicBezTo>
                      <a:pt x="2226493" y="6350"/>
                      <a:pt x="2225922" y="5953"/>
                      <a:pt x="2225278" y="5953"/>
                    </a:cubicBezTo>
                    <a:lnTo>
                      <a:pt x="2219399" y="5953"/>
                    </a:lnTo>
                    <a:close/>
                    <a:moveTo>
                      <a:pt x="2045419" y="1265"/>
                    </a:moveTo>
                    <a:lnTo>
                      <a:pt x="2104206" y="1265"/>
                    </a:lnTo>
                    <a:cubicBezTo>
                      <a:pt x="2106141" y="1265"/>
                      <a:pt x="2107803" y="1935"/>
                      <a:pt x="2109192" y="3274"/>
                    </a:cubicBezTo>
                    <a:cubicBezTo>
                      <a:pt x="2110531" y="4663"/>
                      <a:pt x="2111201" y="6325"/>
                      <a:pt x="2111201" y="8260"/>
                    </a:cubicBezTo>
                    <a:lnTo>
                      <a:pt x="2111201" y="14362"/>
                    </a:lnTo>
                    <a:lnTo>
                      <a:pt x="2106513" y="14362"/>
                    </a:lnTo>
                    <a:lnTo>
                      <a:pt x="2106513" y="8260"/>
                    </a:lnTo>
                    <a:cubicBezTo>
                      <a:pt x="2106513" y="7615"/>
                      <a:pt x="2106290" y="7069"/>
                      <a:pt x="2105843" y="6623"/>
                    </a:cubicBezTo>
                    <a:cubicBezTo>
                      <a:pt x="2105397" y="6176"/>
                      <a:pt x="2104851" y="5953"/>
                      <a:pt x="2104206" y="5953"/>
                    </a:cubicBezTo>
                    <a:lnTo>
                      <a:pt x="2077119" y="5953"/>
                    </a:lnTo>
                    <a:lnTo>
                      <a:pt x="2077119" y="108049"/>
                    </a:lnTo>
                    <a:lnTo>
                      <a:pt x="2072506" y="108049"/>
                    </a:lnTo>
                    <a:lnTo>
                      <a:pt x="2072506" y="5953"/>
                    </a:lnTo>
                    <a:lnTo>
                      <a:pt x="2045419" y="5953"/>
                    </a:lnTo>
                    <a:cubicBezTo>
                      <a:pt x="2044774" y="5953"/>
                      <a:pt x="2044228" y="6176"/>
                      <a:pt x="2043782" y="6623"/>
                    </a:cubicBezTo>
                    <a:cubicBezTo>
                      <a:pt x="2043335" y="7069"/>
                      <a:pt x="2043112" y="7615"/>
                      <a:pt x="2043112" y="8260"/>
                    </a:cubicBezTo>
                    <a:lnTo>
                      <a:pt x="2043112" y="14362"/>
                    </a:lnTo>
                    <a:lnTo>
                      <a:pt x="2038424" y="14362"/>
                    </a:lnTo>
                    <a:lnTo>
                      <a:pt x="2038424" y="8260"/>
                    </a:lnTo>
                    <a:cubicBezTo>
                      <a:pt x="2038424" y="6325"/>
                      <a:pt x="2039118" y="4663"/>
                      <a:pt x="2040507" y="3274"/>
                    </a:cubicBezTo>
                    <a:cubicBezTo>
                      <a:pt x="2041847" y="1935"/>
                      <a:pt x="2043484" y="1265"/>
                      <a:pt x="2045419" y="1265"/>
                    </a:cubicBezTo>
                    <a:close/>
                    <a:moveTo>
                      <a:pt x="1138684" y="1265"/>
                    </a:moveTo>
                    <a:lnTo>
                      <a:pt x="1145232" y="1265"/>
                    </a:lnTo>
                    <a:cubicBezTo>
                      <a:pt x="1147018" y="1265"/>
                      <a:pt x="1148729" y="1835"/>
                      <a:pt x="1150367" y="2976"/>
                    </a:cubicBezTo>
                    <a:cubicBezTo>
                      <a:pt x="1151954" y="4117"/>
                      <a:pt x="1153045" y="5531"/>
                      <a:pt x="1153641" y="7218"/>
                    </a:cubicBezTo>
                    <a:lnTo>
                      <a:pt x="1186383" y="100533"/>
                    </a:lnTo>
                    <a:cubicBezTo>
                      <a:pt x="1186631" y="101277"/>
                      <a:pt x="1187177" y="101922"/>
                      <a:pt x="1188020" y="102468"/>
                    </a:cubicBezTo>
                    <a:cubicBezTo>
                      <a:pt x="1188814" y="103063"/>
                      <a:pt x="1189607" y="103361"/>
                      <a:pt x="1190401" y="103361"/>
                    </a:cubicBezTo>
                    <a:lnTo>
                      <a:pt x="1197024" y="103361"/>
                    </a:lnTo>
                    <a:lnTo>
                      <a:pt x="1197024" y="108049"/>
                    </a:lnTo>
                    <a:lnTo>
                      <a:pt x="1190401" y="108049"/>
                    </a:lnTo>
                    <a:cubicBezTo>
                      <a:pt x="1188615" y="108049"/>
                      <a:pt x="1186929" y="107479"/>
                      <a:pt x="1185341" y="106338"/>
                    </a:cubicBezTo>
                    <a:cubicBezTo>
                      <a:pt x="1183704" y="105197"/>
                      <a:pt x="1182588" y="103783"/>
                      <a:pt x="1181993" y="102096"/>
                    </a:cubicBezTo>
                    <a:lnTo>
                      <a:pt x="1174030" y="79325"/>
                    </a:lnTo>
                    <a:lnTo>
                      <a:pt x="1126480" y="79325"/>
                    </a:lnTo>
                    <a:lnTo>
                      <a:pt x="1120006" y="97631"/>
                    </a:lnTo>
                    <a:cubicBezTo>
                      <a:pt x="1119063" y="100360"/>
                      <a:pt x="1117674" y="102741"/>
                      <a:pt x="1115838" y="104775"/>
                    </a:cubicBezTo>
                    <a:cubicBezTo>
                      <a:pt x="1113755" y="106958"/>
                      <a:pt x="1111671" y="108049"/>
                      <a:pt x="1109588" y="108049"/>
                    </a:cubicBezTo>
                    <a:lnTo>
                      <a:pt x="1103486" y="108049"/>
                    </a:lnTo>
                    <a:lnTo>
                      <a:pt x="1103486" y="103361"/>
                    </a:lnTo>
                    <a:lnTo>
                      <a:pt x="1109588" y="103361"/>
                    </a:lnTo>
                    <a:cubicBezTo>
                      <a:pt x="1110381" y="103361"/>
                      <a:pt x="1111373" y="102691"/>
                      <a:pt x="1112564" y="101352"/>
                    </a:cubicBezTo>
                    <a:cubicBezTo>
                      <a:pt x="1113904" y="99913"/>
                      <a:pt x="1114921" y="98177"/>
                      <a:pt x="1115615" y="96143"/>
                    </a:cubicBezTo>
                    <a:lnTo>
                      <a:pt x="1147018" y="6400"/>
                    </a:lnTo>
                    <a:cubicBezTo>
                      <a:pt x="1146423" y="6052"/>
                      <a:pt x="1145827" y="5879"/>
                      <a:pt x="1145232" y="5879"/>
                    </a:cubicBezTo>
                    <a:lnTo>
                      <a:pt x="1138684" y="5879"/>
                    </a:lnTo>
                    <a:close/>
                    <a:moveTo>
                      <a:pt x="933524" y="1265"/>
                    </a:moveTo>
                    <a:lnTo>
                      <a:pt x="997594" y="1265"/>
                    </a:lnTo>
                    <a:cubicBezTo>
                      <a:pt x="1000025" y="1265"/>
                      <a:pt x="1002109" y="1959"/>
                      <a:pt x="1003845" y="3349"/>
                    </a:cubicBezTo>
                    <a:cubicBezTo>
                      <a:pt x="1005581" y="4787"/>
                      <a:pt x="1006450" y="6524"/>
                      <a:pt x="1006450" y="8558"/>
                    </a:cubicBezTo>
                    <a:lnTo>
                      <a:pt x="1006450" y="14436"/>
                    </a:lnTo>
                    <a:lnTo>
                      <a:pt x="1001762" y="14436"/>
                    </a:lnTo>
                    <a:lnTo>
                      <a:pt x="1001762" y="8558"/>
                    </a:lnTo>
                    <a:cubicBezTo>
                      <a:pt x="1001762" y="7863"/>
                      <a:pt x="1001340" y="7243"/>
                      <a:pt x="1000497" y="6697"/>
                    </a:cubicBezTo>
                    <a:cubicBezTo>
                      <a:pt x="999653" y="6151"/>
                      <a:pt x="998686" y="5879"/>
                      <a:pt x="997594" y="5879"/>
                    </a:cubicBezTo>
                    <a:lnTo>
                      <a:pt x="947142" y="5879"/>
                    </a:lnTo>
                    <a:lnTo>
                      <a:pt x="947142" y="49485"/>
                    </a:lnTo>
                    <a:lnTo>
                      <a:pt x="995660" y="49485"/>
                    </a:lnTo>
                    <a:lnTo>
                      <a:pt x="995660" y="54173"/>
                    </a:lnTo>
                    <a:lnTo>
                      <a:pt x="947142" y="54173"/>
                    </a:lnTo>
                    <a:lnTo>
                      <a:pt x="947142" y="103361"/>
                    </a:lnTo>
                    <a:lnTo>
                      <a:pt x="997594" y="103361"/>
                    </a:lnTo>
                    <a:cubicBezTo>
                      <a:pt x="998686" y="103361"/>
                      <a:pt x="999653" y="103113"/>
                      <a:pt x="1000497" y="102617"/>
                    </a:cubicBezTo>
                    <a:cubicBezTo>
                      <a:pt x="1001340" y="102071"/>
                      <a:pt x="1001762" y="101451"/>
                      <a:pt x="1001762" y="100757"/>
                    </a:cubicBezTo>
                    <a:lnTo>
                      <a:pt x="1001762" y="94803"/>
                    </a:lnTo>
                    <a:lnTo>
                      <a:pt x="1006450" y="94803"/>
                    </a:lnTo>
                    <a:lnTo>
                      <a:pt x="1006450" y="100757"/>
                    </a:lnTo>
                    <a:cubicBezTo>
                      <a:pt x="1006450" y="102741"/>
                      <a:pt x="1005581" y="104452"/>
                      <a:pt x="1003845" y="105891"/>
                    </a:cubicBezTo>
                    <a:cubicBezTo>
                      <a:pt x="1002109" y="107330"/>
                      <a:pt x="1000025" y="108049"/>
                      <a:pt x="997594" y="108049"/>
                    </a:cubicBezTo>
                    <a:lnTo>
                      <a:pt x="933524" y="108049"/>
                    </a:lnTo>
                    <a:lnTo>
                      <a:pt x="933524" y="103361"/>
                    </a:lnTo>
                    <a:lnTo>
                      <a:pt x="942454" y="103361"/>
                    </a:lnTo>
                    <a:lnTo>
                      <a:pt x="942454" y="5879"/>
                    </a:lnTo>
                    <a:lnTo>
                      <a:pt x="933524" y="5879"/>
                    </a:lnTo>
                    <a:close/>
                    <a:moveTo>
                      <a:pt x="759544" y="1265"/>
                    </a:moveTo>
                    <a:lnTo>
                      <a:pt x="818331" y="1265"/>
                    </a:lnTo>
                    <a:cubicBezTo>
                      <a:pt x="820266" y="1265"/>
                      <a:pt x="821928" y="1935"/>
                      <a:pt x="823317" y="3274"/>
                    </a:cubicBezTo>
                    <a:cubicBezTo>
                      <a:pt x="824656" y="4663"/>
                      <a:pt x="825326" y="6325"/>
                      <a:pt x="825326" y="8260"/>
                    </a:cubicBezTo>
                    <a:lnTo>
                      <a:pt x="825326" y="14362"/>
                    </a:lnTo>
                    <a:lnTo>
                      <a:pt x="820638" y="14362"/>
                    </a:lnTo>
                    <a:lnTo>
                      <a:pt x="820638" y="8260"/>
                    </a:lnTo>
                    <a:cubicBezTo>
                      <a:pt x="820638" y="7615"/>
                      <a:pt x="820415" y="7069"/>
                      <a:pt x="819968" y="6623"/>
                    </a:cubicBezTo>
                    <a:cubicBezTo>
                      <a:pt x="819522" y="6176"/>
                      <a:pt x="818976" y="5953"/>
                      <a:pt x="818331" y="5953"/>
                    </a:cubicBezTo>
                    <a:lnTo>
                      <a:pt x="791244" y="5953"/>
                    </a:lnTo>
                    <a:lnTo>
                      <a:pt x="791244" y="108049"/>
                    </a:lnTo>
                    <a:lnTo>
                      <a:pt x="786631" y="108049"/>
                    </a:lnTo>
                    <a:lnTo>
                      <a:pt x="786631" y="5953"/>
                    </a:lnTo>
                    <a:lnTo>
                      <a:pt x="759544" y="5953"/>
                    </a:lnTo>
                    <a:cubicBezTo>
                      <a:pt x="758899" y="5953"/>
                      <a:pt x="758353" y="6176"/>
                      <a:pt x="757907" y="6623"/>
                    </a:cubicBezTo>
                    <a:cubicBezTo>
                      <a:pt x="757460" y="7069"/>
                      <a:pt x="757237" y="7615"/>
                      <a:pt x="757237" y="8260"/>
                    </a:cubicBezTo>
                    <a:lnTo>
                      <a:pt x="757237" y="14362"/>
                    </a:lnTo>
                    <a:lnTo>
                      <a:pt x="752549" y="14362"/>
                    </a:lnTo>
                    <a:lnTo>
                      <a:pt x="752549" y="8260"/>
                    </a:lnTo>
                    <a:cubicBezTo>
                      <a:pt x="752549" y="6325"/>
                      <a:pt x="753243" y="4663"/>
                      <a:pt x="754633" y="3274"/>
                    </a:cubicBezTo>
                    <a:cubicBezTo>
                      <a:pt x="755972" y="1935"/>
                      <a:pt x="757609" y="1265"/>
                      <a:pt x="759544" y="1265"/>
                    </a:cubicBezTo>
                    <a:close/>
                    <a:moveTo>
                      <a:pt x="552524" y="1265"/>
                    </a:moveTo>
                    <a:lnTo>
                      <a:pt x="602009" y="1265"/>
                    </a:lnTo>
                    <a:cubicBezTo>
                      <a:pt x="610096" y="1265"/>
                      <a:pt x="616743" y="4341"/>
                      <a:pt x="621952" y="10492"/>
                    </a:cubicBezTo>
                    <a:cubicBezTo>
                      <a:pt x="626764" y="16148"/>
                      <a:pt x="629170" y="22795"/>
                      <a:pt x="629170" y="30435"/>
                    </a:cubicBezTo>
                    <a:cubicBezTo>
                      <a:pt x="629170" y="38125"/>
                      <a:pt x="626764" y="44822"/>
                      <a:pt x="621952" y="50527"/>
                    </a:cubicBezTo>
                    <a:cubicBezTo>
                      <a:pt x="616743" y="56679"/>
                      <a:pt x="610096" y="59754"/>
                      <a:pt x="602009" y="59754"/>
                    </a:cubicBezTo>
                    <a:lnTo>
                      <a:pt x="601786" y="59754"/>
                    </a:lnTo>
                    <a:lnTo>
                      <a:pt x="627161" y="101650"/>
                    </a:lnTo>
                    <a:cubicBezTo>
                      <a:pt x="627856" y="102791"/>
                      <a:pt x="628898" y="103361"/>
                      <a:pt x="630287" y="103361"/>
                    </a:cubicBezTo>
                    <a:lnTo>
                      <a:pt x="638175" y="103361"/>
                    </a:lnTo>
                    <a:lnTo>
                      <a:pt x="638175" y="108049"/>
                    </a:lnTo>
                    <a:lnTo>
                      <a:pt x="630287" y="108049"/>
                    </a:lnTo>
                    <a:cubicBezTo>
                      <a:pt x="627161" y="108049"/>
                      <a:pt x="624805" y="106710"/>
                      <a:pt x="623217" y="104031"/>
                    </a:cubicBezTo>
                    <a:lnTo>
                      <a:pt x="596354" y="59754"/>
                    </a:lnTo>
                    <a:lnTo>
                      <a:pt x="566142" y="59754"/>
                    </a:lnTo>
                    <a:lnTo>
                      <a:pt x="566142" y="99194"/>
                    </a:lnTo>
                    <a:cubicBezTo>
                      <a:pt x="566142" y="101625"/>
                      <a:pt x="565398" y="103708"/>
                      <a:pt x="563909" y="105445"/>
                    </a:cubicBezTo>
                    <a:cubicBezTo>
                      <a:pt x="562471" y="107181"/>
                      <a:pt x="560709" y="108049"/>
                      <a:pt x="558626" y="108049"/>
                    </a:cubicBezTo>
                    <a:lnTo>
                      <a:pt x="552524" y="108049"/>
                    </a:lnTo>
                    <a:lnTo>
                      <a:pt x="552524" y="103361"/>
                    </a:lnTo>
                    <a:lnTo>
                      <a:pt x="558626" y="103361"/>
                    </a:lnTo>
                    <a:cubicBezTo>
                      <a:pt x="559370" y="103361"/>
                      <a:pt x="560015" y="102939"/>
                      <a:pt x="560561" y="102096"/>
                    </a:cubicBezTo>
                    <a:cubicBezTo>
                      <a:pt x="561156" y="101253"/>
                      <a:pt x="561454" y="100285"/>
                      <a:pt x="561454" y="99194"/>
                    </a:cubicBezTo>
                    <a:lnTo>
                      <a:pt x="561454" y="5879"/>
                    </a:lnTo>
                    <a:lnTo>
                      <a:pt x="552524" y="5879"/>
                    </a:lnTo>
                    <a:close/>
                    <a:moveTo>
                      <a:pt x="190574" y="1265"/>
                    </a:moveTo>
                    <a:lnTo>
                      <a:pt x="254644" y="1265"/>
                    </a:lnTo>
                    <a:cubicBezTo>
                      <a:pt x="257075" y="1265"/>
                      <a:pt x="259159" y="1959"/>
                      <a:pt x="260895" y="3349"/>
                    </a:cubicBezTo>
                    <a:cubicBezTo>
                      <a:pt x="262632" y="4787"/>
                      <a:pt x="263500" y="6524"/>
                      <a:pt x="263500" y="8558"/>
                    </a:cubicBezTo>
                    <a:lnTo>
                      <a:pt x="263500" y="14436"/>
                    </a:lnTo>
                    <a:lnTo>
                      <a:pt x="258812" y="14436"/>
                    </a:lnTo>
                    <a:lnTo>
                      <a:pt x="258812" y="8558"/>
                    </a:lnTo>
                    <a:cubicBezTo>
                      <a:pt x="258812" y="7863"/>
                      <a:pt x="258390" y="7243"/>
                      <a:pt x="257547" y="6697"/>
                    </a:cubicBezTo>
                    <a:cubicBezTo>
                      <a:pt x="256703" y="6151"/>
                      <a:pt x="255736" y="5879"/>
                      <a:pt x="254644" y="5879"/>
                    </a:cubicBezTo>
                    <a:lnTo>
                      <a:pt x="204192" y="5879"/>
                    </a:lnTo>
                    <a:lnTo>
                      <a:pt x="204192" y="49485"/>
                    </a:lnTo>
                    <a:lnTo>
                      <a:pt x="252710" y="49485"/>
                    </a:lnTo>
                    <a:lnTo>
                      <a:pt x="252710" y="54173"/>
                    </a:lnTo>
                    <a:lnTo>
                      <a:pt x="204192" y="54173"/>
                    </a:lnTo>
                    <a:lnTo>
                      <a:pt x="204192" y="99194"/>
                    </a:lnTo>
                    <a:cubicBezTo>
                      <a:pt x="204192" y="101625"/>
                      <a:pt x="203448" y="103708"/>
                      <a:pt x="201959" y="105445"/>
                    </a:cubicBezTo>
                    <a:cubicBezTo>
                      <a:pt x="200521" y="107181"/>
                      <a:pt x="198759" y="108049"/>
                      <a:pt x="196676" y="108049"/>
                    </a:cubicBezTo>
                    <a:lnTo>
                      <a:pt x="190574" y="108049"/>
                    </a:lnTo>
                    <a:lnTo>
                      <a:pt x="190574" y="103361"/>
                    </a:lnTo>
                    <a:lnTo>
                      <a:pt x="196676" y="103361"/>
                    </a:lnTo>
                    <a:cubicBezTo>
                      <a:pt x="197420" y="103361"/>
                      <a:pt x="198065" y="102939"/>
                      <a:pt x="198611" y="102096"/>
                    </a:cubicBezTo>
                    <a:cubicBezTo>
                      <a:pt x="199206" y="101253"/>
                      <a:pt x="199504" y="100285"/>
                      <a:pt x="199504" y="99194"/>
                    </a:cubicBezTo>
                    <a:lnTo>
                      <a:pt x="199504" y="5879"/>
                    </a:lnTo>
                    <a:lnTo>
                      <a:pt x="190574" y="5879"/>
                    </a:lnTo>
                    <a:close/>
                    <a:moveTo>
                      <a:pt x="1906339" y="74"/>
                    </a:moveTo>
                    <a:cubicBezTo>
                      <a:pt x="1911846" y="74"/>
                      <a:pt x="1917253" y="1563"/>
                      <a:pt x="1922561" y="4539"/>
                    </a:cubicBezTo>
                    <a:cubicBezTo>
                      <a:pt x="1925240" y="6027"/>
                      <a:pt x="1927423" y="7590"/>
                      <a:pt x="1929110" y="9227"/>
                    </a:cubicBezTo>
                    <a:cubicBezTo>
                      <a:pt x="1930499" y="10567"/>
                      <a:pt x="1931193" y="12179"/>
                      <a:pt x="1931193" y="14064"/>
                    </a:cubicBezTo>
                    <a:lnTo>
                      <a:pt x="1931193" y="22845"/>
                    </a:lnTo>
                    <a:lnTo>
                      <a:pt x="1926505" y="22845"/>
                    </a:lnTo>
                    <a:lnTo>
                      <a:pt x="1926505" y="14064"/>
                    </a:lnTo>
                    <a:cubicBezTo>
                      <a:pt x="1926505" y="13469"/>
                      <a:pt x="1926307" y="12973"/>
                      <a:pt x="1925910" y="12576"/>
                    </a:cubicBezTo>
                    <a:cubicBezTo>
                      <a:pt x="1920403" y="7367"/>
                      <a:pt x="1913880" y="4762"/>
                      <a:pt x="1906339" y="4762"/>
                    </a:cubicBezTo>
                    <a:cubicBezTo>
                      <a:pt x="1899344" y="4762"/>
                      <a:pt x="1893763" y="6077"/>
                      <a:pt x="1889596" y="8706"/>
                    </a:cubicBezTo>
                    <a:cubicBezTo>
                      <a:pt x="1884139" y="12179"/>
                      <a:pt x="1881410" y="17810"/>
                      <a:pt x="1881410" y="25598"/>
                    </a:cubicBezTo>
                    <a:cubicBezTo>
                      <a:pt x="1881410" y="31303"/>
                      <a:pt x="1883221" y="35892"/>
                      <a:pt x="1886843" y="39365"/>
                    </a:cubicBezTo>
                    <a:cubicBezTo>
                      <a:pt x="1890514" y="42887"/>
                      <a:pt x="1897310" y="46534"/>
                      <a:pt x="1907232" y="50304"/>
                    </a:cubicBezTo>
                    <a:cubicBezTo>
                      <a:pt x="1917600" y="54322"/>
                      <a:pt x="1924943" y="58092"/>
                      <a:pt x="1929259" y="61615"/>
                    </a:cubicBezTo>
                    <a:cubicBezTo>
                      <a:pt x="1935460" y="66576"/>
                      <a:pt x="1938560" y="72851"/>
                      <a:pt x="1938560" y="80442"/>
                    </a:cubicBezTo>
                    <a:cubicBezTo>
                      <a:pt x="1938560" y="89570"/>
                      <a:pt x="1935733" y="96614"/>
                      <a:pt x="1930077" y="101575"/>
                    </a:cubicBezTo>
                    <a:cubicBezTo>
                      <a:pt x="1924471" y="106586"/>
                      <a:pt x="1916558" y="109091"/>
                      <a:pt x="1906339" y="109091"/>
                    </a:cubicBezTo>
                    <a:cubicBezTo>
                      <a:pt x="1899443" y="109091"/>
                      <a:pt x="1892944" y="107280"/>
                      <a:pt x="1886843" y="103659"/>
                    </a:cubicBezTo>
                    <a:cubicBezTo>
                      <a:pt x="1883717" y="101823"/>
                      <a:pt x="1881261" y="99913"/>
                      <a:pt x="1879476" y="97929"/>
                    </a:cubicBezTo>
                    <a:cubicBezTo>
                      <a:pt x="1878186" y="96589"/>
                      <a:pt x="1877541" y="94977"/>
                      <a:pt x="1877541" y="93092"/>
                    </a:cubicBezTo>
                    <a:lnTo>
                      <a:pt x="1877541" y="84237"/>
                    </a:lnTo>
                    <a:lnTo>
                      <a:pt x="1882229" y="84237"/>
                    </a:lnTo>
                    <a:lnTo>
                      <a:pt x="1882229" y="93092"/>
                    </a:lnTo>
                    <a:cubicBezTo>
                      <a:pt x="1882229" y="93737"/>
                      <a:pt x="1882452" y="94307"/>
                      <a:pt x="1882899" y="94803"/>
                    </a:cubicBezTo>
                    <a:cubicBezTo>
                      <a:pt x="1889001" y="101203"/>
                      <a:pt x="1896814" y="104403"/>
                      <a:pt x="1906339" y="104403"/>
                    </a:cubicBezTo>
                    <a:cubicBezTo>
                      <a:pt x="1913483" y="104403"/>
                      <a:pt x="1919361" y="103014"/>
                      <a:pt x="1923975" y="100236"/>
                    </a:cubicBezTo>
                    <a:cubicBezTo>
                      <a:pt x="1930573" y="96267"/>
                      <a:pt x="1933872" y="89669"/>
                      <a:pt x="1933872" y="80442"/>
                    </a:cubicBezTo>
                    <a:cubicBezTo>
                      <a:pt x="1933872" y="74538"/>
                      <a:pt x="1931441" y="69577"/>
                      <a:pt x="1926580" y="65559"/>
                    </a:cubicBezTo>
                    <a:cubicBezTo>
                      <a:pt x="1922512" y="62136"/>
                      <a:pt x="1915492" y="58514"/>
                      <a:pt x="1905520" y="54694"/>
                    </a:cubicBezTo>
                    <a:cubicBezTo>
                      <a:pt x="1895202" y="50725"/>
                      <a:pt x="1888008" y="46856"/>
                      <a:pt x="1883940" y="43086"/>
                    </a:cubicBezTo>
                    <a:cubicBezTo>
                      <a:pt x="1879128" y="38621"/>
                      <a:pt x="1876722" y="32792"/>
                      <a:pt x="1876722" y="25598"/>
                    </a:cubicBezTo>
                    <a:cubicBezTo>
                      <a:pt x="1876722" y="17363"/>
                      <a:pt x="1879277" y="11038"/>
                      <a:pt x="1884387" y="6623"/>
                    </a:cubicBezTo>
                    <a:cubicBezTo>
                      <a:pt x="1889497" y="2257"/>
                      <a:pt x="1896814" y="74"/>
                      <a:pt x="1906339" y="74"/>
                    </a:cubicBezTo>
                    <a:close/>
                    <a:moveTo>
                      <a:pt x="2767310" y="0"/>
                    </a:moveTo>
                    <a:cubicBezTo>
                      <a:pt x="2784177" y="0"/>
                      <a:pt x="2796182" y="7044"/>
                      <a:pt x="2803326" y="21134"/>
                    </a:cubicBezTo>
                    <a:cubicBezTo>
                      <a:pt x="2807989" y="30262"/>
                      <a:pt x="2810321" y="41424"/>
                      <a:pt x="2810321" y="54620"/>
                    </a:cubicBezTo>
                    <a:cubicBezTo>
                      <a:pt x="2810321" y="72529"/>
                      <a:pt x="2806675" y="86122"/>
                      <a:pt x="2799382" y="95399"/>
                    </a:cubicBezTo>
                    <a:cubicBezTo>
                      <a:pt x="2792090" y="104676"/>
                      <a:pt x="2781399" y="109314"/>
                      <a:pt x="2767310" y="109314"/>
                    </a:cubicBezTo>
                    <a:cubicBezTo>
                      <a:pt x="2753270" y="109314"/>
                      <a:pt x="2742604" y="104676"/>
                      <a:pt x="2735312" y="95399"/>
                    </a:cubicBezTo>
                    <a:cubicBezTo>
                      <a:pt x="2728019" y="86122"/>
                      <a:pt x="2724373" y="72529"/>
                      <a:pt x="2724373" y="54620"/>
                    </a:cubicBezTo>
                    <a:cubicBezTo>
                      <a:pt x="2724373" y="41424"/>
                      <a:pt x="2726704" y="30262"/>
                      <a:pt x="2731368" y="21134"/>
                    </a:cubicBezTo>
                    <a:cubicBezTo>
                      <a:pt x="2738511" y="7044"/>
                      <a:pt x="2750492" y="0"/>
                      <a:pt x="2767310" y="0"/>
                    </a:cubicBezTo>
                    <a:close/>
                    <a:moveTo>
                      <a:pt x="405110" y="0"/>
                    </a:moveTo>
                    <a:cubicBezTo>
                      <a:pt x="421977" y="0"/>
                      <a:pt x="433982" y="7044"/>
                      <a:pt x="441126" y="21134"/>
                    </a:cubicBezTo>
                    <a:cubicBezTo>
                      <a:pt x="445789" y="30262"/>
                      <a:pt x="448121" y="41424"/>
                      <a:pt x="448121" y="54620"/>
                    </a:cubicBezTo>
                    <a:cubicBezTo>
                      <a:pt x="448121" y="72529"/>
                      <a:pt x="444475" y="86122"/>
                      <a:pt x="437182" y="95399"/>
                    </a:cubicBezTo>
                    <a:cubicBezTo>
                      <a:pt x="429890" y="104676"/>
                      <a:pt x="419199" y="109314"/>
                      <a:pt x="405110" y="109314"/>
                    </a:cubicBezTo>
                    <a:cubicBezTo>
                      <a:pt x="391070" y="109314"/>
                      <a:pt x="380404" y="104676"/>
                      <a:pt x="373112" y="95399"/>
                    </a:cubicBezTo>
                    <a:cubicBezTo>
                      <a:pt x="365819" y="86122"/>
                      <a:pt x="362173" y="72529"/>
                      <a:pt x="362173" y="54620"/>
                    </a:cubicBezTo>
                    <a:cubicBezTo>
                      <a:pt x="362173" y="41424"/>
                      <a:pt x="364504" y="30262"/>
                      <a:pt x="369168" y="21134"/>
                    </a:cubicBezTo>
                    <a:cubicBezTo>
                      <a:pt x="376311" y="7044"/>
                      <a:pt x="388292" y="0"/>
                      <a:pt x="40511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spacio Novo Medium" panose="02000500000000000000" pitchFamily="2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6436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6000"/>
                <a:lumOff val="94000"/>
              </a:schemeClr>
            </a:gs>
            <a:gs pos="90000">
              <a:srgbClr val="E0EAF5"/>
            </a:gs>
          </a:gsLst>
          <a:lin ang="2700000" scaled="0"/>
        </a:gradFill>
        <a:ln w="254000">
          <a:gradFill flip="none" rotWithShape="1">
            <a:gsLst>
              <a:gs pos="53000">
                <a:schemeClr val="bg1"/>
              </a:gs>
              <a:gs pos="76000">
                <a:srgbClr val="D4E1ED">
                  <a:lumMod val="75000"/>
                </a:srgbClr>
              </a:gs>
            </a:gsLst>
            <a:path path="circle">
              <a:fillToRect r="100000" b="100000"/>
            </a:path>
            <a:tileRect l="-100000" t="-100000"/>
          </a:gradFill>
        </a:ln>
        <a:effectLst>
          <a:softEdge rad="20320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1087</Words>
  <Application>Microsoft Office PowerPoint</Application>
  <PresentationFormat>宽屏</PresentationFormat>
  <Paragraphs>300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Espacio Novo Medium</vt:lpstr>
      <vt:lpstr>Noto Sans S Chinese Black</vt:lpstr>
      <vt:lpstr>阿里巴巴普惠体 B</vt:lpstr>
      <vt:lpstr>阿里巴巴普惠体 L</vt:lpstr>
      <vt:lpstr>阿里巴巴普惠体 R</vt:lpstr>
      <vt:lpstr>等线</vt:lpstr>
      <vt:lpstr>等线 Light</vt:lpstr>
      <vt:lpstr>华文细黑</vt:lpstr>
      <vt:lpstr>迷你简菱心</vt:lpstr>
      <vt:lpstr>Algerian</vt:lpstr>
      <vt:lpstr>Arial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宏泽</dc:creator>
  <cp:lastModifiedBy>小橙 阿</cp:lastModifiedBy>
  <cp:revision>78</cp:revision>
  <dcterms:created xsi:type="dcterms:W3CDTF">2020-02-27T03:52:34Z</dcterms:created>
  <dcterms:modified xsi:type="dcterms:W3CDTF">2023-07-15T22:10:49Z</dcterms:modified>
</cp:coreProperties>
</file>