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89" r:id="rId7"/>
    <p:sldId id="262" r:id="rId8"/>
    <p:sldId id="293" r:id="rId9"/>
    <p:sldId id="264" r:id="rId10"/>
    <p:sldId id="258" r:id="rId11"/>
    <p:sldId id="278" r:id="rId12"/>
    <p:sldId id="275" r:id="rId13"/>
    <p:sldId id="276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41E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02" y="6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02/08/2023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02/08/2023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4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69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03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57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1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26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 e tabe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 noProof="0" dirty="0"/>
              <a:t>Clique no ícone para adicionar um gráfico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 err="1">
                <a:solidFill>
                  <a:srgbClr val="DE541E"/>
                </a:solidFill>
              </a:rPr>
              <a:t>LAB</a:t>
            </a:r>
            <a:r>
              <a:rPr lang="pt-BR" dirty="0" err="1"/>
              <a:t>Medical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Beatriz Christie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 dirty="0"/>
              <a:t>OBRIGADA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Beatriz Christie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385150" cy="1325563"/>
          </a:xfrm>
        </p:spPr>
        <p:txBody>
          <a:bodyPr rtlCol="0"/>
          <a:lstStyle/>
          <a:p>
            <a:pPr rtl="0"/>
            <a:r>
              <a:rPr lang="pt-BR" dirty="0"/>
              <a:t>SOBRE 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/>
              <a:t>LABMedical</a:t>
            </a:r>
            <a:r>
              <a:rPr lang="pt-BR" dirty="0"/>
              <a:t> é o resultado do projeto elaborado como trabalho de conclusão do Módulo de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do Curso de Capacitação FullStack ofertado pelo Lab365, iniciativa do SENAI Santa Catarina.</a:t>
            </a:r>
          </a:p>
          <a:p>
            <a:pPr rtl="0"/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CLIENTE</a:t>
            </a:r>
          </a:p>
          <a:p>
            <a:pPr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938288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/>
              <a:t>LABMedicine</a:t>
            </a:r>
            <a:r>
              <a:rPr lang="pt-BR" dirty="0"/>
              <a:t> LTDA, empresa líder no segmento tecnológico para gestão hospitalar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PROPOSTA 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Criação de um </a:t>
            </a:r>
            <a:r>
              <a:rPr lang="pt-BR" i="1" dirty="0"/>
              <a:t>software</a:t>
            </a:r>
            <a:r>
              <a:rPr lang="pt-BR" dirty="0"/>
              <a:t> para gestão de inventário médico, construída a partir de </a:t>
            </a:r>
            <a:r>
              <a:rPr lang="pt-BR" dirty="0" err="1"/>
              <a:t>JavaScript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SOLUÇÃO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85410" y="2832846"/>
            <a:ext cx="8821180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1600" b="1" dirty="0" err="1"/>
              <a:t>LABMedical</a:t>
            </a:r>
            <a:r>
              <a:rPr lang="pt-BR" sz="1600" b="1" dirty="0"/>
              <a:t> </a:t>
            </a:r>
            <a:r>
              <a:rPr lang="pt-BR" sz="1600" dirty="0"/>
              <a:t>permite gerir os cadastros e atendimentos dos pacientes em âmbito hospitalar.</a:t>
            </a:r>
          </a:p>
          <a:p>
            <a:pPr rtl="0"/>
            <a:endParaRPr lang="pt-BR" sz="1600" u="sng" dirty="0"/>
          </a:p>
          <a:p>
            <a:r>
              <a:rPr lang="pt-BR" sz="1600" dirty="0"/>
              <a:t>Design simples e intuitivo que fornece as informações direcionadas de que precisam.</a:t>
            </a:r>
          </a:p>
          <a:p>
            <a:pPr rtl="0"/>
            <a:endParaRPr lang="pt-BR" sz="1600" dirty="0"/>
          </a:p>
        </p:txBody>
      </p:sp>
      <p:sp>
        <p:nvSpPr>
          <p:cNvPr id="80" name="Espaço Reservado par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tlCol="0"/>
          <a:lstStyle/>
          <a:p>
            <a:pPr rtl="0"/>
            <a:r>
              <a:rPr lang="pt-BR" dirty="0"/>
              <a:t>TECNOLOGIAS UTILIZADAS</a:t>
            </a:r>
          </a:p>
        </p:txBody>
      </p:sp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2D07DE7D-2C8C-C7E4-35B5-DEF18B9139E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85364140"/>
              </p:ext>
            </p:extLst>
          </p:nvPr>
        </p:nvGraphicFramePr>
        <p:xfrm>
          <a:off x="838199" y="1732073"/>
          <a:ext cx="10515600" cy="419811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43634">
                  <a:extLst>
                    <a:ext uri="{9D8B030D-6E8A-4147-A177-3AD203B41FA5}">
                      <a16:colId xmlns:a16="http://schemas.microsoft.com/office/drawing/2014/main" val="734748063"/>
                    </a:ext>
                  </a:extLst>
                </a:gridCol>
                <a:gridCol w="8871966">
                  <a:extLst>
                    <a:ext uri="{9D8B030D-6E8A-4147-A177-3AD203B41FA5}">
                      <a16:colId xmlns:a16="http://schemas.microsoft.com/office/drawing/2014/main" val="3020597473"/>
                    </a:ext>
                  </a:extLst>
                </a:gridCol>
              </a:tblGrid>
              <a:tr h="459994"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Ant</a:t>
                      </a: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Design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biblioteca UI para </a:t>
                      </a:r>
                      <a:r>
                        <a:rPr lang="pt-BR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React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que fornece um conjunto de componentes para construção de interfaces interativas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269102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Day.js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biblioteca </a:t>
                      </a:r>
                      <a:r>
                        <a:rPr lang="pt-BR" sz="14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JavaScript</a:t>
                      </a:r>
                      <a:r>
                        <a:rPr lang="pt-BR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que interpreta, valida, manipula e mostra datas e horas com API compatível com Moment.js</a:t>
                      </a:r>
                      <a:endParaRPr lang="pt-BR" sz="14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33252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json</a:t>
                      </a: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-server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pacote que permite </a:t>
                      </a:r>
                      <a:r>
                        <a:rPr lang="pt-BR" sz="140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prototipar</a:t>
                      </a:r>
                      <a:r>
                        <a:rPr lang="pt-BR" sz="140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 simular a criação de uma API REST completa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44707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prop-types</a:t>
                      </a:r>
                      <a:endParaRPr lang="pt-B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pacote que permite documentar os tipos de propriedades repassadas para os componentes</a:t>
                      </a:r>
                      <a:endParaRPr lang="pt-BR" sz="140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72442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react</a:t>
                      </a: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-dom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pacote que serve como ponto de entrada para a DOM e </a:t>
                      </a:r>
                      <a:r>
                        <a:rPr lang="pt-BR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re-renderizadores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de servidor para </a:t>
                      </a:r>
                      <a:r>
                        <a:rPr lang="pt-BR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React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0826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react</a:t>
                      </a: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pt-BR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router</a:t>
                      </a: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pacote que contém pontos de ligação para utilização de </a:t>
                      </a:r>
                      <a:r>
                        <a:rPr lang="pt-BR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React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Router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em aplicações </a:t>
                      </a:r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web</a:t>
                      </a:r>
                      <a:endParaRPr lang="pt-BR" sz="1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66376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VIACEP API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REST API que permite obter um determinado endereço a partir do Código de Endereçamento Postal (CEP)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71874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servidor de desenvolvimento local para modelos de projeto </a:t>
                      </a:r>
                      <a:r>
                        <a:rPr lang="pt-BR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React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e </a:t>
                      </a:r>
                      <a:r>
                        <a:rPr lang="pt-BR" sz="14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Vue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30108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VSCode</a:t>
                      </a: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editor de código-fonte para construção e </a:t>
                      </a:r>
                      <a:r>
                        <a:rPr lang="pt-BR" sz="1400" b="0" i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debugging</a:t>
                      </a:r>
                      <a:r>
                        <a:rPr lang="pt-B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de aplicações web e cloud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283438"/>
                  </a:ext>
                </a:extLst>
              </a:tr>
            </a:tbl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239" y="341606"/>
            <a:ext cx="2743201" cy="813028"/>
          </a:xfrm>
        </p:spPr>
        <p:txBody>
          <a:bodyPr rtlCol="0"/>
          <a:lstStyle/>
          <a:p>
            <a:pPr rtl="0"/>
            <a:r>
              <a:rPr lang="pt-BR" dirty="0"/>
              <a:t>ROTEIRO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008" y="6353299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15810" y="6359401"/>
            <a:ext cx="1743075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0AA992-4ECC-9E3B-20C4-1E189F36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6" y="770231"/>
            <a:ext cx="5712219" cy="37119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D1F6CB-CC4D-D8F2-4C2E-CE0EA0A3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580" y="1931174"/>
            <a:ext cx="3574055" cy="4206672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DA8F922-46E9-4A07-119B-3994BEA3B61D}"/>
              </a:ext>
            </a:extLst>
          </p:cNvPr>
          <p:cNvSpPr/>
          <p:nvPr/>
        </p:nvSpPr>
        <p:spPr>
          <a:xfrm>
            <a:off x="4203686" y="1370559"/>
            <a:ext cx="1096643" cy="52251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E1EE8FE-F7FE-D91C-074E-43E8152A77C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00329" y="1631817"/>
            <a:ext cx="1712536" cy="58427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pt-BR" dirty="0"/>
              <a:t>VISÃO GERAL DO PRODUTO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409821"/>
            <a:ext cx="5431971" cy="846301"/>
          </a:xfrm>
        </p:spPr>
        <p:txBody>
          <a:bodyPr rtlCol="0"/>
          <a:lstStyle/>
          <a:p>
            <a:pPr rtl="0"/>
            <a:r>
              <a:rPr lang="pt-BR" dirty="0"/>
              <a:t>Instalação e uso</a:t>
            </a:r>
          </a:p>
        </p:txBody>
      </p:sp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3D4005-6BF1-FB2A-D686-873CCE01F869}"/>
              </a:ext>
            </a:extLst>
          </p:cNvPr>
          <p:cNvSpPr txBox="1"/>
          <p:nvPr/>
        </p:nvSpPr>
        <p:spPr>
          <a:xfrm>
            <a:off x="5053880" y="984310"/>
            <a:ext cx="5004523" cy="545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1. Clone o repositório no terminal / cmd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git clone https://github.com/biachristie/react-labmedical.git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Navegue até o diretório do projeto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cd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react-labmedical</a:t>
            </a:r>
            <a:endParaRPr lang="pt-BR" sz="13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Inicie os pacotes do projeto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</a:t>
            </a:r>
            <a:endParaRPr lang="pt-BR" sz="13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Instale as dependências do projeto ;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antd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--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save</a:t>
            </a:r>
            <a:endParaRPr lang="pt-BR" sz="13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dayjs</a:t>
            </a:r>
            <a:endParaRPr lang="pt-BR" sz="13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json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-server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prop-types</a:t>
            </a:r>
            <a:endParaRPr lang="pt-BR" sz="13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react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react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-dom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install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react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router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-dom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Execute o servidor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npm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run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server</a:t>
            </a:r>
          </a:p>
          <a:p>
            <a:pPr>
              <a:lnSpc>
                <a:spcPct val="150000"/>
              </a:lnSpc>
            </a:pPr>
            <a:r>
              <a:rPr lang="pt-BR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pt-BR" sz="1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Execute a aplicação em modo de desenvolvimento ;</a:t>
            </a:r>
          </a:p>
          <a:p>
            <a:pPr>
              <a:lnSpc>
                <a:spcPct val="150000"/>
              </a:lnSpc>
            </a:pP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   $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npm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run</a:t>
            </a:r>
            <a:r>
              <a:rPr lang="pt-BR" sz="13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pt-BR" sz="1300" b="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dev</a:t>
            </a:r>
            <a:endParaRPr lang="pt-BR" sz="13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pt-BR" sz="1300" b="0" i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pt-BR" dirty="0"/>
              <a:t>atualizações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362324"/>
            <a:ext cx="5111750" cy="2333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Página para recuperação de senha esquecida</a:t>
            </a:r>
          </a:p>
          <a:p>
            <a:pPr rtl="0"/>
            <a:r>
              <a:rPr lang="pt-BR" dirty="0"/>
              <a:t>Página de configurações</a:t>
            </a:r>
          </a:p>
          <a:p>
            <a:pPr rtl="0"/>
            <a:r>
              <a:rPr lang="pt-BR" dirty="0"/>
              <a:t>Calendário com as consultas e exames agendados na página de início</a:t>
            </a:r>
          </a:p>
          <a:p>
            <a:pPr rtl="0"/>
            <a:r>
              <a:rPr lang="pt-BR" dirty="0"/>
              <a:t>Página de listagem das consultas</a:t>
            </a:r>
          </a:p>
          <a:p>
            <a:pPr rtl="0"/>
            <a:r>
              <a:rPr lang="pt-BR" dirty="0"/>
              <a:t>Página de listagem dos exames</a:t>
            </a:r>
          </a:p>
          <a:p>
            <a:pPr rtl="0"/>
            <a:r>
              <a:rPr lang="pt-BR" dirty="0"/>
              <a:t>Página não encontrada personalizada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421</TotalTime>
  <Words>438</Words>
  <Application>Microsoft Office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Linha única</vt:lpstr>
      <vt:lpstr>LABMedical</vt:lpstr>
      <vt:lpstr>SOBRE o projeto</vt:lpstr>
      <vt:lpstr>problema</vt:lpstr>
      <vt:lpstr>SOLUÇÃO</vt:lpstr>
      <vt:lpstr>TECNOLOGIAS UTILIZADAS</vt:lpstr>
      <vt:lpstr>ROTEIRO</vt:lpstr>
      <vt:lpstr>VISÃO GERAL DO PRODUTO</vt:lpstr>
      <vt:lpstr>Instalação e uso</vt:lpstr>
      <vt:lpstr>atualizações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SANTÉ API</dc:title>
  <dc:creator>Beatriz Christie</dc:creator>
  <cp:lastModifiedBy>Beatriz Christie</cp:lastModifiedBy>
  <cp:revision>28</cp:revision>
  <dcterms:created xsi:type="dcterms:W3CDTF">2023-04-23T14:36:35Z</dcterms:created>
  <dcterms:modified xsi:type="dcterms:W3CDTF">2023-08-02T23:25:52Z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