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ange.fontes@outlook.com" initials="s" lastIdx="1" clrIdx="0">
    <p:extLst>
      <p:ext uri="{19B8F6BF-5375-455C-9EA6-DF929625EA0E}">
        <p15:presenceInfo xmlns:p15="http://schemas.microsoft.com/office/powerpoint/2012/main" userId="0a8a0cabd8c06d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922FD-B2FF-476A-8AF1-DBBF3B23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AF2B8D-C4A0-4CEC-BA48-6BF7F89C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58186-66A5-4499-8D4B-59E16EE4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4F59C4-1871-4E18-A26C-AC38C67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467FD-30D2-4ED8-9D8E-DECFDB3E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1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26C41-BCBA-4C3D-AADC-68B01401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1E2B95-9A8A-49AB-BCBD-044202E8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8C1E40-7536-46AA-A91B-FFBD06E2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97D85-336B-47D2-993B-148C904B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8E344-874B-49B3-AAA5-5BC146B5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4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6803E1-867C-4E07-AC8A-E6DAEACEE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D8BBF-1567-444F-A9EB-2A3AA86D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46922C-2A45-4047-8900-2A312594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B09F4-7DFE-4B34-B6D1-BA4F7531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D262B-BDB3-419E-A574-CB8BC65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75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3DEF-CF4B-4482-B3FA-C9330327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9EC6E-7B68-4D8E-B4DA-1A297FA6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1425AA-4961-4C1A-8354-E637AFB4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7E92C-6531-45A0-B0A7-924E061C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DF9FD5-F495-4673-8BDB-8591A92C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14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3BB57-6D5B-45D6-BD4D-BF75C41B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0EAF16-2DF4-4496-B618-55F2D1AC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C9CB5-A147-4120-AEB7-0D8C1E06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0D96F-9419-48A3-882B-E8A48C62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58C91-89BE-4E99-94FD-E54F59A3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8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E06D0-5E63-4E8C-A4A0-3504EAC0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2F392-BAF5-4475-B10C-50EB588E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72F8A2-232F-4F5D-8DB1-83EACC01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9EF546-C4E1-4110-BADE-059DE46F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28229-BC6D-48B1-8DBE-A61AE2FC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A24CAE-336D-4FF1-90AF-9A56FE8B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92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D80AD-71F5-4D72-BBE8-DFD3EBFB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91C694-5F45-499C-949C-03DCB440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F22AB4-E069-4E59-B072-2BDDB009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BDE514-79A2-406B-A629-5ED258513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50F46B-CFE0-4480-83AA-BC26AF750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994624-8165-4393-834B-0009659C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4D39FE-3B75-43A7-879F-112E47FD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88A0C7-98BD-4C1D-AC76-6E0B2A6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68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281D-F80F-46DC-99AF-E1958CB8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9116DD-C4C9-4E31-BC87-11B9C359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8E3777-F646-43B8-9301-C263ECDA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A21FE0-7040-4B60-9070-381F6BB3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48E8CE-7C9F-4CFC-8374-DF9A2716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457943-E956-42A6-A634-3AD4FF65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46383F-DC71-4BB0-8AE4-D8BEFDEF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0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14112-2205-424A-A14F-F4621AAF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1B90E-846E-40D7-B5FB-09C45CE9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88252-75FC-4E6B-A8D8-D1073B3B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7039C-9254-40F5-BFC0-DC90DAE0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0DCAFE-3BAF-4962-B25A-4897BA3F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064697-5459-43D2-9B70-8AE24E69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26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7C9A2-68B2-48F6-9306-ACB2AEE8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E7236D-9263-4477-85E1-EC61F1A32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D9E7C-B477-4DAF-916B-E3658835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6CFD74-7C4D-436D-9CAF-8D78A09D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7241F-7670-4BDD-ABF3-E244641F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8393CA-F80D-4E98-B1A2-95A61637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43A594-1916-4C83-9234-B6BAEF20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8E2081-DFEC-4821-8BAD-F68D7DD5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FB39E-4966-463E-83CA-D49F8FD2C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362A-48BA-4D14-95C3-539F4DB530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809D99-273D-41EE-AAAF-3A8EDF871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88DCE-4136-4165-92D4-9728FEFF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1947-B620-433B-B5FA-C10DA78EB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74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D18D9D-BC31-414B-A7D9-BAD481ED7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6987" b="22348"/>
          <a:stretch/>
        </p:blipFill>
        <p:spPr>
          <a:xfrm>
            <a:off x="1" y="0"/>
            <a:ext cx="12192000" cy="683690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F9A1BC60-276B-473B-9A42-65C6A2B41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9355" y="561867"/>
            <a:ext cx="112890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07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solange.fontes@outlook.com</dc:creator>
  <cp:lastModifiedBy>solange.fontes@outlook.com</cp:lastModifiedBy>
  <cp:revision>26</cp:revision>
  <dcterms:created xsi:type="dcterms:W3CDTF">2021-02-24T17:52:34Z</dcterms:created>
  <dcterms:modified xsi:type="dcterms:W3CDTF">2021-03-01T12:42:24Z</dcterms:modified>
</cp:coreProperties>
</file>