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6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4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3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63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2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06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25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80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27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05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99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7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6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4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2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10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Bianca </a:t>
            </a:r>
            <a:r>
              <a:rPr lang="it-IT" dirty="0" err="1">
                <a:solidFill>
                  <a:srgbClr val="FFFFFF"/>
                </a:solidFill>
              </a:rPr>
              <a:t>Felis</a:t>
            </a:r>
            <a:r>
              <a:rPr lang="it-IT" dirty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1000001839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31.03.2022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8906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FD41A-6CD1-42B2-9A7F-4BF9435C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492" y="1596786"/>
            <a:ext cx="6554788" cy="305452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4FBCA2-AB08-47FD-A7BE-26D156278859}"/>
              </a:ext>
            </a:extLst>
          </p:cNvPr>
          <p:cNvSpPr txBox="1"/>
          <p:nvPr/>
        </p:nvSpPr>
        <p:spPr>
          <a:xfrm>
            <a:off x="4603492" y="1227454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Header e </a:t>
            </a:r>
            <a:r>
              <a:rPr lang="it-IT" dirty="0" err="1"/>
              <a:t>nav</a:t>
            </a:r>
            <a:endParaRPr lang="it-IT" dirty="0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B4DE6F91-1B9F-46F9-85B8-B687365B95D5}"/>
              </a:ext>
            </a:extLst>
          </p:cNvPr>
          <p:cNvSpPr/>
          <p:nvPr/>
        </p:nvSpPr>
        <p:spPr>
          <a:xfrm>
            <a:off x="11308702" y="1596786"/>
            <a:ext cx="223935" cy="2583328"/>
          </a:xfrm>
          <a:prstGeom prst="rightBrace">
            <a:avLst>
              <a:gd name="adj1" fmla="val 154166"/>
              <a:gd name="adj2" fmla="val 4891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E1C24A-A80C-485F-96FB-B7930953523D}"/>
              </a:ext>
            </a:extLst>
          </p:cNvPr>
          <p:cNvSpPr txBox="1"/>
          <p:nvPr/>
        </p:nvSpPr>
        <p:spPr>
          <a:xfrm rot="16200000">
            <a:off x="11457992" y="253792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600px</a:t>
            </a:r>
          </a:p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A3921DB-08D7-48BD-8A28-14E4E1E823A9}"/>
              </a:ext>
            </a:extLst>
          </p:cNvPr>
          <p:cNvCxnSpPr>
            <a:cxnSpLocks/>
          </p:cNvCxnSpPr>
          <p:nvPr/>
        </p:nvCxnSpPr>
        <p:spPr>
          <a:xfrm>
            <a:off x="7386320" y="1912620"/>
            <a:ext cx="3683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A02426E-F4A8-4413-9FDD-13A6626044FD}"/>
              </a:ext>
            </a:extLst>
          </p:cNvPr>
          <p:cNvCxnSpPr/>
          <p:nvPr/>
        </p:nvCxnSpPr>
        <p:spPr>
          <a:xfrm flipV="1">
            <a:off x="7386320" y="1681480"/>
            <a:ext cx="0" cy="2311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6DE005C-7D6A-439C-9B95-2517392AF4CF}"/>
              </a:ext>
            </a:extLst>
          </p:cNvPr>
          <p:cNvCxnSpPr/>
          <p:nvPr/>
        </p:nvCxnSpPr>
        <p:spPr>
          <a:xfrm flipV="1">
            <a:off x="11069320" y="1671320"/>
            <a:ext cx="0" cy="241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D9EFCD1-18D5-481F-9CCF-5A6546FA476F}"/>
              </a:ext>
            </a:extLst>
          </p:cNvPr>
          <p:cNvSpPr txBox="1"/>
          <p:nvPr/>
        </p:nvSpPr>
        <p:spPr>
          <a:xfrm>
            <a:off x="5907931" y="1545749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it-IT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distanza dal </a:t>
            </a:r>
            <a:r>
              <a:rPr lang="it-IT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nav</a:t>
            </a:r>
            <a:r>
              <a:rPr lang="it-IT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il 20% dell’intestazione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D0F5E02-26BE-4144-B5E5-F8F797379619}"/>
              </a:ext>
            </a:extLst>
          </p:cNvPr>
          <p:cNvSpPr/>
          <p:nvPr/>
        </p:nvSpPr>
        <p:spPr>
          <a:xfrm>
            <a:off x="4841240" y="1631592"/>
            <a:ext cx="746759" cy="281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3D56D3-7752-4C0D-B589-9E1333629D8B}"/>
              </a:ext>
            </a:extLst>
          </p:cNvPr>
          <p:cNvSpPr txBox="1"/>
          <p:nvPr/>
        </p:nvSpPr>
        <p:spPr>
          <a:xfrm>
            <a:off x="5587999" y="1645324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35px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C5CB783-749F-4141-A5B4-BF82D0A95611}"/>
              </a:ext>
            </a:extLst>
          </p:cNvPr>
          <p:cNvSpPr/>
          <p:nvPr/>
        </p:nvSpPr>
        <p:spPr>
          <a:xfrm>
            <a:off x="4663440" y="1671320"/>
            <a:ext cx="177800" cy="182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E3EF8E1-8C6D-418F-92EE-57D82349F65B}"/>
              </a:ext>
            </a:extLst>
          </p:cNvPr>
          <p:cNvSpPr txBox="1"/>
          <p:nvPr/>
        </p:nvSpPr>
        <p:spPr>
          <a:xfrm rot="5400000">
            <a:off x="4331402" y="1703372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1">
                    <a:lumMod val="75000"/>
                  </a:schemeClr>
                </a:solidFill>
              </a:rPr>
              <a:t>30x30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177C03D-3A2E-483E-B21A-0F9F8CB989C2}"/>
              </a:ext>
            </a:extLst>
          </p:cNvPr>
          <p:cNvCxnSpPr>
            <a:cxnSpLocks/>
          </p:cNvCxnSpPr>
          <p:nvPr/>
        </p:nvCxnSpPr>
        <p:spPr>
          <a:xfrm flipH="1">
            <a:off x="6065158" y="1791970"/>
            <a:ext cx="1250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C18DBA6-0BAE-4186-B72A-453C766D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85" y="387382"/>
            <a:ext cx="5547695" cy="4305915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2E3916-278D-433A-A8E1-1A2BD69117B1}"/>
              </a:ext>
            </a:extLst>
          </p:cNvPr>
          <p:cNvSpPr txBox="1"/>
          <p:nvPr/>
        </p:nvSpPr>
        <p:spPr>
          <a:xfrm flipH="1">
            <a:off x="769185" y="4693297"/>
            <a:ext cx="30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section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AE091F-4036-4C23-B447-42CFEFE8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05" y="1234976"/>
            <a:ext cx="4989464" cy="335568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C34883-8150-4DB1-A22E-00E300263075}"/>
              </a:ext>
            </a:extLst>
          </p:cNvPr>
          <p:cNvSpPr txBox="1"/>
          <p:nvPr/>
        </p:nvSpPr>
        <p:spPr>
          <a:xfrm flipH="1">
            <a:off x="6764805" y="4590662"/>
            <a:ext cx="364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Fine </a:t>
            </a:r>
            <a:r>
              <a:rPr lang="it-IT" dirty="0" err="1"/>
              <a:t>section</a:t>
            </a:r>
            <a:r>
              <a:rPr lang="it-IT" dirty="0"/>
              <a:t> e </a:t>
            </a:r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446762-1D72-4646-9FB7-ED825049C717}"/>
              </a:ext>
            </a:extLst>
          </p:cNvPr>
          <p:cNvSpPr txBox="1"/>
          <p:nvPr/>
        </p:nvSpPr>
        <p:spPr>
          <a:xfrm>
            <a:off x="921585" y="680978"/>
            <a:ext cx="1156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margin</a:t>
            </a:r>
            <a:r>
              <a:rPr lang="it-IT" sz="80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:</a:t>
            </a:r>
          </a:p>
          <a:p>
            <a:r>
              <a:rPr lang="it-IT" sz="80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100px (top bottom),</a:t>
            </a:r>
          </a:p>
          <a:p>
            <a:r>
              <a:rPr lang="it-IT" sz="80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 125px (</a:t>
            </a:r>
            <a:r>
              <a:rPr lang="it-IT" sz="800" dirty="0" err="1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left</a:t>
            </a:r>
            <a:r>
              <a:rPr lang="it-IT" sz="80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 </a:t>
            </a:r>
            <a:r>
              <a:rPr lang="it-IT" sz="800" dirty="0" err="1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right</a:t>
            </a:r>
            <a:r>
              <a:rPr lang="it-IT" sz="800" dirty="0">
                <a:solidFill>
                  <a:srgbClr val="002060"/>
                </a:solidFill>
                <a:effectLst/>
                <a:highlight>
                  <a:srgbClr val="00FFFF"/>
                </a:highlight>
                <a:latin typeface="Arial Nova" panose="020B0604020202020204" pitchFamily="34" charset="0"/>
              </a:rPr>
              <a:t>)</a:t>
            </a:r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782A3F-E497-4F61-95E5-4A9CDB05FEC4}"/>
              </a:ext>
            </a:extLst>
          </p:cNvPr>
          <p:cNvSpPr/>
          <p:nvPr/>
        </p:nvSpPr>
        <p:spPr>
          <a:xfrm>
            <a:off x="1871472" y="3846576"/>
            <a:ext cx="3072384" cy="5059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44940A-793F-4441-8810-7937E453F0C7}"/>
              </a:ext>
            </a:extLst>
          </p:cNvPr>
          <p:cNvSpPr txBox="1"/>
          <p:nvPr/>
        </p:nvSpPr>
        <p:spPr>
          <a:xfrm>
            <a:off x="4936429" y="3841502"/>
            <a:ext cx="13067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-bottom: 100px</a:t>
            </a:r>
          </a:p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CDCE0AD-4E62-47B9-AC65-B4D565E2D7AC}"/>
              </a:ext>
            </a:extLst>
          </p:cNvPr>
          <p:cNvSpPr/>
          <p:nvPr/>
        </p:nvSpPr>
        <p:spPr>
          <a:xfrm>
            <a:off x="6764028" y="3429000"/>
            <a:ext cx="4422132" cy="4125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4D6F6E9-7A8D-48AB-B6C8-BBF20EFB6AF2}"/>
              </a:ext>
            </a:extLst>
          </p:cNvPr>
          <p:cNvSpPr txBox="1"/>
          <p:nvPr/>
        </p:nvSpPr>
        <p:spPr>
          <a:xfrm>
            <a:off x="6764028" y="3182778"/>
            <a:ext cx="22767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: 75px;</a:t>
            </a:r>
          </a:p>
          <a:p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A9361A1-E7C5-43FE-9079-0637D2F055DA}"/>
              </a:ext>
            </a:extLst>
          </p:cNvPr>
          <p:cNvSpPr/>
          <p:nvPr/>
        </p:nvSpPr>
        <p:spPr>
          <a:xfrm>
            <a:off x="769185" y="584905"/>
            <a:ext cx="5547695" cy="5490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1517CD6-7350-41F9-9579-812DD6D2E84B}"/>
              </a:ext>
            </a:extLst>
          </p:cNvPr>
          <p:cNvSpPr/>
          <p:nvPr/>
        </p:nvSpPr>
        <p:spPr>
          <a:xfrm>
            <a:off x="769185" y="1133998"/>
            <a:ext cx="1102287" cy="35592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23" y="290518"/>
            <a:ext cx="4099947" cy="1035579"/>
          </a:xfrm>
        </p:spPr>
        <p:txBody>
          <a:bodyPr>
            <a:normAutofit/>
          </a:bodyPr>
          <a:lstStyle/>
          <a:p>
            <a:r>
              <a:rPr lang="it-IT" b="1" dirty="0"/>
              <a:t>Header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32811A5-99F6-4463-BF54-B72AAB02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98" y="1131792"/>
            <a:ext cx="4330853" cy="22374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6454563-49CD-4D13-ADEA-A73948AB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7" y="2021265"/>
            <a:ext cx="2545395" cy="38476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3F833B-51FE-43F3-B404-31C3B4F74C11}"/>
              </a:ext>
            </a:extLst>
          </p:cNvPr>
          <p:cNvSpPr txBox="1"/>
          <p:nvPr/>
        </p:nvSpPr>
        <p:spPr>
          <a:xfrm>
            <a:off x="598223" y="1561161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EB81D7-1760-4B10-B6E7-B16C617025EF}"/>
              </a:ext>
            </a:extLst>
          </p:cNvPr>
          <p:cNvSpPr txBox="1"/>
          <p:nvPr/>
        </p:nvSpPr>
        <p:spPr>
          <a:xfrm>
            <a:off x="5847698" y="72986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FC8156-D1FC-41DE-A954-C5A13712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698" y="3369273"/>
            <a:ext cx="2629731" cy="10347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9FAB406-B1D1-4D64-B4CD-5D5ECBCF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429" y="729866"/>
            <a:ext cx="3528366" cy="7468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C637F0-8007-4D8C-81F3-5B25F084B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886"/>
          <a:stretch/>
        </p:blipFill>
        <p:spPr>
          <a:xfrm>
            <a:off x="5847698" y="4404049"/>
            <a:ext cx="2660822" cy="14649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71E395F-C62A-4E2E-945C-F2229B5E2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46" y="1930493"/>
            <a:ext cx="517442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6"/>
            <a:ext cx="4438653" cy="87047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A6CB4B-8C76-4086-8F2C-459DE829E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476" y="586855"/>
            <a:ext cx="2743438" cy="246909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5747D4-C355-47A0-B268-5BB23606EDBD}"/>
              </a:ext>
            </a:extLst>
          </p:cNvPr>
          <p:cNvSpPr txBox="1"/>
          <p:nvPr/>
        </p:nvSpPr>
        <p:spPr>
          <a:xfrm>
            <a:off x="397363" y="1944701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ACA9AF-A196-4F4C-84EA-AAC73C78EAC5}"/>
              </a:ext>
            </a:extLst>
          </p:cNvPr>
          <p:cNvSpPr txBox="1"/>
          <p:nvPr/>
        </p:nvSpPr>
        <p:spPr>
          <a:xfrm>
            <a:off x="5788097" y="217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319257C-B5C3-400B-AEBE-61C59F17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97" y="3055949"/>
            <a:ext cx="2735817" cy="201185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FF67754-9AE4-490B-A49E-819EBDA15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8" y="2314033"/>
            <a:ext cx="4823878" cy="22938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D02597F-9C4C-418B-A712-CF3610651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191" y="402189"/>
            <a:ext cx="2316681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24" y="433348"/>
            <a:ext cx="4954364" cy="514156"/>
          </a:xfrm>
        </p:spPr>
        <p:txBody>
          <a:bodyPr anchor="b">
            <a:normAutofit fontScale="90000"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9582DFE-C1B1-4ACC-9456-318433D4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96" y="947504"/>
            <a:ext cx="3278368" cy="505004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DABB922-C78D-4384-A380-5CD497C2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57" y="433348"/>
            <a:ext cx="3330229" cy="142506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56C3D4B-756E-46C7-A6F3-424A1880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343" y="1847382"/>
            <a:ext cx="2339543" cy="14860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36611-37E1-43CD-8302-81DCB2C2E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29" y="1298100"/>
            <a:ext cx="3282897" cy="512655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981321-0E8C-44B4-8585-5B6A38BF3BE9}"/>
              </a:ext>
            </a:extLst>
          </p:cNvPr>
          <p:cNvSpPr txBox="1"/>
          <p:nvPr/>
        </p:nvSpPr>
        <p:spPr>
          <a:xfrm flipH="1">
            <a:off x="690329" y="928768"/>
            <a:ext cx="148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EF713D-4D0D-4FCD-929E-D1B325C1AF67}"/>
              </a:ext>
            </a:extLst>
          </p:cNvPr>
          <p:cNvSpPr txBox="1"/>
          <p:nvPr/>
        </p:nvSpPr>
        <p:spPr>
          <a:xfrm flipH="1">
            <a:off x="5972596" y="578172"/>
            <a:ext cx="6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/>
              <a:t>css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1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7F0BC59-0ED8-4146-909C-13C3639D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9" y="2674554"/>
            <a:ext cx="2264941" cy="16487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DA19DD-AB3E-49BD-9F78-CCAFBB405695}"/>
              </a:ext>
            </a:extLst>
          </p:cNvPr>
          <p:cNvSpPr txBox="1"/>
          <p:nvPr/>
        </p:nvSpPr>
        <p:spPr>
          <a:xfrm>
            <a:off x="5059589" y="2305222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3D46DF-B9CB-463A-A4CC-5733D5882585}"/>
              </a:ext>
            </a:extLst>
          </p:cNvPr>
          <p:cNvSpPr txBox="1"/>
          <p:nvPr/>
        </p:nvSpPr>
        <p:spPr>
          <a:xfrm>
            <a:off x="8199085" y="230522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2D15E70-5375-4BC5-BF66-8BB35E51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06" y="2697678"/>
            <a:ext cx="2941575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115</TotalTime>
  <Words>64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Century Gothic</vt:lpstr>
      <vt:lpstr>Consolas</vt:lpstr>
      <vt:lpstr>Scia di vapore</vt:lpstr>
      <vt:lpstr>MHW1</vt:lpstr>
      <vt:lpstr>Layout complessivo HTML+CSS</vt:lpstr>
      <vt:lpstr>Presentazione standard di PowerPoint</vt:lpstr>
      <vt:lpstr>Header 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BIANCA FELIS</cp:lastModifiedBy>
  <cp:revision>12</cp:revision>
  <dcterms:created xsi:type="dcterms:W3CDTF">2021-03-24T16:57:46Z</dcterms:created>
  <dcterms:modified xsi:type="dcterms:W3CDTF">2022-04-02T10:06:20Z</dcterms:modified>
</cp:coreProperties>
</file>