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8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5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73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63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86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16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99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8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8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28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1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7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1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0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31C7A9-0EFC-4C75-8309-4DE1BE4A3C4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0F844-176C-4247-A0CB-6755621F59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035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beta.developer.spotify.com/documentation/web-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89A53-D4A1-4F02-87C1-9D2A35439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ECDD76-D164-4160-BA9A-96D797F7F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Bianca </a:t>
            </a:r>
            <a:r>
              <a:rPr lang="it-IT" dirty="0" err="1"/>
              <a:t>Felis</a:t>
            </a:r>
            <a:r>
              <a:rPr lang="it-IT" dirty="0"/>
              <a:t> </a:t>
            </a:r>
          </a:p>
          <a:p>
            <a:r>
              <a:rPr lang="it-IT" dirty="0"/>
              <a:t>1000001839</a:t>
            </a:r>
          </a:p>
        </p:txBody>
      </p:sp>
    </p:spTree>
    <p:extLst>
      <p:ext uri="{BB962C8B-B14F-4D97-AF65-F5344CB8AC3E}">
        <p14:creationId xmlns:p14="http://schemas.microsoft.com/office/powerpoint/2010/main" val="7451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3E41F-E312-4842-95A8-4D26A869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C1E8EF-A14E-4EC2-908E-4986CD05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u="none" strike="noStrike" dirty="0">
                <a:effectLst/>
                <a:latin typeface="-apple-system"/>
                <a:hlinkClick r:id="rId2"/>
              </a:rPr>
              <a:t>Spotify</a:t>
            </a:r>
            <a:endParaRPr lang="it-IT" b="0" i="0" u="none" strike="noStrike" dirty="0">
              <a:effectLst/>
              <a:latin typeface="-apple-system"/>
            </a:endParaRPr>
          </a:p>
          <a:p>
            <a:pPr marL="36900" indent="0">
              <a:buNone/>
            </a:pPr>
            <a:r>
              <a:rPr lang="it-IT" dirty="0" err="1">
                <a:effectLst/>
                <a:latin typeface="-apple-system"/>
              </a:rPr>
              <a:t>OAuth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CB2C11-AC64-47A5-AF50-0ABA384D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81" y="1552575"/>
            <a:ext cx="6934019" cy="8358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AC5E1D-3175-4E72-9AB0-2A77C6E8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981" y="2567340"/>
            <a:ext cx="6934019" cy="15089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7EADC6-F0A5-45FC-9040-4077FF1837D0}"/>
              </a:ext>
            </a:extLst>
          </p:cNvPr>
          <p:cNvSpPr txBox="1"/>
          <p:nvPr/>
        </p:nvSpPr>
        <p:spPr>
          <a:xfrm flipH="1">
            <a:off x="9906000" y="1580050"/>
            <a:ext cx="21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Com’è visualizzato in pagina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A233BB-3779-4DBD-B1D3-819BF57095D0}"/>
              </a:ext>
            </a:extLst>
          </p:cNvPr>
          <p:cNvSpPr txBox="1"/>
          <p:nvPr/>
        </p:nvSpPr>
        <p:spPr>
          <a:xfrm>
            <a:off x="9972675" y="296227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F25D58-2265-4397-B366-A9CD8EFCE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59" y="4469585"/>
            <a:ext cx="3368332" cy="4191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A10B98E-C4EC-43E4-BDCA-4660BD736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94" y="5656071"/>
            <a:ext cx="2926334" cy="83827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40C0015-6464-444B-BF86-2B4785E73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990" y="4255185"/>
            <a:ext cx="4191010" cy="23581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874A7A7-6600-4CA9-AE96-FCADD41131AE}"/>
              </a:ext>
            </a:extLst>
          </p:cNvPr>
          <p:cNvCxnSpPr/>
          <p:nvPr/>
        </p:nvCxnSpPr>
        <p:spPr>
          <a:xfrm>
            <a:off x="4282127" y="4644275"/>
            <a:ext cx="899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2AEA57F-DB3B-4DA5-98C7-E1AD232A441D}"/>
              </a:ext>
            </a:extLst>
          </p:cNvPr>
          <p:cNvCxnSpPr/>
          <p:nvPr/>
        </p:nvCxnSpPr>
        <p:spPr>
          <a:xfrm flipH="1">
            <a:off x="4093991" y="5970124"/>
            <a:ext cx="1087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2F375E0-6EEF-431E-A275-BC4DE7A5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6" y="354371"/>
            <a:ext cx="3757133" cy="24555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E7B07D-9B5E-40F5-9A29-29F49482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00" y="2304586"/>
            <a:ext cx="4312112" cy="44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320590B-AB1F-4FAF-9DCA-7EE9EB0B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78" y="498222"/>
            <a:ext cx="5060118" cy="216426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E795A3-FAFE-4FED-AF6B-EA29CAEE505B}"/>
              </a:ext>
            </a:extLst>
          </p:cNvPr>
          <p:cNvSpPr txBox="1"/>
          <p:nvPr/>
        </p:nvSpPr>
        <p:spPr>
          <a:xfrm>
            <a:off x="9163050" y="819150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Struttura di richiesta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B67456-C656-4BA3-B1CC-CCCB1079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64" y="3676572"/>
            <a:ext cx="290347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95CB8-FCE8-46E9-8227-DA72521D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22" y="351518"/>
            <a:ext cx="10353762" cy="4058751"/>
          </a:xfrm>
        </p:spPr>
        <p:txBody>
          <a:bodyPr/>
          <a:lstStyle/>
          <a:p>
            <a:r>
              <a:rPr lang="it-IT" b="0" i="0" u="sng" dirty="0" err="1">
                <a:effectLst/>
                <a:latin typeface="-apple-system"/>
                <a:hlinkClick r:id="rId2"/>
              </a:rPr>
              <a:t>Lyrics.ovh</a:t>
            </a:r>
            <a:endParaRPr lang="it-IT" b="0" i="0" u="sng" dirty="0">
              <a:effectLst/>
              <a:latin typeface="-apple-system"/>
            </a:endParaRPr>
          </a:p>
          <a:p>
            <a:pPr marL="36900" indent="0">
              <a:buNone/>
            </a:pPr>
            <a:r>
              <a:rPr lang="it-IT" u="sng" dirty="0">
                <a:effectLst/>
                <a:latin typeface="-apple-system"/>
              </a:rPr>
              <a:t>No key</a:t>
            </a:r>
            <a:r>
              <a:rPr lang="it-IT" b="0" i="0" u="sng" dirty="0">
                <a:effectLst/>
                <a:latin typeface="-apple-system"/>
              </a:rPr>
              <a:t>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E146A7-6CE9-448B-B0D1-37079CF1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2" y="2713718"/>
            <a:ext cx="3703641" cy="5867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5CB9A1-354B-4171-85C6-E008AEE4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41" y="142841"/>
            <a:ext cx="4512907" cy="20479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F16D98-C94E-4754-9489-61003BCBE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621" y="693428"/>
            <a:ext cx="5071994" cy="117178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6BE0B59-2BF3-4862-B209-80B71A6F7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382" y="2488842"/>
            <a:ext cx="6194902" cy="40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2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Vio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583E4CE6F2A9459180EB8307AAA262" ma:contentTypeVersion="11" ma:contentTypeDescription="Create a new document." ma:contentTypeScope="" ma:versionID="08c3101c96e3fa729fc3c16af900883a">
  <xsd:schema xmlns:xsd="http://www.w3.org/2001/XMLSchema" xmlns:xs="http://www.w3.org/2001/XMLSchema" xmlns:p="http://schemas.microsoft.com/office/2006/metadata/properties" xmlns:ns3="cc021ea7-21f0-423a-bde8-73263d3bfd73" xmlns:ns4="07065ff8-2d69-40ab-81e6-cadea8e75c68" targetNamespace="http://schemas.microsoft.com/office/2006/metadata/properties" ma:root="true" ma:fieldsID="ade386d78f0ddb91b5f1481ab1beda8a" ns3:_="" ns4:_="">
    <xsd:import namespace="cc021ea7-21f0-423a-bde8-73263d3bfd73"/>
    <xsd:import namespace="07065ff8-2d69-40ab-81e6-cadea8e75c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1ea7-21f0-423a-bde8-73263d3bfd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65ff8-2d69-40ab-81e6-cadea8e75c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99EF7-A1EA-40BC-9619-31DD1F963C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2B0F9-4CD9-4096-B16A-5EA98FC8E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1ea7-21f0-423a-bde8-73263d3bfd73"/>
    <ds:schemaRef ds:uri="07065ff8-2d69-40ab-81e6-cadea8e75c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8DAEBF-CAD1-4044-BC2A-939E71F726AC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07065ff8-2d69-40ab-81e6-cadea8e75c68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c021ea7-21f0-423a-bde8-73263d3bfd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20</TotalTime>
  <Words>22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-apple-system</vt:lpstr>
      <vt:lpstr>Calisto MT</vt:lpstr>
      <vt:lpstr>Wingdings 2</vt:lpstr>
      <vt:lpstr>Ardesia</vt:lpstr>
      <vt:lpstr>Mhw3</vt:lpstr>
      <vt:lpstr>API utilizzate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BIANCA FELIS</dc:creator>
  <cp:lastModifiedBy>BIANCA FELIS</cp:lastModifiedBy>
  <cp:revision>1</cp:revision>
  <dcterms:created xsi:type="dcterms:W3CDTF">2022-04-25T09:56:00Z</dcterms:created>
  <dcterms:modified xsi:type="dcterms:W3CDTF">2022-04-29T10:21:42Z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0x01010003583E4CE6F2A9459180EB8307AAA262</vt:lpwstr>
  </property>
</Properties>
</file>