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76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9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37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449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385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26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67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7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4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0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8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97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4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74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6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8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7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57EA-B4C2-4B04-83EA-B9A4C1547FE1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F049-EA76-4A1B-8D5E-BFDEEDD765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99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DB42E-46F0-4F97-84B4-8A929A9E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8572500" cy="1422394"/>
          </a:xfrm>
        </p:spPr>
        <p:txBody>
          <a:bodyPr/>
          <a:lstStyle/>
          <a:p>
            <a:r>
              <a:rPr lang="pt-BR" dirty="0"/>
              <a:t>Mini - Projeto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76A01B-8D63-4CD0-AC2E-E675C53D0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Sistemas Reativos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71F1B5-A02D-4977-8C43-13A63C896491}"/>
              </a:ext>
            </a:extLst>
          </p:cNvPr>
          <p:cNvSpPr txBox="1"/>
          <p:nvPr/>
        </p:nvSpPr>
        <p:spPr>
          <a:xfrm>
            <a:off x="5657850" y="39751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Alunos:</a:t>
            </a:r>
          </a:p>
          <a:p>
            <a:r>
              <a:rPr lang="pt-BR" dirty="0"/>
              <a:t>Bianca Fragoso</a:t>
            </a:r>
          </a:p>
          <a:p>
            <a:r>
              <a:rPr lang="pt-BR" dirty="0"/>
              <a:t>Daniel Luca Alves</a:t>
            </a:r>
          </a:p>
        </p:txBody>
      </p:sp>
    </p:spTree>
    <p:extLst>
      <p:ext uri="{BB962C8B-B14F-4D97-AF65-F5344CB8AC3E}">
        <p14:creationId xmlns:p14="http://schemas.microsoft.com/office/powerpoint/2010/main" val="347390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2C40A-2FAA-4268-B643-C08B7E98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MODOS E SEUS ESQUEMAS DE LEDs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A53E3-012B-4A9C-A963-9415E871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87215"/>
          </a:xfrm>
        </p:spPr>
        <p:txBody>
          <a:bodyPr>
            <a:normAutofit/>
          </a:bodyPr>
          <a:lstStyle/>
          <a:p>
            <a:r>
              <a:rPr lang="pt-BR" dirty="0"/>
              <a:t>mostrar horário em horas e minutos (com alarme desligado):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NENHUM LED ACESO</a:t>
            </a:r>
          </a:p>
          <a:p>
            <a:r>
              <a:rPr lang="pt-BR" dirty="0"/>
              <a:t>mostrar horário alarme ligado: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O PRIMEIRO LED (O MAIS ACIMA) ACESO</a:t>
            </a:r>
          </a:p>
          <a:p>
            <a:r>
              <a:rPr lang="pt-BR" dirty="0"/>
              <a:t>mostrar horário do alarme: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SEGUNDO LED ACESO</a:t>
            </a:r>
          </a:p>
          <a:p>
            <a:r>
              <a:rPr lang="pt-BR" dirty="0"/>
              <a:t>acerto do horário: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TERCEIRO LED ACESO</a:t>
            </a:r>
          </a:p>
          <a:p>
            <a:r>
              <a:rPr lang="pt-BR" dirty="0"/>
              <a:t>acerto do horário do alarme:</a:t>
            </a: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QUARTO LED ACESO</a:t>
            </a:r>
          </a:p>
        </p:txBody>
      </p:sp>
    </p:spTree>
    <p:extLst>
      <p:ext uri="{BB962C8B-B14F-4D97-AF65-F5344CB8AC3E}">
        <p14:creationId xmlns:p14="http://schemas.microsoft.com/office/powerpoint/2010/main" val="302008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464EF-43E3-457B-B389-03D263A8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Lidando com chaves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43C86-C1B9-46A2-B3B2-5A4D7FEF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chaves 1 e 3 pressionadas simultaneamente levam o relógio ao primeiro estado da lista</a:t>
            </a:r>
          </a:p>
          <a:p>
            <a:r>
              <a:rPr lang="pt-BR" dirty="0"/>
              <a:t>se 10 segundos se passarem sem nada ser pressionado nos modos de acerto de horário, o relógio volta ao primeiro</a:t>
            </a:r>
          </a:p>
          <a:p>
            <a:r>
              <a:rPr lang="pt-BR" dirty="0"/>
              <a:t>chave 3 faz o relógio passar para o próximo estado da lista, voltando ao estado inicial se estiver no último</a:t>
            </a:r>
          </a:p>
          <a:p>
            <a:r>
              <a:rPr lang="pt-BR" dirty="0"/>
              <a:t>Quando se está em um estado de edição, para passar de edição de horas pra edição de minutos usamos a chave 1</a:t>
            </a:r>
          </a:p>
          <a:p>
            <a:r>
              <a:rPr lang="pt-BR" dirty="0"/>
              <a:t>chave 2 avança hora/minuto quando relógio está em um dos estados de acerto de horário estado da lista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00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57A0-CC69-4713-B38E-F0AB7694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DEBOUNCE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20156-9AC3-4BBE-BE74-8DCDAF05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6435"/>
            <a:ext cx="10753725" cy="471106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lidar com o </a:t>
            </a:r>
            <a:r>
              <a:rPr lang="pt-BR" dirty="0" err="1"/>
              <a:t>debounce</a:t>
            </a:r>
            <a:r>
              <a:rPr lang="pt-BR" dirty="0"/>
              <a:t> criamos dois vetores.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timeDebounce</a:t>
            </a:r>
            <a:r>
              <a:rPr lang="pt-BR" dirty="0"/>
              <a:t> – Guarda qual foi o momento do programa em que o botão teve um aperto.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debounce</a:t>
            </a:r>
            <a:r>
              <a:rPr lang="pt-BR" dirty="0"/>
              <a:t> – Guarda o status do botão, se considera como aperto ou não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cada loop, é feita a verificação dos botões através da função </a:t>
            </a:r>
            <a:r>
              <a:rPr lang="pt-BR" dirty="0" err="1"/>
              <a:t>bouncing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Ela vê se desde a última vez que o botão foi apertado para o momento atual se passaram pelo menos 250 ms. Se passou seta </a:t>
            </a:r>
            <a:r>
              <a:rPr lang="pt-BR" dirty="0" err="1"/>
              <a:t>debounce</a:t>
            </a:r>
            <a:r>
              <a:rPr lang="pt-BR" dirty="0"/>
              <a:t> como </a:t>
            </a:r>
            <a:r>
              <a:rPr lang="pt-BR" dirty="0" err="1"/>
              <a:t>true</a:t>
            </a:r>
            <a:r>
              <a:rPr lang="pt-BR" dirty="0"/>
              <a:t>, se não, </a:t>
            </a:r>
            <a:r>
              <a:rPr lang="pt-BR" dirty="0" err="1"/>
              <a:t>debounce</a:t>
            </a:r>
            <a:r>
              <a:rPr lang="pt-BR" dirty="0"/>
              <a:t> continua falso.</a:t>
            </a:r>
          </a:p>
          <a:p>
            <a:pPr marL="0" indent="0">
              <a:buNone/>
            </a:pPr>
            <a:r>
              <a:rPr lang="pt-BR" dirty="0"/>
              <a:t>Isso porque se não passou esse tempo, pode-se considerar que o botão está oscilando, ou seja, que é </a:t>
            </a:r>
            <a:r>
              <a:rPr lang="pt-BR" dirty="0" err="1"/>
              <a:t>bounce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Toda vez que vamos checar se um botão foi apertado temos que checar então seu estado (</a:t>
            </a:r>
            <a:r>
              <a:rPr lang="pt-BR" dirty="0" err="1"/>
              <a:t>debounce</a:t>
            </a:r>
            <a:r>
              <a:rPr lang="pt-BR" dirty="0"/>
              <a:t>) e se ele entra no </a:t>
            </a:r>
            <a:r>
              <a:rPr lang="pt-BR" dirty="0" err="1"/>
              <a:t>if</a:t>
            </a:r>
            <a:r>
              <a:rPr lang="pt-BR" dirty="0"/>
              <a:t>, as variáveis devem </a:t>
            </a:r>
            <a:r>
              <a:rPr lang="pt-BR"/>
              <a:t>ser atualizadas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81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9B565-17EB-4091-B915-B2C7445B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Mecanismo extra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FF47D-758D-4F44-9C39-162D1F89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Como extra implementamos a EDIÇÃO RÁPIDA: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o usuário ficar apertando o botão 2 de mudança de estado por um tempo, a velocidade da edição é aumentada.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3214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55</TotalTime>
  <Words>352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Trilha de Vapor</vt:lpstr>
      <vt:lpstr>Mini - Projeto 1</vt:lpstr>
      <vt:lpstr>MODOS E SEUS ESQUEMAS DE LEDs</vt:lpstr>
      <vt:lpstr>Lidando com chaves</vt:lpstr>
      <vt:lpstr>DEBOUNCE</vt:lpstr>
      <vt:lpstr>Mecanismo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- Projeto 1</dc:title>
  <dc:creator>Bianca Fragoso</dc:creator>
  <cp:lastModifiedBy>Bianca Fragoso</cp:lastModifiedBy>
  <cp:revision>11</cp:revision>
  <dcterms:created xsi:type="dcterms:W3CDTF">2019-04-07T23:59:20Z</dcterms:created>
  <dcterms:modified xsi:type="dcterms:W3CDTF">2019-04-08T01:19:38Z</dcterms:modified>
</cp:coreProperties>
</file>