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72" r:id="rId6"/>
    <p:sldId id="304" r:id="rId7"/>
    <p:sldId id="306" r:id="rId8"/>
    <p:sldId id="29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96" y="1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49" r:id="rId15"/>
    <p:sldLayoutId id="2147483752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50001" y="1791823"/>
            <a:ext cx="539909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AI Academy 2024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Work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513069" y="4617859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Davide Casagrande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78587" y="1516582"/>
            <a:ext cx="5946231" cy="4356937"/>
            <a:chOff x="2491486" y="2154082"/>
            <a:chExt cx="4802412" cy="344316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18400" y="2183378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67975" y="2332275"/>
              <a:ext cx="3501920" cy="1194157"/>
              <a:chOff x="7533182" y="1351307"/>
              <a:chExt cx="4265295" cy="1454468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48906" y="5006587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88" y="2154082"/>
              <a:ext cx="2920310" cy="3443167"/>
              <a:chOff x="5269706" y="2450306"/>
              <a:chExt cx="1654493" cy="195072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5" name="Immagine 4" descr="Immagine che contiene schermata, Elementi grafici, Policromia, design&#10;&#10;Descrizione generata automaticamente">
            <a:extLst>
              <a:ext uri="{FF2B5EF4-FFF2-40B4-BE49-F238E27FC236}">
                <a16:creationId xmlns:a16="http://schemas.microsoft.com/office/drawing/2014/main" id="{29AF0BF6-97F0-FE2C-610F-28933C0EC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" y="-361859"/>
            <a:ext cx="1533306" cy="1533306"/>
          </a:xfrm>
          <a:prstGeom prst="rect">
            <a:avLst/>
          </a:prstGeom>
        </p:spPr>
      </p:pic>
      <p:pic>
        <p:nvPicPr>
          <p:cNvPr id="8" name="Immagine 7" descr="Immagine che contiene Carattere, Elementi grafici, grafica, testo&#10;&#10;Descrizione generata automaticamente">
            <a:extLst>
              <a:ext uri="{FF2B5EF4-FFF2-40B4-BE49-F238E27FC236}">
                <a16:creationId xmlns:a16="http://schemas.microsoft.com/office/drawing/2014/main" id="{78AB0430-8C27-6AF6-D230-3488136A2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00" y="293251"/>
            <a:ext cx="1522631" cy="228632"/>
          </a:xfrm>
          <a:prstGeom prst="rect">
            <a:avLst/>
          </a:prstGeom>
        </p:spPr>
      </p:pic>
      <p:pic>
        <p:nvPicPr>
          <p:cNvPr id="238" name="Immagine 237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6454DDA8-E108-2A4A-3EE2-D9B3D9248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12" y="47673"/>
            <a:ext cx="1136937" cy="491156"/>
          </a:xfrm>
          <a:prstGeom prst="rect">
            <a:avLst/>
          </a:prstGeom>
        </p:spPr>
      </p:pic>
      <p:pic>
        <p:nvPicPr>
          <p:cNvPr id="240" name="Immagine 239">
            <a:extLst>
              <a:ext uri="{FF2B5EF4-FFF2-40B4-BE49-F238E27FC236}">
                <a16:creationId xmlns:a16="http://schemas.microsoft.com/office/drawing/2014/main" id="{C7DEC4F5-57F6-EB7F-63C7-347545F8A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55" y="146645"/>
            <a:ext cx="518605" cy="6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330925" y="2310069"/>
            <a:ext cx="5446295" cy="2864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Eat Healthy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Think Better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Thanks to AI</a:t>
            </a:r>
          </a:p>
          <a:p>
            <a:pPr>
              <a:lnSpc>
                <a:spcPts val="5400"/>
              </a:lnSpc>
            </a:pP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69085" y="35016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Esperienza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Perchè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nutrizione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importante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per 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 Me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284310"/>
            <a:chOff x="1848112" y="1575921"/>
            <a:chExt cx="5383988" cy="12843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Idea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Difficoltà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 The Project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Sintesi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utilizzo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It Works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465788" cy="944289"/>
            <a:chOff x="1848112" y="1575921"/>
            <a:chExt cx="5465788" cy="9442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806208" y="2243211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t-IT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3CC24C-C6CF-4216-8279-E38EE9E2EB16}"/>
              </a:ext>
            </a:extLst>
          </p:cNvPr>
          <p:cNvSpPr/>
          <p:nvPr/>
        </p:nvSpPr>
        <p:spPr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A9DFF-073B-4BD9-AA12-6C6D7B4965B2}"/>
              </a:ext>
            </a:extLst>
          </p:cNvPr>
          <p:cNvSpPr txBox="1"/>
          <p:nvPr/>
        </p:nvSpPr>
        <p:spPr>
          <a:xfrm>
            <a:off x="674275" y="2470706"/>
            <a:ext cx="3937938" cy="738664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disattenzione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verso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l’alimentazione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può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essere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una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tua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scelta</a:t>
            </a:r>
            <a:endParaRPr lang="en-US" altLang="ko-KR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4F3A-7620-4DE2-9BA3-9D1F85292000}"/>
              </a:ext>
            </a:extLst>
          </p:cNvPr>
          <p:cNvSpPr/>
          <p:nvPr/>
        </p:nvSpPr>
        <p:spPr>
          <a:xfrm>
            <a:off x="-494414" y="429031"/>
            <a:ext cx="4882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US" sz="4800" dirty="0">
                <a:solidFill>
                  <a:schemeClr val="accent4"/>
                </a:solidFill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B8B67-E3A8-453A-BFF8-6BA26FA380A4}"/>
              </a:ext>
            </a:extLst>
          </p:cNvPr>
          <p:cNvSpPr/>
          <p:nvPr/>
        </p:nvSpPr>
        <p:spPr>
          <a:xfrm>
            <a:off x="-1361913" y="1157086"/>
            <a:ext cx="4882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 algn="dist"/>
            <a:r>
              <a:rPr lang="en-US" sz="4800" dirty="0"/>
              <a:t>ME</a:t>
            </a:r>
          </a:p>
        </p:txBody>
      </p:sp>
      <p:pic>
        <p:nvPicPr>
          <p:cNvPr id="13" name="Segnaposto immagine 12" descr="Immagine che contiene arancione, schermata, rosso, tessuto&#10;&#10;Descrizione generata automaticamente">
            <a:extLst>
              <a:ext uri="{FF2B5EF4-FFF2-40B4-BE49-F238E27FC236}">
                <a16:creationId xmlns:a16="http://schemas.microsoft.com/office/drawing/2014/main" id="{2297A6F6-29D6-2A51-E442-1708511A675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EE3DEC-EB99-B9D6-7C5D-5AFEA598B007}"/>
              </a:ext>
            </a:extLst>
          </p:cNvPr>
          <p:cNvSpPr txBox="1"/>
          <p:nvPr/>
        </p:nvSpPr>
        <p:spPr>
          <a:xfrm>
            <a:off x="791852" y="3209370"/>
            <a:ext cx="3912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Spesso le situazioni, le emozioni e le condizioni  di vita portano a non prestare attenzione ad alcuni aspetti di fondamentale importanza.</a:t>
            </a:r>
          </a:p>
          <a:p>
            <a:endParaRPr lang="it-IT" sz="1400" dirty="0"/>
          </a:p>
          <a:p>
            <a:r>
              <a:rPr lang="it-IT" sz="1400" dirty="0"/>
              <a:t>Tuttavia bisogna ricordarsi che si può sempre fare qualcosa e che avere un sostegno, </a:t>
            </a:r>
            <a:r>
              <a:rPr lang="it-IT" sz="1400" dirty="0">
                <a:solidFill>
                  <a:schemeClr val="accent4"/>
                </a:solidFill>
              </a:rPr>
              <a:t>Emotivo</a:t>
            </a:r>
            <a:r>
              <a:rPr lang="it-IT" sz="1400" dirty="0"/>
              <a:t> quanto </a:t>
            </a:r>
            <a:r>
              <a:rPr lang="it-IT" sz="1400" dirty="0">
                <a:solidFill>
                  <a:schemeClr val="accent4"/>
                </a:solidFill>
              </a:rPr>
              <a:t>Tecnico</a:t>
            </a:r>
            <a:r>
              <a:rPr lang="it-IT" sz="1400" dirty="0"/>
              <a:t> è di fondamentale importanza.</a:t>
            </a:r>
          </a:p>
          <a:p>
            <a:endParaRPr lang="it-IT" sz="1400" dirty="0"/>
          </a:p>
          <a:p>
            <a:r>
              <a:rPr lang="it-IT" sz="1400" dirty="0"/>
              <a:t>Nel mio caso entrambi sono stati di grande importanza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C2FD71-FF59-174E-508E-736E6CB6929E}"/>
              </a:ext>
            </a:extLst>
          </p:cNvPr>
          <p:cNvSpPr txBox="1"/>
          <p:nvPr/>
        </p:nvSpPr>
        <p:spPr>
          <a:xfrm>
            <a:off x="10067826" y="6013470"/>
            <a:ext cx="188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Ricordati sempre di </a:t>
            </a:r>
            <a:r>
              <a:rPr lang="it-IT" sz="1400" dirty="0">
                <a:solidFill>
                  <a:schemeClr val="accent4"/>
                </a:solidFill>
              </a:rPr>
              <a:t>consultare</a:t>
            </a:r>
            <a:r>
              <a:rPr lang="it-IT" sz="1400" dirty="0"/>
              <a:t> un </a:t>
            </a:r>
            <a:r>
              <a:rPr lang="it-IT" sz="1400" dirty="0">
                <a:solidFill>
                  <a:schemeClr val="accent4"/>
                </a:solidFill>
              </a:rPr>
              <a:t>esperto</a:t>
            </a:r>
          </a:p>
        </p:txBody>
      </p:sp>
    </p:spTree>
    <p:extLst>
      <p:ext uri="{BB962C8B-B14F-4D97-AF65-F5344CB8AC3E}">
        <p14:creationId xmlns:p14="http://schemas.microsoft.com/office/powerpoint/2010/main" val="102006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immagine 3" descr="Immagine che contiene arancione, schermata, rosso, tessuto&#10;&#10;Descrizione generata automaticamente">
            <a:extLst>
              <a:ext uri="{FF2B5EF4-FFF2-40B4-BE49-F238E27FC236}">
                <a16:creationId xmlns:a16="http://schemas.microsoft.com/office/drawing/2014/main" id="{E7D6D99E-3146-4F88-1901-718658AD26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5803"/>
          <a:stretch>
            <a:fillRect/>
          </a:stretch>
        </p:blipFill>
        <p:spPr/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678846" y="34302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ABOUT</a:t>
            </a:r>
            <a:b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PROJECT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706C1A-2D66-C029-2FD0-B274C255E0DA}"/>
              </a:ext>
            </a:extLst>
          </p:cNvPr>
          <p:cNvSpPr txBox="1"/>
          <p:nvPr/>
        </p:nvSpPr>
        <p:spPr>
          <a:xfrm>
            <a:off x="7579151" y="412403"/>
            <a:ext cx="4289195" cy="37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PROJECT IDEA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60B2F5-1324-E9B3-7217-1509C466C318}"/>
              </a:ext>
            </a:extLst>
          </p:cNvPr>
          <p:cNvSpPr txBox="1"/>
          <p:nvPr/>
        </p:nvSpPr>
        <p:spPr>
          <a:xfrm>
            <a:off x="7211505" y="942680"/>
            <a:ext cx="48453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L’idea del progetto nasce dall’esperienza personale, in particolare dai benefici fisici, psicologici ed emotivi derivanti da una corretta alimentazione.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Tuttavia alimentarsi correttamente non è sempre semplice.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La vita è frenetica e non c’è sempre il tempo di informarsi correttamente su gli alimenti a nostra disposizione in cucina.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Dunque avere un assistente che ci aiuti e ci fornisca informazioni su un certo alimento e su come utilizzarlo a tavola può essere un notevole vantaggio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A2BEA4-F333-B489-1B37-BA58FE699CE7}"/>
              </a:ext>
            </a:extLst>
          </p:cNvPr>
          <p:cNvSpPr txBox="1"/>
          <p:nvPr/>
        </p:nvSpPr>
        <p:spPr>
          <a:xfrm>
            <a:off x="7975076" y="5033913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DIFFICULTIES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48F42-1B57-91AC-8804-1C82B4B4E48E}"/>
              </a:ext>
            </a:extLst>
          </p:cNvPr>
          <p:cNvSpPr txBox="1"/>
          <p:nvPr/>
        </p:nvSpPr>
        <p:spPr>
          <a:xfrm>
            <a:off x="7729979" y="5580668"/>
            <a:ext cx="432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Organizzare tempi e modalità del 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Stesura codice a 3 persone </a:t>
            </a:r>
          </a:p>
        </p:txBody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2000390" cy="805159"/>
            <a:chOff x="1316574" y="2133806"/>
            <a:chExt cx="1718786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71878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Elaborazione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informazioni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generazione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risposta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grazie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 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GPT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EXECUTION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881621" y="1993778"/>
            <a:ext cx="2124901" cy="477005"/>
            <a:chOff x="9135498" y="2152037"/>
            <a:chExt cx="1867893" cy="4770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135498" y="2444376"/>
              <a:ext cx="18678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Risposta fornita all’utente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697921" y="449819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48020" y="5203844"/>
            <a:ext cx="2289507" cy="617270"/>
            <a:chOff x="1721578" y="5235640"/>
            <a:chExt cx="1762502" cy="6172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50745" y="5483578"/>
              <a:ext cx="17333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Capacità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identificare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oggetti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fornire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informazioni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essi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21578" y="5235640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OBJECT DETECTION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4576973" y="4478524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3964112" y="5203844"/>
            <a:ext cx="2262988" cy="576743"/>
            <a:chOff x="2962729" y="5235639"/>
            <a:chExt cx="1742087" cy="576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2971481" y="5443050"/>
              <a:ext cx="17333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Ascoltare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le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richieste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dell’utente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fornire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output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vocale</a:t>
              </a:r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2962729" y="5235639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SPEECH SERVICES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46217" y="449819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9159185" y="5143649"/>
            <a:ext cx="2299010" cy="591390"/>
            <a:chOff x="5881296" y="5175445"/>
            <a:chExt cx="1769817" cy="5913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881296" y="5397503"/>
              <a:ext cx="17333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Detection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della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lingua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nella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quale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avviene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l’interazione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909026" y="5175445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TRANSLATE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 flipV="1">
            <a:off x="10413954" y="3442021"/>
            <a:ext cx="294214" cy="7653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Elemento grafico 28" descr="Cerchi con frecce contorno">
            <a:extLst>
              <a:ext uri="{FF2B5EF4-FFF2-40B4-BE49-F238E27FC236}">
                <a16:creationId xmlns:a16="http://schemas.microsoft.com/office/drawing/2014/main" id="{11166174-9478-4415-D1E4-1520A93C6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1839" y="4488601"/>
            <a:ext cx="493154" cy="493154"/>
          </a:xfrm>
          <a:prstGeom prst="rect">
            <a:avLst/>
          </a:prstGeom>
        </p:spPr>
      </p:pic>
      <p:pic>
        <p:nvPicPr>
          <p:cNvPr id="37" name="Elemento grafico 36" descr="Chat contorno">
            <a:extLst>
              <a:ext uri="{FF2B5EF4-FFF2-40B4-BE49-F238E27FC236}">
                <a16:creationId xmlns:a16="http://schemas.microsoft.com/office/drawing/2014/main" id="{75F7094B-2FC9-4882-A8BC-D9E80C62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8177" y="4444053"/>
            <a:ext cx="569293" cy="569293"/>
          </a:xfrm>
          <a:prstGeom prst="rect">
            <a:avLst/>
          </a:prstGeom>
        </p:spPr>
      </p:pic>
      <p:pic>
        <p:nvPicPr>
          <p:cNvPr id="45" name="Elemento grafico 44" descr="Cono contorno">
            <a:extLst>
              <a:ext uri="{FF2B5EF4-FFF2-40B4-BE49-F238E27FC236}">
                <a16:creationId xmlns:a16="http://schemas.microsoft.com/office/drawing/2014/main" id="{AAFBC70F-EDFC-B577-2C82-083820CB46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7743" y="4496116"/>
            <a:ext cx="428427" cy="428427"/>
          </a:xfrm>
          <a:prstGeom prst="rect">
            <a:avLst/>
          </a:prstGeom>
        </p:spPr>
      </p:pic>
      <p:sp>
        <p:nvSpPr>
          <p:cNvPr id="54" name="Rounded Rectangular Callout 47">
            <a:extLst>
              <a:ext uri="{FF2B5EF4-FFF2-40B4-BE49-F238E27FC236}">
                <a16:creationId xmlns:a16="http://schemas.microsoft.com/office/drawing/2014/main" id="{9C911988-3A5E-28BC-DC75-E34E85FFF4B4}"/>
              </a:ext>
            </a:extLst>
          </p:cNvPr>
          <p:cNvSpPr/>
          <p:nvPr/>
        </p:nvSpPr>
        <p:spPr>
          <a:xfrm flipH="1">
            <a:off x="7106693" y="448860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39" name="Elemento grafico 38" descr="Occhio contorno">
            <a:extLst>
              <a:ext uri="{FF2B5EF4-FFF2-40B4-BE49-F238E27FC236}">
                <a16:creationId xmlns:a16="http://schemas.microsoft.com/office/drawing/2014/main" id="{65FD5521-7EF0-5D6A-4AA4-B93F40F60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8922" y="4494306"/>
            <a:ext cx="463613" cy="463613"/>
          </a:xfrm>
          <a:prstGeom prst="rect">
            <a:avLst/>
          </a:prstGeom>
        </p:spPr>
      </p:pic>
      <p:sp>
        <p:nvSpPr>
          <p:cNvPr id="55" name="TextBox 18">
            <a:extLst>
              <a:ext uri="{FF2B5EF4-FFF2-40B4-BE49-F238E27FC236}">
                <a16:creationId xmlns:a16="http://schemas.microsoft.com/office/drawing/2014/main" id="{41C133BF-2DCE-9ABD-959D-79517A935DC8}"/>
              </a:ext>
            </a:extLst>
          </p:cNvPr>
          <p:cNvSpPr txBox="1"/>
          <p:nvPr/>
        </p:nvSpPr>
        <p:spPr>
          <a:xfrm>
            <a:off x="6528830" y="5142235"/>
            <a:ext cx="22629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CUSTOM VISION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6FA4A2F7-1A1B-2747-2CC3-3D3E582DC183}"/>
              </a:ext>
            </a:extLst>
          </p:cNvPr>
          <p:cNvSpPr txBox="1"/>
          <p:nvPr/>
        </p:nvSpPr>
        <p:spPr>
          <a:xfrm>
            <a:off x="6540199" y="5362618"/>
            <a:ext cx="22516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Capacita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accent4"/>
                </a:solidFill>
                <a:cs typeface="Arial" pitchFamily="34" charset="0"/>
              </a:rPr>
              <a:t>individuare</a:t>
            </a: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 il </a:t>
            </a:r>
            <a:r>
              <a:rPr lang="en-US" altLang="ko-KR" sz="1200" dirty="0" err="1">
                <a:solidFill>
                  <a:schemeClr val="accent4"/>
                </a:solidFill>
                <a:cs typeface="Arial" pitchFamily="34" charset="0"/>
              </a:rPr>
              <a:t>numero</a:t>
            </a: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accent4"/>
                </a:solidFill>
                <a:cs typeface="Arial" pitchFamily="34" charset="0"/>
              </a:rPr>
              <a:t>utenti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con cui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interagisce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58" name="Elemento grafico 57" descr="Voce contorno">
            <a:extLst>
              <a:ext uri="{FF2B5EF4-FFF2-40B4-BE49-F238E27FC236}">
                <a16:creationId xmlns:a16="http://schemas.microsoft.com/office/drawing/2014/main" id="{BF811222-22B7-158F-A4DD-88255F11E8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06520" y="1824914"/>
            <a:ext cx="608083" cy="608083"/>
          </a:xfrm>
          <a:prstGeom prst="rect">
            <a:avLst/>
          </a:prstGeom>
        </p:spPr>
      </p:pic>
      <p:pic>
        <p:nvPicPr>
          <p:cNvPr id="60" name="Elemento grafico 59" descr="Testa con ingranaggi contorno">
            <a:extLst>
              <a:ext uri="{FF2B5EF4-FFF2-40B4-BE49-F238E27FC236}">
                <a16:creationId xmlns:a16="http://schemas.microsoft.com/office/drawing/2014/main" id="{75559066-6013-3506-A985-94577E325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1655" y="1845638"/>
            <a:ext cx="649080" cy="6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AI For Nutrition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7066803" y="2473996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793887" y="3327575"/>
            <a:ext cx="4413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0" dirty="0">
                <a:solidFill>
                  <a:schemeClr val="bg1"/>
                </a:solidFill>
                <a:effectLst/>
                <a:latin typeface="+mj-lt"/>
              </a:rPr>
              <a:t>In conclusione, il nostro lavoro di gruppo ci ha permesso di approfondire l'argomento assegnato, migliorando la nostra comprensione e capacità di analisi dei temi approfonditi durante l’Academy. Grazie alla collaborazione tra i membri del team, siamo riusciti a sfruttare le diverse competenze.</a:t>
            </a:r>
          </a:p>
          <a:p>
            <a:endParaRPr lang="it-IT" sz="14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it-IT" sz="1400" b="0" i="0" dirty="0">
                <a:solidFill>
                  <a:schemeClr val="bg1"/>
                </a:solidFill>
                <a:effectLst/>
                <a:latin typeface="+mj-lt"/>
              </a:rPr>
              <a:t>Il progetto ci ha insegnato l'importanza della comunicazione efficace, della gestione del tempo.</a:t>
            </a:r>
            <a:endParaRPr lang="en-US" altLang="ko-KR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343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Davide Casagrande</cp:lastModifiedBy>
  <cp:revision>115</cp:revision>
  <dcterms:created xsi:type="dcterms:W3CDTF">2018-04-24T17:14:44Z</dcterms:created>
  <dcterms:modified xsi:type="dcterms:W3CDTF">2024-05-22T09:09:15Z</dcterms:modified>
</cp:coreProperties>
</file>