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d285da8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d285da8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d526581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ed5265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e9b686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e9b686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d285da8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d285da8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d285da8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d285da8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ed285da8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ed285da8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d285da8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ed285da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be9b6865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be9b6865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ed285da8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ed285da8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ed285da8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ed285da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PCS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“Discrete Fracture Network”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005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Arial"/>
                <a:ea typeface="Arial"/>
                <a:cs typeface="Arial"/>
                <a:sym typeface="Arial"/>
              </a:rPr>
              <a:t>Azzolini Adriano 294253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Arial"/>
                <a:ea typeface="Arial"/>
                <a:cs typeface="Arial"/>
                <a:sym typeface="Arial"/>
              </a:rPr>
              <a:t>Hniki Ayoube   299921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Arial"/>
                <a:ea typeface="Arial"/>
                <a:cs typeface="Arial"/>
                <a:sym typeface="Arial"/>
              </a:rPr>
              <a:t>Trapanotto Biagio Luca 295894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18975" y="423325"/>
            <a:ext cx="8222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>
                <a:solidFill>
                  <a:srgbClr val="FFFFFF"/>
                </a:solidFill>
              </a:rPr>
              <a:t>Paraview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32150" y="1790025"/>
            <a:ext cx="88797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9550"/>
            <a:ext cx="3149700" cy="152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56500" y="3273525"/>
            <a:ext cx="1538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FR3_data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-8350" l="3860" r="-3860" t="8349"/>
          <a:stretch/>
        </p:blipFill>
        <p:spPr>
          <a:xfrm>
            <a:off x="2551275" y="3380175"/>
            <a:ext cx="3957500" cy="1827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760825" y="2912300"/>
            <a:ext cx="1538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FR10_data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300" y="1719550"/>
            <a:ext cx="3364476" cy="15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980350" y="3273525"/>
            <a:ext cx="1538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FR200_data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389600" y="1833000"/>
            <a:ext cx="636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latin typeface="Roboto"/>
                <a:ea typeface="Roboto"/>
                <a:cs typeface="Roboto"/>
                <a:sym typeface="Roboto"/>
              </a:rPr>
              <a:t>GRAZIE PER L’ATTENZIONE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674400" y="4673700"/>
            <a:ext cx="23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fine presentazione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/>
              <a:t>Indice</a:t>
            </a:r>
            <a:endParaRPr sz="39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it" sz="2200"/>
              <a:t>Definizione Strutture dati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it" sz="2200"/>
              <a:t>Importazione Dati da file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it" sz="2200"/>
              <a:t>Studio Qualitativo dei dati: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</a:pPr>
            <a:r>
              <a:rPr lang="it" sz="2200"/>
              <a:t>Intersezioni dei piani contenenti le varie fratture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</a:pPr>
            <a:r>
              <a:rPr lang="it" sz="2200"/>
              <a:t>Intersezioni tra segmenti delle fratture e tangente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</a:pPr>
            <a:r>
              <a:rPr lang="it" sz="2200"/>
              <a:t>Analisi casistiche per definizione tracce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</a:pPr>
            <a:r>
              <a:rPr lang="it" sz="2200"/>
              <a:t>Ordinamento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it" sz="2200"/>
              <a:t>Google Test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it" sz="2200"/>
              <a:t>Paraview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Definizione Strutture Dati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1</a:t>
            </a:r>
            <a:r>
              <a:rPr b="1" baseline="30000" lang="it" sz="2100"/>
              <a:t>a</a:t>
            </a:r>
            <a:r>
              <a:rPr lang="it" sz="2100"/>
              <a:t> struttura : Fractures</a:t>
            </a:r>
            <a:endParaRPr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intero : FractureNumber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vettore di interi : VerticeNumber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vettore di interi :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vettore di vettori Eigen di dimensioni 3: Coordinates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vettore di vettori di vettori Eigen di dimensioni 3: Segments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vettore di vettori di interi : ListVertices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Una Matrice Eigen di dimensione variabile : VerticesCoordinate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2</a:t>
            </a:r>
            <a:r>
              <a:rPr b="1" baseline="30000" lang="it" sz="2100"/>
              <a:t>a</a:t>
            </a:r>
            <a:r>
              <a:rPr lang="it" sz="2100"/>
              <a:t> struttura: Traces</a:t>
            </a:r>
            <a:endParaRPr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 intero : TracesNumber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Una mappa con chiavi di interi e valori booleani: CoupleIdTips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 vettore di vettori Eigen di dimensioni 3: TracesPoints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 vettore di vettori Eigen di dimensioni 2: IdFractures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Una mappa con chiavi di interi e valori vettori di interi: CoupleFractureTraces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/>
              <a:t>Un vettore di double: LengthsTrace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Importazione dati: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ImportData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54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Lettura del numero di fratture, che viene memorizzato nel valore FractrureNumber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Un primo ciclo sul numero di fratture legge l’identificativo, il numero di vertici e le loro coordinate, che vengono aggiunte ad un vettore temporaneo “data”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Un secondo ciclo sul vettore data, di dimensioni 3*(numero di vertici) separa le coordinate  x, y, z e ad ogni iterazione appende una terna “coord” contenente le coordinate di ogni vertice, nel vettore “</a:t>
            </a:r>
            <a:r>
              <a:rPr lang="it" sz="1700"/>
              <a:t>FractureCoordinates”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Intersezione dei piani contenenti le fratture: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DefineTraces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170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Calcolo delle generatrici u e v del piano </a:t>
            </a:r>
            <a:r>
              <a:rPr lang="it" sz="2100"/>
              <a:t>contenente</a:t>
            </a:r>
            <a:r>
              <a:rPr lang="it" sz="2100"/>
              <a:t> la frattura, utili per il calcolo del suo versore normale.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Calcolo tangente per la  costruzione d</a:t>
            </a:r>
            <a:r>
              <a:rPr lang="it" sz="2100"/>
              <a:t>el sistema lineare Ax=b ,  dove x incognita rappresenta un punto appartenente alla tangente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Risoluzione del sistema tramite </a:t>
            </a:r>
            <a:r>
              <a:rPr lang="it" sz="2100"/>
              <a:t>fattorizzazione LU, se det(A)&lt;-tol oppure det(A)&gt; tol 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492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Intersezioni tra segmenti delle fratture e tangente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66850" y="1765800"/>
            <a:ext cx="86103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Calcolo dell’intersezione tra il versore tangente e i segmenti delle due fratture, i cui piani si intersecano, verificando che siano non paralleli e </a:t>
            </a:r>
            <a:r>
              <a:rPr lang="it" sz="1900"/>
              <a:t>complanari.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900"/>
              <a:t>Sotto queste condizioni risoluzione del sistema lineare per calcolare i coefficienti α e β punti di intersezione. Nel caso α ∈ [0,1], il punto di intersezione appartiene al segmento della frattura e viene considerato potenziale estremo della traccia.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900"/>
              <a:t>Se 4 punti sono possibili estremi di tracce, si passa alla loro caratterizzazione.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574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Analisi casistiche per definizione tracce</a:t>
            </a:r>
            <a:endParaRPr sz="42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1500">
                <a:highlight>
                  <a:srgbClr val="FFFFFF"/>
                </a:highlight>
              </a:rPr>
              <a:t>la lunghezza della possibile traccia trovata è minore della tolleranza scelta e quindi non valutabile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1500">
                <a:highlight>
                  <a:srgbClr val="FFFFFF"/>
                </a:highlight>
              </a:rPr>
              <a:t>Traccia Passante: dove ogni punto di intersezione trovato considerando la frattura i coincide con un rispettivo punto di intersezione trovato considerando la frattura j</a:t>
            </a:r>
            <a:endParaRPr sz="15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1500">
                <a:highlight>
                  <a:srgbClr val="FFFFFF"/>
                </a:highlight>
              </a:rPr>
              <a:t>Traccia interna:  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highlight>
                  <a:srgbClr val="FFFFFF"/>
                </a:highlight>
              </a:rPr>
              <a:t>- caso in cui vi è soltanto un punto di intersezione, trovato considerando la frattura i, che coincide solamente con un punto di intersezione trovato considerando la frattura j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highlight>
                  <a:srgbClr val="FFFFFF"/>
                </a:highlight>
              </a:rPr>
              <a:t>- Caso in cui i punti di intersezione trovati per le fratture i e j sono diversi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Ordinamento tracce: Sorting 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Ordinamento delle lunghezze delle tracce trovate tramite algoritmo “Mergesort”, che sfrutta la tecnica del “Divide et Impera”.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Utilizzo dell’algoritmo Mergesort, il cui costo computazionale O(nlog(n)) risulta essere il migliore possibile per un’operazione di ordinamento e si adatta al caso in analisi.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18975" y="423325"/>
            <a:ext cx="8222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>
                <a:solidFill>
                  <a:srgbClr val="FFFFFF"/>
                </a:solidFill>
              </a:rPr>
              <a:t>Google Test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90175" y="1798125"/>
            <a:ext cx="887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t" sz="2300"/>
              <a:t>Effettuato Test sulla funzione ComputeLengths che calcola le lunghezze dei segmenti, varie casistiche.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t" sz="2300"/>
              <a:t>Effettuato Test sulla funzione Sorting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t" sz="2300"/>
              <a:t>Effettuato</a:t>
            </a:r>
            <a:r>
              <a:rPr lang="it" sz="2300"/>
              <a:t> Test sulla funzione </a:t>
            </a:r>
            <a:r>
              <a:rPr lang="it" sz="2300"/>
              <a:t>Define Traces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t" sz="2300"/>
              <a:t>Effettuato test sulla funzione </a:t>
            </a:r>
            <a:r>
              <a:rPr lang="it" sz="2300"/>
              <a:t>Gedim Interface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