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2" r:id="rId5"/>
    <p:sldId id="263" r:id="rId6"/>
    <p:sldId id="264" r:id="rId7"/>
    <p:sldId id="257" r:id="rId8"/>
    <p:sldId id="260" r:id="rId9"/>
    <p:sldId id="258" r:id="rId10"/>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60"/>
  </p:normalViewPr>
  <p:slideViewPr>
    <p:cSldViewPr snapToGrid="0" showGuides="1">
      <p:cViewPr varScale="1">
        <p:scale>
          <a:sx n="161" d="100"/>
          <a:sy n="161" d="100"/>
        </p:scale>
        <p:origin x="70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BC65-1853-4045-9257-D986D871C0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GT"/>
          </a:p>
        </p:txBody>
      </p:sp>
      <p:sp>
        <p:nvSpPr>
          <p:cNvPr id="3" name="Subtitle 2">
            <a:extLst>
              <a:ext uri="{FF2B5EF4-FFF2-40B4-BE49-F238E27FC236}">
                <a16:creationId xmlns:a16="http://schemas.microsoft.com/office/drawing/2014/main" id="{08340C79-5410-4A47-919B-AC9DA71C43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GT"/>
          </a:p>
        </p:txBody>
      </p:sp>
      <p:sp>
        <p:nvSpPr>
          <p:cNvPr id="4" name="Date Placeholder 3">
            <a:extLst>
              <a:ext uri="{FF2B5EF4-FFF2-40B4-BE49-F238E27FC236}">
                <a16:creationId xmlns:a16="http://schemas.microsoft.com/office/drawing/2014/main" id="{05A975B8-15E7-4088-A99C-5833FB5A6BFB}"/>
              </a:ext>
            </a:extLst>
          </p:cNvPr>
          <p:cNvSpPr>
            <a:spLocks noGrp="1"/>
          </p:cNvSpPr>
          <p:nvPr>
            <p:ph type="dt" sz="half" idx="10"/>
          </p:nvPr>
        </p:nvSpPr>
        <p:spPr/>
        <p:txBody>
          <a:bodyPr/>
          <a:lstStyle/>
          <a:p>
            <a:fld id="{232B6251-F667-42C9-9F38-A4196858CA4C}" type="datetimeFigureOut">
              <a:rPr lang="es-GT" smtClean="0"/>
              <a:t>25/09/2021</a:t>
            </a:fld>
            <a:endParaRPr lang="es-GT"/>
          </a:p>
        </p:txBody>
      </p:sp>
      <p:sp>
        <p:nvSpPr>
          <p:cNvPr id="5" name="Footer Placeholder 4">
            <a:extLst>
              <a:ext uri="{FF2B5EF4-FFF2-40B4-BE49-F238E27FC236}">
                <a16:creationId xmlns:a16="http://schemas.microsoft.com/office/drawing/2014/main" id="{6F89725D-AF7A-4BA5-80AA-FD0498DC800F}"/>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7C236D51-F26B-4984-82D9-5436F52C7F3F}"/>
              </a:ext>
            </a:extLst>
          </p:cNvPr>
          <p:cNvSpPr>
            <a:spLocks noGrp="1"/>
          </p:cNvSpPr>
          <p:nvPr>
            <p:ph type="sldNum" sz="quarter" idx="12"/>
          </p:nvPr>
        </p:nvSpPr>
        <p:spPr/>
        <p:txBody>
          <a:bodyPr/>
          <a:lstStyle/>
          <a:p>
            <a:fld id="{C0FA5E02-9103-4016-9F1A-8662BC4888D4}" type="slidenum">
              <a:rPr lang="es-GT" smtClean="0"/>
              <a:t>‹#›</a:t>
            </a:fld>
            <a:endParaRPr lang="es-GT"/>
          </a:p>
        </p:txBody>
      </p:sp>
    </p:spTree>
    <p:extLst>
      <p:ext uri="{BB962C8B-B14F-4D97-AF65-F5344CB8AC3E}">
        <p14:creationId xmlns:p14="http://schemas.microsoft.com/office/powerpoint/2010/main" val="4723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04C2-D5B3-4761-A572-972BC1F21B07}"/>
              </a:ext>
            </a:extLst>
          </p:cNvPr>
          <p:cNvSpPr>
            <a:spLocks noGrp="1"/>
          </p:cNvSpPr>
          <p:nvPr>
            <p:ph type="title"/>
          </p:nvPr>
        </p:nvSpPr>
        <p:spPr/>
        <p:txBody>
          <a:bodyPr/>
          <a:lstStyle/>
          <a:p>
            <a:r>
              <a:rPr lang="en-US"/>
              <a:t>Click to edit Master title style</a:t>
            </a:r>
            <a:endParaRPr lang="es-GT"/>
          </a:p>
        </p:txBody>
      </p:sp>
      <p:sp>
        <p:nvSpPr>
          <p:cNvPr id="3" name="Vertical Text Placeholder 2">
            <a:extLst>
              <a:ext uri="{FF2B5EF4-FFF2-40B4-BE49-F238E27FC236}">
                <a16:creationId xmlns:a16="http://schemas.microsoft.com/office/drawing/2014/main" id="{C42B027C-449E-4B7F-A0B3-29962D67AC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91074E5F-BD89-4283-8456-8E0AB5F94123}"/>
              </a:ext>
            </a:extLst>
          </p:cNvPr>
          <p:cNvSpPr>
            <a:spLocks noGrp="1"/>
          </p:cNvSpPr>
          <p:nvPr>
            <p:ph type="dt" sz="half" idx="10"/>
          </p:nvPr>
        </p:nvSpPr>
        <p:spPr/>
        <p:txBody>
          <a:bodyPr/>
          <a:lstStyle/>
          <a:p>
            <a:fld id="{232B6251-F667-42C9-9F38-A4196858CA4C}" type="datetimeFigureOut">
              <a:rPr lang="es-GT" smtClean="0"/>
              <a:t>25/09/2021</a:t>
            </a:fld>
            <a:endParaRPr lang="es-GT"/>
          </a:p>
        </p:txBody>
      </p:sp>
      <p:sp>
        <p:nvSpPr>
          <p:cNvPr id="5" name="Footer Placeholder 4">
            <a:extLst>
              <a:ext uri="{FF2B5EF4-FFF2-40B4-BE49-F238E27FC236}">
                <a16:creationId xmlns:a16="http://schemas.microsoft.com/office/drawing/2014/main" id="{B54EACF1-3170-4BCC-9579-FFD8981B1BBE}"/>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E9A4F457-76BB-48B7-A795-48D374571611}"/>
              </a:ext>
            </a:extLst>
          </p:cNvPr>
          <p:cNvSpPr>
            <a:spLocks noGrp="1"/>
          </p:cNvSpPr>
          <p:nvPr>
            <p:ph type="sldNum" sz="quarter" idx="12"/>
          </p:nvPr>
        </p:nvSpPr>
        <p:spPr/>
        <p:txBody>
          <a:bodyPr/>
          <a:lstStyle/>
          <a:p>
            <a:fld id="{C0FA5E02-9103-4016-9F1A-8662BC4888D4}" type="slidenum">
              <a:rPr lang="es-GT" smtClean="0"/>
              <a:t>‹#›</a:t>
            </a:fld>
            <a:endParaRPr lang="es-GT"/>
          </a:p>
        </p:txBody>
      </p:sp>
    </p:spTree>
    <p:extLst>
      <p:ext uri="{BB962C8B-B14F-4D97-AF65-F5344CB8AC3E}">
        <p14:creationId xmlns:p14="http://schemas.microsoft.com/office/powerpoint/2010/main" val="225437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69AD22-E892-4A18-A859-2106B83A34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GT"/>
          </a:p>
        </p:txBody>
      </p:sp>
      <p:sp>
        <p:nvSpPr>
          <p:cNvPr id="3" name="Vertical Text Placeholder 2">
            <a:extLst>
              <a:ext uri="{FF2B5EF4-FFF2-40B4-BE49-F238E27FC236}">
                <a16:creationId xmlns:a16="http://schemas.microsoft.com/office/drawing/2014/main" id="{FCD346C4-886D-4BF2-8989-EB4E07470E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2706A583-7F0D-4043-9194-57DFD7C4C5E7}"/>
              </a:ext>
            </a:extLst>
          </p:cNvPr>
          <p:cNvSpPr>
            <a:spLocks noGrp="1"/>
          </p:cNvSpPr>
          <p:nvPr>
            <p:ph type="dt" sz="half" idx="10"/>
          </p:nvPr>
        </p:nvSpPr>
        <p:spPr/>
        <p:txBody>
          <a:bodyPr/>
          <a:lstStyle/>
          <a:p>
            <a:fld id="{232B6251-F667-42C9-9F38-A4196858CA4C}" type="datetimeFigureOut">
              <a:rPr lang="es-GT" smtClean="0"/>
              <a:t>25/09/2021</a:t>
            </a:fld>
            <a:endParaRPr lang="es-GT"/>
          </a:p>
        </p:txBody>
      </p:sp>
      <p:sp>
        <p:nvSpPr>
          <p:cNvPr id="5" name="Footer Placeholder 4">
            <a:extLst>
              <a:ext uri="{FF2B5EF4-FFF2-40B4-BE49-F238E27FC236}">
                <a16:creationId xmlns:a16="http://schemas.microsoft.com/office/drawing/2014/main" id="{D1DC7397-E217-479D-A55A-A2E9A9D29185}"/>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3AE42B33-D941-4F4D-8047-3101412DB060}"/>
              </a:ext>
            </a:extLst>
          </p:cNvPr>
          <p:cNvSpPr>
            <a:spLocks noGrp="1"/>
          </p:cNvSpPr>
          <p:nvPr>
            <p:ph type="sldNum" sz="quarter" idx="12"/>
          </p:nvPr>
        </p:nvSpPr>
        <p:spPr/>
        <p:txBody>
          <a:bodyPr/>
          <a:lstStyle/>
          <a:p>
            <a:fld id="{C0FA5E02-9103-4016-9F1A-8662BC4888D4}" type="slidenum">
              <a:rPr lang="es-GT" smtClean="0"/>
              <a:t>‹#›</a:t>
            </a:fld>
            <a:endParaRPr lang="es-GT"/>
          </a:p>
        </p:txBody>
      </p:sp>
    </p:spTree>
    <p:extLst>
      <p:ext uri="{BB962C8B-B14F-4D97-AF65-F5344CB8AC3E}">
        <p14:creationId xmlns:p14="http://schemas.microsoft.com/office/powerpoint/2010/main" val="104850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D5ED-6278-447D-BA5F-EC97D6106C58}"/>
              </a:ext>
            </a:extLst>
          </p:cNvPr>
          <p:cNvSpPr>
            <a:spLocks noGrp="1"/>
          </p:cNvSpPr>
          <p:nvPr>
            <p:ph type="title"/>
          </p:nvPr>
        </p:nvSpPr>
        <p:spPr/>
        <p:txBody>
          <a:bodyPr/>
          <a:lstStyle/>
          <a:p>
            <a:r>
              <a:rPr lang="en-US"/>
              <a:t>Click to edit Master title style</a:t>
            </a:r>
            <a:endParaRPr lang="es-GT"/>
          </a:p>
        </p:txBody>
      </p:sp>
      <p:sp>
        <p:nvSpPr>
          <p:cNvPr id="3" name="Content Placeholder 2">
            <a:extLst>
              <a:ext uri="{FF2B5EF4-FFF2-40B4-BE49-F238E27FC236}">
                <a16:creationId xmlns:a16="http://schemas.microsoft.com/office/drawing/2014/main" id="{31C14125-73E1-4D34-A1B5-A80DFC035D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798D7615-8FFC-44B0-B564-86826D913D26}"/>
              </a:ext>
            </a:extLst>
          </p:cNvPr>
          <p:cNvSpPr>
            <a:spLocks noGrp="1"/>
          </p:cNvSpPr>
          <p:nvPr>
            <p:ph type="dt" sz="half" idx="10"/>
          </p:nvPr>
        </p:nvSpPr>
        <p:spPr/>
        <p:txBody>
          <a:bodyPr/>
          <a:lstStyle/>
          <a:p>
            <a:fld id="{232B6251-F667-42C9-9F38-A4196858CA4C}" type="datetimeFigureOut">
              <a:rPr lang="es-GT" smtClean="0"/>
              <a:t>25/09/2021</a:t>
            </a:fld>
            <a:endParaRPr lang="es-GT"/>
          </a:p>
        </p:txBody>
      </p:sp>
      <p:sp>
        <p:nvSpPr>
          <p:cNvPr id="5" name="Footer Placeholder 4">
            <a:extLst>
              <a:ext uri="{FF2B5EF4-FFF2-40B4-BE49-F238E27FC236}">
                <a16:creationId xmlns:a16="http://schemas.microsoft.com/office/drawing/2014/main" id="{EAE507F9-B9DF-40C4-9335-91EF4C63A95B}"/>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B2132872-7A06-44AB-BA6D-0095B20287B3}"/>
              </a:ext>
            </a:extLst>
          </p:cNvPr>
          <p:cNvSpPr>
            <a:spLocks noGrp="1"/>
          </p:cNvSpPr>
          <p:nvPr>
            <p:ph type="sldNum" sz="quarter" idx="12"/>
          </p:nvPr>
        </p:nvSpPr>
        <p:spPr/>
        <p:txBody>
          <a:bodyPr/>
          <a:lstStyle/>
          <a:p>
            <a:fld id="{C0FA5E02-9103-4016-9F1A-8662BC4888D4}" type="slidenum">
              <a:rPr lang="es-GT" smtClean="0"/>
              <a:t>‹#›</a:t>
            </a:fld>
            <a:endParaRPr lang="es-GT"/>
          </a:p>
        </p:txBody>
      </p:sp>
    </p:spTree>
    <p:extLst>
      <p:ext uri="{BB962C8B-B14F-4D97-AF65-F5344CB8AC3E}">
        <p14:creationId xmlns:p14="http://schemas.microsoft.com/office/powerpoint/2010/main" val="1168893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A986-5E26-43D3-BB3D-7923B848F8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GT"/>
          </a:p>
        </p:txBody>
      </p:sp>
      <p:sp>
        <p:nvSpPr>
          <p:cNvPr id="3" name="Text Placeholder 2">
            <a:extLst>
              <a:ext uri="{FF2B5EF4-FFF2-40B4-BE49-F238E27FC236}">
                <a16:creationId xmlns:a16="http://schemas.microsoft.com/office/drawing/2014/main" id="{4826E9D1-2013-4680-9657-AD7B0F58A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8B163E-0918-4260-90AA-4FAFD974D70D}"/>
              </a:ext>
            </a:extLst>
          </p:cNvPr>
          <p:cNvSpPr>
            <a:spLocks noGrp="1"/>
          </p:cNvSpPr>
          <p:nvPr>
            <p:ph type="dt" sz="half" idx="10"/>
          </p:nvPr>
        </p:nvSpPr>
        <p:spPr/>
        <p:txBody>
          <a:bodyPr/>
          <a:lstStyle/>
          <a:p>
            <a:fld id="{232B6251-F667-42C9-9F38-A4196858CA4C}" type="datetimeFigureOut">
              <a:rPr lang="es-GT" smtClean="0"/>
              <a:t>25/09/2021</a:t>
            </a:fld>
            <a:endParaRPr lang="es-GT"/>
          </a:p>
        </p:txBody>
      </p:sp>
      <p:sp>
        <p:nvSpPr>
          <p:cNvPr id="5" name="Footer Placeholder 4">
            <a:extLst>
              <a:ext uri="{FF2B5EF4-FFF2-40B4-BE49-F238E27FC236}">
                <a16:creationId xmlns:a16="http://schemas.microsoft.com/office/drawing/2014/main" id="{D76AA148-8953-4113-8B37-CC9AD2F1B189}"/>
              </a:ext>
            </a:extLst>
          </p:cNvPr>
          <p:cNvSpPr>
            <a:spLocks noGrp="1"/>
          </p:cNvSpPr>
          <p:nvPr>
            <p:ph type="ftr" sz="quarter" idx="11"/>
          </p:nvPr>
        </p:nvSpPr>
        <p:spPr/>
        <p:txBody>
          <a:bodyPr/>
          <a:lstStyle/>
          <a:p>
            <a:endParaRPr lang="es-GT"/>
          </a:p>
        </p:txBody>
      </p:sp>
      <p:sp>
        <p:nvSpPr>
          <p:cNvPr id="6" name="Slide Number Placeholder 5">
            <a:extLst>
              <a:ext uri="{FF2B5EF4-FFF2-40B4-BE49-F238E27FC236}">
                <a16:creationId xmlns:a16="http://schemas.microsoft.com/office/drawing/2014/main" id="{BA51EC6C-5B1B-451F-A196-17029AE1DDB9}"/>
              </a:ext>
            </a:extLst>
          </p:cNvPr>
          <p:cNvSpPr>
            <a:spLocks noGrp="1"/>
          </p:cNvSpPr>
          <p:nvPr>
            <p:ph type="sldNum" sz="quarter" idx="12"/>
          </p:nvPr>
        </p:nvSpPr>
        <p:spPr/>
        <p:txBody>
          <a:bodyPr/>
          <a:lstStyle/>
          <a:p>
            <a:fld id="{C0FA5E02-9103-4016-9F1A-8662BC4888D4}" type="slidenum">
              <a:rPr lang="es-GT" smtClean="0"/>
              <a:t>‹#›</a:t>
            </a:fld>
            <a:endParaRPr lang="es-GT"/>
          </a:p>
        </p:txBody>
      </p:sp>
    </p:spTree>
    <p:extLst>
      <p:ext uri="{BB962C8B-B14F-4D97-AF65-F5344CB8AC3E}">
        <p14:creationId xmlns:p14="http://schemas.microsoft.com/office/powerpoint/2010/main" val="690761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8976-0DC9-4CA7-9434-6B55972C014F}"/>
              </a:ext>
            </a:extLst>
          </p:cNvPr>
          <p:cNvSpPr>
            <a:spLocks noGrp="1"/>
          </p:cNvSpPr>
          <p:nvPr>
            <p:ph type="title"/>
          </p:nvPr>
        </p:nvSpPr>
        <p:spPr/>
        <p:txBody>
          <a:bodyPr/>
          <a:lstStyle/>
          <a:p>
            <a:r>
              <a:rPr lang="en-US"/>
              <a:t>Click to edit Master title style</a:t>
            </a:r>
            <a:endParaRPr lang="es-GT"/>
          </a:p>
        </p:txBody>
      </p:sp>
      <p:sp>
        <p:nvSpPr>
          <p:cNvPr id="3" name="Content Placeholder 2">
            <a:extLst>
              <a:ext uri="{FF2B5EF4-FFF2-40B4-BE49-F238E27FC236}">
                <a16:creationId xmlns:a16="http://schemas.microsoft.com/office/drawing/2014/main" id="{DC38C229-1ADB-4E61-B4E4-DD4EAC0CF3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Content Placeholder 3">
            <a:extLst>
              <a:ext uri="{FF2B5EF4-FFF2-40B4-BE49-F238E27FC236}">
                <a16:creationId xmlns:a16="http://schemas.microsoft.com/office/drawing/2014/main" id="{C4EB1A2B-A0E7-439B-B509-D6449EDB5A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5" name="Date Placeholder 4">
            <a:extLst>
              <a:ext uri="{FF2B5EF4-FFF2-40B4-BE49-F238E27FC236}">
                <a16:creationId xmlns:a16="http://schemas.microsoft.com/office/drawing/2014/main" id="{D46148A3-EE7E-4C6E-BAEC-3B62E46C4A74}"/>
              </a:ext>
            </a:extLst>
          </p:cNvPr>
          <p:cNvSpPr>
            <a:spLocks noGrp="1"/>
          </p:cNvSpPr>
          <p:nvPr>
            <p:ph type="dt" sz="half" idx="10"/>
          </p:nvPr>
        </p:nvSpPr>
        <p:spPr/>
        <p:txBody>
          <a:bodyPr/>
          <a:lstStyle/>
          <a:p>
            <a:fld id="{232B6251-F667-42C9-9F38-A4196858CA4C}" type="datetimeFigureOut">
              <a:rPr lang="es-GT" smtClean="0"/>
              <a:t>25/09/2021</a:t>
            </a:fld>
            <a:endParaRPr lang="es-GT"/>
          </a:p>
        </p:txBody>
      </p:sp>
      <p:sp>
        <p:nvSpPr>
          <p:cNvPr id="6" name="Footer Placeholder 5">
            <a:extLst>
              <a:ext uri="{FF2B5EF4-FFF2-40B4-BE49-F238E27FC236}">
                <a16:creationId xmlns:a16="http://schemas.microsoft.com/office/drawing/2014/main" id="{30BE2EB7-DE7C-45B2-9A78-5E9C8C41C3E7}"/>
              </a:ext>
            </a:extLst>
          </p:cNvPr>
          <p:cNvSpPr>
            <a:spLocks noGrp="1"/>
          </p:cNvSpPr>
          <p:nvPr>
            <p:ph type="ftr" sz="quarter" idx="11"/>
          </p:nvPr>
        </p:nvSpPr>
        <p:spPr/>
        <p:txBody>
          <a:bodyPr/>
          <a:lstStyle/>
          <a:p>
            <a:endParaRPr lang="es-GT"/>
          </a:p>
        </p:txBody>
      </p:sp>
      <p:sp>
        <p:nvSpPr>
          <p:cNvPr id="7" name="Slide Number Placeholder 6">
            <a:extLst>
              <a:ext uri="{FF2B5EF4-FFF2-40B4-BE49-F238E27FC236}">
                <a16:creationId xmlns:a16="http://schemas.microsoft.com/office/drawing/2014/main" id="{BC895F53-4826-46D9-A885-DF888DD1D405}"/>
              </a:ext>
            </a:extLst>
          </p:cNvPr>
          <p:cNvSpPr>
            <a:spLocks noGrp="1"/>
          </p:cNvSpPr>
          <p:nvPr>
            <p:ph type="sldNum" sz="quarter" idx="12"/>
          </p:nvPr>
        </p:nvSpPr>
        <p:spPr/>
        <p:txBody>
          <a:bodyPr/>
          <a:lstStyle/>
          <a:p>
            <a:fld id="{C0FA5E02-9103-4016-9F1A-8662BC4888D4}" type="slidenum">
              <a:rPr lang="es-GT" smtClean="0"/>
              <a:t>‹#›</a:t>
            </a:fld>
            <a:endParaRPr lang="es-GT"/>
          </a:p>
        </p:txBody>
      </p:sp>
    </p:spTree>
    <p:extLst>
      <p:ext uri="{BB962C8B-B14F-4D97-AF65-F5344CB8AC3E}">
        <p14:creationId xmlns:p14="http://schemas.microsoft.com/office/powerpoint/2010/main" val="77325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947C-1A1B-477C-B967-E0822220C06B}"/>
              </a:ext>
            </a:extLst>
          </p:cNvPr>
          <p:cNvSpPr>
            <a:spLocks noGrp="1"/>
          </p:cNvSpPr>
          <p:nvPr>
            <p:ph type="title"/>
          </p:nvPr>
        </p:nvSpPr>
        <p:spPr>
          <a:xfrm>
            <a:off x="839788" y="365125"/>
            <a:ext cx="10515600" cy="1325563"/>
          </a:xfrm>
        </p:spPr>
        <p:txBody>
          <a:bodyPr/>
          <a:lstStyle/>
          <a:p>
            <a:r>
              <a:rPr lang="en-US"/>
              <a:t>Click to edit Master title style</a:t>
            </a:r>
            <a:endParaRPr lang="es-GT"/>
          </a:p>
        </p:txBody>
      </p:sp>
      <p:sp>
        <p:nvSpPr>
          <p:cNvPr id="3" name="Text Placeholder 2">
            <a:extLst>
              <a:ext uri="{FF2B5EF4-FFF2-40B4-BE49-F238E27FC236}">
                <a16:creationId xmlns:a16="http://schemas.microsoft.com/office/drawing/2014/main" id="{8C2C3188-0F6D-41E0-9B8E-9D90BD976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C9E854-68E8-4476-95A8-E8C4DAF680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5" name="Text Placeholder 4">
            <a:extLst>
              <a:ext uri="{FF2B5EF4-FFF2-40B4-BE49-F238E27FC236}">
                <a16:creationId xmlns:a16="http://schemas.microsoft.com/office/drawing/2014/main" id="{E31DA7EE-CE58-4430-89E8-06C5EB4C68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287664-A007-4C89-A6F5-BBAB7DFEAE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7" name="Date Placeholder 6">
            <a:extLst>
              <a:ext uri="{FF2B5EF4-FFF2-40B4-BE49-F238E27FC236}">
                <a16:creationId xmlns:a16="http://schemas.microsoft.com/office/drawing/2014/main" id="{0B2AB362-71A4-4AA4-8DC5-7E34052AAFBF}"/>
              </a:ext>
            </a:extLst>
          </p:cNvPr>
          <p:cNvSpPr>
            <a:spLocks noGrp="1"/>
          </p:cNvSpPr>
          <p:nvPr>
            <p:ph type="dt" sz="half" idx="10"/>
          </p:nvPr>
        </p:nvSpPr>
        <p:spPr/>
        <p:txBody>
          <a:bodyPr/>
          <a:lstStyle/>
          <a:p>
            <a:fld id="{232B6251-F667-42C9-9F38-A4196858CA4C}" type="datetimeFigureOut">
              <a:rPr lang="es-GT" smtClean="0"/>
              <a:t>25/09/2021</a:t>
            </a:fld>
            <a:endParaRPr lang="es-GT"/>
          </a:p>
        </p:txBody>
      </p:sp>
      <p:sp>
        <p:nvSpPr>
          <p:cNvPr id="8" name="Footer Placeholder 7">
            <a:extLst>
              <a:ext uri="{FF2B5EF4-FFF2-40B4-BE49-F238E27FC236}">
                <a16:creationId xmlns:a16="http://schemas.microsoft.com/office/drawing/2014/main" id="{09EECB03-C650-4FB6-ACBF-EA0FB562A179}"/>
              </a:ext>
            </a:extLst>
          </p:cNvPr>
          <p:cNvSpPr>
            <a:spLocks noGrp="1"/>
          </p:cNvSpPr>
          <p:nvPr>
            <p:ph type="ftr" sz="quarter" idx="11"/>
          </p:nvPr>
        </p:nvSpPr>
        <p:spPr/>
        <p:txBody>
          <a:bodyPr/>
          <a:lstStyle/>
          <a:p>
            <a:endParaRPr lang="es-GT"/>
          </a:p>
        </p:txBody>
      </p:sp>
      <p:sp>
        <p:nvSpPr>
          <p:cNvPr id="9" name="Slide Number Placeholder 8">
            <a:extLst>
              <a:ext uri="{FF2B5EF4-FFF2-40B4-BE49-F238E27FC236}">
                <a16:creationId xmlns:a16="http://schemas.microsoft.com/office/drawing/2014/main" id="{3AFC9F68-F288-4E2E-8E4B-A65DD7232B30}"/>
              </a:ext>
            </a:extLst>
          </p:cNvPr>
          <p:cNvSpPr>
            <a:spLocks noGrp="1"/>
          </p:cNvSpPr>
          <p:nvPr>
            <p:ph type="sldNum" sz="quarter" idx="12"/>
          </p:nvPr>
        </p:nvSpPr>
        <p:spPr/>
        <p:txBody>
          <a:bodyPr/>
          <a:lstStyle/>
          <a:p>
            <a:fld id="{C0FA5E02-9103-4016-9F1A-8662BC4888D4}" type="slidenum">
              <a:rPr lang="es-GT" smtClean="0"/>
              <a:t>‹#›</a:t>
            </a:fld>
            <a:endParaRPr lang="es-GT"/>
          </a:p>
        </p:txBody>
      </p:sp>
    </p:spTree>
    <p:extLst>
      <p:ext uri="{BB962C8B-B14F-4D97-AF65-F5344CB8AC3E}">
        <p14:creationId xmlns:p14="http://schemas.microsoft.com/office/powerpoint/2010/main" val="119695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0F54-916A-4B8E-A1A0-32B2EED51688}"/>
              </a:ext>
            </a:extLst>
          </p:cNvPr>
          <p:cNvSpPr>
            <a:spLocks noGrp="1"/>
          </p:cNvSpPr>
          <p:nvPr>
            <p:ph type="title"/>
          </p:nvPr>
        </p:nvSpPr>
        <p:spPr/>
        <p:txBody>
          <a:bodyPr/>
          <a:lstStyle/>
          <a:p>
            <a:r>
              <a:rPr lang="en-US"/>
              <a:t>Click to edit Master title style</a:t>
            </a:r>
            <a:endParaRPr lang="es-GT"/>
          </a:p>
        </p:txBody>
      </p:sp>
      <p:sp>
        <p:nvSpPr>
          <p:cNvPr id="3" name="Date Placeholder 2">
            <a:extLst>
              <a:ext uri="{FF2B5EF4-FFF2-40B4-BE49-F238E27FC236}">
                <a16:creationId xmlns:a16="http://schemas.microsoft.com/office/drawing/2014/main" id="{4AE7E4D6-E9AD-41A8-820D-4562080A2F4D}"/>
              </a:ext>
            </a:extLst>
          </p:cNvPr>
          <p:cNvSpPr>
            <a:spLocks noGrp="1"/>
          </p:cNvSpPr>
          <p:nvPr>
            <p:ph type="dt" sz="half" idx="10"/>
          </p:nvPr>
        </p:nvSpPr>
        <p:spPr/>
        <p:txBody>
          <a:bodyPr/>
          <a:lstStyle/>
          <a:p>
            <a:fld id="{232B6251-F667-42C9-9F38-A4196858CA4C}" type="datetimeFigureOut">
              <a:rPr lang="es-GT" smtClean="0"/>
              <a:t>25/09/2021</a:t>
            </a:fld>
            <a:endParaRPr lang="es-GT"/>
          </a:p>
        </p:txBody>
      </p:sp>
      <p:sp>
        <p:nvSpPr>
          <p:cNvPr id="4" name="Footer Placeholder 3">
            <a:extLst>
              <a:ext uri="{FF2B5EF4-FFF2-40B4-BE49-F238E27FC236}">
                <a16:creationId xmlns:a16="http://schemas.microsoft.com/office/drawing/2014/main" id="{358982C5-92AF-4F35-8025-688C417B81B0}"/>
              </a:ext>
            </a:extLst>
          </p:cNvPr>
          <p:cNvSpPr>
            <a:spLocks noGrp="1"/>
          </p:cNvSpPr>
          <p:nvPr>
            <p:ph type="ftr" sz="quarter" idx="11"/>
          </p:nvPr>
        </p:nvSpPr>
        <p:spPr/>
        <p:txBody>
          <a:bodyPr/>
          <a:lstStyle/>
          <a:p>
            <a:endParaRPr lang="es-GT"/>
          </a:p>
        </p:txBody>
      </p:sp>
      <p:sp>
        <p:nvSpPr>
          <p:cNvPr id="5" name="Slide Number Placeholder 4">
            <a:extLst>
              <a:ext uri="{FF2B5EF4-FFF2-40B4-BE49-F238E27FC236}">
                <a16:creationId xmlns:a16="http://schemas.microsoft.com/office/drawing/2014/main" id="{9CC51771-0CBA-44E5-941D-44508D5DD5DA}"/>
              </a:ext>
            </a:extLst>
          </p:cNvPr>
          <p:cNvSpPr>
            <a:spLocks noGrp="1"/>
          </p:cNvSpPr>
          <p:nvPr>
            <p:ph type="sldNum" sz="quarter" idx="12"/>
          </p:nvPr>
        </p:nvSpPr>
        <p:spPr/>
        <p:txBody>
          <a:bodyPr/>
          <a:lstStyle/>
          <a:p>
            <a:fld id="{C0FA5E02-9103-4016-9F1A-8662BC4888D4}" type="slidenum">
              <a:rPr lang="es-GT" smtClean="0"/>
              <a:t>‹#›</a:t>
            </a:fld>
            <a:endParaRPr lang="es-GT"/>
          </a:p>
        </p:txBody>
      </p:sp>
    </p:spTree>
    <p:extLst>
      <p:ext uri="{BB962C8B-B14F-4D97-AF65-F5344CB8AC3E}">
        <p14:creationId xmlns:p14="http://schemas.microsoft.com/office/powerpoint/2010/main" val="770519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F17B81-152E-4052-84F0-EE89C305ECAE}"/>
              </a:ext>
            </a:extLst>
          </p:cNvPr>
          <p:cNvSpPr>
            <a:spLocks noGrp="1"/>
          </p:cNvSpPr>
          <p:nvPr>
            <p:ph type="dt" sz="half" idx="10"/>
          </p:nvPr>
        </p:nvSpPr>
        <p:spPr/>
        <p:txBody>
          <a:bodyPr/>
          <a:lstStyle/>
          <a:p>
            <a:fld id="{232B6251-F667-42C9-9F38-A4196858CA4C}" type="datetimeFigureOut">
              <a:rPr lang="es-GT" smtClean="0"/>
              <a:t>25/09/2021</a:t>
            </a:fld>
            <a:endParaRPr lang="es-GT"/>
          </a:p>
        </p:txBody>
      </p:sp>
      <p:sp>
        <p:nvSpPr>
          <p:cNvPr id="3" name="Footer Placeholder 2">
            <a:extLst>
              <a:ext uri="{FF2B5EF4-FFF2-40B4-BE49-F238E27FC236}">
                <a16:creationId xmlns:a16="http://schemas.microsoft.com/office/drawing/2014/main" id="{CEA1E1F3-0546-4884-8F6F-0CFDC030BF41}"/>
              </a:ext>
            </a:extLst>
          </p:cNvPr>
          <p:cNvSpPr>
            <a:spLocks noGrp="1"/>
          </p:cNvSpPr>
          <p:nvPr>
            <p:ph type="ftr" sz="quarter" idx="11"/>
          </p:nvPr>
        </p:nvSpPr>
        <p:spPr/>
        <p:txBody>
          <a:bodyPr/>
          <a:lstStyle/>
          <a:p>
            <a:endParaRPr lang="es-GT"/>
          </a:p>
        </p:txBody>
      </p:sp>
      <p:sp>
        <p:nvSpPr>
          <p:cNvPr id="4" name="Slide Number Placeholder 3">
            <a:extLst>
              <a:ext uri="{FF2B5EF4-FFF2-40B4-BE49-F238E27FC236}">
                <a16:creationId xmlns:a16="http://schemas.microsoft.com/office/drawing/2014/main" id="{CFD5A789-2C6B-4298-8265-57B02DF94C1B}"/>
              </a:ext>
            </a:extLst>
          </p:cNvPr>
          <p:cNvSpPr>
            <a:spLocks noGrp="1"/>
          </p:cNvSpPr>
          <p:nvPr>
            <p:ph type="sldNum" sz="quarter" idx="12"/>
          </p:nvPr>
        </p:nvSpPr>
        <p:spPr/>
        <p:txBody>
          <a:bodyPr/>
          <a:lstStyle/>
          <a:p>
            <a:fld id="{C0FA5E02-9103-4016-9F1A-8662BC4888D4}" type="slidenum">
              <a:rPr lang="es-GT" smtClean="0"/>
              <a:t>‹#›</a:t>
            </a:fld>
            <a:endParaRPr lang="es-GT"/>
          </a:p>
        </p:txBody>
      </p:sp>
    </p:spTree>
    <p:extLst>
      <p:ext uri="{BB962C8B-B14F-4D97-AF65-F5344CB8AC3E}">
        <p14:creationId xmlns:p14="http://schemas.microsoft.com/office/powerpoint/2010/main" val="127544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E703-1444-42F7-9C63-9E4BA9A1D7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GT"/>
          </a:p>
        </p:txBody>
      </p:sp>
      <p:sp>
        <p:nvSpPr>
          <p:cNvPr id="3" name="Content Placeholder 2">
            <a:extLst>
              <a:ext uri="{FF2B5EF4-FFF2-40B4-BE49-F238E27FC236}">
                <a16:creationId xmlns:a16="http://schemas.microsoft.com/office/drawing/2014/main" id="{FE595A62-BF96-4ECE-8C3C-60CA7B984F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Text Placeholder 3">
            <a:extLst>
              <a:ext uri="{FF2B5EF4-FFF2-40B4-BE49-F238E27FC236}">
                <a16:creationId xmlns:a16="http://schemas.microsoft.com/office/drawing/2014/main" id="{95803AC4-510F-419D-8981-49A6AFE25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765635-8A90-42B3-96E9-E4DBFD55AE77}"/>
              </a:ext>
            </a:extLst>
          </p:cNvPr>
          <p:cNvSpPr>
            <a:spLocks noGrp="1"/>
          </p:cNvSpPr>
          <p:nvPr>
            <p:ph type="dt" sz="half" idx="10"/>
          </p:nvPr>
        </p:nvSpPr>
        <p:spPr/>
        <p:txBody>
          <a:bodyPr/>
          <a:lstStyle/>
          <a:p>
            <a:fld id="{232B6251-F667-42C9-9F38-A4196858CA4C}" type="datetimeFigureOut">
              <a:rPr lang="es-GT" smtClean="0"/>
              <a:t>25/09/2021</a:t>
            </a:fld>
            <a:endParaRPr lang="es-GT"/>
          </a:p>
        </p:txBody>
      </p:sp>
      <p:sp>
        <p:nvSpPr>
          <p:cNvPr id="6" name="Footer Placeholder 5">
            <a:extLst>
              <a:ext uri="{FF2B5EF4-FFF2-40B4-BE49-F238E27FC236}">
                <a16:creationId xmlns:a16="http://schemas.microsoft.com/office/drawing/2014/main" id="{C6F509B2-4DF7-41E7-AC03-F12234394B07}"/>
              </a:ext>
            </a:extLst>
          </p:cNvPr>
          <p:cNvSpPr>
            <a:spLocks noGrp="1"/>
          </p:cNvSpPr>
          <p:nvPr>
            <p:ph type="ftr" sz="quarter" idx="11"/>
          </p:nvPr>
        </p:nvSpPr>
        <p:spPr/>
        <p:txBody>
          <a:bodyPr/>
          <a:lstStyle/>
          <a:p>
            <a:endParaRPr lang="es-GT"/>
          </a:p>
        </p:txBody>
      </p:sp>
      <p:sp>
        <p:nvSpPr>
          <p:cNvPr id="7" name="Slide Number Placeholder 6">
            <a:extLst>
              <a:ext uri="{FF2B5EF4-FFF2-40B4-BE49-F238E27FC236}">
                <a16:creationId xmlns:a16="http://schemas.microsoft.com/office/drawing/2014/main" id="{134CC62F-3FAE-4B8A-9E0C-337C2F93196F}"/>
              </a:ext>
            </a:extLst>
          </p:cNvPr>
          <p:cNvSpPr>
            <a:spLocks noGrp="1"/>
          </p:cNvSpPr>
          <p:nvPr>
            <p:ph type="sldNum" sz="quarter" idx="12"/>
          </p:nvPr>
        </p:nvSpPr>
        <p:spPr/>
        <p:txBody>
          <a:bodyPr/>
          <a:lstStyle/>
          <a:p>
            <a:fld id="{C0FA5E02-9103-4016-9F1A-8662BC4888D4}" type="slidenum">
              <a:rPr lang="es-GT" smtClean="0"/>
              <a:t>‹#›</a:t>
            </a:fld>
            <a:endParaRPr lang="es-GT"/>
          </a:p>
        </p:txBody>
      </p:sp>
    </p:spTree>
    <p:extLst>
      <p:ext uri="{BB962C8B-B14F-4D97-AF65-F5344CB8AC3E}">
        <p14:creationId xmlns:p14="http://schemas.microsoft.com/office/powerpoint/2010/main" val="3916815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DF63-E663-4F3E-9036-29F3116F9D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GT"/>
          </a:p>
        </p:txBody>
      </p:sp>
      <p:sp>
        <p:nvSpPr>
          <p:cNvPr id="3" name="Picture Placeholder 2">
            <a:extLst>
              <a:ext uri="{FF2B5EF4-FFF2-40B4-BE49-F238E27FC236}">
                <a16:creationId xmlns:a16="http://schemas.microsoft.com/office/drawing/2014/main" id="{516F2E11-2CE2-4EF4-8223-D8BF61953C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Text Placeholder 3">
            <a:extLst>
              <a:ext uri="{FF2B5EF4-FFF2-40B4-BE49-F238E27FC236}">
                <a16:creationId xmlns:a16="http://schemas.microsoft.com/office/drawing/2014/main" id="{13CA9B7A-22C2-4317-9EA8-4EB954402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760111-0CE8-4470-973A-D439140F8A59}"/>
              </a:ext>
            </a:extLst>
          </p:cNvPr>
          <p:cNvSpPr>
            <a:spLocks noGrp="1"/>
          </p:cNvSpPr>
          <p:nvPr>
            <p:ph type="dt" sz="half" idx="10"/>
          </p:nvPr>
        </p:nvSpPr>
        <p:spPr/>
        <p:txBody>
          <a:bodyPr/>
          <a:lstStyle/>
          <a:p>
            <a:fld id="{232B6251-F667-42C9-9F38-A4196858CA4C}" type="datetimeFigureOut">
              <a:rPr lang="es-GT" smtClean="0"/>
              <a:t>25/09/2021</a:t>
            </a:fld>
            <a:endParaRPr lang="es-GT"/>
          </a:p>
        </p:txBody>
      </p:sp>
      <p:sp>
        <p:nvSpPr>
          <p:cNvPr id="6" name="Footer Placeholder 5">
            <a:extLst>
              <a:ext uri="{FF2B5EF4-FFF2-40B4-BE49-F238E27FC236}">
                <a16:creationId xmlns:a16="http://schemas.microsoft.com/office/drawing/2014/main" id="{438B415F-30E6-4C60-95D8-B2D31A27B926}"/>
              </a:ext>
            </a:extLst>
          </p:cNvPr>
          <p:cNvSpPr>
            <a:spLocks noGrp="1"/>
          </p:cNvSpPr>
          <p:nvPr>
            <p:ph type="ftr" sz="quarter" idx="11"/>
          </p:nvPr>
        </p:nvSpPr>
        <p:spPr/>
        <p:txBody>
          <a:bodyPr/>
          <a:lstStyle/>
          <a:p>
            <a:endParaRPr lang="es-GT"/>
          </a:p>
        </p:txBody>
      </p:sp>
      <p:sp>
        <p:nvSpPr>
          <p:cNvPr id="7" name="Slide Number Placeholder 6">
            <a:extLst>
              <a:ext uri="{FF2B5EF4-FFF2-40B4-BE49-F238E27FC236}">
                <a16:creationId xmlns:a16="http://schemas.microsoft.com/office/drawing/2014/main" id="{ACF351C9-BCED-4B25-9286-37E102BD0A65}"/>
              </a:ext>
            </a:extLst>
          </p:cNvPr>
          <p:cNvSpPr>
            <a:spLocks noGrp="1"/>
          </p:cNvSpPr>
          <p:nvPr>
            <p:ph type="sldNum" sz="quarter" idx="12"/>
          </p:nvPr>
        </p:nvSpPr>
        <p:spPr/>
        <p:txBody>
          <a:bodyPr/>
          <a:lstStyle/>
          <a:p>
            <a:fld id="{C0FA5E02-9103-4016-9F1A-8662BC4888D4}" type="slidenum">
              <a:rPr lang="es-GT" smtClean="0"/>
              <a:t>‹#›</a:t>
            </a:fld>
            <a:endParaRPr lang="es-GT"/>
          </a:p>
        </p:txBody>
      </p:sp>
    </p:spTree>
    <p:extLst>
      <p:ext uri="{BB962C8B-B14F-4D97-AF65-F5344CB8AC3E}">
        <p14:creationId xmlns:p14="http://schemas.microsoft.com/office/powerpoint/2010/main" val="75459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980E03-A4C3-4B5A-8625-F3B2393984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GT"/>
          </a:p>
        </p:txBody>
      </p:sp>
      <p:sp>
        <p:nvSpPr>
          <p:cNvPr id="3" name="Text Placeholder 2">
            <a:extLst>
              <a:ext uri="{FF2B5EF4-FFF2-40B4-BE49-F238E27FC236}">
                <a16:creationId xmlns:a16="http://schemas.microsoft.com/office/drawing/2014/main" id="{BE50D56C-53DE-4547-9836-C82DC24A5B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4" name="Date Placeholder 3">
            <a:extLst>
              <a:ext uri="{FF2B5EF4-FFF2-40B4-BE49-F238E27FC236}">
                <a16:creationId xmlns:a16="http://schemas.microsoft.com/office/drawing/2014/main" id="{FBF5BEC3-A0EE-41CF-9629-C218BF6B7D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B6251-F667-42C9-9F38-A4196858CA4C}" type="datetimeFigureOut">
              <a:rPr lang="es-GT" smtClean="0"/>
              <a:t>25/09/2021</a:t>
            </a:fld>
            <a:endParaRPr lang="es-GT"/>
          </a:p>
        </p:txBody>
      </p:sp>
      <p:sp>
        <p:nvSpPr>
          <p:cNvPr id="5" name="Footer Placeholder 4">
            <a:extLst>
              <a:ext uri="{FF2B5EF4-FFF2-40B4-BE49-F238E27FC236}">
                <a16:creationId xmlns:a16="http://schemas.microsoft.com/office/drawing/2014/main" id="{F43E00F7-A792-462D-9AD6-C2559E20CA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Slide Number Placeholder 5">
            <a:extLst>
              <a:ext uri="{FF2B5EF4-FFF2-40B4-BE49-F238E27FC236}">
                <a16:creationId xmlns:a16="http://schemas.microsoft.com/office/drawing/2014/main" id="{441E4645-4177-48C6-812F-46FA06B6DB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A5E02-9103-4016-9F1A-8662BC4888D4}" type="slidenum">
              <a:rPr lang="es-GT" smtClean="0"/>
              <a:t>‹#›</a:t>
            </a:fld>
            <a:endParaRPr lang="es-GT"/>
          </a:p>
        </p:txBody>
      </p:sp>
    </p:spTree>
    <p:extLst>
      <p:ext uri="{BB962C8B-B14F-4D97-AF65-F5344CB8AC3E}">
        <p14:creationId xmlns:p14="http://schemas.microsoft.com/office/powerpoint/2010/main" val="1965172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cncf.io/"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A36FD0-99C0-4D77-B2BB-D1A6E984F5F9}"/>
              </a:ext>
            </a:extLst>
          </p:cNvPr>
          <p:cNvSpPr txBox="1"/>
          <p:nvPr/>
        </p:nvSpPr>
        <p:spPr>
          <a:xfrm>
            <a:off x="3487499" y="2951946"/>
            <a:ext cx="5378332" cy="1384995"/>
          </a:xfrm>
          <a:prstGeom prst="rect">
            <a:avLst/>
          </a:prstGeom>
          <a:noFill/>
        </p:spPr>
        <p:txBody>
          <a:bodyPr wrap="none" rtlCol="0">
            <a:spAutoFit/>
          </a:bodyPr>
          <a:lstStyle/>
          <a:p>
            <a:pPr algn="ctr"/>
            <a:r>
              <a:rPr lang="en-US" sz="2800" b="1" dirty="0"/>
              <a:t>CONTAINERS 101</a:t>
            </a:r>
          </a:p>
          <a:p>
            <a:pPr algn="ctr"/>
            <a:endParaRPr lang="es-GT" sz="2800" b="1" dirty="0"/>
          </a:p>
          <a:p>
            <a:pPr algn="ctr"/>
            <a:r>
              <a:rPr lang="en-US" sz="2800" b="1" dirty="0"/>
              <a:t>INTRODUCCION A CONTENEDORES</a:t>
            </a:r>
          </a:p>
        </p:txBody>
      </p:sp>
    </p:spTree>
    <p:extLst>
      <p:ext uri="{BB962C8B-B14F-4D97-AF65-F5344CB8AC3E}">
        <p14:creationId xmlns:p14="http://schemas.microsoft.com/office/powerpoint/2010/main" val="86533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2DD91B-5CEF-4E61-81F9-ED1E55611FF5}"/>
              </a:ext>
            </a:extLst>
          </p:cNvPr>
          <p:cNvSpPr txBox="1"/>
          <p:nvPr/>
        </p:nvSpPr>
        <p:spPr>
          <a:xfrm>
            <a:off x="685005" y="181036"/>
            <a:ext cx="1475147" cy="523220"/>
          </a:xfrm>
          <a:prstGeom prst="rect">
            <a:avLst/>
          </a:prstGeom>
          <a:noFill/>
        </p:spPr>
        <p:txBody>
          <a:bodyPr wrap="none" rtlCol="0">
            <a:spAutoFit/>
          </a:bodyPr>
          <a:lstStyle/>
          <a:p>
            <a:pPr algn="ctr"/>
            <a:r>
              <a:rPr lang="en-US" sz="2800" b="1" dirty="0"/>
              <a:t>AGENDA</a:t>
            </a:r>
          </a:p>
        </p:txBody>
      </p:sp>
      <p:sp>
        <p:nvSpPr>
          <p:cNvPr id="4" name="Decagon 3">
            <a:extLst>
              <a:ext uri="{FF2B5EF4-FFF2-40B4-BE49-F238E27FC236}">
                <a16:creationId xmlns:a16="http://schemas.microsoft.com/office/drawing/2014/main" id="{343F710F-7F1F-44C3-9269-4F641DCC8812}"/>
              </a:ext>
            </a:extLst>
          </p:cNvPr>
          <p:cNvSpPr/>
          <p:nvPr/>
        </p:nvSpPr>
        <p:spPr>
          <a:xfrm>
            <a:off x="1524000" y="704255"/>
            <a:ext cx="934720" cy="907627"/>
          </a:xfrm>
          <a:prstGeom prst="decago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a:t>1</a:t>
            </a:r>
            <a:endParaRPr lang="es-GT" sz="3200" dirty="0"/>
          </a:p>
        </p:txBody>
      </p:sp>
      <p:sp>
        <p:nvSpPr>
          <p:cNvPr id="5" name="TextBox 4">
            <a:extLst>
              <a:ext uri="{FF2B5EF4-FFF2-40B4-BE49-F238E27FC236}">
                <a16:creationId xmlns:a16="http://schemas.microsoft.com/office/drawing/2014/main" id="{B3C94452-F116-4FAB-B033-C6374C88214F}"/>
              </a:ext>
            </a:extLst>
          </p:cNvPr>
          <p:cNvSpPr txBox="1"/>
          <p:nvPr/>
        </p:nvSpPr>
        <p:spPr>
          <a:xfrm>
            <a:off x="2723495" y="973403"/>
            <a:ext cx="4652043" cy="369332"/>
          </a:xfrm>
          <a:prstGeom prst="rect">
            <a:avLst/>
          </a:prstGeom>
          <a:noFill/>
        </p:spPr>
        <p:txBody>
          <a:bodyPr wrap="none" rtlCol="0">
            <a:spAutoFit/>
          </a:bodyPr>
          <a:lstStyle/>
          <a:p>
            <a:r>
              <a:rPr lang="en-US" dirty="0"/>
              <a:t>Background de </a:t>
            </a:r>
            <a:r>
              <a:rPr lang="en-US" dirty="0" err="1"/>
              <a:t>Tecnologías</a:t>
            </a:r>
            <a:r>
              <a:rPr lang="en-US" dirty="0"/>
              <a:t> Cloud Native - CNCF</a:t>
            </a:r>
            <a:endParaRPr lang="es-GT" dirty="0"/>
          </a:p>
        </p:txBody>
      </p:sp>
      <p:sp>
        <p:nvSpPr>
          <p:cNvPr id="6" name="Decagon 5">
            <a:extLst>
              <a:ext uri="{FF2B5EF4-FFF2-40B4-BE49-F238E27FC236}">
                <a16:creationId xmlns:a16="http://schemas.microsoft.com/office/drawing/2014/main" id="{93A868BF-ED66-4403-99CB-B1B4A98678BC}"/>
              </a:ext>
            </a:extLst>
          </p:cNvPr>
          <p:cNvSpPr/>
          <p:nvPr/>
        </p:nvSpPr>
        <p:spPr>
          <a:xfrm>
            <a:off x="1524000" y="3424832"/>
            <a:ext cx="934720" cy="907627"/>
          </a:xfrm>
          <a:prstGeom prst="decagon">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endParaRPr lang="es-GT" sz="3200" dirty="0"/>
          </a:p>
        </p:txBody>
      </p:sp>
      <p:sp>
        <p:nvSpPr>
          <p:cNvPr id="8" name="TextBox 7">
            <a:extLst>
              <a:ext uri="{FF2B5EF4-FFF2-40B4-BE49-F238E27FC236}">
                <a16:creationId xmlns:a16="http://schemas.microsoft.com/office/drawing/2014/main" id="{77515CF7-6B1F-4F59-9E99-A42E1DD35A71}"/>
              </a:ext>
            </a:extLst>
          </p:cNvPr>
          <p:cNvSpPr txBox="1"/>
          <p:nvPr/>
        </p:nvSpPr>
        <p:spPr>
          <a:xfrm>
            <a:off x="4548337" y="2338933"/>
            <a:ext cx="1502719" cy="369332"/>
          </a:xfrm>
          <a:prstGeom prst="rect">
            <a:avLst/>
          </a:prstGeom>
          <a:noFill/>
        </p:spPr>
        <p:txBody>
          <a:bodyPr wrap="none" rtlCol="0">
            <a:spAutoFit/>
          </a:bodyPr>
          <a:lstStyle/>
          <a:p>
            <a:r>
              <a:rPr lang="en-US" dirty="0" err="1"/>
              <a:t>Contenedores</a:t>
            </a:r>
            <a:endParaRPr lang="es-GT" dirty="0"/>
          </a:p>
        </p:txBody>
      </p:sp>
      <p:sp>
        <p:nvSpPr>
          <p:cNvPr id="7" name="Decagon 6">
            <a:extLst>
              <a:ext uri="{FF2B5EF4-FFF2-40B4-BE49-F238E27FC236}">
                <a16:creationId xmlns:a16="http://schemas.microsoft.com/office/drawing/2014/main" id="{6EBA3CE2-4AF5-49A3-B7C8-1E9BDADC2929}"/>
              </a:ext>
            </a:extLst>
          </p:cNvPr>
          <p:cNvSpPr/>
          <p:nvPr/>
        </p:nvSpPr>
        <p:spPr>
          <a:xfrm>
            <a:off x="3368634" y="2071728"/>
            <a:ext cx="934720" cy="907627"/>
          </a:xfrm>
          <a:prstGeom prst="decago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2</a:t>
            </a:r>
            <a:endParaRPr lang="es-GT" sz="3200" dirty="0"/>
          </a:p>
        </p:txBody>
      </p:sp>
      <p:sp>
        <p:nvSpPr>
          <p:cNvPr id="9" name="TextBox 8">
            <a:extLst>
              <a:ext uri="{FF2B5EF4-FFF2-40B4-BE49-F238E27FC236}">
                <a16:creationId xmlns:a16="http://schemas.microsoft.com/office/drawing/2014/main" id="{9C252A9F-022E-4CAF-913C-09C44649FD71}"/>
              </a:ext>
            </a:extLst>
          </p:cNvPr>
          <p:cNvSpPr txBox="1"/>
          <p:nvPr/>
        </p:nvSpPr>
        <p:spPr>
          <a:xfrm>
            <a:off x="2784850" y="3693980"/>
            <a:ext cx="6837769" cy="369332"/>
          </a:xfrm>
          <a:prstGeom prst="rect">
            <a:avLst/>
          </a:prstGeom>
          <a:noFill/>
        </p:spPr>
        <p:txBody>
          <a:bodyPr wrap="none" rtlCol="0">
            <a:spAutoFit/>
          </a:bodyPr>
          <a:lstStyle/>
          <a:p>
            <a:r>
              <a:rPr lang="en-US" dirty="0"/>
              <a:t>Docker </a:t>
            </a:r>
            <a:r>
              <a:rPr lang="en-US" dirty="0" err="1"/>
              <a:t>como</a:t>
            </a:r>
            <a:r>
              <a:rPr lang="en-US" dirty="0"/>
              <a:t> </a:t>
            </a:r>
            <a:r>
              <a:rPr lang="en-US" dirty="0" err="1"/>
              <a:t>herramienta</a:t>
            </a:r>
            <a:r>
              <a:rPr lang="en-US" dirty="0"/>
              <a:t> </a:t>
            </a:r>
            <a:r>
              <a:rPr lang="en-US" dirty="0" err="1"/>
              <a:t>más</a:t>
            </a:r>
            <a:r>
              <a:rPr lang="en-US" dirty="0"/>
              <a:t> popular para </a:t>
            </a:r>
            <a:r>
              <a:rPr lang="en-US" dirty="0" err="1"/>
              <a:t>el</a:t>
            </a:r>
            <a:r>
              <a:rPr lang="en-US" dirty="0"/>
              <a:t> </a:t>
            </a:r>
            <a:r>
              <a:rPr lang="en-US" dirty="0" err="1"/>
              <a:t>despliege</a:t>
            </a:r>
            <a:r>
              <a:rPr lang="en-US" dirty="0"/>
              <a:t> de Containers</a:t>
            </a:r>
            <a:endParaRPr lang="es-GT" dirty="0"/>
          </a:p>
        </p:txBody>
      </p:sp>
      <p:sp>
        <p:nvSpPr>
          <p:cNvPr id="10" name="Decagon 9">
            <a:extLst>
              <a:ext uri="{FF2B5EF4-FFF2-40B4-BE49-F238E27FC236}">
                <a16:creationId xmlns:a16="http://schemas.microsoft.com/office/drawing/2014/main" id="{CFB2F9BC-3D4E-44B9-8497-2440C5B47A3B}"/>
              </a:ext>
            </a:extLst>
          </p:cNvPr>
          <p:cNvSpPr/>
          <p:nvPr/>
        </p:nvSpPr>
        <p:spPr>
          <a:xfrm>
            <a:off x="3368634" y="4796472"/>
            <a:ext cx="934720" cy="907627"/>
          </a:xfrm>
          <a:prstGeom prst="decagon">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a:t>
            </a:r>
            <a:endParaRPr lang="es-GT" sz="3200" dirty="0"/>
          </a:p>
        </p:txBody>
      </p:sp>
      <p:sp>
        <p:nvSpPr>
          <p:cNvPr id="11" name="TextBox 10">
            <a:extLst>
              <a:ext uri="{FF2B5EF4-FFF2-40B4-BE49-F238E27FC236}">
                <a16:creationId xmlns:a16="http://schemas.microsoft.com/office/drawing/2014/main" id="{2D9CBDA4-AF37-4472-B4B7-186B3C5F3FC1}"/>
              </a:ext>
            </a:extLst>
          </p:cNvPr>
          <p:cNvSpPr txBox="1"/>
          <p:nvPr/>
        </p:nvSpPr>
        <p:spPr>
          <a:xfrm>
            <a:off x="4597817" y="5085050"/>
            <a:ext cx="5760359" cy="369332"/>
          </a:xfrm>
          <a:prstGeom prst="rect">
            <a:avLst/>
          </a:prstGeom>
          <a:noFill/>
        </p:spPr>
        <p:txBody>
          <a:bodyPr wrap="none" rtlCol="0">
            <a:spAutoFit/>
          </a:bodyPr>
          <a:lstStyle/>
          <a:p>
            <a:r>
              <a:rPr lang="en-US" dirty="0"/>
              <a:t>Workshop – </a:t>
            </a:r>
            <a:r>
              <a:rPr lang="en-US" dirty="0" err="1"/>
              <a:t>Implementacion</a:t>
            </a:r>
            <a:r>
              <a:rPr lang="en-US" dirty="0"/>
              <a:t> de </a:t>
            </a:r>
            <a:r>
              <a:rPr lang="en-US" dirty="0" err="1"/>
              <a:t>Contenedores</a:t>
            </a:r>
            <a:r>
              <a:rPr lang="en-US" dirty="0"/>
              <a:t> con Docker </a:t>
            </a:r>
            <a:endParaRPr lang="es-GT" dirty="0"/>
          </a:p>
        </p:txBody>
      </p:sp>
    </p:spTree>
    <p:extLst>
      <p:ext uri="{BB962C8B-B14F-4D97-AF65-F5344CB8AC3E}">
        <p14:creationId xmlns:p14="http://schemas.microsoft.com/office/powerpoint/2010/main" val="2596569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AF1380F-D80D-424E-B2DC-81756AC71F4A}"/>
              </a:ext>
            </a:extLst>
          </p:cNvPr>
          <p:cNvGrpSpPr/>
          <p:nvPr/>
        </p:nvGrpSpPr>
        <p:grpSpPr>
          <a:xfrm>
            <a:off x="2202899" y="1164956"/>
            <a:ext cx="7786202" cy="4528087"/>
            <a:chOff x="1625312" y="1315563"/>
            <a:chExt cx="7786202" cy="4528087"/>
          </a:xfrm>
        </p:grpSpPr>
        <p:pic>
          <p:nvPicPr>
            <p:cNvPr id="5" name="Picture 4">
              <a:extLst>
                <a:ext uri="{FF2B5EF4-FFF2-40B4-BE49-F238E27FC236}">
                  <a16:creationId xmlns:a16="http://schemas.microsoft.com/office/drawing/2014/main" id="{2D3AE1CC-2FEC-48AF-8FC9-FA631D722466}"/>
                </a:ext>
              </a:extLst>
            </p:cNvPr>
            <p:cNvPicPr>
              <a:picLocks noChangeAspect="1"/>
            </p:cNvPicPr>
            <p:nvPr/>
          </p:nvPicPr>
          <p:blipFill>
            <a:blip r:embed="rId2"/>
            <a:stretch>
              <a:fillRect/>
            </a:stretch>
          </p:blipFill>
          <p:spPr>
            <a:xfrm>
              <a:off x="2780486" y="2863810"/>
              <a:ext cx="6631028" cy="2979840"/>
            </a:xfrm>
            <a:prstGeom prst="rect">
              <a:avLst/>
            </a:prstGeom>
          </p:spPr>
        </p:pic>
        <p:pic>
          <p:nvPicPr>
            <p:cNvPr id="1028" name="Picture 4" descr="CNCF Cloud Native Interactive Landscape">
              <a:extLst>
                <a:ext uri="{FF2B5EF4-FFF2-40B4-BE49-F238E27FC236}">
                  <a16:creationId xmlns:a16="http://schemas.microsoft.com/office/drawing/2014/main" id="{4BCEA062-2DF3-496F-B88E-67625FB11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312" y="1315563"/>
              <a:ext cx="4895850" cy="933450"/>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id="{FAEA0C80-3253-499B-A69C-7376389D60D3}"/>
              </a:ext>
            </a:extLst>
          </p:cNvPr>
          <p:cNvSpPr txBox="1"/>
          <p:nvPr/>
        </p:nvSpPr>
        <p:spPr>
          <a:xfrm>
            <a:off x="9537838" y="6374576"/>
            <a:ext cx="2175191" cy="369332"/>
          </a:xfrm>
          <a:prstGeom prst="rect">
            <a:avLst/>
          </a:prstGeom>
          <a:noFill/>
        </p:spPr>
        <p:txBody>
          <a:bodyPr wrap="square">
            <a:spAutoFit/>
          </a:bodyPr>
          <a:lstStyle/>
          <a:p>
            <a:r>
              <a:rPr lang="es-GT" dirty="0">
                <a:hlinkClick r:id="rId4"/>
              </a:rPr>
              <a:t>https://www.cncf.io/</a:t>
            </a:r>
            <a:endParaRPr lang="es-GT" dirty="0"/>
          </a:p>
        </p:txBody>
      </p:sp>
    </p:spTree>
    <p:extLst>
      <p:ext uri="{BB962C8B-B14F-4D97-AF65-F5344CB8AC3E}">
        <p14:creationId xmlns:p14="http://schemas.microsoft.com/office/powerpoint/2010/main" val="266141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imeline&#10;&#10;Description automatically generated">
            <a:extLst>
              <a:ext uri="{FF2B5EF4-FFF2-40B4-BE49-F238E27FC236}">
                <a16:creationId xmlns:a16="http://schemas.microsoft.com/office/drawing/2014/main" id="{127027EF-9AB9-42F8-BD62-3C986938B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139" y="0"/>
            <a:ext cx="5917722" cy="6858000"/>
          </a:xfrm>
          <a:prstGeom prst="rect">
            <a:avLst/>
          </a:prstGeom>
        </p:spPr>
      </p:pic>
    </p:spTree>
    <p:extLst>
      <p:ext uri="{BB962C8B-B14F-4D97-AF65-F5344CB8AC3E}">
        <p14:creationId xmlns:p14="http://schemas.microsoft.com/office/powerpoint/2010/main" val="116960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00FA5D-21C2-4E5F-86A7-5F452E59DB7D}"/>
              </a:ext>
            </a:extLst>
          </p:cNvPr>
          <p:cNvSpPr txBox="1"/>
          <p:nvPr/>
        </p:nvSpPr>
        <p:spPr>
          <a:xfrm>
            <a:off x="597812" y="324218"/>
            <a:ext cx="1945982" cy="369332"/>
          </a:xfrm>
          <a:prstGeom prst="rect">
            <a:avLst/>
          </a:prstGeom>
          <a:noFill/>
        </p:spPr>
        <p:txBody>
          <a:bodyPr wrap="none" rtlCol="0">
            <a:spAutoFit/>
          </a:bodyPr>
          <a:lstStyle/>
          <a:p>
            <a:r>
              <a:rPr lang="en-US" dirty="0" err="1"/>
              <a:t>Proyectos</a:t>
            </a:r>
            <a:r>
              <a:rPr lang="en-US" dirty="0"/>
              <a:t> de CNCF</a:t>
            </a:r>
            <a:endParaRPr lang="es-GT" dirty="0"/>
          </a:p>
        </p:txBody>
      </p:sp>
      <p:pic>
        <p:nvPicPr>
          <p:cNvPr id="4" name="Picture 3">
            <a:extLst>
              <a:ext uri="{FF2B5EF4-FFF2-40B4-BE49-F238E27FC236}">
                <a16:creationId xmlns:a16="http://schemas.microsoft.com/office/drawing/2014/main" id="{735A37C0-99DC-4385-936C-2F7E0434ED0B}"/>
              </a:ext>
            </a:extLst>
          </p:cNvPr>
          <p:cNvPicPr>
            <a:picLocks noChangeAspect="1"/>
          </p:cNvPicPr>
          <p:nvPr/>
        </p:nvPicPr>
        <p:blipFill rotWithShape="1">
          <a:blip r:embed="rId2"/>
          <a:srcRect t="7666"/>
          <a:stretch/>
        </p:blipFill>
        <p:spPr>
          <a:xfrm>
            <a:off x="2555756" y="847911"/>
            <a:ext cx="7080488" cy="5162177"/>
          </a:xfrm>
          <a:prstGeom prst="rect">
            <a:avLst/>
          </a:prstGeom>
        </p:spPr>
      </p:pic>
    </p:spTree>
    <p:extLst>
      <p:ext uri="{BB962C8B-B14F-4D97-AF65-F5344CB8AC3E}">
        <p14:creationId xmlns:p14="http://schemas.microsoft.com/office/powerpoint/2010/main" val="4246616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BBCA82-D1AD-4C76-B1FB-5042167115B4}"/>
              </a:ext>
            </a:extLst>
          </p:cNvPr>
          <p:cNvSpPr txBox="1"/>
          <p:nvPr/>
        </p:nvSpPr>
        <p:spPr>
          <a:xfrm>
            <a:off x="1539834" y="1850434"/>
            <a:ext cx="9132124" cy="2957861"/>
          </a:xfrm>
          <a:prstGeom prst="rect">
            <a:avLst/>
          </a:prstGeom>
          <a:noFill/>
        </p:spPr>
        <p:txBody>
          <a:bodyPr wrap="square">
            <a:spAutoFit/>
          </a:bodyPr>
          <a:lstStyle/>
          <a:p>
            <a:pPr>
              <a:lnSpc>
                <a:spcPct val="150000"/>
              </a:lnSpc>
            </a:pPr>
            <a:r>
              <a:rPr lang="en-US" b="0" i="0" dirty="0">
                <a:solidFill>
                  <a:srgbClr val="61717D"/>
                </a:solidFill>
                <a:effectLst/>
                <a:latin typeface="Metropolis"/>
              </a:rPr>
              <a:t>A container encapsulates an application in a form that’s portable and easy to deploy. Containers can run without changes on any compatible system—in any private cloud or public cloud—and they consume resources efficiently, enabling high density and resource utilization. Although </a:t>
            </a:r>
            <a:r>
              <a:rPr lang="en-US" dirty="0">
                <a:solidFill>
                  <a:srgbClr val="61717D"/>
                </a:solidFill>
                <a:latin typeface="Metropolis"/>
              </a:rPr>
              <a:t>containers can be used with almost any application, they’re frequently associated with microservices, in which multiple containers run separate application components or services. The containers that make up microservices are typically coordinated and managed using a container orchestration platform, such as Kubernetes.</a:t>
            </a:r>
            <a:endParaRPr lang="es-GT" dirty="0">
              <a:solidFill>
                <a:srgbClr val="61717D"/>
              </a:solidFill>
              <a:latin typeface="Metropolis"/>
            </a:endParaRPr>
          </a:p>
        </p:txBody>
      </p:sp>
      <p:sp>
        <p:nvSpPr>
          <p:cNvPr id="4" name="TextBox 3">
            <a:extLst>
              <a:ext uri="{FF2B5EF4-FFF2-40B4-BE49-F238E27FC236}">
                <a16:creationId xmlns:a16="http://schemas.microsoft.com/office/drawing/2014/main" id="{C9FA651E-8FF8-45B9-AF20-939DFAE8145D}"/>
              </a:ext>
            </a:extLst>
          </p:cNvPr>
          <p:cNvSpPr txBox="1"/>
          <p:nvPr/>
        </p:nvSpPr>
        <p:spPr>
          <a:xfrm>
            <a:off x="1442865" y="1079603"/>
            <a:ext cx="3284297" cy="523220"/>
          </a:xfrm>
          <a:prstGeom prst="rect">
            <a:avLst/>
          </a:prstGeom>
          <a:noFill/>
        </p:spPr>
        <p:txBody>
          <a:bodyPr wrap="none" rtlCol="0">
            <a:spAutoFit/>
          </a:bodyPr>
          <a:lstStyle/>
          <a:p>
            <a:pPr algn="ctr"/>
            <a:r>
              <a:rPr lang="en-US" sz="2800" b="1" dirty="0"/>
              <a:t>What is a Container?</a:t>
            </a:r>
          </a:p>
        </p:txBody>
      </p:sp>
    </p:spTree>
    <p:extLst>
      <p:ext uri="{BB962C8B-B14F-4D97-AF65-F5344CB8AC3E}">
        <p14:creationId xmlns:p14="http://schemas.microsoft.com/office/powerpoint/2010/main" val="2078446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4FCF45-FCCC-402B-ADB8-F8562D4CF2AB}"/>
              </a:ext>
            </a:extLst>
          </p:cNvPr>
          <p:cNvPicPr>
            <a:picLocks noChangeAspect="1"/>
          </p:cNvPicPr>
          <p:nvPr/>
        </p:nvPicPr>
        <p:blipFill>
          <a:blip r:embed="rId2"/>
          <a:stretch>
            <a:fillRect/>
          </a:stretch>
        </p:blipFill>
        <p:spPr>
          <a:xfrm>
            <a:off x="676865" y="1497482"/>
            <a:ext cx="10838269" cy="4058586"/>
          </a:xfrm>
          <a:prstGeom prst="rect">
            <a:avLst/>
          </a:prstGeom>
        </p:spPr>
      </p:pic>
      <p:sp>
        <p:nvSpPr>
          <p:cNvPr id="5" name="TextBox 4">
            <a:extLst>
              <a:ext uri="{FF2B5EF4-FFF2-40B4-BE49-F238E27FC236}">
                <a16:creationId xmlns:a16="http://schemas.microsoft.com/office/drawing/2014/main" id="{CBD3F37D-6DE6-4BB8-8283-483688D31BAC}"/>
              </a:ext>
            </a:extLst>
          </p:cNvPr>
          <p:cNvSpPr txBox="1"/>
          <p:nvPr/>
        </p:nvSpPr>
        <p:spPr>
          <a:xfrm>
            <a:off x="3986479" y="382918"/>
            <a:ext cx="4219039" cy="523220"/>
          </a:xfrm>
          <a:prstGeom prst="rect">
            <a:avLst/>
          </a:prstGeom>
          <a:noFill/>
        </p:spPr>
        <p:txBody>
          <a:bodyPr wrap="square" rtlCol="0">
            <a:spAutoFit/>
          </a:bodyPr>
          <a:lstStyle/>
          <a:p>
            <a:pPr algn="ctr"/>
            <a:r>
              <a:rPr lang="en-US" sz="2800" b="1" dirty="0"/>
              <a:t>DEPLOYMENTS EVOLUTION</a:t>
            </a:r>
          </a:p>
        </p:txBody>
      </p:sp>
    </p:spTree>
    <p:extLst>
      <p:ext uri="{BB962C8B-B14F-4D97-AF65-F5344CB8AC3E}">
        <p14:creationId xmlns:p14="http://schemas.microsoft.com/office/powerpoint/2010/main" val="3726322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ocker Architecture">
            <a:extLst>
              <a:ext uri="{FF2B5EF4-FFF2-40B4-BE49-F238E27FC236}">
                <a16:creationId xmlns:a16="http://schemas.microsoft.com/office/drawing/2014/main" id="{9BF01847-409B-4093-8A88-A61FA517B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
            <a:ext cx="12192000" cy="6762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84AA50-3B12-4ED5-8CA1-D1B2EE03DC6A}"/>
              </a:ext>
            </a:extLst>
          </p:cNvPr>
          <p:cNvSpPr txBox="1"/>
          <p:nvPr/>
        </p:nvSpPr>
        <p:spPr>
          <a:xfrm>
            <a:off x="3986479" y="382918"/>
            <a:ext cx="4219039" cy="523220"/>
          </a:xfrm>
          <a:prstGeom prst="rect">
            <a:avLst/>
          </a:prstGeom>
          <a:noFill/>
        </p:spPr>
        <p:txBody>
          <a:bodyPr wrap="square" rtlCol="0">
            <a:spAutoFit/>
          </a:bodyPr>
          <a:lstStyle/>
          <a:p>
            <a:pPr algn="ctr"/>
            <a:r>
              <a:rPr lang="en-US" sz="2800" b="1" dirty="0"/>
              <a:t>DOCKER ARCHITECTURE</a:t>
            </a:r>
          </a:p>
        </p:txBody>
      </p:sp>
    </p:spTree>
    <p:extLst>
      <p:ext uri="{BB962C8B-B14F-4D97-AF65-F5344CB8AC3E}">
        <p14:creationId xmlns:p14="http://schemas.microsoft.com/office/powerpoint/2010/main" val="3483654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Use volumes | Docker Documentation">
            <a:extLst>
              <a:ext uri="{FF2B5EF4-FFF2-40B4-BE49-F238E27FC236}">
                <a16:creationId xmlns:a16="http://schemas.microsoft.com/office/drawing/2014/main" id="{A691ABE8-1055-443F-8DEA-E0F5161EC1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786" y="4300295"/>
            <a:ext cx="300037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 Docker a Kubernetes: entendiendo qué son los contenedores y por qué es  una de las mayores revoluciones de la industria del desarrollo">
            <a:extLst>
              <a:ext uri="{FF2B5EF4-FFF2-40B4-BE49-F238E27FC236}">
                <a16:creationId xmlns:a16="http://schemas.microsoft.com/office/drawing/2014/main" id="{BF484C8C-6E6F-4D8C-AC66-36FDBA1C2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316" y="1033705"/>
            <a:ext cx="3038475"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876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1105</TotalTime>
  <Words>149</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Metropolis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Francisco L. Aroche A.</dc:creator>
  <cp:lastModifiedBy>Francisco L. Aroche A.</cp:lastModifiedBy>
  <cp:revision>4</cp:revision>
  <dcterms:created xsi:type="dcterms:W3CDTF">2021-09-24T07:41:00Z</dcterms:created>
  <dcterms:modified xsi:type="dcterms:W3CDTF">2021-09-25T17:04:18Z</dcterms:modified>
</cp:coreProperties>
</file>