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82" r:id="rId4"/>
  </p:sldMasterIdLst>
  <p:notesMasterIdLst>
    <p:notesMasterId r:id="rId21"/>
  </p:notesMasterIdLst>
  <p:handoutMasterIdLst>
    <p:handoutMasterId r:id="rId22"/>
  </p:handoutMasterIdLst>
  <p:sldIdLst>
    <p:sldId id="292" r:id="rId5"/>
    <p:sldId id="293" r:id="rId6"/>
    <p:sldId id="294" r:id="rId7"/>
    <p:sldId id="313" r:id="rId8"/>
    <p:sldId id="314" r:id="rId9"/>
    <p:sldId id="315" r:id="rId10"/>
    <p:sldId id="317" r:id="rId11"/>
    <p:sldId id="316" r:id="rId12"/>
    <p:sldId id="318" r:id="rId13"/>
    <p:sldId id="320" r:id="rId14"/>
    <p:sldId id="319" r:id="rId15"/>
    <p:sldId id="321" r:id="rId16"/>
    <p:sldId id="322" r:id="rId17"/>
    <p:sldId id="323" r:id="rId18"/>
    <p:sldId id="308" r:id="rId19"/>
    <p:sldId id="309" r:id="rId2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7" userDrawn="1">
          <p15:clr>
            <a:srgbClr val="A4A3A4"/>
          </p15:clr>
        </p15:guide>
        <p15:guide id="2" pos="192" userDrawn="1">
          <p15:clr>
            <a:srgbClr val="A4A3A4"/>
          </p15:clr>
        </p15:guide>
        <p15:guide id="4" pos="5568" userDrawn="1">
          <p15:clr>
            <a:srgbClr val="A4A3A4"/>
          </p15:clr>
        </p15:guide>
        <p15:guide id="5" orient="horz" pos="2880" userDrawn="1">
          <p15:clr>
            <a:srgbClr val="A4A3A4"/>
          </p15:clr>
        </p15:guide>
        <p15:guide id="6"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009A"/>
    <a:srgbClr val="2B2B2B"/>
    <a:srgbClr val="0F0F0F"/>
    <a:srgbClr val="0588E8"/>
    <a:srgbClr val="CDCDCD"/>
    <a:srgbClr val="ECECEC"/>
    <a:srgbClr val="DFDFDF"/>
    <a:srgbClr val="0066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149" autoAdjust="0"/>
  </p:normalViewPr>
  <p:slideViewPr>
    <p:cSldViewPr snapToGrid="0">
      <p:cViewPr varScale="1">
        <p:scale>
          <a:sx n="191" d="100"/>
          <a:sy n="191" d="100"/>
        </p:scale>
        <p:origin x="108" y="400"/>
      </p:cViewPr>
      <p:guideLst>
        <p:guide orient="horz" pos="677"/>
        <p:guide pos="192"/>
        <p:guide pos="5568"/>
        <p:guide orient="horz" pos="2880"/>
        <p:guide pos="288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p:scale>
          <a:sx n="112" d="100"/>
          <a:sy n="112" d="100"/>
        </p:scale>
        <p:origin x="522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4"/>
          <p:cNvSpPr>
            <a:spLocks noGrp="1"/>
          </p:cNvSpPr>
          <p:nvPr>
            <p:ph type="sldNum" sz="quarter" idx="3"/>
          </p:nvPr>
        </p:nvSpPr>
        <p:spPr>
          <a:xfrm>
            <a:off x="6059767" y="8532440"/>
            <a:ext cx="624167" cy="371986"/>
          </a:xfrm>
          <a:prstGeom prst="rect">
            <a:avLst/>
          </a:prstGeom>
        </p:spPr>
        <p:txBody>
          <a:bodyPr vert="horz" lIns="91440" tIns="45720" rIns="91440" bIns="45720" rtlCol="0" anchor="b"/>
          <a:lstStyle>
            <a:lvl1pPr algn="r">
              <a:defRPr sz="1200"/>
            </a:lvl1pPr>
          </a:lstStyle>
          <a:p>
            <a:fld id="{AD910B12-E528-4D59-95AD-82AFC587F8BD}" type="slidenum">
              <a:rPr lang="nl-NL" sz="1000" smtClean="0">
                <a:latin typeface="Verdana" pitchFamily="34" charset="0"/>
                <a:ea typeface="Verdana" pitchFamily="34" charset="0"/>
                <a:cs typeface="Verdana" pitchFamily="34" charset="0"/>
              </a:rPr>
              <a:pPr/>
              <a:t>‹#›</a:t>
            </a:fld>
            <a:endParaRPr lang="nl-NL" sz="1000" dirty="0">
              <a:latin typeface="Verdana" pitchFamily="34" charset="0"/>
              <a:ea typeface="Verdana" pitchFamily="34" charset="0"/>
              <a:cs typeface="Verdana" pitchFamily="34" charset="0"/>
            </a:endParaRPr>
          </a:p>
        </p:txBody>
      </p:sp>
      <p:sp>
        <p:nvSpPr>
          <p:cNvPr id="7" name="AddNotifier#2"/>
          <p:cNvSpPr txBox="1">
            <a:spLocks noChangeArrowheads="1"/>
          </p:cNvSpPr>
          <p:nvPr/>
        </p:nvSpPr>
        <p:spPr bwMode="auto">
          <a:xfrm>
            <a:off x="228899" y="8544386"/>
            <a:ext cx="55242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500" dirty="0">
                <a:latin typeface="Verdana" pitchFamily="34" charset="0"/>
                <a:ea typeface="Verdana" pitchFamily="34" charset="0"/>
                <a:cs typeface="Verdana" pitchFamily="34" charset="0"/>
              </a:rPr>
              <a:t>Atos, the Atos logo, Atos|Syntel are registered trademarks of the Atos group. © 2021 Atos. Confidential information owned by Atos, to be used by the recipient only. This document, or any part of it, may not be reproduced, copied, circulated and/or distributed nor quoted without prior written approval from Atos.</a:t>
            </a:r>
          </a:p>
        </p:txBody>
      </p:sp>
      <p:pic>
        <p:nvPicPr>
          <p:cNvPr id="5" name="Picture 4">
            <a:extLst>
              <a:ext uri="{FF2B5EF4-FFF2-40B4-BE49-F238E27FC236}">
                <a16:creationId xmlns:a16="http://schemas.microsoft.com/office/drawing/2014/main" id="{8F3B4A17-587D-4D62-B38C-A2AB4EDF2F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5494865" y="239574"/>
            <a:ext cx="876985" cy="287357"/>
          </a:xfrm>
          <a:prstGeom prst="rect">
            <a:avLst/>
          </a:prstGeom>
        </p:spPr>
      </p:pic>
    </p:spTree>
    <p:extLst>
      <p:ext uri="{BB962C8B-B14F-4D97-AF65-F5344CB8AC3E}">
        <p14:creationId xmlns:p14="http://schemas.microsoft.com/office/powerpoint/2010/main" val="30356912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4"/>
          <p:cNvSpPr>
            <a:spLocks noGrp="1"/>
          </p:cNvSpPr>
          <p:nvPr>
            <p:ph type="sldNum" sz="quarter" idx="5"/>
          </p:nvPr>
        </p:nvSpPr>
        <p:spPr>
          <a:xfrm>
            <a:off x="6059767" y="8532440"/>
            <a:ext cx="624167" cy="371986"/>
          </a:xfrm>
          <a:prstGeom prst="rect">
            <a:avLst/>
          </a:prstGeom>
        </p:spPr>
        <p:txBody>
          <a:bodyPr vert="horz" lIns="91440" tIns="45720" rIns="91440" bIns="45720" rtlCol="0" anchor="b"/>
          <a:lstStyle>
            <a:lvl1pPr algn="r">
              <a:defRPr sz="1200"/>
            </a:lvl1pPr>
          </a:lstStyle>
          <a:p>
            <a:fld id="{AD910B12-E528-4D59-95AD-82AFC587F8BD}" type="slidenum">
              <a:rPr lang="nl-NL" sz="1000" smtClean="0">
                <a:latin typeface="Verdana" pitchFamily="34" charset="0"/>
                <a:ea typeface="Verdana" pitchFamily="34" charset="0"/>
                <a:cs typeface="Verdana" pitchFamily="34" charset="0"/>
              </a:rPr>
              <a:pPr/>
              <a:t>‹#›</a:t>
            </a:fld>
            <a:endParaRPr lang="nl-NL" sz="1000" dirty="0">
              <a:latin typeface="Verdana" pitchFamily="34" charset="0"/>
              <a:ea typeface="Verdana" pitchFamily="34" charset="0"/>
              <a:cs typeface="Verdana" pitchFamily="34" charset="0"/>
            </a:endParaRPr>
          </a:p>
        </p:txBody>
      </p:sp>
      <p:sp>
        <p:nvSpPr>
          <p:cNvPr id="9" name="AddNotifier#3"/>
          <p:cNvSpPr txBox="1">
            <a:spLocks noChangeArrowheads="1"/>
          </p:cNvSpPr>
          <p:nvPr/>
        </p:nvSpPr>
        <p:spPr bwMode="auto">
          <a:xfrm>
            <a:off x="228899" y="8544386"/>
            <a:ext cx="54937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500" dirty="0">
                <a:latin typeface="Verdana" pitchFamily="34" charset="0"/>
                <a:ea typeface="Verdana" pitchFamily="34" charset="0"/>
                <a:cs typeface="Verdana" pitchFamily="34" charset="0"/>
              </a:rPr>
              <a:t>Atos, the Atos logo, Atos|Syntel are registered trademarks of the Atos group. © 2021 Atos. Confidential information owned by Atos, to be used by the recipient only. This document, or any part of it, may not be reproduced, copied, circulated and/or distributed nor quoted without prior written approval from Atos.</a:t>
            </a:r>
          </a:p>
        </p:txBody>
      </p:sp>
      <p:pic>
        <p:nvPicPr>
          <p:cNvPr id="10" name="Picture 9">
            <a:extLst>
              <a:ext uri="{FF2B5EF4-FFF2-40B4-BE49-F238E27FC236}">
                <a16:creationId xmlns:a16="http://schemas.microsoft.com/office/drawing/2014/main" id="{B7B9D206-8F1A-4CA3-9899-9ED18773EB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5722621" y="171561"/>
            <a:ext cx="754379" cy="247183"/>
          </a:xfrm>
          <a:prstGeom prst="rect">
            <a:avLst/>
          </a:prstGeom>
        </p:spPr>
      </p:pic>
    </p:spTree>
    <p:extLst>
      <p:ext uri="{BB962C8B-B14F-4D97-AF65-F5344CB8AC3E}">
        <p14:creationId xmlns:p14="http://schemas.microsoft.com/office/powerpoint/2010/main" val="4242528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269BF997-9B5F-4A82-AF31-6E87F25749BF}" type="slidenum">
              <a:rPr lang="en-US" smtClean="0"/>
              <a:pPr/>
              <a:t>1</a:t>
            </a:fld>
            <a:endParaRPr lang="en-US" dirty="0"/>
          </a:p>
        </p:txBody>
      </p:sp>
    </p:spTree>
    <p:extLst>
      <p:ext uri="{BB962C8B-B14F-4D97-AF65-F5344CB8AC3E}">
        <p14:creationId xmlns:p14="http://schemas.microsoft.com/office/powerpoint/2010/main" val="1536269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530B5-38DA-4526-A065-277DA25C2C50}"/>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s-GT"/>
          </a:p>
        </p:txBody>
      </p:sp>
      <p:sp>
        <p:nvSpPr>
          <p:cNvPr id="3" name="Subtitle 2">
            <a:extLst>
              <a:ext uri="{FF2B5EF4-FFF2-40B4-BE49-F238E27FC236}">
                <a16:creationId xmlns:a16="http://schemas.microsoft.com/office/drawing/2014/main" id="{3FAFC580-8EF2-4515-BEA3-F6281DF1AB8E}"/>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s-GT"/>
          </a:p>
        </p:txBody>
      </p:sp>
      <p:sp>
        <p:nvSpPr>
          <p:cNvPr id="4" name="Date Placeholder 3">
            <a:extLst>
              <a:ext uri="{FF2B5EF4-FFF2-40B4-BE49-F238E27FC236}">
                <a16:creationId xmlns:a16="http://schemas.microsoft.com/office/drawing/2014/main" id="{7B1ADCB3-24AC-41D4-8086-744D6DCB6483}"/>
              </a:ext>
            </a:extLst>
          </p:cNvPr>
          <p:cNvSpPr>
            <a:spLocks noGrp="1"/>
          </p:cNvSpPr>
          <p:nvPr>
            <p:ph type="dt" sz="half" idx="10"/>
          </p:nvPr>
        </p:nvSpPr>
        <p:spPr/>
        <p:txBody>
          <a:bodyPr/>
          <a:lstStyle/>
          <a:p>
            <a:fld id="{9F15FD6F-73EE-4148-BEA0-50DD3DCA75FE}" type="datetimeFigureOut">
              <a:rPr lang="es-GT" smtClean="0"/>
              <a:t>26/01/2022</a:t>
            </a:fld>
            <a:endParaRPr lang="es-GT"/>
          </a:p>
        </p:txBody>
      </p:sp>
      <p:sp>
        <p:nvSpPr>
          <p:cNvPr id="5" name="Footer Placeholder 4">
            <a:extLst>
              <a:ext uri="{FF2B5EF4-FFF2-40B4-BE49-F238E27FC236}">
                <a16:creationId xmlns:a16="http://schemas.microsoft.com/office/drawing/2014/main" id="{004DE7CF-0974-4B15-BD36-7144D6C47431}"/>
              </a:ext>
            </a:extLst>
          </p:cNvPr>
          <p:cNvSpPr>
            <a:spLocks noGrp="1"/>
          </p:cNvSpPr>
          <p:nvPr>
            <p:ph type="ftr" sz="quarter" idx="11"/>
          </p:nvPr>
        </p:nvSpPr>
        <p:spPr/>
        <p:txBody>
          <a:bodyPr/>
          <a:lstStyle/>
          <a:p>
            <a:endParaRPr lang="es-GT"/>
          </a:p>
        </p:txBody>
      </p:sp>
      <p:sp>
        <p:nvSpPr>
          <p:cNvPr id="6" name="Slide Number Placeholder 5">
            <a:extLst>
              <a:ext uri="{FF2B5EF4-FFF2-40B4-BE49-F238E27FC236}">
                <a16:creationId xmlns:a16="http://schemas.microsoft.com/office/drawing/2014/main" id="{68636535-237E-49FC-A906-A19539D13BB4}"/>
              </a:ext>
            </a:extLst>
          </p:cNvPr>
          <p:cNvSpPr>
            <a:spLocks noGrp="1"/>
          </p:cNvSpPr>
          <p:nvPr>
            <p:ph type="sldNum" sz="quarter" idx="12"/>
          </p:nvPr>
        </p:nvSpPr>
        <p:spPr/>
        <p:txBody>
          <a:bodyPr/>
          <a:lstStyle/>
          <a:p>
            <a:fld id="{2B2580E3-9A4D-4F0A-A969-D33331317C6E}" type="slidenum">
              <a:rPr lang="es-GT" smtClean="0"/>
              <a:t>‹#›</a:t>
            </a:fld>
            <a:endParaRPr lang="es-GT"/>
          </a:p>
        </p:txBody>
      </p:sp>
    </p:spTree>
    <p:extLst>
      <p:ext uri="{BB962C8B-B14F-4D97-AF65-F5344CB8AC3E}">
        <p14:creationId xmlns:p14="http://schemas.microsoft.com/office/powerpoint/2010/main" val="742246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7F7CB-13D6-4867-A9E7-6F2BEAA843F0}"/>
              </a:ext>
            </a:extLst>
          </p:cNvPr>
          <p:cNvSpPr>
            <a:spLocks noGrp="1"/>
          </p:cNvSpPr>
          <p:nvPr>
            <p:ph type="title"/>
          </p:nvPr>
        </p:nvSpPr>
        <p:spPr/>
        <p:txBody>
          <a:bodyPr/>
          <a:lstStyle/>
          <a:p>
            <a:r>
              <a:rPr lang="en-US"/>
              <a:t>Click to edit Master title style</a:t>
            </a:r>
            <a:endParaRPr lang="es-GT"/>
          </a:p>
        </p:txBody>
      </p:sp>
      <p:sp>
        <p:nvSpPr>
          <p:cNvPr id="3" name="Vertical Text Placeholder 2">
            <a:extLst>
              <a:ext uri="{FF2B5EF4-FFF2-40B4-BE49-F238E27FC236}">
                <a16:creationId xmlns:a16="http://schemas.microsoft.com/office/drawing/2014/main" id="{496E4AF1-8480-4E83-BA43-0F780448AD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4" name="Date Placeholder 3">
            <a:extLst>
              <a:ext uri="{FF2B5EF4-FFF2-40B4-BE49-F238E27FC236}">
                <a16:creationId xmlns:a16="http://schemas.microsoft.com/office/drawing/2014/main" id="{CAA7E62A-A046-4AEE-869D-3A5857AB5A3C}"/>
              </a:ext>
            </a:extLst>
          </p:cNvPr>
          <p:cNvSpPr>
            <a:spLocks noGrp="1"/>
          </p:cNvSpPr>
          <p:nvPr>
            <p:ph type="dt" sz="half" idx="10"/>
          </p:nvPr>
        </p:nvSpPr>
        <p:spPr/>
        <p:txBody>
          <a:bodyPr/>
          <a:lstStyle/>
          <a:p>
            <a:fld id="{9F15FD6F-73EE-4148-BEA0-50DD3DCA75FE}" type="datetimeFigureOut">
              <a:rPr lang="es-GT" smtClean="0"/>
              <a:t>26/01/2022</a:t>
            </a:fld>
            <a:endParaRPr lang="es-GT"/>
          </a:p>
        </p:txBody>
      </p:sp>
      <p:sp>
        <p:nvSpPr>
          <p:cNvPr id="5" name="Footer Placeholder 4">
            <a:extLst>
              <a:ext uri="{FF2B5EF4-FFF2-40B4-BE49-F238E27FC236}">
                <a16:creationId xmlns:a16="http://schemas.microsoft.com/office/drawing/2014/main" id="{E88A2AA7-A63D-4A36-B46B-3A56AB762282}"/>
              </a:ext>
            </a:extLst>
          </p:cNvPr>
          <p:cNvSpPr>
            <a:spLocks noGrp="1"/>
          </p:cNvSpPr>
          <p:nvPr>
            <p:ph type="ftr" sz="quarter" idx="11"/>
          </p:nvPr>
        </p:nvSpPr>
        <p:spPr/>
        <p:txBody>
          <a:bodyPr/>
          <a:lstStyle/>
          <a:p>
            <a:endParaRPr lang="es-GT"/>
          </a:p>
        </p:txBody>
      </p:sp>
      <p:sp>
        <p:nvSpPr>
          <p:cNvPr id="6" name="Slide Number Placeholder 5">
            <a:extLst>
              <a:ext uri="{FF2B5EF4-FFF2-40B4-BE49-F238E27FC236}">
                <a16:creationId xmlns:a16="http://schemas.microsoft.com/office/drawing/2014/main" id="{7BC4C10D-83E6-42CE-94AF-F18232709CD6}"/>
              </a:ext>
            </a:extLst>
          </p:cNvPr>
          <p:cNvSpPr>
            <a:spLocks noGrp="1"/>
          </p:cNvSpPr>
          <p:nvPr>
            <p:ph type="sldNum" sz="quarter" idx="12"/>
          </p:nvPr>
        </p:nvSpPr>
        <p:spPr/>
        <p:txBody>
          <a:bodyPr/>
          <a:lstStyle/>
          <a:p>
            <a:fld id="{2B2580E3-9A4D-4F0A-A969-D33331317C6E}" type="slidenum">
              <a:rPr lang="es-GT" smtClean="0"/>
              <a:t>‹#›</a:t>
            </a:fld>
            <a:endParaRPr lang="es-GT"/>
          </a:p>
        </p:txBody>
      </p:sp>
    </p:spTree>
    <p:extLst>
      <p:ext uri="{BB962C8B-B14F-4D97-AF65-F5344CB8AC3E}">
        <p14:creationId xmlns:p14="http://schemas.microsoft.com/office/powerpoint/2010/main" val="368536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E660BB-F361-46FE-BFA3-E4CB3F562362}"/>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s-GT"/>
          </a:p>
        </p:txBody>
      </p:sp>
      <p:sp>
        <p:nvSpPr>
          <p:cNvPr id="3" name="Vertical Text Placeholder 2">
            <a:extLst>
              <a:ext uri="{FF2B5EF4-FFF2-40B4-BE49-F238E27FC236}">
                <a16:creationId xmlns:a16="http://schemas.microsoft.com/office/drawing/2014/main" id="{3189CB11-92D3-4AD0-8263-4E460DBFDC22}"/>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4" name="Date Placeholder 3">
            <a:extLst>
              <a:ext uri="{FF2B5EF4-FFF2-40B4-BE49-F238E27FC236}">
                <a16:creationId xmlns:a16="http://schemas.microsoft.com/office/drawing/2014/main" id="{0D3ACD82-E73F-4316-9E7E-4A72AF57A2A6}"/>
              </a:ext>
            </a:extLst>
          </p:cNvPr>
          <p:cNvSpPr>
            <a:spLocks noGrp="1"/>
          </p:cNvSpPr>
          <p:nvPr>
            <p:ph type="dt" sz="half" idx="10"/>
          </p:nvPr>
        </p:nvSpPr>
        <p:spPr/>
        <p:txBody>
          <a:bodyPr/>
          <a:lstStyle/>
          <a:p>
            <a:fld id="{9F15FD6F-73EE-4148-BEA0-50DD3DCA75FE}" type="datetimeFigureOut">
              <a:rPr lang="es-GT" smtClean="0"/>
              <a:t>26/01/2022</a:t>
            </a:fld>
            <a:endParaRPr lang="es-GT"/>
          </a:p>
        </p:txBody>
      </p:sp>
      <p:sp>
        <p:nvSpPr>
          <p:cNvPr id="5" name="Footer Placeholder 4">
            <a:extLst>
              <a:ext uri="{FF2B5EF4-FFF2-40B4-BE49-F238E27FC236}">
                <a16:creationId xmlns:a16="http://schemas.microsoft.com/office/drawing/2014/main" id="{E5518340-B4AF-4710-9467-DE6E6DA1392C}"/>
              </a:ext>
            </a:extLst>
          </p:cNvPr>
          <p:cNvSpPr>
            <a:spLocks noGrp="1"/>
          </p:cNvSpPr>
          <p:nvPr>
            <p:ph type="ftr" sz="quarter" idx="11"/>
          </p:nvPr>
        </p:nvSpPr>
        <p:spPr/>
        <p:txBody>
          <a:bodyPr/>
          <a:lstStyle/>
          <a:p>
            <a:endParaRPr lang="es-GT"/>
          </a:p>
        </p:txBody>
      </p:sp>
      <p:sp>
        <p:nvSpPr>
          <p:cNvPr id="6" name="Slide Number Placeholder 5">
            <a:extLst>
              <a:ext uri="{FF2B5EF4-FFF2-40B4-BE49-F238E27FC236}">
                <a16:creationId xmlns:a16="http://schemas.microsoft.com/office/drawing/2014/main" id="{A267C148-3F6F-400B-A60B-DDB72CB1DD87}"/>
              </a:ext>
            </a:extLst>
          </p:cNvPr>
          <p:cNvSpPr>
            <a:spLocks noGrp="1"/>
          </p:cNvSpPr>
          <p:nvPr>
            <p:ph type="sldNum" sz="quarter" idx="12"/>
          </p:nvPr>
        </p:nvSpPr>
        <p:spPr/>
        <p:txBody>
          <a:bodyPr/>
          <a:lstStyle/>
          <a:p>
            <a:fld id="{2B2580E3-9A4D-4F0A-A969-D33331317C6E}" type="slidenum">
              <a:rPr lang="es-GT" smtClean="0"/>
              <a:t>‹#›</a:t>
            </a:fld>
            <a:endParaRPr lang="es-GT"/>
          </a:p>
        </p:txBody>
      </p:sp>
    </p:spTree>
    <p:extLst>
      <p:ext uri="{BB962C8B-B14F-4D97-AF65-F5344CB8AC3E}">
        <p14:creationId xmlns:p14="http://schemas.microsoft.com/office/powerpoint/2010/main" val="3833049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C62829B-E2C5-44BC-B862-8528BA6E42EB}"/>
              </a:ext>
            </a:extLst>
          </p:cNvPr>
          <p:cNvSpPr>
            <a:spLocks noGrp="1"/>
          </p:cNvSpPr>
          <p:nvPr userDrawn="1">
            <p:ph type="body" sz="quarter" idx="11" hasCustomPrompt="1"/>
          </p:nvPr>
        </p:nvSpPr>
        <p:spPr bwMode="invGray">
          <a:xfrm>
            <a:off x="318776" y="1276350"/>
            <a:ext cx="4665974" cy="1704242"/>
          </a:xfrm>
        </p:spPr>
        <p:txBody>
          <a:bodyPr lIns="0" tIns="0" rIns="0" bIns="0" anchor="ctr">
            <a:noAutofit/>
          </a:bodyPr>
          <a:lstStyle>
            <a:lvl1pPr marL="0" indent="0">
              <a:spcAft>
                <a:spcPts val="100"/>
              </a:spcAft>
              <a:buNone/>
              <a:defRPr sz="3200">
                <a:latin typeface="Raleway SemiBold" pitchFamily="2" charset="0"/>
              </a:defRPr>
            </a:lvl1pPr>
            <a:lvl2pPr marL="0" indent="0">
              <a:spcAft>
                <a:spcPts val="100"/>
              </a:spcAft>
              <a:buNone/>
              <a:defRPr sz="2400">
                <a:solidFill>
                  <a:schemeClr val="accent1"/>
                </a:solidFill>
                <a:latin typeface="Raleway SemiBold" pitchFamily="2" charset="0"/>
              </a:defRPr>
            </a:lvl2pPr>
          </a:lstStyle>
          <a:p>
            <a:pPr lvl="0"/>
            <a:r>
              <a:rPr lang="en-US" dirty="0"/>
              <a:t>Title in </a:t>
            </a:r>
            <a:r>
              <a:rPr lang="en-US" dirty="0" err="1"/>
              <a:t>Raleway</a:t>
            </a:r>
            <a:br>
              <a:rPr lang="en-US" dirty="0"/>
            </a:br>
            <a:r>
              <a:rPr lang="en-US" dirty="0" err="1"/>
              <a:t>SemiBold</a:t>
            </a:r>
            <a:r>
              <a:rPr lang="en-US" dirty="0"/>
              <a:t> 32pt</a:t>
            </a:r>
          </a:p>
          <a:p>
            <a:pPr lvl="1"/>
            <a:r>
              <a:rPr lang="en-US" dirty="0"/>
              <a:t>Subtitle in </a:t>
            </a:r>
            <a:r>
              <a:rPr lang="en-US" dirty="0" err="1"/>
              <a:t>Raleway</a:t>
            </a:r>
            <a:r>
              <a:rPr lang="en-US" dirty="0"/>
              <a:t> </a:t>
            </a:r>
            <a:br>
              <a:rPr lang="en-US" dirty="0"/>
            </a:br>
            <a:r>
              <a:rPr lang="en-US" dirty="0" err="1"/>
              <a:t>SemiBold</a:t>
            </a:r>
            <a:r>
              <a:rPr lang="en-US" dirty="0"/>
              <a:t> 24pt</a:t>
            </a:r>
          </a:p>
        </p:txBody>
      </p:sp>
      <p:sp>
        <p:nvSpPr>
          <p:cNvPr id="17" name="Text Placeholder 16">
            <a:extLst>
              <a:ext uri="{FF2B5EF4-FFF2-40B4-BE49-F238E27FC236}">
                <a16:creationId xmlns:a16="http://schemas.microsoft.com/office/drawing/2014/main" id="{B8AE34A7-F4A5-49F5-86B2-EC41ED39E6FE}"/>
              </a:ext>
            </a:extLst>
          </p:cNvPr>
          <p:cNvSpPr>
            <a:spLocks noGrp="1"/>
          </p:cNvSpPr>
          <p:nvPr userDrawn="1">
            <p:ph type="body" sz="quarter" idx="12" hasCustomPrompt="1"/>
          </p:nvPr>
        </p:nvSpPr>
        <p:spPr bwMode="invGray">
          <a:xfrm>
            <a:off x="318776" y="3683977"/>
            <a:ext cx="3201843" cy="553998"/>
          </a:xfrm>
        </p:spPr>
        <p:txBody>
          <a:bodyPr wrap="none" lIns="0" tIns="0" rIns="0" bIns="0">
            <a:noAutofit/>
          </a:bodyPr>
          <a:lstStyle>
            <a:lvl1pPr marL="0" indent="0" algn="l" defTabSz="914400" rtl="0" eaLnBrk="1" latinLnBrk="0" hangingPunct="1">
              <a:spcBef>
                <a:spcPts val="0"/>
              </a:spcBef>
              <a:spcAft>
                <a:spcPts val="0"/>
              </a:spcAft>
              <a:buClr>
                <a:srgbClr val="0588E8"/>
              </a:buClr>
              <a:buSzPct val="85000"/>
              <a:buFont typeface="Lucida Sans Unicode" pitchFamily="34" charset="0"/>
              <a:buNone/>
              <a:defRPr lang="en-US" sz="1200" kern="1200" baseline="0" dirty="0" smtClean="0">
                <a:solidFill>
                  <a:schemeClr val="tx1"/>
                </a:solidFill>
                <a:latin typeface="Raleway Medium" pitchFamily="2" charset="0"/>
                <a:ea typeface="Verdana" pitchFamily="34" charset="0"/>
                <a:cs typeface="Raleway Medium" pitchFamily="2" charset="0"/>
              </a:defRPr>
            </a:lvl1pPr>
            <a:lvl2pPr marL="0" indent="0" algn="l" defTabSz="914400" rtl="0" eaLnBrk="1" latinLnBrk="0" hangingPunct="1">
              <a:spcBef>
                <a:spcPts val="0"/>
              </a:spcBef>
              <a:spcAft>
                <a:spcPts val="0"/>
              </a:spcAft>
              <a:buClr>
                <a:srgbClr val="0588E8"/>
              </a:buClr>
              <a:buSzPct val="85000"/>
              <a:buFont typeface="Lucida Sans Unicode" pitchFamily="34" charset="0"/>
              <a:buNone/>
              <a:defRPr lang="en-US" sz="1200" kern="1200" baseline="0" dirty="0" smtClean="0">
                <a:solidFill>
                  <a:schemeClr val="tx1"/>
                </a:solidFill>
                <a:latin typeface="Raleway Medium" pitchFamily="2" charset="0"/>
                <a:ea typeface="Verdana" pitchFamily="34" charset="0"/>
                <a:cs typeface="Raleway Medium" pitchFamily="2" charset="0"/>
              </a:defRPr>
            </a:lvl2pPr>
            <a:lvl3pPr marL="0" indent="0" algn="l" defTabSz="914400" rtl="0" eaLnBrk="1" latinLnBrk="0" hangingPunct="1">
              <a:spcBef>
                <a:spcPts val="0"/>
              </a:spcBef>
              <a:spcAft>
                <a:spcPts val="0"/>
              </a:spcAft>
              <a:buClr>
                <a:srgbClr val="0588E8"/>
              </a:buClr>
              <a:buSzPct val="85000"/>
              <a:buFont typeface="Lucida Sans Unicode" pitchFamily="34" charset="0"/>
              <a:buNone/>
              <a:defRPr lang="en-US" sz="1200" kern="1200" baseline="0" dirty="0" smtClean="0">
                <a:solidFill>
                  <a:srgbClr val="808080"/>
                </a:solidFill>
                <a:latin typeface="Raleway Light" pitchFamily="2" charset="0"/>
                <a:ea typeface="Verdana" pitchFamily="34" charset="0"/>
                <a:cs typeface="Verdana" pitchFamily="34" charset="0"/>
              </a:defRPr>
            </a:lvl3pPr>
          </a:lstStyle>
          <a:p>
            <a:pPr lvl="0"/>
            <a:r>
              <a:rPr lang="en-US" dirty="0"/>
              <a:t>Presenter Name</a:t>
            </a:r>
          </a:p>
          <a:p>
            <a:pPr lvl="1"/>
            <a:r>
              <a:rPr lang="en-US" dirty="0"/>
              <a:t>Job Title</a:t>
            </a:r>
          </a:p>
          <a:p>
            <a:pPr lvl="1"/>
            <a:r>
              <a:rPr lang="en-US" dirty="0"/>
              <a:t>dd/mm/</a:t>
            </a:r>
            <a:r>
              <a:rPr lang="en-US" dirty="0" err="1"/>
              <a:t>yyyy</a:t>
            </a:r>
            <a:endParaRPr lang="en-US" dirty="0"/>
          </a:p>
        </p:txBody>
      </p:sp>
    </p:spTree>
    <p:extLst>
      <p:ext uri="{BB962C8B-B14F-4D97-AF65-F5344CB8AC3E}">
        <p14:creationId xmlns:p14="http://schemas.microsoft.com/office/powerpoint/2010/main" val="3294403419"/>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58500-CE5F-4F59-96C2-296CFAC09E48}"/>
              </a:ext>
            </a:extLst>
          </p:cNvPr>
          <p:cNvSpPr>
            <a:spLocks noGrp="1"/>
          </p:cNvSpPr>
          <p:nvPr>
            <p:ph type="title" hasCustomPrompt="1"/>
          </p:nvPr>
        </p:nvSpPr>
        <p:spPr bwMode="invGray">
          <a:xfrm>
            <a:off x="227661" y="123478"/>
            <a:ext cx="8577072" cy="567000"/>
          </a:xfrm>
        </p:spPr>
        <p:txBody>
          <a:bodyPr/>
          <a:lstStyle>
            <a:lvl1pPr>
              <a:defRPr/>
            </a:lvl1pPr>
          </a:lstStyle>
          <a:p>
            <a:r>
              <a:rPr lang="en-US" dirty="0"/>
              <a:t>Content Overview</a:t>
            </a:r>
          </a:p>
        </p:txBody>
      </p:sp>
      <p:sp>
        <p:nvSpPr>
          <p:cNvPr id="7" name="Text Placeholder 6">
            <a:extLst>
              <a:ext uri="{FF2B5EF4-FFF2-40B4-BE49-F238E27FC236}">
                <a16:creationId xmlns:a16="http://schemas.microsoft.com/office/drawing/2014/main" id="{C942F813-D13D-4898-A2BE-1B872D7D58BC}"/>
              </a:ext>
            </a:extLst>
          </p:cNvPr>
          <p:cNvSpPr>
            <a:spLocks noGrp="1"/>
          </p:cNvSpPr>
          <p:nvPr>
            <p:ph type="body" sz="quarter" idx="10" hasCustomPrompt="1"/>
          </p:nvPr>
        </p:nvSpPr>
        <p:spPr bwMode="invGray">
          <a:xfrm>
            <a:off x="990599" y="1082386"/>
            <a:ext cx="3383280" cy="550431"/>
          </a:xfrm>
        </p:spPr>
        <p:txBody>
          <a:bodyPr lIns="0" tIns="0" rIns="0" bIns="0"/>
          <a:lstStyle>
            <a:lvl1pPr marL="0" indent="0">
              <a:buNone/>
              <a:defRPr sz="2000">
                <a:latin typeface="+mn-lt"/>
              </a:defRPr>
            </a:lvl1pPr>
          </a:lstStyle>
          <a:p>
            <a:pPr lvl="0"/>
            <a:r>
              <a:rPr lang="en-US" dirty="0"/>
              <a:t>Chapter Title</a:t>
            </a:r>
          </a:p>
        </p:txBody>
      </p:sp>
      <p:sp>
        <p:nvSpPr>
          <p:cNvPr id="8" name="Text Placeholder 6">
            <a:extLst>
              <a:ext uri="{FF2B5EF4-FFF2-40B4-BE49-F238E27FC236}">
                <a16:creationId xmlns:a16="http://schemas.microsoft.com/office/drawing/2014/main" id="{347FEC1B-68F0-49E3-8BE9-A03AAC0A6241}"/>
              </a:ext>
            </a:extLst>
          </p:cNvPr>
          <p:cNvSpPr>
            <a:spLocks noGrp="1"/>
          </p:cNvSpPr>
          <p:nvPr>
            <p:ph type="body" sz="quarter" idx="11" hasCustomPrompt="1"/>
          </p:nvPr>
        </p:nvSpPr>
        <p:spPr bwMode="invGray">
          <a:xfrm>
            <a:off x="990599" y="2055668"/>
            <a:ext cx="3383280" cy="550431"/>
          </a:xfrm>
        </p:spPr>
        <p:txBody>
          <a:bodyPr lIns="0" tIns="0" rIns="0" bIns="0"/>
          <a:lstStyle>
            <a:lvl1pPr marL="0" indent="0">
              <a:buNone/>
              <a:defRPr sz="2000">
                <a:latin typeface="+mn-lt"/>
              </a:defRPr>
            </a:lvl1pPr>
          </a:lstStyle>
          <a:p>
            <a:pPr lvl="0"/>
            <a:r>
              <a:rPr lang="en-US" dirty="0"/>
              <a:t>Chapter Title</a:t>
            </a:r>
          </a:p>
        </p:txBody>
      </p:sp>
      <p:sp>
        <p:nvSpPr>
          <p:cNvPr id="9" name="Text Placeholder 6">
            <a:extLst>
              <a:ext uri="{FF2B5EF4-FFF2-40B4-BE49-F238E27FC236}">
                <a16:creationId xmlns:a16="http://schemas.microsoft.com/office/drawing/2014/main" id="{3549CB22-2806-43E4-9527-5624BCB6EC71}"/>
              </a:ext>
            </a:extLst>
          </p:cNvPr>
          <p:cNvSpPr>
            <a:spLocks noGrp="1"/>
          </p:cNvSpPr>
          <p:nvPr>
            <p:ph type="body" sz="quarter" idx="12" hasCustomPrompt="1"/>
          </p:nvPr>
        </p:nvSpPr>
        <p:spPr bwMode="invGray">
          <a:xfrm>
            <a:off x="990599" y="3028950"/>
            <a:ext cx="3383280" cy="550431"/>
          </a:xfrm>
        </p:spPr>
        <p:txBody>
          <a:bodyPr lIns="0" tIns="0" rIns="0" bIns="0"/>
          <a:lstStyle>
            <a:lvl1pPr marL="0" indent="0">
              <a:buNone/>
              <a:defRPr sz="2000">
                <a:latin typeface="+mn-lt"/>
              </a:defRPr>
            </a:lvl1pPr>
          </a:lstStyle>
          <a:p>
            <a:pPr lvl="0"/>
            <a:r>
              <a:rPr lang="en-US" dirty="0"/>
              <a:t>Chapter Title</a:t>
            </a:r>
          </a:p>
        </p:txBody>
      </p:sp>
      <p:sp>
        <p:nvSpPr>
          <p:cNvPr id="10" name="Text Placeholder 6">
            <a:extLst>
              <a:ext uri="{FF2B5EF4-FFF2-40B4-BE49-F238E27FC236}">
                <a16:creationId xmlns:a16="http://schemas.microsoft.com/office/drawing/2014/main" id="{69F854CC-480E-4C43-A264-6534CA2A6540}"/>
              </a:ext>
            </a:extLst>
          </p:cNvPr>
          <p:cNvSpPr>
            <a:spLocks noGrp="1"/>
          </p:cNvSpPr>
          <p:nvPr>
            <p:ph type="body" sz="quarter" idx="13" hasCustomPrompt="1"/>
          </p:nvPr>
        </p:nvSpPr>
        <p:spPr bwMode="invGray">
          <a:xfrm>
            <a:off x="5421453" y="1082386"/>
            <a:ext cx="3383280" cy="550431"/>
          </a:xfrm>
        </p:spPr>
        <p:txBody>
          <a:bodyPr lIns="0" tIns="0" rIns="0" bIns="0"/>
          <a:lstStyle>
            <a:lvl1pPr marL="0" indent="0">
              <a:buNone/>
              <a:defRPr sz="2000">
                <a:latin typeface="+mn-lt"/>
              </a:defRPr>
            </a:lvl1pPr>
          </a:lstStyle>
          <a:p>
            <a:pPr lvl="0"/>
            <a:r>
              <a:rPr lang="en-US" dirty="0"/>
              <a:t>Chapter Title</a:t>
            </a:r>
          </a:p>
        </p:txBody>
      </p:sp>
      <p:sp>
        <p:nvSpPr>
          <p:cNvPr id="11" name="Text Placeholder 6">
            <a:extLst>
              <a:ext uri="{FF2B5EF4-FFF2-40B4-BE49-F238E27FC236}">
                <a16:creationId xmlns:a16="http://schemas.microsoft.com/office/drawing/2014/main" id="{14CAF380-1CE0-47D8-BF63-BD2BE8A6EF7E}"/>
              </a:ext>
            </a:extLst>
          </p:cNvPr>
          <p:cNvSpPr>
            <a:spLocks noGrp="1"/>
          </p:cNvSpPr>
          <p:nvPr>
            <p:ph type="body" sz="quarter" idx="14" hasCustomPrompt="1"/>
          </p:nvPr>
        </p:nvSpPr>
        <p:spPr bwMode="invGray">
          <a:xfrm>
            <a:off x="5421453" y="2055668"/>
            <a:ext cx="3383280" cy="550431"/>
          </a:xfrm>
        </p:spPr>
        <p:txBody>
          <a:bodyPr lIns="0" tIns="0" rIns="0" bIns="0"/>
          <a:lstStyle>
            <a:lvl1pPr marL="0" indent="0">
              <a:buNone/>
              <a:defRPr sz="2000">
                <a:latin typeface="+mn-lt"/>
              </a:defRPr>
            </a:lvl1pPr>
          </a:lstStyle>
          <a:p>
            <a:pPr lvl="0"/>
            <a:r>
              <a:rPr lang="en-US" dirty="0"/>
              <a:t>Chapter Title</a:t>
            </a:r>
          </a:p>
        </p:txBody>
      </p:sp>
      <p:sp>
        <p:nvSpPr>
          <p:cNvPr id="12" name="Text Placeholder 6">
            <a:extLst>
              <a:ext uri="{FF2B5EF4-FFF2-40B4-BE49-F238E27FC236}">
                <a16:creationId xmlns:a16="http://schemas.microsoft.com/office/drawing/2014/main" id="{3F07D1BF-42AE-4960-AA19-EA8FF7BF0DB6}"/>
              </a:ext>
            </a:extLst>
          </p:cNvPr>
          <p:cNvSpPr>
            <a:spLocks noGrp="1"/>
          </p:cNvSpPr>
          <p:nvPr>
            <p:ph type="body" sz="quarter" idx="15" hasCustomPrompt="1"/>
          </p:nvPr>
        </p:nvSpPr>
        <p:spPr bwMode="invGray">
          <a:xfrm>
            <a:off x="5421453" y="3028950"/>
            <a:ext cx="3383280" cy="550431"/>
          </a:xfrm>
        </p:spPr>
        <p:txBody>
          <a:bodyPr lIns="0" tIns="0" rIns="0" bIns="0"/>
          <a:lstStyle>
            <a:lvl1pPr marL="0" indent="0">
              <a:buNone/>
              <a:defRPr sz="2000">
                <a:latin typeface="+mn-lt"/>
              </a:defRPr>
            </a:lvl1pPr>
          </a:lstStyle>
          <a:p>
            <a:pPr lvl="0"/>
            <a:r>
              <a:rPr lang="en-US" dirty="0"/>
              <a:t>Chapter Title</a:t>
            </a:r>
          </a:p>
        </p:txBody>
      </p:sp>
      <p:sp>
        <p:nvSpPr>
          <p:cNvPr id="13" name="Text Placeholder 6">
            <a:extLst>
              <a:ext uri="{FF2B5EF4-FFF2-40B4-BE49-F238E27FC236}">
                <a16:creationId xmlns:a16="http://schemas.microsoft.com/office/drawing/2014/main" id="{AD83F0B5-8532-42AC-9FDE-DA41889DF0A4}"/>
              </a:ext>
            </a:extLst>
          </p:cNvPr>
          <p:cNvSpPr>
            <a:spLocks noGrp="1"/>
          </p:cNvSpPr>
          <p:nvPr>
            <p:ph type="body" sz="quarter" idx="16" hasCustomPrompt="1"/>
          </p:nvPr>
        </p:nvSpPr>
        <p:spPr bwMode="invGray">
          <a:xfrm>
            <a:off x="326682" y="1082386"/>
            <a:ext cx="331822" cy="307777"/>
          </a:xfrm>
        </p:spPr>
        <p:txBody>
          <a:bodyPr wrap="none" lIns="0" tIns="0" rIns="0" bIns="0">
            <a:spAutoFit/>
          </a:bodyPr>
          <a:lstStyle>
            <a:lvl1pPr marL="0" indent="0">
              <a:buNone/>
              <a:defRPr sz="2000">
                <a:solidFill>
                  <a:schemeClr val="accent1"/>
                </a:solidFill>
                <a:latin typeface="+mj-lt"/>
              </a:defRPr>
            </a:lvl1pPr>
          </a:lstStyle>
          <a:p>
            <a:pPr lvl="0"/>
            <a:r>
              <a:rPr lang="en-US" dirty="0"/>
              <a:t>01.</a:t>
            </a:r>
          </a:p>
        </p:txBody>
      </p:sp>
      <p:sp>
        <p:nvSpPr>
          <p:cNvPr id="14" name="Text Placeholder 6">
            <a:extLst>
              <a:ext uri="{FF2B5EF4-FFF2-40B4-BE49-F238E27FC236}">
                <a16:creationId xmlns:a16="http://schemas.microsoft.com/office/drawing/2014/main" id="{506973D8-023E-4304-AF2C-5E14B5E74DBC}"/>
              </a:ext>
            </a:extLst>
          </p:cNvPr>
          <p:cNvSpPr>
            <a:spLocks noGrp="1"/>
          </p:cNvSpPr>
          <p:nvPr>
            <p:ph type="body" sz="quarter" idx="17" hasCustomPrompt="1"/>
          </p:nvPr>
        </p:nvSpPr>
        <p:spPr bwMode="invGray">
          <a:xfrm>
            <a:off x="326682" y="2055668"/>
            <a:ext cx="352661" cy="307777"/>
          </a:xfrm>
        </p:spPr>
        <p:txBody>
          <a:bodyPr wrap="none" lIns="0" tIns="0" rIns="0" bIns="0">
            <a:spAutoFit/>
          </a:bodyPr>
          <a:lstStyle>
            <a:lvl1pPr marL="0" indent="0">
              <a:buNone/>
              <a:defRPr sz="2000">
                <a:solidFill>
                  <a:schemeClr val="accent1"/>
                </a:solidFill>
                <a:latin typeface="+mj-lt"/>
              </a:defRPr>
            </a:lvl1pPr>
          </a:lstStyle>
          <a:p>
            <a:pPr lvl="0"/>
            <a:r>
              <a:rPr lang="en-US" dirty="0"/>
              <a:t>02.</a:t>
            </a:r>
          </a:p>
        </p:txBody>
      </p:sp>
      <p:sp>
        <p:nvSpPr>
          <p:cNvPr id="15" name="Text Placeholder 6">
            <a:extLst>
              <a:ext uri="{FF2B5EF4-FFF2-40B4-BE49-F238E27FC236}">
                <a16:creationId xmlns:a16="http://schemas.microsoft.com/office/drawing/2014/main" id="{4A27ABC0-C61F-4F54-B518-CCA6BBA22BB5}"/>
              </a:ext>
            </a:extLst>
          </p:cNvPr>
          <p:cNvSpPr>
            <a:spLocks noGrp="1"/>
          </p:cNvSpPr>
          <p:nvPr>
            <p:ph type="body" sz="quarter" idx="18" hasCustomPrompt="1"/>
          </p:nvPr>
        </p:nvSpPr>
        <p:spPr bwMode="invGray">
          <a:xfrm>
            <a:off x="326682" y="3028950"/>
            <a:ext cx="352661" cy="307777"/>
          </a:xfrm>
        </p:spPr>
        <p:txBody>
          <a:bodyPr wrap="none" lIns="0" tIns="0" rIns="0" bIns="0">
            <a:spAutoFit/>
          </a:bodyPr>
          <a:lstStyle>
            <a:lvl1pPr marL="0" indent="0">
              <a:buNone/>
              <a:defRPr sz="2000">
                <a:solidFill>
                  <a:schemeClr val="accent1"/>
                </a:solidFill>
                <a:latin typeface="+mj-lt"/>
              </a:defRPr>
            </a:lvl1pPr>
          </a:lstStyle>
          <a:p>
            <a:pPr lvl="0"/>
            <a:r>
              <a:rPr lang="en-US" dirty="0"/>
              <a:t>03.</a:t>
            </a:r>
          </a:p>
        </p:txBody>
      </p:sp>
      <p:sp>
        <p:nvSpPr>
          <p:cNvPr id="16" name="Text Placeholder 6">
            <a:extLst>
              <a:ext uri="{FF2B5EF4-FFF2-40B4-BE49-F238E27FC236}">
                <a16:creationId xmlns:a16="http://schemas.microsoft.com/office/drawing/2014/main" id="{EF03094F-42FA-42F4-8825-CFEF822E272A}"/>
              </a:ext>
            </a:extLst>
          </p:cNvPr>
          <p:cNvSpPr>
            <a:spLocks noGrp="1"/>
          </p:cNvSpPr>
          <p:nvPr>
            <p:ph type="body" sz="quarter" idx="19" hasCustomPrompt="1"/>
          </p:nvPr>
        </p:nvSpPr>
        <p:spPr bwMode="invGray">
          <a:xfrm>
            <a:off x="4779179" y="1082386"/>
            <a:ext cx="355867" cy="307777"/>
          </a:xfrm>
        </p:spPr>
        <p:txBody>
          <a:bodyPr wrap="none" lIns="0" tIns="0" rIns="0" bIns="0">
            <a:spAutoFit/>
          </a:bodyPr>
          <a:lstStyle>
            <a:lvl1pPr marL="0" indent="0">
              <a:buNone/>
              <a:defRPr sz="2000">
                <a:solidFill>
                  <a:schemeClr val="accent1"/>
                </a:solidFill>
                <a:latin typeface="+mj-lt"/>
              </a:defRPr>
            </a:lvl1pPr>
          </a:lstStyle>
          <a:p>
            <a:pPr lvl="0"/>
            <a:r>
              <a:rPr lang="en-US" dirty="0"/>
              <a:t>04.</a:t>
            </a:r>
          </a:p>
        </p:txBody>
      </p:sp>
      <p:sp>
        <p:nvSpPr>
          <p:cNvPr id="17" name="Text Placeholder 6">
            <a:extLst>
              <a:ext uri="{FF2B5EF4-FFF2-40B4-BE49-F238E27FC236}">
                <a16:creationId xmlns:a16="http://schemas.microsoft.com/office/drawing/2014/main" id="{2FBF07A3-F7C2-4BCF-827D-B6CB2A336230}"/>
              </a:ext>
            </a:extLst>
          </p:cNvPr>
          <p:cNvSpPr>
            <a:spLocks noGrp="1"/>
          </p:cNvSpPr>
          <p:nvPr>
            <p:ph type="body" sz="quarter" idx="20" hasCustomPrompt="1"/>
          </p:nvPr>
        </p:nvSpPr>
        <p:spPr bwMode="invGray">
          <a:xfrm>
            <a:off x="4779179" y="2055668"/>
            <a:ext cx="352661" cy="307777"/>
          </a:xfrm>
        </p:spPr>
        <p:txBody>
          <a:bodyPr wrap="none" lIns="0" tIns="0" rIns="0" bIns="0">
            <a:spAutoFit/>
          </a:bodyPr>
          <a:lstStyle>
            <a:lvl1pPr marL="0" indent="0">
              <a:buNone/>
              <a:defRPr sz="2000">
                <a:solidFill>
                  <a:schemeClr val="accent1"/>
                </a:solidFill>
                <a:latin typeface="+mj-lt"/>
              </a:defRPr>
            </a:lvl1pPr>
          </a:lstStyle>
          <a:p>
            <a:pPr lvl="0"/>
            <a:r>
              <a:rPr lang="en-US" dirty="0"/>
              <a:t>05.</a:t>
            </a:r>
          </a:p>
        </p:txBody>
      </p:sp>
      <p:sp>
        <p:nvSpPr>
          <p:cNvPr id="18" name="Text Placeholder 6">
            <a:extLst>
              <a:ext uri="{FF2B5EF4-FFF2-40B4-BE49-F238E27FC236}">
                <a16:creationId xmlns:a16="http://schemas.microsoft.com/office/drawing/2014/main" id="{8AE22612-FC9E-4469-8E99-65F225DCC96C}"/>
              </a:ext>
            </a:extLst>
          </p:cNvPr>
          <p:cNvSpPr>
            <a:spLocks noGrp="1"/>
          </p:cNvSpPr>
          <p:nvPr>
            <p:ph type="body" sz="quarter" idx="21" hasCustomPrompt="1"/>
          </p:nvPr>
        </p:nvSpPr>
        <p:spPr bwMode="invGray">
          <a:xfrm>
            <a:off x="4779179" y="3028950"/>
            <a:ext cx="367088" cy="307777"/>
          </a:xfrm>
        </p:spPr>
        <p:txBody>
          <a:bodyPr wrap="none" lIns="0" tIns="0" rIns="0" bIns="0">
            <a:spAutoFit/>
          </a:bodyPr>
          <a:lstStyle>
            <a:lvl1pPr marL="0" indent="0">
              <a:buNone/>
              <a:defRPr sz="2000">
                <a:solidFill>
                  <a:schemeClr val="accent1"/>
                </a:solidFill>
                <a:latin typeface="+mj-lt"/>
              </a:defRPr>
            </a:lvl1pPr>
          </a:lstStyle>
          <a:p>
            <a:pPr lvl="0"/>
            <a:r>
              <a:rPr lang="en-US" dirty="0"/>
              <a:t>06.</a:t>
            </a:r>
          </a:p>
        </p:txBody>
      </p:sp>
      <p:sp>
        <p:nvSpPr>
          <p:cNvPr id="19" name="Slide Number Placeholder 5">
            <a:extLst>
              <a:ext uri="{FF2B5EF4-FFF2-40B4-BE49-F238E27FC236}">
                <a16:creationId xmlns:a16="http://schemas.microsoft.com/office/drawing/2014/main" id="{11AEEE02-969A-4C54-8B95-ADACE7D13CA1}"/>
              </a:ext>
            </a:extLst>
          </p:cNvPr>
          <p:cNvSpPr>
            <a:spLocks noGrp="1"/>
          </p:cNvSpPr>
          <p:nvPr>
            <p:ph type="sldNum" sz="quarter" idx="4"/>
          </p:nvPr>
        </p:nvSpPr>
        <p:spPr>
          <a:xfrm>
            <a:off x="227661" y="4744958"/>
            <a:ext cx="443268" cy="216025"/>
          </a:xfrm>
          <a:prstGeom prst="rect">
            <a:avLst/>
          </a:prstGeom>
        </p:spPr>
        <p:txBody>
          <a:bodyPr vert="horz" lIns="91440" tIns="45720" rIns="91440" bIns="45720" rtlCol="0" anchor="ctr"/>
          <a:lstStyle>
            <a:lvl1pPr algn="l">
              <a:defRPr sz="800">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592219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Divider 1">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4CB743F7-1E51-4231-BDBC-00E9E84244C3}"/>
              </a:ext>
            </a:extLst>
          </p:cNvPr>
          <p:cNvSpPr>
            <a:spLocks noGrp="1"/>
          </p:cNvSpPr>
          <p:nvPr>
            <p:ph type="body" sz="quarter" idx="10" hasCustomPrompt="1"/>
          </p:nvPr>
        </p:nvSpPr>
        <p:spPr bwMode="invGray">
          <a:xfrm>
            <a:off x="990599" y="1903268"/>
            <a:ext cx="3721101" cy="1075906"/>
          </a:xfrm>
        </p:spPr>
        <p:txBody>
          <a:bodyPr lIns="0" tIns="0" rIns="0" bIns="0"/>
          <a:lstStyle>
            <a:lvl1pPr marL="0" indent="0">
              <a:buNone/>
              <a:defRPr sz="2800"/>
            </a:lvl1pPr>
          </a:lstStyle>
          <a:p>
            <a:pPr lvl="0"/>
            <a:r>
              <a:rPr lang="en-US" dirty="0"/>
              <a:t>Chapter Title</a:t>
            </a:r>
          </a:p>
        </p:txBody>
      </p:sp>
      <p:sp>
        <p:nvSpPr>
          <p:cNvPr id="6" name="Text Placeholder 6">
            <a:extLst>
              <a:ext uri="{FF2B5EF4-FFF2-40B4-BE49-F238E27FC236}">
                <a16:creationId xmlns:a16="http://schemas.microsoft.com/office/drawing/2014/main" id="{16BFB1D5-0A8B-432B-BC50-7C8FF108FF2F}"/>
              </a:ext>
            </a:extLst>
          </p:cNvPr>
          <p:cNvSpPr>
            <a:spLocks noGrp="1"/>
          </p:cNvSpPr>
          <p:nvPr>
            <p:ph type="body" sz="quarter" idx="16" hasCustomPrompt="1"/>
          </p:nvPr>
        </p:nvSpPr>
        <p:spPr bwMode="invGray">
          <a:xfrm>
            <a:off x="326682" y="1903268"/>
            <a:ext cx="468077" cy="430887"/>
          </a:xfrm>
        </p:spPr>
        <p:txBody>
          <a:bodyPr wrap="none" lIns="0" tIns="0" rIns="0" bIns="0">
            <a:spAutoFit/>
          </a:bodyPr>
          <a:lstStyle>
            <a:lvl1pPr marL="0" indent="0">
              <a:buNone/>
              <a:defRPr sz="2800">
                <a:solidFill>
                  <a:schemeClr val="accent1"/>
                </a:solidFill>
                <a:latin typeface="+mj-lt"/>
              </a:defRPr>
            </a:lvl1pPr>
          </a:lstStyle>
          <a:p>
            <a:pPr lvl="0"/>
            <a:r>
              <a:rPr lang="en-US" dirty="0"/>
              <a:t>01.</a:t>
            </a:r>
          </a:p>
        </p:txBody>
      </p:sp>
    </p:spTree>
    <p:extLst>
      <p:ext uri="{BB962C8B-B14F-4D97-AF65-F5344CB8AC3E}">
        <p14:creationId xmlns:p14="http://schemas.microsoft.com/office/powerpoint/2010/main" val="1314567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s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8CB1D-5947-44F5-AE79-B722F4608754}"/>
              </a:ext>
            </a:extLst>
          </p:cNvPr>
          <p:cNvSpPr>
            <a:spLocks noGrp="1"/>
          </p:cNvSpPr>
          <p:nvPr>
            <p:ph type="title" hasCustomPrompt="1"/>
          </p:nvPr>
        </p:nvSpPr>
        <p:spPr bwMode="invGray">
          <a:xfrm>
            <a:off x="227661" y="123478"/>
            <a:ext cx="8577072" cy="731520"/>
          </a:xfrm>
        </p:spPr>
        <p:txBody>
          <a:bodyPr/>
          <a:lstStyle/>
          <a:p>
            <a:r>
              <a:rPr lang="en-US" dirty="0"/>
              <a:t>Title in </a:t>
            </a:r>
            <a:r>
              <a:rPr lang="en-US" dirty="0" err="1"/>
              <a:t>Raleway</a:t>
            </a:r>
            <a:r>
              <a:rPr lang="en-US" dirty="0"/>
              <a:t> </a:t>
            </a:r>
            <a:r>
              <a:rPr lang="en-US" dirty="0" err="1"/>
              <a:t>SemiBold</a:t>
            </a:r>
            <a:r>
              <a:rPr lang="en-US" dirty="0"/>
              <a:t> 20pt</a:t>
            </a:r>
          </a:p>
        </p:txBody>
      </p:sp>
      <p:sp>
        <p:nvSpPr>
          <p:cNvPr id="3" name="Text Placeholder 4">
            <a:extLst>
              <a:ext uri="{FF2B5EF4-FFF2-40B4-BE49-F238E27FC236}">
                <a16:creationId xmlns:a16="http://schemas.microsoft.com/office/drawing/2014/main" id="{0B5D53C6-A782-4970-ADF1-3F0A38B4951D}"/>
              </a:ext>
            </a:extLst>
          </p:cNvPr>
          <p:cNvSpPr>
            <a:spLocks noGrp="1"/>
          </p:cNvSpPr>
          <p:nvPr>
            <p:ph type="body" sz="quarter" idx="10" hasCustomPrompt="1"/>
          </p:nvPr>
        </p:nvSpPr>
        <p:spPr bwMode="invGray">
          <a:xfrm>
            <a:off x="227660" y="417457"/>
            <a:ext cx="8577072" cy="435397"/>
          </a:xfrm>
        </p:spPr>
        <p:txBody>
          <a:bodyPr/>
          <a:lstStyle>
            <a:lvl1pPr marL="0" indent="0">
              <a:buNone/>
              <a:defRPr sz="1600">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4" name="Slide Number Placeholder 5">
            <a:extLst>
              <a:ext uri="{FF2B5EF4-FFF2-40B4-BE49-F238E27FC236}">
                <a16:creationId xmlns:a16="http://schemas.microsoft.com/office/drawing/2014/main" id="{BE3F730E-BA64-4CF7-8BE0-EBEA1B5AF8F8}"/>
              </a:ext>
            </a:extLst>
          </p:cNvPr>
          <p:cNvSpPr>
            <a:spLocks noGrp="1"/>
          </p:cNvSpPr>
          <p:nvPr>
            <p:ph type="sldNum" sz="quarter" idx="4"/>
          </p:nvPr>
        </p:nvSpPr>
        <p:spPr>
          <a:xfrm>
            <a:off x="227661" y="4744958"/>
            <a:ext cx="443268" cy="216025"/>
          </a:xfrm>
          <a:prstGeom prst="rect">
            <a:avLst/>
          </a:prstGeom>
        </p:spPr>
        <p:txBody>
          <a:bodyPr vert="horz" lIns="91440" tIns="45720" rIns="91440" bIns="45720" rtlCol="0" anchor="ctr"/>
          <a:lstStyle>
            <a:lvl1pPr algn="l">
              <a:defRPr sz="800">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404675723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Divider 2">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4CB743F7-1E51-4231-BDBC-00E9E84244C3}"/>
              </a:ext>
            </a:extLst>
          </p:cNvPr>
          <p:cNvSpPr>
            <a:spLocks noGrp="1"/>
          </p:cNvSpPr>
          <p:nvPr>
            <p:ph type="body" sz="quarter" idx="10" hasCustomPrompt="1"/>
          </p:nvPr>
        </p:nvSpPr>
        <p:spPr bwMode="invGray">
          <a:xfrm>
            <a:off x="990599" y="1903268"/>
            <a:ext cx="3721101" cy="1075906"/>
          </a:xfrm>
        </p:spPr>
        <p:txBody>
          <a:bodyPr lIns="0" tIns="0" rIns="0" bIns="0"/>
          <a:lstStyle>
            <a:lvl1pPr marL="0" indent="0">
              <a:buNone/>
              <a:defRPr sz="2800"/>
            </a:lvl1pPr>
          </a:lstStyle>
          <a:p>
            <a:pPr lvl="0"/>
            <a:r>
              <a:rPr lang="en-US" dirty="0"/>
              <a:t>Chapter Title</a:t>
            </a:r>
          </a:p>
        </p:txBody>
      </p:sp>
      <p:sp>
        <p:nvSpPr>
          <p:cNvPr id="6" name="Text Placeholder 6">
            <a:extLst>
              <a:ext uri="{FF2B5EF4-FFF2-40B4-BE49-F238E27FC236}">
                <a16:creationId xmlns:a16="http://schemas.microsoft.com/office/drawing/2014/main" id="{16BFB1D5-0A8B-432B-BC50-7C8FF108FF2F}"/>
              </a:ext>
            </a:extLst>
          </p:cNvPr>
          <p:cNvSpPr>
            <a:spLocks noGrp="1"/>
          </p:cNvSpPr>
          <p:nvPr>
            <p:ph type="body" sz="quarter" idx="16" hasCustomPrompt="1"/>
          </p:nvPr>
        </p:nvSpPr>
        <p:spPr bwMode="invGray">
          <a:xfrm>
            <a:off x="326682" y="1903268"/>
            <a:ext cx="495328" cy="430887"/>
          </a:xfrm>
        </p:spPr>
        <p:txBody>
          <a:bodyPr wrap="none" lIns="0" tIns="0" rIns="0" bIns="0">
            <a:spAutoFit/>
          </a:bodyPr>
          <a:lstStyle>
            <a:lvl1pPr marL="0" indent="0">
              <a:buNone/>
              <a:defRPr sz="2800">
                <a:solidFill>
                  <a:schemeClr val="accent1"/>
                </a:solidFill>
                <a:latin typeface="+mj-lt"/>
              </a:defRPr>
            </a:lvl1pPr>
          </a:lstStyle>
          <a:p>
            <a:pPr lvl="0"/>
            <a:r>
              <a:rPr lang="en-US" dirty="0"/>
              <a:t>02.</a:t>
            </a:r>
          </a:p>
        </p:txBody>
      </p:sp>
    </p:spTree>
    <p:extLst>
      <p:ext uri="{BB962C8B-B14F-4D97-AF65-F5344CB8AC3E}">
        <p14:creationId xmlns:p14="http://schemas.microsoft.com/office/powerpoint/2010/main" val="1520142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Divider 3">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4CB743F7-1E51-4231-BDBC-00E9E84244C3}"/>
              </a:ext>
            </a:extLst>
          </p:cNvPr>
          <p:cNvSpPr>
            <a:spLocks noGrp="1"/>
          </p:cNvSpPr>
          <p:nvPr>
            <p:ph type="body" sz="quarter" idx="10" hasCustomPrompt="1"/>
          </p:nvPr>
        </p:nvSpPr>
        <p:spPr bwMode="invGray">
          <a:xfrm>
            <a:off x="990599" y="1903268"/>
            <a:ext cx="3721101" cy="1075906"/>
          </a:xfrm>
        </p:spPr>
        <p:txBody>
          <a:bodyPr lIns="0" tIns="0" rIns="0" bIns="0"/>
          <a:lstStyle>
            <a:lvl1pPr marL="0" indent="0">
              <a:buNone/>
              <a:defRPr sz="2800"/>
            </a:lvl1pPr>
          </a:lstStyle>
          <a:p>
            <a:pPr lvl="0"/>
            <a:r>
              <a:rPr lang="en-US" dirty="0"/>
              <a:t>Chapter Title</a:t>
            </a:r>
          </a:p>
        </p:txBody>
      </p:sp>
      <p:sp>
        <p:nvSpPr>
          <p:cNvPr id="6" name="Text Placeholder 6">
            <a:extLst>
              <a:ext uri="{FF2B5EF4-FFF2-40B4-BE49-F238E27FC236}">
                <a16:creationId xmlns:a16="http://schemas.microsoft.com/office/drawing/2014/main" id="{16BFB1D5-0A8B-432B-BC50-7C8FF108FF2F}"/>
              </a:ext>
            </a:extLst>
          </p:cNvPr>
          <p:cNvSpPr>
            <a:spLocks noGrp="1"/>
          </p:cNvSpPr>
          <p:nvPr>
            <p:ph type="body" sz="quarter" idx="16" hasCustomPrompt="1"/>
          </p:nvPr>
        </p:nvSpPr>
        <p:spPr bwMode="invGray">
          <a:xfrm>
            <a:off x="326682" y="1903268"/>
            <a:ext cx="495328" cy="430887"/>
          </a:xfrm>
        </p:spPr>
        <p:txBody>
          <a:bodyPr wrap="none" lIns="0" tIns="0" rIns="0" bIns="0">
            <a:spAutoFit/>
          </a:bodyPr>
          <a:lstStyle>
            <a:lvl1pPr marL="0" indent="0">
              <a:buNone/>
              <a:defRPr sz="2800">
                <a:solidFill>
                  <a:schemeClr val="accent1"/>
                </a:solidFill>
                <a:latin typeface="+mj-lt"/>
              </a:defRPr>
            </a:lvl1pPr>
          </a:lstStyle>
          <a:p>
            <a:pPr lvl="0"/>
            <a:r>
              <a:rPr lang="en-US" dirty="0"/>
              <a:t>03.</a:t>
            </a:r>
          </a:p>
        </p:txBody>
      </p:sp>
    </p:spTree>
    <p:extLst>
      <p:ext uri="{BB962C8B-B14F-4D97-AF65-F5344CB8AC3E}">
        <p14:creationId xmlns:p14="http://schemas.microsoft.com/office/powerpoint/2010/main" val="34955065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Divider 4">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4CB743F7-1E51-4231-BDBC-00E9E84244C3}"/>
              </a:ext>
            </a:extLst>
          </p:cNvPr>
          <p:cNvSpPr>
            <a:spLocks noGrp="1"/>
          </p:cNvSpPr>
          <p:nvPr>
            <p:ph type="body" sz="quarter" idx="10" hasCustomPrompt="1"/>
          </p:nvPr>
        </p:nvSpPr>
        <p:spPr bwMode="invGray">
          <a:xfrm>
            <a:off x="990599" y="1903268"/>
            <a:ext cx="3721101" cy="1075906"/>
          </a:xfrm>
        </p:spPr>
        <p:txBody>
          <a:bodyPr lIns="0" tIns="0" rIns="0" bIns="0"/>
          <a:lstStyle>
            <a:lvl1pPr marL="0" indent="0">
              <a:buNone/>
              <a:defRPr sz="2800"/>
            </a:lvl1pPr>
          </a:lstStyle>
          <a:p>
            <a:pPr lvl="0"/>
            <a:r>
              <a:rPr lang="en-US" dirty="0"/>
              <a:t>Chapter Title</a:t>
            </a:r>
          </a:p>
        </p:txBody>
      </p:sp>
      <p:sp>
        <p:nvSpPr>
          <p:cNvPr id="6" name="Text Placeholder 6">
            <a:extLst>
              <a:ext uri="{FF2B5EF4-FFF2-40B4-BE49-F238E27FC236}">
                <a16:creationId xmlns:a16="http://schemas.microsoft.com/office/drawing/2014/main" id="{16BFB1D5-0A8B-432B-BC50-7C8FF108FF2F}"/>
              </a:ext>
            </a:extLst>
          </p:cNvPr>
          <p:cNvSpPr>
            <a:spLocks noGrp="1"/>
          </p:cNvSpPr>
          <p:nvPr>
            <p:ph type="body" sz="quarter" idx="16" hasCustomPrompt="1"/>
          </p:nvPr>
        </p:nvSpPr>
        <p:spPr bwMode="invGray">
          <a:xfrm>
            <a:off x="326682" y="1903268"/>
            <a:ext cx="500137" cy="430887"/>
          </a:xfrm>
        </p:spPr>
        <p:txBody>
          <a:bodyPr wrap="none" lIns="0" tIns="0" rIns="0" bIns="0">
            <a:spAutoFit/>
          </a:bodyPr>
          <a:lstStyle>
            <a:lvl1pPr marL="0" indent="0">
              <a:buNone/>
              <a:defRPr sz="2800">
                <a:solidFill>
                  <a:schemeClr val="accent1"/>
                </a:solidFill>
                <a:latin typeface="+mj-lt"/>
              </a:defRPr>
            </a:lvl1pPr>
          </a:lstStyle>
          <a:p>
            <a:pPr lvl="0"/>
            <a:r>
              <a:rPr lang="en-US" dirty="0"/>
              <a:t>04.</a:t>
            </a:r>
          </a:p>
        </p:txBody>
      </p:sp>
    </p:spTree>
    <p:extLst>
      <p:ext uri="{BB962C8B-B14F-4D97-AF65-F5344CB8AC3E}">
        <p14:creationId xmlns:p14="http://schemas.microsoft.com/office/powerpoint/2010/main" val="484411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Questions">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4CB743F7-1E51-4231-BDBC-00E9E84244C3}"/>
              </a:ext>
            </a:extLst>
          </p:cNvPr>
          <p:cNvSpPr>
            <a:spLocks noGrp="1"/>
          </p:cNvSpPr>
          <p:nvPr>
            <p:ph type="body" sz="quarter" idx="10" hasCustomPrompt="1"/>
          </p:nvPr>
        </p:nvSpPr>
        <p:spPr bwMode="invGray">
          <a:xfrm>
            <a:off x="2209801" y="1885951"/>
            <a:ext cx="4724400" cy="905740"/>
          </a:xfrm>
        </p:spPr>
        <p:txBody>
          <a:bodyPr lIns="0" tIns="0" rIns="0" bIns="0" anchor="ctr">
            <a:noAutofit/>
          </a:bodyPr>
          <a:lstStyle>
            <a:lvl1pPr marL="0" indent="0" algn="ctr">
              <a:buNone/>
              <a:defRPr sz="2800">
                <a:latin typeface="+mj-lt"/>
              </a:defRPr>
            </a:lvl1pPr>
          </a:lstStyle>
          <a:p>
            <a:pPr lvl="0"/>
            <a:r>
              <a:rPr lang="en-US" dirty="0"/>
              <a:t>Questions?</a:t>
            </a:r>
          </a:p>
        </p:txBody>
      </p:sp>
      <p:sp>
        <p:nvSpPr>
          <p:cNvPr id="4" name="Slide Number Placeholder 5">
            <a:extLst>
              <a:ext uri="{FF2B5EF4-FFF2-40B4-BE49-F238E27FC236}">
                <a16:creationId xmlns:a16="http://schemas.microsoft.com/office/drawing/2014/main" id="{BBB6B6EA-9D5E-448E-ACCF-4BD6C98D9DAC}"/>
              </a:ext>
            </a:extLst>
          </p:cNvPr>
          <p:cNvSpPr>
            <a:spLocks noGrp="1"/>
          </p:cNvSpPr>
          <p:nvPr>
            <p:ph type="sldNum" sz="quarter" idx="4"/>
          </p:nvPr>
        </p:nvSpPr>
        <p:spPr>
          <a:xfrm>
            <a:off x="227661" y="4744958"/>
            <a:ext cx="443268" cy="216025"/>
          </a:xfrm>
          <a:prstGeom prst="rect">
            <a:avLst/>
          </a:prstGeom>
        </p:spPr>
        <p:txBody>
          <a:bodyPr vert="horz" lIns="91440" tIns="45720" rIns="91440" bIns="45720" rtlCol="0" anchor="ctr"/>
          <a:lstStyle>
            <a:lvl1pPr algn="l">
              <a:defRPr sz="800">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3394112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A1C67-F929-4D7E-A216-D2E032F5037F}"/>
              </a:ext>
            </a:extLst>
          </p:cNvPr>
          <p:cNvSpPr>
            <a:spLocks noGrp="1"/>
          </p:cNvSpPr>
          <p:nvPr>
            <p:ph type="title"/>
          </p:nvPr>
        </p:nvSpPr>
        <p:spPr/>
        <p:txBody>
          <a:bodyPr/>
          <a:lstStyle/>
          <a:p>
            <a:r>
              <a:rPr lang="en-US"/>
              <a:t>Click to edit Master title style</a:t>
            </a:r>
            <a:endParaRPr lang="es-GT"/>
          </a:p>
        </p:txBody>
      </p:sp>
      <p:sp>
        <p:nvSpPr>
          <p:cNvPr id="3" name="Content Placeholder 2">
            <a:extLst>
              <a:ext uri="{FF2B5EF4-FFF2-40B4-BE49-F238E27FC236}">
                <a16:creationId xmlns:a16="http://schemas.microsoft.com/office/drawing/2014/main" id="{BD81BE62-5302-4B60-8131-56D5A5B797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4" name="Date Placeholder 3">
            <a:extLst>
              <a:ext uri="{FF2B5EF4-FFF2-40B4-BE49-F238E27FC236}">
                <a16:creationId xmlns:a16="http://schemas.microsoft.com/office/drawing/2014/main" id="{B838BB18-2A61-433A-B80B-4FE43F9151C5}"/>
              </a:ext>
            </a:extLst>
          </p:cNvPr>
          <p:cNvSpPr>
            <a:spLocks noGrp="1"/>
          </p:cNvSpPr>
          <p:nvPr>
            <p:ph type="dt" sz="half" idx="10"/>
          </p:nvPr>
        </p:nvSpPr>
        <p:spPr/>
        <p:txBody>
          <a:bodyPr/>
          <a:lstStyle/>
          <a:p>
            <a:fld id="{9F15FD6F-73EE-4148-BEA0-50DD3DCA75FE}" type="datetimeFigureOut">
              <a:rPr lang="es-GT" smtClean="0"/>
              <a:t>26/01/2022</a:t>
            </a:fld>
            <a:endParaRPr lang="es-GT"/>
          </a:p>
        </p:txBody>
      </p:sp>
      <p:sp>
        <p:nvSpPr>
          <p:cNvPr id="5" name="Footer Placeholder 4">
            <a:extLst>
              <a:ext uri="{FF2B5EF4-FFF2-40B4-BE49-F238E27FC236}">
                <a16:creationId xmlns:a16="http://schemas.microsoft.com/office/drawing/2014/main" id="{03D7A372-DDD7-4F2D-A1CF-8788DAA946EC}"/>
              </a:ext>
            </a:extLst>
          </p:cNvPr>
          <p:cNvSpPr>
            <a:spLocks noGrp="1"/>
          </p:cNvSpPr>
          <p:nvPr>
            <p:ph type="ftr" sz="quarter" idx="11"/>
          </p:nvPr>
        </p:nvSpPr>
        <p:spPr/>
        <p:txBody>
          <a:bodyPr/>
          <a:lstStyle/>
          <a:p>
            <a:endParaRPr lang="es-GT"/>
          </a:p>
        </p:txBody>
      </p:sp>
      <p:sp>
        <p:nvSpPr>
          <p:cNvPr id="6" name="Slide Number Placeholder 5">
            <a:extLst>
              <a:ext uri="{FF2B5EF4-FFF2-40B4-BE49-F238E27FC236}">
                <a16:creationId xmlns:a16="http://schemas.microsoft.com/office/drawing/2014/main" id="{A47D394C-F0AE-49D7-82C6-10938BFDAFD3}"/>
              </a:ext>
            </a:extLst>
          </p:cNvPr>
          <p:cNvSpPr>
            <a:spLocks noGrp="1"/>
          </p:cNvSpPr>
          <p:nvPr>
            <p:ph type="sldNum" sz="quarter" idx="12"/>
          </p:nvPr>
        </p:nvSpPr>
        <p:spPr/>
        <p:txBody>
          <a:bodyPr/>
          <a:lstStyle/>
          <a:p>
            <a:fld id="{2B2580E3-9A4D-4F0A-A969-D33331317C6E}" type="slidenum">
              <a:rPr lang="es-GT" smtClean="0"/>
              <a:t>‹#›</a:t>
            </a:fld>
            <a:endParaRPr lang="es-GT"/>
          </a:p>
        </p:txBody>
      </p:sp>
    </p:spTree>
    <p:extLst>
      <p:ext uri="{BB962C8B-B14F-4D97-AF65-F5344CB8AC3E}">
        <p14:creationId xmlns:p14="http://schemas.microsoft.com/office/powerpoint/2010/main" val="17040703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Closin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933833C-BE40-40EB-B9B8-B07DCCE93C81}"/>
              </a:ext>
            </a:extLst>
          </p:cNvPr>
          <p:cNvSpPr>
            <a:spLocks noGrp="1"/>
          </p:cNvSpPr>
          <p:nvPr>
            <p:ph type="ctrTitle" hasCustomPrompt="1"/>
          </p:nvPr>
        </p:nvSpPr>
        <p:spPr bwMode="invGray">
          <a:xfrm>
            <a:off x="327679" y="1657351"/>
            <a:ext cx="4114800" cy="763732"/>
          </a:xfrm>
          <a:prstGeom prst="rect">
            <a:avLst/>
          </a:prstGeom>
        </p:spPr>
        <p:txBody>
          <a:bodyPr wrap="none" lIns="0" tIns="0" rIns="0" bIns="0" anchor="ctr" anchorCtr="0">
            <a:noAutofit/>
          </a:bodyPr>
          <a:lstStyle>
            <a:lvl1pPr>
              <a:defRPr sz="4000" b="0" baseline="0">
                <a:solidFill>
                  <a:schemeClr val="tx1"/>
                </a:solidFill>
                <a:latin typeface="Raleway SemiBold" pitchFamily="2" charset="0"/>
                <a:ea typeface="Verdana" pitchFamily="34" charset="0"/>
                <a:cs typeface="Verdana" pitchFamily="34" charset="0"/>
              </a:defRPr>
            </a:lvl1pPr>
          </a:lstStyle>
          <a:p>
            <a:r>
              <a:rPr lang="en-NL" dirty="0"/>
              <a:t>Thank you</a:t>
            </a:r>
            <a:endParaRPr lang="nl-NL" dirty="0"/>
          </a:p>
        </p:txBody>
      </p:sp>
      <p:sp>
        <p:nvSpPr>
          <p:cNvPr id="10" name="Text Placeholder 2">
            <a:extLst>
              <a:ext uri="{FF2B5EF4-FFF2-40B4-BE49-F238E27FC236}">
                <a16:creationId xmlns:a16="http://schemas.microsoft.com/office/drawing/2014/main" id="{6160EC47-C4E5-4087-B956-F139EF0BE257}"/>
              </a:ext>
            </a:extLst>
          </p:cNvPr>
          <p:cNvSpPr>
            <a:spLocks noGrp="1"/>
          </p:cNvSpPr>
          <p:nvPr>
            <p:ph type="body" sz="quarter" idx="10"/>
          </p:nvPr>
        </p:nvSpPr>
        <p:spPr bwMode="invGray">
          <a:xfrm>
            <a:off x="327677" y="2540976"/>
            <a:ext cx="4114800" cy="1097280"/>
          </a:xfrm>
        </p:spPr>
        <p:txBody>
          <a:bodyPr wrap="none" lIns="0" tIns="0" rIns="0" bIns="0">
            <a:noAutofit/>
          </a:bodyPr>
          <a:lstStyle>
            <a:lvl1pPr marL="0" indent="0">
              <a:spcAft>
                <a:spcPts val="0"/>
              </a:spcAft>
              <a:buNone/>
              <a:defRPr sz="1200">
                <a:solidFill>
                  <a:schemeClr val="accent1"/>
                </a:solidFill>
                <a:latin typeface="Raleway Medium" pitchFamily="2" charset="0"/>
              </a:defRPr>
            </a:lvl1pPr>
            <a:lvl2pPr marL="164592" indent="0">
              <a:buNone/>
              <a:defRPr>
                <a:solidFill>
                  <a:schemeClr val="accent1"/>
                </a:solidFill>
                <a:latin typeface="Raleway Medium" pitchFamily="2" charset="0"/>
              </a:defRPr>
            </a:lvl2pPr>
            <a:lvl3pPr marL="329184" indent="0">
              <a:buNone/>
              <a:defRPr>
                <a:solidFill>
                  <a:schemeClr val="accent1"/>
                </a:solidFill>
                <a:latin typeface="Raleway Medium" pitchFamily="2" charset="0"/>
              </a:defRPr>
            </a:lvl3pPr>
            <a:lvl4pPr marL="493776" indent="0">
              <a:buNone/>
              <a:defRPr>
                <a:solidFill>
                  <a:schemeClr val="accent1"/>
                </a:solidFill>
                <a:latin typeface="Raleway Medium" pitchFamily="2" charset="0"/>
              </a:defRPr>
            </a:lvl4pPr>
            <a:lvl5pPr marL="1080000" indent="0">
              <a:buNone/>
              <a:defRPr>
                <a:solidFill>
                  <a:schemeClr val="accent1"/>
                </a:solidFill>
                <a:latin typeface="Raleway Medium" pitchFamily="2" charset="0"/>
              </a:defRPr>
            </a:lvl5pPr>
          </a:lstStyle>
          <a:p>
            <a:pPr lvl="0"/>
            <a:r>
              <a:rPr lang="en-US"/>
              <a:t>Click to edit Master text styles</a:t>
            </a:r>
          </a:p>
        </p:txBody>
      </p:sp>
    </p:spTree>
    <p:extLst>
      <p:ext uri="{BB962C8B-B14F-4D97-AF65-F5344CB8AC3E}">
        <p14:creationId xmlns:p14="http://schemas.microsoft.com/office/powerpoint/2010/main" val="2372745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E554E-3F36-4AD7-AF9A-C8E57A368836}"/>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s-GT"/>
          </a:p>
        </p:txBody>
      </p:sp>
      <p:sp>
        <p:nvSpPr>
          <p:cNvPr id="3" name="Text Placeholder 2">
            <a:extLst>
              <a:ext uri="{FF2B5EF4-FFF2-40B4-BE49-F238E27FC236}">
                <a16:creationId xmlns:a16="http://schemas.microsoft.com/office/drawing/2014/main" id="{8BAF1831-7B06-49DD-B04B-9AF348ACC7AF}"/>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8AB700-9772-4F0F-B1EF-D5F886570948}"/>
              </a:ext>
            </a:extLst>
          </p:cNvPr>
          <p:cNvSpPr>
            <a:spLocks noGrp="1"/>
          </p:cNvSpPr>
          <p:nvPr>
            <p:ph type="dt" sz="half" idx="10"/>
          </p:nvPr>
        </p:nvSpPr>
        <p:spPr/>
        <p:txBody>
          <a:bodyPr/>
          <a:lstStyle/>
          <a:p>
            <a:fld id="{9F15FD6F-73EE-4148-BEA0-50DD3DCA75FE}" type="datetimeFigureOut">
              <a:rPr lang="es-GT" smtClean="0"/>
              <a:t>26/01/2022</a:t>
            </a:fld>
            <a:endParaRPr lang="es-GT"/>
          </a:p>
        </p:txBody>
      </p:sp>
      <p:sp>
        <p:nvSpPr>
          <p:cNvPr id="5" name="Footer Placeholder 4">
            <a:extLst>
              <a:ext uri="{FF2B5EF4-FFF2-40B4-BE49-F238E27FC236}">
                <a16:creationId xmlns:a16="http://schemas.microsoft.com/office/drawing/2014/main" id="{9A015BC1-E998-4020-9334-BB4F1CF392A6}"/>
              </a:ext>
            </a:extLst>
          </p:cNvPr>
          <p:cNvSpPr>
            <a:spLocks noGrp="1"/>
          </p:cNvSpPr>
          <p:nvPr>
            <p:ph type="ftr" sz="quarter" idx="11"/>
          </p:nvPr>
        </p:nvSpPr>
        <p:spPr/>
        <p:txBody>
          <a:bodyPr/>
          <a:lstStyle/>
          <a:p>
            <a:endParaRPr lang="es-GT"/>
          </a:p>
        </p:txBody>
      </p:sp>
      <p:sp>
        <p:nvSpPr>
          <p:cNvPr id="6" name="Slide Number Placeholder 5">
            <a:extLst>
              <a:ext uri="{FF2B5EF4-FFF2-40B4-BE49-F238E27FC236}">
                <a16:creationId xmlns:a16="http://schemas.microsoft.com/office/drawing/2014/main" id="{5B041DDE-0432-4731-AA59-9D169652B279}"/>
              </a:ext>
            </a:extLst>
          </p:cNvPr>
          <p:cNvSpPr>
            <a:spLocks noGrp="1"/>
          </p:cNvSpPr>
          <p:nvPr>
            <p:ph type="sldNum" sz="quarter" idx="12"/>
          </p:nvPr>
        </p:nvSpPr>
        <p:spPr/>
        <p:txBody>
          <a:bodyPr/>
          <a:lstStyle/>
          <a:p>
            <a:fld id="{2B2580E3-9A4D-4F0A-A969-D33331317C6E}" type="slidenum">
              <a:rPr lang="es-GT" smtClean="0"/>
              <a:t>‹#›</a:t>
            </a:fld>
            <a:endParaRPr lang="es-GT"/>
          </a:p>
        </p:txBody>
      </p:sp>
    </p:spTree>
    <p:extLst>
      <p:ext uri="{BB962C8B-B14F-4D97-AF65-F5344CB8AC3E}">
        <p14:creationId xmlns:p14="http://schemas.microsoft.com/office/powerpoint/2010/main" val="4081025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C4EBA-30AC-444D-843E-3DC93AD5B6D6}"/>
              </a:ext>
            </a:extLst>
          </p:cNvPr>
          <p:cNvSpPr>
            <a:spLocks noGrp="1"/>
          </p:cNvSpPr>
          <p:nvPr>
            <p:ph type="title"/>
          </p:nvPr>
        </p:nvSpPr>
        <p:spPr/>
        <p:txBody>
          <a:bodyPr/>
          <a:lstStyle/>
          <a:p>
            <a:r>
              <a:rPr lang="en-US"/>
              <a:t>Click to edit Master title style</a:t>
            </a:r>
            <a:endParaRPr lang="es-GT"/>
          </a:p>
        </p:txBody>
      </p:sp>
      <p:sp>
        <p:nvSpPr>
          <p:cNvPr id="3" name="Content Placeholder 2">
            <a:extLst>
              <a:ext uri="{FF2B5EF4-FFF2-40B4-BE49-F238E27FC236}">
                <a16:creationId xmlns:a16="http://schemas.microsoft.com/office/drawing/2014/main" id="{71C9AAAB-3C82-452D-8D1E-2790418B59C6}"/>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4" name="Content Placeholder 3">
            <a:extLst>
              <a:ext uri="{FF2B5EF4-FFF2-40B4-BE49-F238E27FC236}">
                <a16:creationId xmlns:a16="http://schemas.microsoft.com/office/drawing/2014/main" id="{52AC9A51-5477-42C4-834F-75B6BAAF0C8A}"/>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5" name="Date Placeholder 4">
            <a:extLst>
              <a:ext uri="{FF2B5EF4-FFF2-40B4-BE49-F238E27FC236}">
                <a16:creationId xmlns:a16="http://schemas.microsoft.com/office/drawing/2014/main" id="{C6C0E011-E9C5-46A9-BFB8-8675578759DA}"/>
              </a:ext>
            </a:extLst>
          </p:cNvPr>
          <p:cNvSpPr>
            <a:spLocks noGrp="1"/>
          </p:cNvSpPr>
          <p:nvPr>
            <p:ph type="dt" sz="half" idx="10"/>
          </p:nvPr>
        </p:nvSpPr>
        <p:spPr/>
        <p:txBody>
          <a:bodyPr/>
          <a:lstStyle/>
          <a:p>
            <a:fld id="{9F15FD6F-73EE-4148-BEA0-50DD3DCA75FE}" type="datetimeFigureOut">
              <a:rPr lang="es-GT" smtClean="0"/>
              <a:t>26/01/2022</a:t>
            </a:fld>
            <a:endParaRPr lang="es-GT"/>
          </a:p>
        </p:txBody>
      </p:sp>
      <p:sp>
        <p:nvSpPr>
          <p:cNvPr id="6" name="Footer Placeholder 5">
            <a:extLst>
              <a:ext uri="{FF2B5EF4-FFF2-40B4-BE49-F238E27FC236}">
                <a16:creationId xmlns:a16="http://schemas.microsoft.com/office/drawing/2014/main" id="{A2D97858-3AA7-46DF-A643-56461E5F903A}"/>
              </a:ext>
            </a:extLst>
          </p:cNvPr>
          <p:cNvSpPr>
            <a:spLocks noGrp="1"/>
          </p:cNvSpPr>
          <p:nvPr>
            <p:ph type="ftr" sz="quarter" idx="11"/>
          </p:nvPr>
        </p:nvSpPr>
        <p:spPr/>
        <p:txBody>
          <a:bodyPr/>
          <a:lstStyle/>
          <a:p>
            <a:endParaRPr lang="es-GT"/>
          </a:p>
        </p:txBody>
      </p:sp>
      <p:sp>
        <p:nvSpPr>
          <p:cNvPr id="7" name="Slide Number Placeholder 6">
            <a:extLst>
              <a:ext uri="{FF2B5EF4-FFF2-40B4-BE49-F238E27FC236}">
                <a16:creationId xmlns:a16="http://schemas.microsoft.com/office/drawing/2014/main" id="{CFF1F9A2-DE64-46F3-A158-62712777B38C}"/>
              </a:ext>
            </a:extLst>
          </p:cNvPr>
          <p:cNvSpPr>
            <a:spLocks noGrp="1"/>
          </p:cNvSpPr>
          <p:nvPr>
            <p:ph type="sldNum" sz="quarter" idx="12"/>
          </p:nvPr>
        </p:nvSpPr>
        <p:spPr/>
        <p:txBody>
          <a:bodyPr/>
          <a:lstStyle/>
          <a:p>
            <a:fld id="{2B2580E3-9A4D-4F0A-A969-D33331317C6E}" type="slidenum">
              <a:rPr lang="es-GT" smtClean="0"/>
              <a:t>‹#›</a:t>
            </a:fld>
            <a:endParaRPr lang="es-GT"/>
          </a:p>
        </p:txBody>
      </p:sp>
    </p:spTree>
    <p:extLst>
      <p:ext uri="{BB962C8B-B14F-4D97-AF65-F5344CB8AC3E}">
        <p14:creationId xmlns:p14="http://schemas.microsoft.com/office/powerpoint/2010/main" val="995043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D3F04-D0FF-403E-BA7A-1BD4C5443B82}"/>
              </a:ext>
            </a:extLst>
          </p:cNvPr>
          <p:cNvSpPr>
            <a:spLocks noGrp="1"/>
          </p:cNvSpPr>
          <p:nvPr>
            <p:ph type="title"/>
          </p:nvPr>
        </p:nvSpPr>
        <p:spPr>
          <a:xfrm>
            <a:off x="629841" y="273844"/>
            <a:ext cx="7886700" cy="994172"/>
          </a:xfrm>
        </p:spPr>
        <p:txBody>
          <a:bodyPr/>
          <a:lstStyle/>
          <a:p>
            <a:r>
              <a:rPr lang="en-US"/>
              <a:t>Click to edit Master title style</a:t>
            </a:r>
            <a:endParaRPr lang="es-GT"/>
          </a:p>
        </p:txBody>
      </p:sp>
      <p:sp>
        <p:nvSpPr>
          <p:cNvPr id="3" name="Text Placeholder 2">
            <a:extLst>
              <a:ext uri="{FF2B5EF4-FFF2-40B4-BE49-F238E27FC236}">
                <a16:creationId xmlns:a16="http://schemas.microsoft.com/office/drawing/2014/main" id="{CF8F26EC-78BF-4201-AD5E-8CA53F91AD06}"/>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03D4243C-0557-40F0-AB96-680C0DF7B8E3}"/>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5" name="Text Placeholder 4">
            <a:extLst>
              <a:ext uri="{FF2B5EF4-FFF2-40B4-BE49-F238E27FC236}">
                <a16:creationId xmlns:a16="http://schemas.microsoft.com/office/drawing/2014/main" id="{E5D2438D-2BD2-4C8C-8BCD-3647ECA12128}"/>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8D50A690-5A58-4EAD-B961-C802A21F6D5E}"/>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7" name="Date Placeholder 6">
            <a:extLst>
              <a:ext uri="{FF2B5EF4-FFF2-40B4-BE49-F238E27FC236}">
                <a16:creationId xmlns:a16="http://schemas.microsoft.com/office/drawing/2014/main" id="{29337322-E66C-4FB9-9232-6ACF74F43EBD}"/>
              </a:ext>
            </a:extLst>
          </p:cNvPr>
          <p:cNvSpPr>
            <a:spLocks noGrp="1"/>
          </p:cNvSpPr>
          <p:nvPr>
            <p:ph type="dt" sz="half" idx="10"/>
          </p:nvPr>
        </p:nvSpPr>
        <p:spPr/>
        <p:txBody>
          <a:bodyPr/>
          <a:lstStyle/>
          <a:p>
            <a:fld id="{9F15FD6F-73EE-4148-BEA0-50DD3DCA75FE}" type="datetimeFigureOut">
              <a:rPr lang="es-GT" smtClean="0"/>
              <a:t>26/01/2022</a:t>
            </a:fld>
            <a:endParaRPr lang="es-GT"/>
          </a:p>
        </p:txBody>
      </p:sp>
      <p:sp>
        <p:nvSpPr>
          <p:cNvPr id="8" name="Footer Placeholder 7">
            <a:extLst>
              <a:ext uri="{FF2B5EF4-FFF2-40B4-BE49-F238E27FC236}">
                <a16:creationId xmlns:a16="http://schemas.microsoft.com/office/drawing/2014/main" id="{646049AE-7354-468B-8D7D-86BB1DE2F65F}"/>
              </a:ext>
            </a:extLst>
          </p:cNvPr>
          <p:cNvSpPr>
            <a:spLocks noGrp="1"/>
          </p:cNvSpPr>
          <p:nvPr>
            <p:ph type="ftr" sz="quarter" idx="11"/>
          </p:nvPr>
        </p:nvSpPr>
        <p:spPr/>
        <p:txBody>
          <a:bodyPr/>
          <a:lstStyle/>
          <a:p>
            <a:endParaRPr lang="es-GT"/>
          </a:p>
        </p:txBody>
      </p:sp>
      <p:sp>
        <p:nvSpPr>
          <p:cNvPr id="9" name="Slide Number Placeholder 8">
            <a:extLst>
              <a:ext uri="{FF2B5EF4-FFF2-40B4-BE49-F238E27FC236}">
                <a16:creationId xmlns:a16="http://schemas.microsoft.com/office/drawing/2014/main" id="{328B159A-25E4-4495-96F6-968D35088946}"/>
              </a:ext>
            </a:extLst>
          </p:cNvPr>
          <p:cNvSpPr>
            <a:spLocks noGrp="1"/>
          </p:cNvSpPr>
          <p:nvPr>
            <p:ph type="sldNum" sz="quarter" idx="12"/>
          </p:nvPr>
        </p:nvSpPr>
        <p:spPr/>
        <p:txBody>
          <a:bodyPr/>
          <a:lstStyle/>
          <a:p>
            <a:fld id="{2B2580E3-9A4D-4F0A-A969-D33331317C6E}" type="slidenum">
              <a:rPr lang="es-GT" smtClean="0"/>
              <a:t>‹#›</a:t>
            </a:fld>
            <a:endParaRPr lang="es-GT"/>
          </a:p>
        </p:txBody>
      </p:sp>
    </p:spTree>
    <p:extLst>
      <p:ext uri="{BB962C8B-B14F-4D97-AF65-F5344CB8AC3E}">
        <p14:creationId xmlns:p14="http://schemas.microsoft.com/office/powerpoint/2010/main" val="3232090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0167A-2CB4-414A-96F9-A96E83FFB6C1}"/>
              </a:ext>
            </a:extLst>
          </p:cNvPr>
          <p:cNvSpPr>
            <a:spLocks noGrp="1"/>
          </p:cNvSpPr>
          <p:nvPr>
            <p:ph type="title"/>
          </p:nvPr>
        </p:nvSpPr>
        <p:spPr/>
        <p:txBody>
          <a:bodyPr/>
          <a:lstStyle/>
          <a:p>
            <a:r>
              <a:rPr lang="en-US"/>
              <a:t>Click to edit Master title style</a:t>
            </a:r>
            <a:endParaRPr lang="es-GT"/>
          </a:p>
        </p:txBody>
      </p:sp>
      <p:sp>
        <p:nvSpPr>
          <p:cNvPr id="3" name="Date Placeholder 2">
            <a:extLst>
              <a:ext uri="{FF2B5EF4-FFF2-40B4-BE49-F238E27FC236}">
                <a16:creationId xmlns:a16="http://schemas.microsoft.com/office/drawing/2014/main" id="{441FB5A7-E76E-49EA-83EF-52F9F2691ED7}"/>
              </a:ext>
            </a:extLst>
          </p:cNvPr>
          <p:cNvSpPr>
            <a:spLocks noGrp="1"/>
          </p:cNvSpPr>
          <p:nvPr>
            <p:ph type="dt" sz="half" idx="10"/>
          </p:nvPr>
        </p:nvSpPr>
        <p:spPr/>
        <p:txBody>
          <a:bodyPr/>
          <a:lstStyle/>
          <a:p>
            <a:fld id="{9F15FD6F-73EE-4148-BEA0-50DD3DCA75FE}" type="datetimeFigureOut">
              <a:rPr lang="es-GT" smtClean="0"/>
              <a:t>26/01/2022</a:t>
            </a:fld>
            <a:endParaRPr lang="es-GT"/>
          </a:p>
        </p:txBody>
      </p:sp>
      <p:sp>
        <p:nvSpPr>
          <p:cNvPr id="4" name="Footer Placeholder 3">
            <a:extLst>
              <a:ext uri="{FF2B5EF4-FFF2-40B4-BE49-F238E27FC236}">
                <a16:creationId xmlns:a16="http://schemas.microsoft.com/office/drawing/2014/main" id="{D13BEF1F-ADA3-4972-BBAD-A20C22B2799D}"/>
              </a:ext>
            </a:extLst>
          </p:cNvPr>
          <p:cNvSpPr>
            <a:spLocks noGrp="1"/>
          </p:cNvSpPr>
          <p:nvPr>
            <p:ph type="ftr" sz="quarter" idx="11"/>
          </p:nvPr>
        </p:nvSpPr>
        <p:spPr/>
        <p:txBody>
          <a:bodyPr/>
          <a:lstStyle/>
          <a:p>
            <a:endParaRPr lang="es-GT"/>
          </a:p>
        </p:txBody>
      </p:sp>
      <p:sp>
        <p:nvSpPr>
          <p:cNvPr id="5" name="Slide Number Placeholder 4">
            <a:extLst>
              <a:ext uri="{FF2B5EF4-FFF2-40B4-BE49-F238E27FC236}">
                <a16:creationId xmlns:a16="http://schemas.microsoft.com/office/drawing/2014/main" id="{DF274191-3D73-42CB-B235-7D8840E60A58}"/>
              </a:ext>
            </a:extLst>
          </p:cNvPr>
          <p:cNvSpPr>
            <a:spLocks noGrp="1"/>
          </p:cNvSpPr>
          <p:nvPr>
            <p:ph type="sldNum" sz="quarter" idx="12"/>
          </p:nvPr>
        </p:nvSpPr>
        <p:spPr/>
        <p:txBody>
          <a:bodyPr/>
          <a:lstStyle/>
          <a:p>
            <a:fld id="{2B2580E3-9A4D-4F0A-A969-D33331317C6E}" type="slidenum">
              <a:rPr lang="es-GT" smtClean="0"/>
              <a:t>‹#›</a:t>
            </a:fld>
            <a:endParaRPr lang="es-GT"/>
          </a:p>
        </p:txBody>
      </p:sp>
    </p:spTree>
    <p:extLst>
      <p:ext uri="{BB962C8B-B14F-4D97-AF65-F5344CB8AC3E}">
        <p14:creationId xmlns:p14="http://schemas.microsoft.com/office/powerpoint/2010/main" val="185568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858D5A-E914-4C7C-B8C8-118A0FF599DF}"/>
              </a:ext>
            </a:extLst>
          </p:cNvPr>
          <p:cNvSpPr>
            <a:spLocks noGrp="1"/>
          </p:cNvSpPr>
          <p:nvPr>
            <p:ph type="dt" sz="half" idx="10"/>
          </p:nvPr>
        </p:nvSpPr>
        <p:spPr/>
        <p:txBody>
          <a:bodyPr/>
          <a:lstStyle/>
          <a:p>
            <a:fld id="{9F15FD6F-73EE-4148-BEA0-50DD3DCA75FE}" type="datetimeFigureOut">
              <a:rPr lang="es-GT" smtClean="0"/>
              <a:t>26/01/2022</a:t>
            </a:fld>
            <a:endParaRPr lang="es-GT"/>
          </a:p>
        </p:txBody>
      </p:sp>
      <p:sp>
        <p:nvSpPr>
          <p:cNvPr id="3" name="Footer Placeholder 2">
            <a:extLst>
              <a:ext uri="{FF2B5EF4-FFF2-40B4-BE49-F238E27FC236}">
                <a16:creationId xmlns:a16="http://schemas.microsoft.com/office/drawing/2014/main" id="{47625537-B3E6-4C0E-B6AF-3793F815D8BE}"/>
              </a:ext>
            </a:extLst>
          </p:cNvPr>
          <p:cNvSpPr>
            <a:spLocks noGrp="1"/>
          </p:cNvSpPr>
          <p:nvPr>
            <p:ph type="ftr" sz="quarter" idx="11"/>
          </p:nvPr>
        </p:nvSpPr>
        <p:spPr/>
        <p:txBody>
          <a:bodyPr/>
          <a:lstStyle/>
          <a:p>
            <a:endParaRPr lang="es-GT"/>
          </a:p>
        </p:txBody>
      </p:sp>
      <p:sp>
        <p:nvSpPr>
          <p:cNvPr id="4" name="Slide Number Placeholder 3">
            <a:extLst>
              <a:ext uri="{FF2B5EF4-FFF2-40B4-BE49-F238E27FC236}">
                <a16:creationId xmlns:a16="http://schemas.microsoft.com/office/drawing/2014/main" id="{874AB3EA-FA37-4F37-86FD-F6535C919022}"/>
              </a:ext>
            </a:extLst>
          </p:cNvPr>
          <p:cNvSpPr>
            <a:spLocks noGrp="1"/>
          </p:cNvSpPr>
          <p:nvPr>
            <p:ph type="sldNum" sz="quarter" idx="12"/>
          </p:nvPr>
        </p:nvSpPr>
        <p:spPr/>
        <p:txBody>
          <a:bodyPr/>
          <a:lstStyle/>
          <a:p>
            <a:fld id="{2B2580E3-9A4D-4F0A-A969-D33331317C6E}" type="slidenum">
              <a:rPr lang="es-GT" smtClean="0"/>
              <a:t>‹#›</a:t>
            </a:fld>
            <a:endParaRPr lang="es-GT"/>
          </a:p>
        </p:txBody>
      </p:sp>
    </p:spTree>
    <p:extLst>
      <p:ext uri="{BB962C8B-B14F-4D97-AF65-F5344CB8AC3E}">
        <p14:creationId xmlns:p14="http://schemas.microsoft.com/office/powerpoint/2010/main" val="3079138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AF6C3-E22B-4A08-AFB9-5054CDFC319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s-GT"/>
          </a:p>
        </p:txBody>
      </p:sp>
      <p:sp>
        <p:nvSpPr>
          <p:cNvPr id="3" name="Content Placeholder 2">
            <a:extLst>
              <a:ext uri="{FF2B5EF4-FFF2-40B4-BE49-F238E27FC236}">
                <a16:creationId xmlns:a16="http://schemas.microsoft.com/office/drawing/2014/main" id="{B10B280C-EEBA-4F7C-8FE4-223D6933577D}"/>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4" name="Text Placeholder 3">
            <a:extLst>
              <a:ext uri="{FF2B5EF4-FFF2-40B4-BE49-F238E27FC236}">
                <a16:creationId xmlns:a16="http://schemas.microsoft.com/office/drawing/2014/main" id="{57C47287-1D0E-45E7-BFB4-A8CA46D445E7}"/>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4816EAE-AFA5-4957-ABAC-BEF126C6FEE4}"/>
              </a:ext>
            </a:extLst>
          </p:cNvPr>
          <p:cNvSpPr>
            <a:spLocks noGrp="1"/>
          </p:cNvSpPr>
          <p:nvPr>
            <p:ph type="dt" sz="half" idx="10"/>
          </p:nvPr>
        </p:nvSpPr>
        <p:spPr/>
        <p:txBody>
          <a:bodyPr/>
          <a:lstStyle/>
          <a:p>
            <a:fld id="{9F15FD6F-73EE-4148-BEA0-50DD3DCA75FE}" type="datetimeFigureOut">
              <a:rPr lang="es-GT" smtClean="0"/>
              <a:t>26/01/2022</a:t>
            </a:fld>
            <a:endParaRPr lang="es-GT"/>
          </a:p>
        </p:txBody>
      </p:sp>
      <p:sp>
        <p:nvSpPr>
          <p:cNvPr id="6" name="Footer Placeholder 5">
            <a:extLst>
              <a:ext uri="{FF2B5EF4-FFF2-40B4-BE49-F238E27FC236}">
                <a16:creationId xmlns:a16="http://schemas.microsoft.com/office/drawing/2014/main" id="{387D8388-1BAC-49B1-90C2-7B46F2238CCD}"/>
              </a:ext>
            </a:extLst>
          </p:cNvPr>
          <p:cNvSpPr>
            <a:spLocks noGrp="1"/>
          </p:cNvSpPr>
          <p:nvPr>
            <p:ph type="ftr" sz="quarter" idx="11"/>
          </p:nvPr>
        </p:nvSpPr>
        <p:spPr/>
        <p:txBody>
          <a:bodyPr/>
          <a:lstStyle/>
          <a:p>
            <a:endParaRPr lang="es-GT"/>
          </a:p>
        </p:txBody>
      </p:sp>
      <p:sp>
        <p:nvSpPr>
          <p:cNvPr id="7" name="Slide Number Placeholder 6">
            <a:extLst>
              <a:ext uri="{FF2B5EF4-FFF2-40B4-BE49-F238E27FC236}">
                <a16:creationId xmlns:a16="http://schemas.microsoft.com/office/drawing/2014/main" id="{A5CC0661-CDA9-408A-AA26-FEF082175457}"/>
              </a:ext>
            </a:extLst>
          </p:cNvPr>
          <p:cNvSpPr>
            <a:spLocks noGrp="1"/>
          </p:cNvSpPr>
          <p:nvPr>
            <p:ph type="sldNum" sz="quarter" idx="12"/>
          </p:nvPr>
        </p:nvSpPr>
        <p:spPr/>
        <p:txBody>
          <a:bodyPr/>
          <a:lstStyle/>
          <a:p>
            <a:fld id="{2B2580E3-9A4D-4F0A-A969-D33331317C6E}" type="slidenum">
              <a:rPr lang="es-GT" smtClean="0"/>
              <a:t>‹#›</a:t>
            </a:fld>
            <a:endParaRPr lang="es-GT"/>
          </a:p>
        </p:txBody>
      </p:sp>
    </p:spTree>
    <p:extLst>
      <p:ext uri="{BB962C8B-B14F-4D97-AF65-F5344CB8AC3E}">
        <p14:creationId xmlns:p14="http://schemas.microsoft.com/office/powerpoint/2010/main" val="3668844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C9244-6448-4D53-AE83-3556A4F36089}"/>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s-GT"/>
          </a:p>
        </p:txBody>
      </p:sp>
      <p:sp>
        <p:nvSpPr>
          <p:cNvPr id="3" name="Picture Placeholder 2">
            <a:extLst>
              <a:ext uri="{FF2B5EF4-FFF2-40B4-BE49-F238E27FC236}">
                <a16:creationId xmlns:a16="http://schemas.microsoft.com/office/drawing/2014/main" id="{43E55042-E4C5-4BA1-8442-C6044B1C806E}"/>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GT"/>
          </a:p>
        </p:txBody>
      </p:sp>
      <p:sp>
        <p:nvSpPr>
          <p:cNvPr id="4" name="Text Placeholder 3">
            <a:extLst>
              <a:ext uri="{FF2B5EF4-FFF2-40B4-BE49-F238E27FC236}">
                <a16:creationId xmlns:a16="http://schemas.microsoft.com/office/drawing/2014/main" id="{CA9EFE1D-3E25-4685-B634-B51EA74DE74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AE9556E-BAB8-4662-910E-D9616D852E24}"/>
              </a:ext>
            </a:extLst>
          </p:cNvPr>
          <p:cNvSpPr>
            <a:spLocks noGrp="1"/>
          </p:cNvSpPr>
          <p:nvPr>
            <p:ph type="dt" sz="half" idx="10"/>
          </p:nvPr>
        </p:nvSpPr>
        <p:spPr/>
        <p:txBody>
          <a:bodyPr/>
          <a:lstStyle/>
          <a:p>
            <a:fld id="{9F15FD6F-73EE-4148-BEA0-50DD3DCA75FE}" type="datetimeFigureOut">
              <a:rPr lang="es-GT" smtClean="0"/>
              <a:t>26/01/2022</a:t>
            </a:fld>
            <a:endParaRPr lang="es-GT"/>
          </a:p>
        </p:txBody>
      </p:sp>
      <p:sp>
        <p:nvSpPr>
          <p:cNvPr id="6" name="Footer Placeholder 5">
            <a:extLst>
              <a:ext uri="{FF2B5EF4-FFF2-40B4-BE49-F238E27FC236}">
                <a16:creationId xmlns:a16="http://schemas.microsoft.com/office/drawing/2014/main" id="{AB3B55F3-091A-4433-B85E-828855D84542}"/>
              </a:ext>
            </a:extLst>
          </p:cNvPr>
          <p:cNvSpPr>
            <a:spLocks noGrp="1"/>
          </p:cNvSpPr>
          <p:nvPr>
            <p:ph type="ftr" sz="quarter" idx="11"/>
          </p:nvPr>
        </p:nvSpPr>
        <p:spPr/>
        <p:txBody>
          <a:bodyPr/>
          <a:lstStyle/>
          <a:p>
            <a:endParaRPr lang="es-GT"/>
          </a:p>
        </p:txBody>
      </p:sp>
      <p:sp>
        <p:nvSpPr>
          <p:cNvPr id="7" name="Slide Number Placeholder 6">
            <a:extLst>
              <a:ext uri="{FF2B5EF4-FFF2-40B4-BE49-F238E27FC236}">
                <a16:creationId xmlns:a16="http://schemas.microsoft.com/office/drawing/2014/main" id="{AC641481-7762-4B89-9CBF-CBFF01AA2AF0}"/>
              </a:ext>
            </a:extLst>
          </p:cNvPr>
          <p:cNvSpPr>
            <a:spLocks noGrp="1"/>
          </p:cNvSpPr>
          <p:nvPr>
            <p:ph type="sldNum" sz="quarter" idx="12"/>
          </p:nvPr>
        </p:nvSpPr>
        <p:spPr/>
        <p:txBody>
          <a:bodyPr/>
          <a:lstStyle/>
          <a:p>
            <a:fld id="{2B2580E3-9A4D-4F0A-A969-D33331317C6E}" type="slidenum">
              <a:rPr lang="es-GT" smtClean="0"/>
              <a:t>‹#›</a:t>
            </a:fld>
            <a:endParaRPr lang="es-GT"/>
          </a:p>
        </p:txBody>
      </p:sp>
    </p:spTree>
    <p:extLst>
      <p:ext uri="{BB962C8B-B14F-4D97-AF65-F5344CB8AC3E}">
        <p14:creationId xmlns:p14="http://schemas.microsoft.com/office/powerpoint/2010/main" val="3178478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D0418D-7F1B-4FE3-BC71-02E98BA98E8B}"/>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s-GT"/>
          </a:p>
        </p:txBody>
      </p:sp>
      <p:sp>
        <p:nvSpPr>
          <p:cNvPr id="3" name="Text Placeholder 2">
            <a:extLst>
              <a:ext uri="{FF2B5EF4-FFF2-40B4-BE49-F238E27FC236}">
                <a16:creationId xmlns:a16="http://schemas.microsoft.com/office/drawing/2014/main" id="{9033A2A9-A7C0-4959-B48A-45886940AA76}"/>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4" name="Date Placeholder 3">
            <a:extLst>
              <a:ext uri="{FF2B5EF4-FFF2-40B4-BE49-F238E27FC236}">
                <a16:creationId xmlns:a16="http://schemas.microsoft.com/office/drawing/2014/main" id="{C4C61226-916A-46E3-8671-B04215D31357}"/>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F15FD6F-73EE-4148-BEA0-50DD3DCA75FE}" type="datetimeFigureOut">
              <a:rPr lang="es-GT" smtClean="0"/>
              <a:t>26/01/2022</a:t>
            </a:fld>
            <a:endParaRPr lang="es-GT"/>
          </a:p>
        </p:txBody>
      </p:sp>
      <p:sp>
        <p:nvSpPr>
          <p:cNvPr id="5" name="Footer Placeholder 4">
            <a:extLst>
              <a:ext uri="{FF2B5EF4-FFF2-40B4-BE49-F238E27FC236}">
                <a16:creationId xmlns:a16="http://schemas.microsoft.com/office/drawing/2014/main" id="{9F2A616A-3AA9-421B-B267-0254CF9C75AB}"/>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GT"/>
          </a:p>
        </p:txBody>
      </p:sp>
      <p:sp>
        <p:nvSpPr>
          <p:cNvPr id="6" name="Slide Number Placeholder 5">
            <a:extLst>
              <a:ext uri="{FF2B5EF4-FFF2-40B4-BE49-F238E27FC236}">
                <a16:creationId xmlns:a16="http://schemas.microsoft.com/office/drawing/2014/main" id="{E464E113-2A7A-4F1B-BAF3-4EB7C044B094}"/>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2B2580E3-9A4D-4F0A-A969-D33331317C6E}" type="slidenum">
              <a:rPr lang="es-GT" smtClean="0"/>
              <a:t>‹#›</a:t>
            </a:fld>
            <a:endParaRPr lang="es-GT"/>
          </a:p>
        </p:txBody>
      </p:sp>
    </p:spTree>
    <p:extLst>
      <p:ext uri="{BB962C8B-B14F-4D97-AF65-F5344CB8AC3E}">
        <p14:creationId xmlns:p14="http://schemas.microsoft.com/office/powerpoint/2010/main" val="878805853"/>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 id="2147483800" r:id="rId18"/>
    <p:sldLayoutId id="2147483801" r:id="rId19"/>
    <p:sldLayoutId id="2147483802" r:id="rId2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G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mailto:faroche@gmail.com" TargetMode="Externa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 Id="rId4" Type="http://schemas.openxmlformats.org/officeDocument/2006/relationships/hyperlink" Target="https://www.cncf.io/"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BF0818A-A388-43F9-9539-B4F8FB2A9E07}"/>
              </a:ext>
            </a:extLst>
          </p:cNvPr>
          <p:cNvSpPr>
            <a:spLocks noGrp="1"/>
          </p:cNvSpPr>
          <p:nvPr>
            <p:ph type="body" sz="quarter" idx="11"/>
          </p:nvPr>
        </p:nvSpPr>
        <p:spPr>
          <a:xfrm>
            <a:off x="2232663" y="2050220"/>
            <a:ext cx="4678674" cy="1704242"/>
          </a:xfrm>
        </p:spPr>
        <p:txBody>
          <a:bodyPr anchor="ctr"/>
          <a:lstStyle/>
          <a:p>
            <a:pPr lvl="0" algn="ctr"/>
            <a:r>
              <a:rPr lang="en-US" dirty="0"/>
              <a:t>Containers 101</a:t>
            </a:r>
          </a:p>
          <a:p>
            <a:pPr lvl="1" algn="ctr"/>
            <a:r>
              <a:rPr lang="en-US" dirty="0">
                <a:solidFill>
                  <a:schemeClr val="tx1"/>
                </a:solidFill>
              </a:rPr>
              <a:t>Welcome to </a:t>
            </a:r>
            <a:r>
              <a:rPr lang="en-US" dirty="0" err="1">
                <a:solidFill>
                  <a:schemeClr val="tx1"/>
                </a:solidFill>
              </a:rPr>
              <a:t>cointainers</a:t>
            </a:r>
            <a:r>
              <a:rPr lang="en-US" dirty="0">
                <a:solidFill>
                  <a:schemeClr val="tx1"/>
                </a:solidFill>
              </a:rPr>
              <a:t> world</a:t>
            </a:r>
          </a:p>
        </p:txBody>
      </p:sp>
      <p:sp>
        <p:nvSpPr>
          <p:cNvPr id="8" name="Text Placeholder 7">
            <a:extLst>
              <a:ext uri="{FF2B5EF4-FFF2-40B4-BE49-F238E27FC236}">
                <a16:creationId xmlns:a16="http://schemas.microsoft.com/office/drawing/2014/main" id="{BD5AF4A3-3E2D-432B-83C5-67B93C497B8C}"/>
              </a:ext>
            </a:extLst>
          </p:cNvPr>
          <p:cNvSpPr>
            <a:spLocks noGrp="1"/>
          </p:cNvSpPr>
          <p:nvPr>
            <p:ph type="body" sz="quarter" idx="12"/>
          </p:nvPr>
        </p:nvSpPr>
        <p:spPr>
          <a:xfrm>
            <a:off x="7206199" y="4540849"/>
            <a:ext cx="1870459" cy="553998"/>
          </a:xfrm>
        </p:spPr>
        <p:txBody>
          <a:bodyPr/>
          <a:lstStyle/>
          <a:p>
            <a:r>
              <a:rPr lang="en-US" dirty="0"/>
              <a:t>Francisco Aroche</a:t>
            </a:r>
          </a:p>
          <a:p>
            <a:pPr lvl="1"/>
            <a:r>
              <a:rPr lang="en-US" dirty="0"/>
              <a:t>DBA – IT Enthusiast </a:t>
            </a:r>
          </a:p>
          <a:p>
            <a:pPr lvl="1"/>
            <a:r>
              <a:rPr lang="en-US" dirty="0"/>
              <a:t>26-01-2022</a:t>
            </a:r>
          </a:p>
        </p:txBody>
      </p:sp>
      <p:pic>
        <p:nvPicPr>
          <p:cNvPr id="1028" name="Picture 4" descr="Containerization - Wikipedia">
            <a:extLst>
              <a:ext uri="{FF2B5EF4-FFF2-40B4-BE49-F238E27FC236}">
                <a16:creationId xmlns:a16="http://schemas.microsoft.com/office/drawing/2014/main" id="{D6EEC67B-63C7-4A58-BC1B-624ED0F43A24}"/>
              </a:ext>
            </a:extLst>
          </p:cNvPr>
          <p:cNvPicPr>
            <a:picLocks noChangeAspect="1" noChangeArrowheads="1"/>
          </p:cNvPicPr>
          <p:nvPr/>
        </p:nvPicPr>
        <p:blipFill rotWithShape="1">
          <a:blip r:embed="rId3" cstate="print">
            <a:alphaModFix amt="35000"/>
            <a:extLst>
              <a:ext uri="{28A0092B-C50C-407E-A947-70E740481C1C}">
                <a14:useLocalDpi xmlns:a14="http://schemas.microsoft.com/office/drawing/2010/main" val="0"/>
              </a:ext>
            </a:extLst>
          </a:blip>
          <a:srcRect t="35935" b="26790"/>
          <a:stretch/>
        </p:blipFill>
        <p:spPr bwMode="auto">
          <a:xfrm>
            <a:off x="8599" y="0"/>
            <a:ext cx="9135401" cy="227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069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72154-B3E1-47A4-9209-69059733594F}"/>
              </a:ext>
            </a:extLst>
          </p:cNvPr>
          <p:cNvSpPr>
            <a:spLocks noGrp="1"/>
          </p:cNvSpPr>
          <p:nvPr>
            <p:ph type="title"/>
          </p:nvPr>
        </p:nvSpPr>
        <p:spPr/>
        <p:txBody>
          <a:bodyPr/>
          <a:lstStyle/>
          <a:p>
            <a:r>
              <a:rPr lang="en-US" dirty="0"/>
              <a:t>OCI Complaint</a:t>
            </a:r>
            <a:endParaRPr lang="es-GT" dirty="0"/>
          </a:p>
        </p:txBody>
      </p:sp>
      <p:sp>
        <p:nvSpPr>
          <p:cNvPr id="4" name="Slide Number Placeholder 3">
            <a:extLst>
              <a:ext uri="{FF2B5EF4-FFF2-40B4-BE49-F238E27FC236}">
                <a16:creationId xmlns:a16="http://schemas.microsoft.com/office/drawing/2014/main" id="{9991BD8C-04C9-486E-903B-370F8A28CF12}"/>
              </a:ext>
            </a:extLst>
          </p:cNvPr>
          <p:cNvSpPr>
            <a:spLocks noGrp="1"/>
          </p:cNvSpPr>
          <p:nvPr>
            <p:ph type="sldNum" sz="quarter" idx="4"/>
          </p:nvPr>
        </p:nvSpPr>
        <p:spPr/>
        <p:txBody>
          <a:bodyPr/>
          <a:lstStyle/>
          <a:p>
            <a:fld id="{DAF489CC-3B7A-4DA5-A8C0-4984788D0EC5}" type="slidenum">
              <a:rPr lang="nl-NL" smtClean="0"/>
              <a:pPr/>
              <a:t>10</a:t>
            </a:fld>
            <a:endParaRPr lang="nl-NL" dirty="0"/>
          </a:p>
        </p:txBody>
      </p:sp>
      <p:pic>
        <p:nvPicPr>
          <p:cNvPr id="6" name="Picture 5">
            <a:extLst>
              <a:ext uri="{FF2B5EF4-FFF2-40B4-BE49-F238E27FC236}">
                <a16:creationId xmlns:a16="http://schemas.microsoft.com/office/drawing/2014/main" id="{270EE576-EEFC-42C7-869D-A2023BFF8EF2}"/>
              </a:ext>
            </a:extLst>
          </p:cNvPr>
          <p:cNvPicPr>
            <a:picLocks noChangeAspect="1"/>
          </p:cNvPicPr>
          <p:nvPr/>
        </p:nvPicPr>
        <p:blipFill>
          <a:blip r:embed="rId2"/>
          <a:stretch>
            <a:fillRect/>
          </a:stretch>
        </p:blipFill>
        <p:spPr>
          <a:xfrm>
            <a:off x="865022" y="946949"/>
            <a:ext cx="7413955" cy="3456276"/>
          </a:xfrm>
          <a:prstGeom prst="rect">
            <a:avLst/>
          </a:prstGeom>
        </p:spPr>
      </p:pic>
      <p:pic>
        <p:nvPicPr>
          <p:cNvPr id="2052" name="Picture 4" descr="Open Container Initiative (OCI) Releases v1.0 of Container Standards">
            <a:extLst>
              <a:ext uri="{FF2B5EF4-FFF2-40B4-BE49-F238E27FC236}">
                <a16:creationId xmlns:a16="http://schemas.microsoft.com/office/drawing/2014/main" id="{B2493FCC-C23F-4656-A389-BC0CD4F2277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9403" b="19128"/>
          <a:stretch/>
        </p:blipFill>
        <p:spPr bwMode="auto">
          <a:xfrm>
            <a:off x="2823668" y="150589"/>
            <a:ext cx="1642262" cy="529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363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8AB83-2294-4D95-A7CD-FC105E59E588}"/>
              </a:ext>
            </a:extLst>
          </p:cNvPr>
          <p:cNvSpPr>
            <a:spLocks noGrp="1"/>
          </p:cNvSpPr>
          <p:nvPr>
            <p:ph type="title"/>
          </p:nvPr>
        </p:nvSpPr>
        <p:spPr/>
        <p:txBody>
          <a:bodyPr/>
          <a:lstStyle/>
          <a:p>
            <a:r>
              <a:rPr lang="en-US" dirty="0"/>
              <a:t>Containers Tools</a:t>
            </a:r>
            <a:endParaRPr lang="es-GT" dirty="0"/>
          </a:p>
        </p:txBody>
      </p:sp>
      <p:sp>
        <p:nvSpPr>
          <p:cNvPr id="4" name="Slide Number Placeholder 3">
            <a:extLst>
              <a:ext uri="{FF2B5EF4-FFF2-40B4-BE49-F238E27FC236}">
                <a16:creationId xmlns:a16="http://schemas.microsoft.com/office/drawing/2014/main" id="{9E02FF58-53D7-430C-AED1-F43F250F8EEB}"/>
              </a:ext>
            </a:extLst>
          </p:cNvPr>
          <p:cNvSpPr>
            <a:spLocks noGrp="1"/>
          </p:cNvSpPr>
          <p:nvPr>
            <p:ph type="sldNum" sz="quarter" idx="4"/>
          </p:nvPr>
        </p:nvSpPr>
        <p:spPr/>
        <p:txBody>
          <a:bodyPr/>
          <a:lstStyle/>
          <a:p>
            <a:fld id="{DAF489CC-3B7A-4DA5-A8C0-4984788D0EC5}" type="slidenum">
              <a:rPr lang="nl-NL" smtClean="0"/>
              <a:pPr/>
              <a:t>11</a:t>
            </a:fld>
            <a:endParaRPr lang="nl-NL" dirty="0"/>
          </a:p>
        </p:txBody>
      </p:sp>
      <p:pic>
        <p:nvPicPr>
          <p:cNvPr id="5" name="Picture 4">
            <a:extLst>
              <a:ext uri="{FF2B5EF4-FFF2-40B4-BE49-F238E27FC236}">
                <a16:creationId xmlns:a16="http://schemas.microsoft.com/office/drawing/2014/main" id="{ADAA76C0-02F5-48A4-A577-89D4BEE0BB78}"/>
              </a:ext>
            </a:extLst>
          </p:cNvPr>
          <p:cNvPicPr>
            <a:picLocks noChangeAspect="1"/>
          </p:cNvPicPr>
          <p:nvPr/>
        </p:nvPicPr>
        <p:blipFill>
          <a:blip r:embed="rId2"/>
          <a:stretch>
            <a:fillRect/>
          </a:stretch>
        </p:blipFill>
        <p:spPr>
          <a:xfrm>
            <a:off x="3289072" y="2330213"/>
            <a:ext cx="2454247" cy="653091"/>
          </a:xfrm>
          <a:prstGeom prst="rect">
            <a:avLst/>
          </a:prstGeom>
        </p:spPr>
      </p:pic>
      <p:pic>
        <p:nvPicPr>
          <p:cNvPr id="6" name="Picture 5">
            <a:extLst>
              <a:ext uri="{FF2B5EF4-FFF2-40B4-BE49-F238E27FC236}">
                <a16:creationId xmlns:a16="http://schemas.microsoft.com/office/drawing/2014/main" id="{E7336DE2-266F-4C51-A2BB-BF763A0AC302}"/>
              </a:ext>
            </a:extLst>
          </p:cNvPr>
          <p:cNvPicPr>
            <a:picLocks noChangeAspect="1"/>
          </p:cNvPicPr>
          <p:nvPr/>
        </p:nvPicPr>
        <p:blipFill>
          <a:blip r:embed="rId3"/>
          <a:stretch>
            <a:fillRect/>
          </a:stretch>
        </p:blipFill>
        <p:spPr>
          <a:xfrm>
            <a:off x="3923250" y="251343"/>
            <a:ext cx="1722819" cy="1392100"/>
          </a:xfrm>
          <a:prstGeom prst="rect">
            <a:avLst/>
          </a:prstGeom>
        </p:spPr>
      </p:pic>
      <p:pic>
        <p:nvPicPr>
          <p:cNvPr id="8" name="Picture 7">
            <a:extLst>
              <a:ext uri="{FF2B5EF4-FFF2-40B4-BE49-F238E27FC236}">
                <a16:creationId xmlns:a16="http://schemas.microsoft.com/office/drawing/2014/main" id="{48054938-3396-4A56-8C74-56F65E7144FA}"/>
              </a:ext>
            </a:extLst>
          </p:cNvPr>
          <p:cNvPicPr>
            <a:picLocks noChangeAspect="1"/>
          </p:cNvPicPr>
          <p:nvPr/>
        </p:nvPicPr>
        <p:blipFill>
          <a:blip r:embed="rId4"/>
          <a:stretch>
            <a:fillRect/>
          </a:stretch>
        </p:blipFill>
        <p:spPr>
          <a:xfrm>
            <a:off x="6796461" y="605538"/>
            <a:ext cx="1596544" cy="498920"/>
          </a:xfrm>
          <a:prstGeom prst="rect">
            <a:avLst/>
          </a:prstGeom>
        </p:spPr>
      </p:pic>
      <p:pic>
        <p:nvPicPr>
          <p:cNvPr id="9" name="Picture 8">
            <a:extLst>
              <a:ext uri="{FF2B5EF4-FFF2-40B4-BE49-F238E27FC236}">
                <a16:creationId xmlns:a16="http://schemas.microsoft.com/office/drawing/2014/main" id="{B7A45C9A-6B12-4466-B12D-30DF146A5891}"/>
              </a:ext>
            </a:extLst>
          </p:cNvPr>
          <p:cNvPicPr>
            <a:picLocks noChangeAspect="1"/>
          </p:cNvPicPr>
          <p:nvPr/>
        </p:nvPicPr>
        <p:blipFill>
          <a:blip r:embed="rId5"/>
          <a:stretch>
            <a:fillRect/>
          </a:stretch>
        </p:blipFill>
        <p:spPr>
          <a:xfrm>
            <a:off x="449295" y="3002529"/>
            <a:ext cx="1759895" cy="992281"/>
          </a:xfrm>
          <a:prstGeom prst="rect">
            <a:avLst/>
          </a:prstGeom>
        </p:spPr>
      </p:pic>
      <p:pic>
        <p:nvPicPr>
          <p:cNvPr id="10" name="Picture 9">
            <a:extLst>
              <a:ext uri="{FF2B5EF4-FFF2-40B4-BE49-F238E27FC236}">
                <a16:creationId xmlns:a16="http://schemas.microsoft.com/office/drawing/2014/main" id="{9DCC32F7-DD8A-4470-BAFD-319528516B1C}"/>
              </a:ext>
            </a:extLst>
          </p:cNvPr>
          <p:cNvPicPr>
            <a:picLocks noChangeAspect="1"/>
          </p:cNvPicPr>
          <p:nvPr/>
        </p:nvPicPr>
        <p:blipFill>
          <a:blip r:embed="rId6"/>
          <a:stretch>
            <a:fillRect/>
          </a:stretch>
        </p:blipFill>
        <p:spPr>
          <a:xfrm>
            <a:off x="3577830" y="3447349"/>
            <a:ext cx="1700087" cy="1079732"/>
          </a:xfrm>
          <a:prstGeom prst="rect">
            <a:avLst/>
          </a:prstGeom>
        </p:spPr>
      </p:pic>
      <p:pic>
        <p:nvPicPr>
          <p:cNvPr id="11" name="Picture 10">
            <a:extLst>
              <a:ext uri="{FF2B5EF4-FFF2-40B4-BE49-F238E27FC236}">
                <a16:creationId xmlns:a16="http://schemas.microsoft.com/office/drawing/2014/main" id="{89E95592-F17A-4271-9057-07141F604F7E}"/>
              </a:ext>
            </a:extLst>
          </p:cNvPr>
          <p:cNvPicPr>
            <a:picLocks noChangeAspect="1"/>
          </p:cNvPicPr>
          <p:nvPr/>
        </p:nvPicPr>
        <p:blipFill>
          <a:blip r:embed="rId7"/>
          <a:stretch>
            <a:fillRect/>
          </a:stretch>
        </p:blipFill>
        <p:spPr>
          <a:xfrm>
            <a:off x="6594163" y="1517159"/>
            <a:ext cx="1700087" cy="1139599"/>
          </a:xfrm>
          <a:prstGeom prst="rect">
            <a:avLst/>
          </a:prstGeom>
        </p:spPr>
      </p:pic>
      <p:pic>
        <p:nvPicPr>
          <p:cNvPr id="13" name="Picture 12">
            <a:extLst>
              <a:ext uri="{FF2B5EF4-FFF2-40B4-BE49-F238E27FC236}">
                <a16:creationId xmlns:a16="http://schemas.microsoft.com/office/drawing/2014/main" id="{052690B2-E00E-46A0-B276-E57D641B20FE}"/>
              </a:ext>
            </a:extLst>
          </p:cNvPr>
          <p:cNvPicPr>
            <a:picLocks noChangeAspect="1"/>
          </p:cNvPicPr>
          <p:nvPr/>
        </p:nvPicPr>
        <p:blipFill>
          <a:blip r:embed="rId8"/>
          <a:stretch>
            <a:fillRect/>
          </a:stretch>
        </p:blipFill>
        <p:spPr>
          <a:xfrm>
            <a:off x="1260094" y="937330"/>
            <a:ext cx="1270838" cy="1044608"/>
          </a:xfrm>
          <a:prstGeom prst="rect">
            <a:avLst/>
          </a:prstGeom>
        </p:spPr>
      </p:pic>
      <p:pic>
        <p:nvPicPr>
          <p:cNvPr id="1026" name="Picture 2" descr="JFrog Connect Container Updates Tool New Registry Support - AWS ECR - JFrog  Connect">
            <a:extLst>
              <a:ext uri="{FF2B5EF4-FFF2-40B4-BE49-F238E27FC236}">
                <a16:creationId xmlns:a16="http://schemas.microsoft.com/office/drawing/2014/main" id="{3ED5A422-20BF-4B14-8BD4-D02B4B3BA94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45312" y="3255992"/>
            <a:ext cx="1647693" cy="772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7384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9C13F2-0B9C-433D-A385-37BF14A6C436}"/>
              </a:ext>
            </a:extLst>
          </p:cNvPr>
          <p:cNvSpPr>
            <a:spLocks noGrp="1"/>
          </p:cNvSpPr>
          <p:nvPr>
            <p:ph type="body" sz="quarter" idx="10"/>
          </p:nvPr>
        </p:nvSpPr>
        <p:spPr>
          <a:xfrm>
            <a:off x="990599" y="1903268"/>
            <a:ext cx="3998367" cy="1075906"/>
          </a:xfrm>
        </p:spPr>
        <p:txBody>
          <a:bodyPr/>
          <a:lstStyle/>
          <a:p>
            <a:r>
              <a:rPr lang="en-US" dirty="0"/>
              <a:t>Docker as popular tool to deploy containers</a:t>
            </a:r>
            <a:endParaRPr lang="es-GT" dirty="0"/>
          </a:p>
        </p:txBody>
      </p:sp>
      <p:sp>
        <p:nvSpPr>
          <p:cNvPr id="3" name="Text Placeholder 2">
            <a:extLst>
              <a:ext uri="{FF2B5EF4-FFF2-40B4-BE49-F238E27FC236}">
                <a16:creationId xmlns:a16="http://schemas.microsoft.com/office/drawing/2014/main" id="{B601226C-86EF-4CDB-9C31-54755A8A34F4}"/>
              </a:ext>
            </a:extLst>
          </p:cNvPr>
          <p:cNvSpPr>
            <a:spLocks noGrp="1"/>
          </p:cNvSpPr>
          <p:nvPr>
            <p:ph type="body" sz="quarter" idx="16"/>
          </p:nvPr>
        </p:nvSpPr>
        <p:spPr>
          <a:xfrm>
            <a:off x="326682" y="1903268"/>
            <a:ext cx="65" cy="387798"/>
          </a:xfrm>
        </p:spPr>
        <p:txBody>
          <a:bodyPr/>
          <a:lstStyle/>
          <a:p>
            <a:endParaRPr lang="es-GT" dirty="0">
              <a:solidFill>
                <a:schemeClr val="tx1"/>
              </a:solidFill>
            </a:endParaRPr>
          </a:p>
        </p:txBody>
      </p:sp>
      <p:pic>
        <p:nvPicPr>
          <p:cNvPr id="1026" name="Picture 2">
            <a:extLst>
              <a:ext uri="{FF2B5EF4-FFF2-40B4-BE49-F238E27FC236}">
                <a16:creationId xmlns:a16="http://schemas.microsoft.com/office/drawing/2014/main" id="{37EF5778-CFCA-4DE7-911E-2847B5B2DDC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939" y="2979174"/>
            <a:ext cx="1745310" cy="149321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ontainerization - Wikipedia">
            <a:extLst>
              <a:ext uri="{FF2B5EF4-FFF2-40B4-BE49-F238E27FC236}">
                <a16:creationId xmlns:a16="http://schemas.microsoft.com/office/drawing/2014/main" id="{83109363-8D62-4091-B85E-6576C1B6909F}"/>
              </a:ext>
            </a:extLst>
          </p:cNvPr>
          <p:cNvPicPr>
            <a:picLocks noChangeAspect="1" noChangeArrowheads="1"/>
          </p:cNvPicPr>
          <p:nvPr/>
        </p:nvPicPr>
        <p:blipFill rotWithShape="1">
          <a:blip r:embed="rId3" cstate="print">
            <a:alphaModFix amt="35000"/>
            <a:extLst>
              <a:ext uri="{28A0092B-C50C-407E-A947-70E740481C1C}">
                <a14:useLocalDpi xmlns:a14="http://schemas.microsoft.com/office/drawing/2010/main" val="0"/>
              </a:ext>
            </a:extLst>
          </a:blip>
          <a:srcRect t="35935" b="34637"/>
          <a:stretch/>
        </p:blipFill>
        <p:spPr bwMode="auto">
          <a:xfrm>
            <a:off x="8599" y="1"/>
            <a:ext cx="9135401" cy="1792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410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DBF2D-0282-4F5C-A85C-7FA93BFB44DE}"/>
              </a:ext>
            </a:extLst>
          </p:cNvPr>
          <p:cNvSpPr>
            <a:spLocks noGrp="1"/>
          </p:cNvSpPr>
          <p:nvPr>
            <p:ph type="title"/>
          </p:nvPr>
        </p:nvSpPr>
        <p:spPr/>
        <p:txBody>
          <a:bodyPr/>
          <a:lstStyle/>
          <a:p>
            <a:r>
              <a:rPr lang="en-US" dirty="0"/>
              <a:t>Docker architecture </a:t>
            </a:r>
            <a:endParaRPr lang="es-GT" dirty="0"/>
          </a:p>
        </p:txBody>
      </p:sp>
      <p:sp>
        <p:nvSpPr>
          <p:cNvPr id="3" name="Text Placeholder 2">
            <a:extLst>
              <a:ext uri="{FF2B5EF4-FFF2-40B4-BE49-F238E27FC236}">
                <a16:creationId xmlns:a16="http://schemas.microsoft.com/office/drawing/2014/main" id="{00BE297F-C074-47F1-8332-DEDB3BEA0D9F}"/>
              </a:ext>
            </a:extLst>
          </p:cNvPr>
          <p:cNvSpPr>
            <a:spLocks noGrp="1"/>
          </p:cNvSpPr>
          <p:nvPr>
            <p:ph type="body" sz="quarter" idx="10"/>
          </p:nvPr>
        </p:nvSpPr>
        <p:spPr>
          <a:xfrm>
            <a:off x="283464" y="722704"/>
            <a:ext cx="8577072" cy="435397"/>
          </a:xfrm>
        </p:spPr>
        <p:txBody>
          <a:bodyPr/>
          <a:lstStyle/>
          <a:p>
            <a:r>
              <a:rPr lang="en-US" dirty="0">
                <a:solidFill>
                  <a:schemeClr val="tx1"/>
                </a:solidFill>
              </a:rPr>
              <a:t>How docker works?</a:t>
            </a:r>
            <a:endParaRPr lang="es-GT" dirty="0">
              <a:solidFill>
                <a:schemeClr val="tx1"/>
              </a:solidFill>
            </a:endParaRPr>
          </a:p>
        </p:txBody>
      </p:sp>
      <p:sp>
        <p:nvSpPr>
          <p:cNvPr id="4" name="Slide Number Placeholder 3">
            <a:extLst>
              <a:ext uri="{FF2B5EF4-FFF2-40B4-BE49-F238E27FC236}">
                <a16:creationId xmlns:a16="http://schemas.microsoft.com/office/drawing/2014/main" id="{6AE349F7-CB3F-406E-9D00-F2F56BD506A0}"/>
              </a:ext>
            </a:extLst>
          </p:cNvPr>
          <p:cNvSpPr>
            <a:spLocks noGrp="1"/>
          </p:cNvSpPr>
          <p:nvPr>
            <p:ph type="sldNum" sz="quarter" idx="4"/>
          </p:nvPr>
        </p:nvSpPr>
        <p:spPr/>
        <p:txBody>
          <a:bodyPr/>
          <a:lstStyle/>
          <a:p>
            <a:fld id="{DAF489CC-3B7A-4DA5-A8C0-4984788D0EC5}" type="slidenum">
              <a:rPr lang="nl-NL" smtClean="0"/>
              <a:pPr/>
              <a:t>13</a:t>
            </a:fld>
            <a:endParaRPr lang="nl-NL" dirty="0"/>
          </a:p>
        </p:txBody>
      </p:sp>
      <p:pic>
        <p:nvPicPr>
          <p:cNvPr id="5" name="Picture 2" descr="Docker Architecture">
            <a:extLst>
              <a:ext uri="{FF2B5EF4-FFF2-40B4-BE49-F238E27FC236}">
                <a16:creationId xmlns:a16="http://schemas.microsoft.com/office/drawing/2014/main" id="{9E5DAD37-CE4E-401F-9482-A5AE223AB2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8448" y="940403"/>
            <a:ext cx="6547104" cy="3631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5567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ACC2C5-982A-4CB0-B6A9-6FEB7AF382C2}"/>
              </a:ext>
            </a:extLst>
          </p:cNvPr>
          <p:cNvSpPr>
            <a:spLocks noGrp="1"/>
          </p:cNvSpPr>
          <p:nvPr>
            <p:ph type="body" sz="quarter" idx="10"/>
          </p:nvPr>
        </p:nvSpPr>
        <p:spPr/>
        <p:txBody>
          <a:bodyPr/>
          <a:lstStyle/>
          <a:p>
            <a:r>
              <a:rPr lang="en-US" dirty="0"/>
              <a:t>Hands on</a:t>
            </a:r>
            <a:endParaRPr lang="es-GT" dirty="0"/>
          </a:p>
        </p:txBody>
      </p:sp>
      <p:sp>
        <p:nvSpPr>
          <p:cNvPr id="3" name="Text Placeholder 2">
            <a:extLst>
              <a:ext uri="{FF2B5EF4-FFF2-40B4-BE49-F238E27FC236}">
                <a16:creationId xmlns:a16="http://schemas.microsoft.com/office/drawing/2014/main" id="{D4039E1F-4501-4858-AA06-8EDDD8400752}"/>
              </a:ext>
            </a:extLst>
          </p:cNvPr>
          <p:cNvSpPr>
            <a:spLocks noGrp="1"/>
          </p:cNvSpPr>
          <p:nvPr>
            <p:ph type="body" sz="quarter" idx="16"/>
          </p:nvPr>
        </p:nvSpPr>
        <p:spPr>
          <a:xfrm>
            <a:off x="326682" y="1903268"/>
            <a:ext cx="65" cy="387798"/>
          </a:xfrm>
        </p:spPr>
        <p:txBody>
          <a:bodyPr/>
          <a:lstStyle/>
          <a:p>
            <a:endParaRPr lang="es-GT" dirty="0">
              <a:solidFill>
                <a:schemeClr val="tx1"/>
              </a:solidFill>
            </a:endParaRPr>
          </a:p>
        </p:txBody>
      </p:sp>
      <p:pic>
        <p:nvPicPr>
          <p:cNvPr id="5" name="Picture 4">
            <a:extLst>
              <a:ext uri="{FF2B5EF4-FFF2-40B4-BE49-F238E27FC236}">
                <a16:creationId xmlns:a16="http://schemas.microsoft.com/office/drawing/2014/main" id="{C80C267F-2839-4D79-A8EB-D4B0C99769FD}"/>
              </a:ext>
            </a:extLst>
          </p:cNvPr>
          <p:cNvPicPr>
            <a:picLocks noChangeAspect="1"/>
          </p:cNvPicPr>
          <p:nvPr/>
        </p:nvPicPr>
        <p:blipFill>
          <a:blip r:embed="rId2"/>
          <a:stretch>
            <a:fillRect/>
          </a:stretch>
        </p:blipFill>
        <p:spPr>
          <a:xfrm>
            <a:off x="5524975" y="2674312"/>
            <a:ext cx="3134469" cy="2108574"/>
          </a:xfrm>
          <a:prstGeom prst="rect">
            <a:avLst/>
          </a:prstGeom>
        </p:spPr>
      </p:pic>
      <p:pic>
        <p:nvPicPr>
          <p:cNvPr id="6" name="Picture 4" descr="Containerization - Wikipedia">
            <a:extLst>
              <a:ext uri="{FF2B5EF4-FFF2-40B4-BE49-F238E27FC236}">
                <a16:creationId xmlns:a16="http://schemas.microsoft.com/office/drawing/2014/main" id="{1430E4DC-DC39-471B-B532-C793FF31403F}"/>
              </a:ext>
            </a:extLst>
          </p:cNvPr>
          <p:cNvPicPr>
            <a:picLocks noChangeAspect="1" noChangeArrowheads="1"/>
          </p:cNvPicPr>
          <p:nvPr/>
        </p:nvPicPr>
        <p:blipFill rotWithShape="1">
          <a:blip r:embed="rId3" cstate="print">
            <a:alphaModFix amt="35000"/>
            <a:extLst>
              <a:ext uri="{28A0092B-C50C-407E-A947-70E740481C1C}">
                <a14:useLocalDpi xmlns:a14="http://schemas.microsoft.com/office/drawing/2010/main" val="0"/>
              </a:ext>
            </a:extLst>
          </a:blip>
          <a:srcRect t="35935" b="34637"/>
          <a:stretch/>
        </p:blipFill>
        <p:spPr bwMode="auto">
          <a:xfrm>
            <a:off x="8599" y="1"/>
            <a:ext cx="9135401" cy="1792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690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EC9-28C9-4572-8596-E4885F932FFE}"/>
              </a:ext>
            </a:extLst>
          </p:cNvPr>
          <p:cNvSpPr>
            <a:spLocks noGrp="1"/>
          </p:cNvSpPr>
          <p:nvPr>
            <p:ph type="body" sz="quarter" idx="10"/>
          </p:nvPr>
        </p:nvSpPr>
        <p:spPr/>
        <p:txBody>
          <a:bodyPr/>
          <a:lstStyle/>
          <a:p>
            <a:r>
              <a:rPr lang="en-US" dirty="0"/>
              <a:t>Questions?</a:t>
            </a:r>
          </a:p>
        </p:txBody>
      </p:sp>
      <p:pic>
        <p:nvPicPr>
          <p:cNvPr id="5" name="Picture 4" descr="Containerization - Wikipedia">
            <a:extLst>
              <a:ext uri="{FF2B5EF4-FFF2-40B4-BE49-F238E27FC236}">
                <a16:creationId xmlns:a16="http://schemas.microsoft.com/office/drawing/2014/main" id="{745259F5-E92C-46F8-99D9-2B598127B122}"/>
              </a:ext>
            </a:extLst>
          </p:cNvPr>
          <p:cNvPicPr>
            <a:picLocks noChangeAspect="1" noChangeArrowheads="1"/>
          </p:cNvPicPr>
          <p:nvPr/>
        </p:nvPicPr>
        <p:blipFill rotWithShape="1">
          <a:blip r:embed="rId2" cstate="print">
            <a:alphaModFix amt="35000"/>
            <a:extLst>
              <a:ext uri="{28A0092B-C50C-407E-A947-70E740481C1C}">
                <a14:useLocalDpi xmlns:a14="http://schemas.microsoft.com/office/drawing/2010/main" val="0"/>
              </a:ext>
            </a:extLst>
          </a:blip>
          <a:srcRect t="35935" b="34637"/>
          <a:stretch/>
        </p:blipFill>
        <p:spPr bwMode="auto">
          <a:xfrm>
            <a:off x="8599" y="1"/>
            <a:ext cx="9135401" cy="1792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020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CFCAD-1BE3-40DD-B40E-5A25F5D3064F}"/>
              </a:ext>
            </a:extLst>
          </p:cNvPr>
          <p:cNvSpPr>
            <a:spLocks noGrp="1"/>
          </p:cNvSpPr>
          <p:nvPr>
            <p:ph type="ctrTitle"/>
          </p:nvPr>
        </p:nvSpPr>
        <p:spPr/>
        <p:txBody>
          <a:bodyPr/>
          <a:lstStyle/>
          <a:p>
            <a:r>
              <a:rPr lang="en-US" dirty="0"/>
              <a:t>Thank you!</a:t>
            </a:r>
          </a:p>
        </p:txBody>
      </p:sp>
      <p:sp>
        <p:nvSpPr>
          <p:cNvPr id="4" name="Text Placeholder 3">
            <a:extLst>
              <a:ext uri="{FF2B5EF4-FFF2-40B4-BE49-F238E27FC236}">
                <a16:creationId xmlns:a16="http://schemas.microsoft.com/office/drawing/2014/main" id="{F78EA5DB-31FF-4BA3-AFB6-96A448FF52C8}"/>
              </a:ext>
            </a:extLst>
          </p:cNvPr>
          <p:cNvSpPr>
            <a:spLocks noGrp="1"/>
          </p:cNvSpPr>
          <p:nvPr>
            <p:ph type="body" sz="quarter" idx="10"/>
          </p:nvPr>
        </p:nvSpPr>
        <p:spPr/>
        <p:txBody>
          <a:bodyPr/>
          <a:lstStyle/>
          <a:p>
            <a:br>
              <a:rPr lang="en-US" dirty="0">
                <a:solidFill>
                  <a:schemeClr val="tx1"/>
                </a:solidFill>
              </a:rPr>
            </a:br>
            <a:r>
              <a:rPr lang="en-US" dirty="0">
                <a:solidFill>
                  <a:schemeClr val="tx1"/>
                </a:solidFill>
              </a:rPr>
              <a:t>Email: </a:t>
            </a:r>
            <a:r>
              <a:rPr lang="en-US" dirty="0">
                <a:solidFill>
                  <a:schemeClr val="tx1"/>
                </a:solidFill>
                <a:hlinkClick r:id="rId2">
                  <a:extLst>
                    <a:ext uri="{A12FA001-AC4F-418D-AE19-62706E023703}">
                      <ahyp:hlinkClr xmlns:ahyp="http://schemas.microsoft.com/office/drawing/2018/hyperlinkcolor" val="tx"/>
                    </a:ext>
                  </a:extLst>
                </a:hlinkClick>
              </a:rPr>
              <a:t>faroche@gmail.com</a:t>
            </a:r>
            <a:endParaRPr lang="en-US" dirty="0">
              <a:solidFill>
                <a:schemeClr val="tx1"/>
              </a:solidFill>
            </a:endParaRPr>
          </a:p>
          <a:p>
            <a:r>
              <a:rPr lang="en-US" dirty="0">
                <a:solidFill>
                  <a:schemeClr val="tx1"/>
                </a:solidFill>
              </a:rPr>
              <a:t>Twitter: @faroche</a:t>
            </a:r>
          </a:p>
        </p:txBody>
      </p:sp>
      <p:pic>
        <p:nvPicPr>
          <p:cNvPr id="5" name="Picture 4" descr="Containerization - Wikipedia">
            <a:extLst>
              <a:ext uri="{FF2B5EF4-FFF2-40B4-BE49-F238E27FC236}">
                <a16:creationId xmlns:a16="http://schemas.microsoft.com/office/drawing/2014/main" id="{47FA7B92-8064-4AD1-84F7-1E7DC170F9E0}"/>
              </a:ext>
            </a:extLst>
          </p:cNvPr>
          <p:cNvPicPr>
            <a:picLocks noChangeAspect="1" noChangeArrowheads="1"/>
          </p:cNvPicPr>
          <p:nvPr/>
        </p:nvPicPr>
        <p:blipFill rotWithShape="1">
          <a:blip r:embed="rId3" cstate="print">
            <a:alphaModFix amt="35000"/>
            <a:extLst>
              <a:ext uri="{28A0092B-C50C-407E-A947-70E740481C1C}">
                <a14:useLocalDpi xmlns:a14="http://schemas.microsoft.com/office/drawing/2010/main" val="0"/>
              </a:ext>
            </a:extLst>
          </a:blip>
          <a:srcRect t="35935" b="34637"/>
          <a:stretch/>
        </p:blipFill>
        <p:spPr bwMode="auto">
          <a:xfrm>
            <a:off x="8599" y="1"/>
            <a:ext cx="9135401" cy="1792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849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98D6777E-9854-44CC-8B09-B58E5D4BC2E7}"/>
              </a:ext>
            </a:extLst>
          </p:cNvPr>
          <p:cNvSpPr>
            <a:spLocks noGrp="1"/>
          </p:cNvSpPr>
          <p:nvPr>
            <p:ph type="title"/>
          </p:nvPr>
        </p:nvSpPr>
        <p:spPr/>
        <p:txBody>
          <a:bodyPr>
            <a:normAutofit/>
          </a:bodyPr>
          <a:lstStyle/>
          <a:p>
            <a:r>
              <a:rPr lang="en-US" dirty="0"/>
              <a:t>Content overview</a:t>
            </a:r>
          </a:p>
        </p:txBody>
      </p:sp>
      <p:sp>
        <p:nvSpPr>
          <p:cNvPr id="16" name="Text Placeholder 15">
            <a:extLst>
              <a:ext uri="{FF2B5EF4-FFF2-40B4-BE49-F238E27FC236}">
                <a16:creationId xmlns:a16="http://schemas.microsoft.com/office/drawing/2014/main" id="{B7A561FE-F58F-4861-B43A-EAA5341CE058}"/>
              </a:ext>
            </a:extLst>
          </p:cNvPr>
          <p:cNvSpPr>
            <a:spLocks noGrp="1"/>
          </p:cNvSpPr>
          <p:nvPr>
            <p:ph type="body" sz="quarter" idx="10"/>
          </p:nvPr>
        </p:nvSpPr>
        <p:spPr>
          <a:xfrm>
            <a:off x="923483" y="1047778"/>
            <a:ext cx="3836241" cy="550431"/>
          </a:xfrm>
        </p:spPr>
        <p:txBody>
          <a:bodyPr>
            <a:noAutofit/>
          </a:bodyPr>
          <a:lstStyle/>
          <a:p>
            <a:r>
              <a:rPr lang="en-US" dirty="0"/>
              <a:t>Background Cloud Native Technologies -  CNCF</a:t>
            </a:r>
            <a:endParaRPr lang="es-GT" dirty="0"/>
          </a:p>
          <a:p>
            <a:r>
              <a:rPr lang="en-US" dirty="0"/>
              <a:t> </a:t>
            </a:r>
          </a:p>
        </p:txBody>
      </p:sp>
      <p:sp>
        <p:nvSpPr>
          <p:cNvPr id="17" name="Text Placeholder 16">
            <a:extLst>
              <a:ext uri="{FF2B5EF4-FFF2-40B4-BE49-F238E27FC236}">
                <a16:creationId xmlns:a16="http://schemas.microsoft.com/office/drawing/2014/main" id="{5AE9651A-CD27-4C54-A561-9F973A0E374E}"/>
              </a:ext>
            </a:extLst>
          </p:cNvPr>
          <p:cNvSpPr>
            <a:spLocks noGrp="1"/>
          </p:cNvSpPr>
          <p:nvPr>
            <p:ph type="body" sz="quarter" idx="11"/>
          </p:nvPr>
        </p:nvSpPr>
        <p:spPr>
          <a:xfrm>
            <a:off x="923483" y="1922823"/>
            <a:ext cx="3442802" cy="550431"/>
          </a:xfrm>
        </p:spPr>
        <p:txBody>
          <a:bodyPr/>
          <a:lstStyle/>
          <a:p>
            <a:r>
              <a:rPr lang="en-US" dirty="0"/>
              <a:t>What is a Container?</a:t>
            </a:r>
          </a:p>
        </p:txBody>
      </p:sp>
      <p:sp>
        <p:nvSpPr>
          <p:cNvPr id="18" name="Text Placeholder 17">
            <a:extLst>
              <a:ext uri="{FF2B5EF4-FFF2-40B4-BE49-F238E27FC236}">
                <a16:creationId xmlns:a16="http://schemas.microsoft.com/office/drawing/2014/main" id="{1678E904-A633-4836-97DA-EA3D8C47FD8D}"/>
              </a:ext>
            </a:extLst>
          </p:cNvPr>
          <p:cNvSpPr>
            <a:spLocks noGrp="1"/>
          </p:cNvSpPr>
          <p:nvPr>
            <p:ph type="body" sz="quarter" idx="12"/>
          </p:nvPr>
        </p:nvSpPr>
        <p:spPr>
          <a:xfrm>
            <a:off x="923483" y="2754600"/>
            <a:ext cx="3648517" cy="1002723"/>
          </a:xfrm>
        </p:spPr>
        <p:txBody>
          <a:bodyPr/>
          <a:lstStyle/>
          <a:p>
            <a:r>
              <a:rPr lang="en-US" dirty="0"/>
              <a:t>Docker as popular tool to deploy containers</a:t>
            </a:r>
            <a:endParaRPr lang="es-GT" dirty="0"/>
          </a:p>
        </p:txBody>
      </p:sp>
      <p:sp>
        <p:nvSpPr>
          <p:cNvPr id="19" name="Text Placeholder 18">
            <a:extLst>
              <a:ext uri="{FF2B5EF4-FFF2-40B4-BE49-F238E27FC236}">
                <a16:creationId xmlns:a16="http://schemas.microsoft.com/office/drawing/2014/main" id="{E91668F8-0894-4272-BF4A-C2D947D63BC3}"/>
              </a:ext>
            </a:extLst>
          </p:cNvPr>
          <p:cNvSpPr>
            <a:spLocks noGrp="1"/>
          </p:cNvSpPr>
          <p:nvPr>
            <p:ph type="body" sz="quarter" idx="13"/>
          </p:nvPr>
        </p:nvSpPr>
        <p:spPr>
          <a:xfrm>
            <a:off x="923483" y="3872397"/>
            <a:ext cx="3421159" cy="550431"/>
          </a:xfrm>
        </p:spPr>
        <p:txBody>
          <a:bodyPr/>
          <a:lstStyle/>
          <a:p>
            <a:r>
              <a:rPr lang="en-US" dirty="0"/>
              <a:t>Hands-on</a:t>
            </a:r>
          </a:p>
        </p:txBody>
      </p:sp>
      <p:sp>
        <p:nvSpPr>
          <p:cNvPr id="22" name="Text Placeholder 21">
            <a:extLst>
              <a:ext uri="{FF2B5EF4-FFF2-40B4-BE49-F238E27FC236}">
                <a16:creationId xmlns:a16="http://schemas.microsoft.com/office/drawing/2014/main" id="{3586BBD5-F5A5-4AD9-A011-3E063AFCE300}"/>
              </a:ext>
            </a:extLst>
          </p:cNvPr>
          <p:cNvSpPr>
            <a:spLocks noGrp="1"/>
          </p:cNvSpPr>
          <p:nvPr>
            <p:ph type="body" sz="quarter" idx="14"/>
          </p:nvPr>
        </p:nvSpPr>
        <p:spPr>
          <a:xfrm>
            <a:off x="297445" y="997149"/>
            <a:ext cx="331822" cy="307777"/>
          </a:xfrm>
        </p:spPr>
        <p:txBody>
          <a:bodyPr/>
          <a:lstStyle/>
          <a:p>
            <a:r>
              <a:rPr lang="en-US" dirty="0"/>
              <a:t>01.</a:t>
            </a:r>
          </a:p>
        </p:txBody>
      </p:sp>
      <p:sp>
        <p:nvSpPr>
          <p:cNvPr id="23" name="Text Placeholder 22">
            <a:extLst>
              <a:ext uri="{FF2B5EF4-FFF2-40B4-BE49-F238E27FC236}">
                <a16:creationId xmlns:a16="http://schemas.microsoft.com/office/drawing/2014/main" id="{2DBF81DC-B4CF-4FF3-92CA-FB8B13A4CBE0}"/>
              </a:ext>
            </a:extLst>
          </p:cNvPr>
          <p:cNvSpPr>
            <a:spLocks noGrp="1"/>
          </p:cNvSpPr>
          <p:nvPr>
            <p:ph type="body" sz="quarter" idx="15"/>
          </p:nvPr>
        </p:nvSpPr>
        <p:spPr>
          <a:xfrm>
            <a:off x="319088" y="1922823"/>
            <a:ext cx="352661" cy="307777"/>
          </a:xfrm>
        </p:spPr>
        <p:txBody>
          <a:bodyPr vert="horz" lIns="0" tIns="0" rIns="0" bIns="0" rtlCol="0">
            <a:normAutofit/>
          </a:bodyPr>
          <a:lstStyle/>
          <a:p>
            <a:r>
              <a:rPr lang="en-US" dirty="0"/>
              <a:t>02.</a:t>
            </a:r>
          </a:p>
        </p:txBody>
      </p:sp>
      <p:sp>
        <p:nvSpPr>
          <p:cNvPr id="24" name="Text Placeholder 23">
            <a:extLst>
              <a:ext uri="{FF2B5EF4-FFF2-40B4-BE49-F238E27FC236}">
                <a16:creationId xmlns:a16="http://schemas.microsoft.com/office/drawing/2014/main" id="{8A219909-D324-4873-93CF-E447CB69C015}"/>
              </a:ext>
            </a:extLst>
          </p:cNvPr>
          <p:cNvSpPr>
            <a:spLocks noGrp="1"/>
          </p:cNvSpPr>
          <p:nvPr>
            <p:ph type="body" sz="quarter" idx="16"/>
          </p:nvPr>
        </p:nvSpPr>
        <p:spPr>
          <a:xfrm>
            <a:off x="320675" y="2754600"/>
            <a:ext cx="322204" cy="276999"/>
          </a:xfrm>
        </p:spPr>
        <p:txBody>
          <a:bodyPr vert="horz" lIns="0" tIns="0" rIns="0" bIns="0" rtlCol="0">
            <a:normAutofit/>
          </a:bodyPr>
          <a:lstStyle/>
          <a:p>
            <a:r>
              <a:rPr lang="en-US" dirty="0">
                <a:solidFill>
                  <a:schemeClr val="tx1"/>
                </a:solidFill>
                <a:latin typeface="+mn-lt"/>
              </a:rPr>
              <a:t>03.</a:t>
            </a:r>
          </a:p>
        </p:txBody>
      </p:sp>
      <p:sp>
        <p:nvSpPr>
          <p:cNvPr id="25" name="Text Placeholder 24">
            <a:extLst>
              <a:ext uri="{FF2B5EF4-FFF2-40B4-BE49-F238E27FC236}">
                <a16:creationId xmlns:a16="http://schemas.microsoft.com/office/drawing/2014/main" id="{AB401797-832E-4AE9-B8C3-B994D0AE4568}"/>
              </a:ext>
            </a:extLst>
          </p:cNvPr>
          <p:cNvSpPr>
            <a:spLocks noGrp="1"/>
          </p:cNvSpPr>
          <p:nvPr>
            <p:ph type="body" sz="quarter" idx="17"/>
          </p:nvPr>
        </p:nvSpPr>
        <p:spPr>
          <a:xfrm>
            <a:off x="319088" y="3872397"/>
            <a:ext cx="322204" cy="276999"/>
          </a:xfrm>
        </p:spPr>
        <p:txBody>
          <a:bodyPr/>
          <a:lstStyle/>
          <a:p>
            <a:r>
              <a:rPr lang="en-US" dirty="0">
                <a:solidFill>
                  <a:schemeClr val="tx1"/>
                </a:solidFill>
              </a:rPr>
              <a:t>04.</a:t>
            </a:r>
          </a:p>
        </p:txBody>
      </p:sp>
      <p:sp>
        <p:nvSpPr>
          <p:cNvPr id="28" name="Slide Number Placeholder 5">
            <a:extLst>
              <a:ext uri="{FF2B5EF4-FFF2-40B4-BE49-F238E27FC236}">
                <a16:creationId xmlns:a16="http://schemas.microsoft.com/office/drawing/2014/main" id="{770C0A56-F6E7-45AE-8E65-1E46661362D6}"/>
              </a:ext>
            </a:extLst>
          </p:cNvPr>
          <p:cNvSpPr>
            <a:spLocks noGrp="1"/>
          </p:cNvSpPr>
          <p:nvPr>
            <p:ph type="sldNum" sz="quarter" idx="4"/>
          </p:nvPr>
        </p:nvSpPr>
        <p:spPr>
          <a:prstGeom prst="rect">
            <a:avLst/>
          </a:prstGeom>
        </p:spPr>
        <p:txBody>
          <a:bodyPr vert="horz" lIns="91440" tIns="45720" rIns="91440" bIns="45720" rtlCol="0" anchor="ctr"/>
          <a:lstStyle>
            <a:lvl1pPr algn="l">
              <a:defRPr sz="800">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2</a:t>
            </a:fld>
            <a:endParaRPr lang="nl-NL" dirty="0"/>
          </a:p>
        </p:txBody>
      </p:sp>
      <p:pic>
        <p:nvPicPr>
          <p:cNvPr id="2052" name="Picture 4" descr="Industrial Port With Containers Stock Photo, Picture And Royalty Free  Image. Image 46044582.">
            <a:extLst>
              <a:ext uri="{FF2B5EF4-FFF2-40B4-BE49-F238E27FC236}">
                <a16:creationId xmlns:a16="http://schemas.microsoft.com/office/drawing/2014/main" id="{69867190-6D50-4E03-B71F-D224281691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94629" y="1256273"/>
            <a:ext cx="3877921" cy="2586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8591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F21B26B-A148-44CB-8775-37C2ADBD33B0}"/>
              </a:ext>
            </a:extLst>
          </p:cNvPr>
          <p:cNvSpPr>
            <a:spLocks noGrp="1"/>
          </p:cNvSpPr>
          <p:nvPr>
            <p:ph type="body" sz="quarter" idx="10"/>
          </p:nvPr>
        </p:nvSpPr>
        <p:spPr/>
        <p:txBody>
          <a:bodyPr/>
          <a:lstStyle/>
          <a:p>
            <a:r>
              <a:rPr lang="en-US" dirty="0"/>
              <a:t>Cloud Native Technologies - CNCF</a:t>
            </a:r>
          </a:p>
        </p:txBody>
      </p:sp>
      <p:sp>
        <p:nvSpPr>
          <p:cNvPr id="5" name="Text Placeholder 4">
            <a:extLst>
              <a:ext uri="{FF2B5EF4-FFF2-40B4-BE49-F238E27FC236}">
                <a16:creationId xmlns:a16="http://schemas.microsoft.com/office/drawing/2014/main" id="{AD72E30F-205C-4CE1-ADAF-4853EA9838FB}"/>
              </a:ext>
            </a:extLst>
          </p:cNvPr>
          <p:cNvSpPr>
            <a:spLocks noGrp="1"/>
          </p:cNvSpPr>
          <p:nvPr>
            <p:ph type="body" sz="quarter" idx="16"/>
          </p:nvPr>
        </p:nvSpPr>
        <p:spPr>
          <a:xfrm>
            <a:off x="326682" y="1903268"/>
            <a:ext cx="453650" cy="387798"/>
          </a:xfrm>
        </p:spPr>
        <p:txBody>
          <a:bodyPr/>
          <a:lstStyle/>
          <a:p>
            <a:r>
              <a:rPr lang="en-US" dirty="0">
                <a:solidFill>
                  <a:schemeClr val="tx1"/>
                </a:solidFill>
              </a:rPr>
              <a:t>01.</a:t>
            </a:r>
          </a:p>
        </p:txBody>
      </p:sp>
      <p:pic>
        <p:nvPicPr>
          <p:cNvPr id="6" name="Picture 4" descr="Containerization - Wikipedia">
            <a:extLst>
              <a:ext uri="{FF2B5EF4-FFF2-40B4-BE49-F238E27FC236}">
                <a16:creationId xmlns:a16="http://schemas.microsoft.com/office/drawing/2014/main" id="{E07A3EB1-B573-4152-B334-B24EE363C334}"/>
              </a:ext>
            </a:extLst>
          </p:cNvPr>
          <p:cNvPicPr>
            <a:picLocks noChangeAspect="1" noChangeArrowheads="1"/>
          </p:cNvPicPr>
          <p:nvPr/>
        </p:nvPicPr>
        <p:blipFill rotWithShape="1">
          <a:blip r:embed="rId2" cstate="print">
            <a:alphaModFix amt="35000"/>
            <a:extLst>
              <a:ext uri="{28A0092B-C50C-407E-A947-70E740481C1C}">
                <a14:useLocalDpi xmlns:a14="http://schemas.microsoft.com/office/drawing/2010/main" val="0"/>
              </a:ext>
            </a:extLst>
          </a:blip>
          <a:srcRect t="35935" b="34637"/>
          <a:stretch/>
        </p:blipFill>
        <p:spPr bwMode="auto">
          <a:xfrm>
            <a:off x="8599" y="1"/>
            <a:ext cx="9135401" cy="1792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904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18940-7863-421C-8298-318BC008CDE7}"/>
              </a:ext>
            </a:extLst>
          </p:cNvPr>
          <p:cNvSpPr>
            <a:spLocks noGrp="1"/>
          </p:cNvSpPr>
          <p:nvPr>
            <p:ph type="title"/>
          </p:nvPr>
        </p:nvSpPr>
        <p:spPr/>
        <p:txBody>
          <a:bodyPr/>
          <a:lstStyle/>
          <a:p>
            <a:r>
              <a:rPr lang="en-US" dirty="0"/>
              <a:t>Cloud Native Technologies</a:t>
            </a:r>
            <a:endParaRPr lang="es-GT" dirty="0"/>
          </a:p>
        </p:txBody>
      </p:sp>
      <p:sp>
        <p:nvSpPr>
          <p:cNvPr id="4" name="Slide Number Placeholder 3">
            <a:extLst>
              <a:ext uri="{FF2B5EF4-FFF2-40B4-BE49-F238E27FC236}">
                <a16:creationId xmlns:a16="http://schemas.microsoft.com/office/drawing/2014/main" id="{AC129739-A5D9-4E57-8084-FA32A1CA9D8F}"/>
              </a:ext>
            </a:extLst>
          </p:cNvPr>
          <p:cNvSpPr>
            <a:spLocks noGrp="1"/>
          </p:cNvSpPr>
          <p:nvPr>
            <p:ph type="sldNum" sz="quarter" idx="4"/>
          </p:nvPr>
        </p:nvSpPr>
        <p:spPr/>
        <p:txBody>
          <a:bodyPr/>
          <a:lstStyle/>
          <a:p>
            <a:fld id="{DAF489CC-3B7A-4DA5-A8C0-4984788D0EC5}" type="slidenum">
              <a:rPr lang="nl-NL" smtClean="0"/>
              <a:pPr/>
              <a:t>4</a:t>
            </a:fld>
            <a:endParaRPr lang="nl-NL" dirty="0"/>
          </a:p>
        </p:txBody>
      </p:sp>
      <p:pic>
        <p:nvPicPr>
          <p:cNvPr id="6" name="Picture 5">
            <a:extLst>
              <a:ext uri="{FF2B5EF4-FFF2-40B4-BE49-F238E27FC236}">
                <a16:creationId xmlns:a16="http://schemas.microsoft.com/office/drawing/2014/main" id="{CAE8EBF9-2CE4-41A9-BB68-83FBFDDF2D27}"/>
              </a:ext>
            </a:extLst>
          </p:cNvPr>
          <p:cNvPicPr>
            <a:picLocks noChangeAspect="1"/>
          </p:cNvPicPr>
          <p:nvPr/>
        </p:nvPicPr>
        <p:blipFill rotWithShape="1">
          <a:blip r:embed="rId2"/>
          <a:srcRect r="4706"/>
          <a:stretch/>
        </p:blipFill>
        <p:spPr>
          <a:xfrm>
            <a:off x="1818076" y="1859835"/>
            <a:ext cx="5506650" cy="2153406"/>
          </a:xfrm>
          <a:prstGeom prst="rect">
            <a:avLst/>
          </a:prstGeom>
        </p:spPr>
      </p:pic>
      <p:pic>
        <p:nvPicPr>
          <p:cNvPr id="7" name="Picture 4" descr="CNCF Cloud Native Interactive Landscape">
            <a:extLst>
              <a:ext uri="{FF2B5EF4-FFF2-40B4-BE49-F238E27FC236}">
                <a16:creationId xmlns:a16="http://schemas.microsoft.com/office/drawing/2014/main" id="{84AF859A-1606-4757-B977-22E4E9EFAC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295" y="926326"/>
            <a:ext cx="4266472" cy="67456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FA771A7-697B-4F18-8292-CD6867DFA4BD}"/>
              </a:ext>
            </a:extLst>
          </p:cNvPr>
          <p:cNvSpPr txBox="1"/>
          <p:nvPr/>
        </p:nvSpPr>
        <p:spPr>
          <a:xfrm>
            <a:off x="6696213" y="4272185"/>
            <a:ext cx="2203313" cy="369332"/>
          </a:xfrm>
          <a:prstGeom prst="rect">
            <a:avLst/>
          </a:prstGeom>
          <a:noFill/>
        </p:spPr>
        <p:txBody>
          <a:bodyPr wrap="square">
            <a:spAutoFit/>
          </a:bodyPr>
          <a:lstStyle/>
          <a:p>
            <a:pPr algn="ctr"/>
            <a:r>
              <a:rPr lang="es-GT" dirty="0">
                <a:latin typeface="Abadi" panose="020B0604020104020204" pitchFamily="34" charset="0"/>
                <a:hlinkClick r:id="rId4"/>
              </a:rPr>
              <a:t>https://www.cncf.io/</a:t>
            </a:r>
            <a:endParaRPr lang="es-GT" dirty="0">
              <a:latin typeface="Abadi" panose="020B0604020104020204" pitchFamily="34" charset="0"/>
            </a:endParaRPr>
          </a:p>
        </p:txBody>
      </p:sp>
    </p:spTree>
    <p:extLst>
      <p:ext uri="{BB962C8B-B14F-4D97-AF65-F5344CB8AC3E}">
        <p14:creationId xmlns:p14="http://schemas.microsoft.com/office/powerpoint/2010/main" val="133399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2CFFB76-64F2-4898-B0FD-C7884BAD1477}"/>
              </a:ext>
            </a:extLst>
          </p:cNvPr>
          <p:cNvSpPr>
            <a:spLocks noGrp="1"/>
          </p:cNvSpPr>
          <p:nvPr>
            <p:ph type="title"/>
          </p:nvPr>
        </p:nvSpPr>
        <p:spPr/>
        <p:txBody>
          <a:bodyPr>
            <a:normAutofit fontScale="90000"/>
          </a:bodyPr>
          <a:lstStyle/>
          <a:p>
            <a:r>
              <a:rPr lang="en-US" dirty="0" err="1"/>
              <a:t>Tecnologías</a:t>
            </a:r>
            <a:r>
              <a:rPr lang="en-US" dirty="0"/>
              <a:t> </a:t>
            </a:r>
            <a:br>
              <a:rPr lang="en-US" dirty="0"/>
            </a:br>
            <a:r>
              <a:rPr lang="en-US" dirty="0"/>
              <a:t>Cloud Native</a:t>
            </a:r>
            <a:endParaRPr lang="es-GT" dirty="0"/>
          </a:p>
        </p:txBody>
      </p:sp>
      <p:sp>
        <p:nvSpPr>
          <p:cNvPr id="4" name="Slide Number Placeholder 3">
            <a:extLst>
              <a:ext uri="{FF2B5EF4-FFF2-40B4-BE49-F238E27FC236}">
                <a16:creationId xmlns:a16="http://schemas.microsoft.com/office/drawing/2014/main" id="{1479D0A4-F526-4DC4-BAD1-BCBC50797ED7}"/>
              </a:ext>
            </a:extLst>
          </p:cNvPr>
          <p:cNvSpPr>
            <a:spLocks noGrp="1"/>
          </p:cNvSpPr>
          <p:nvPr>
            <p:ph type="sldNum" sz="quarter" idx="4"/>
          </p:nvPr>
        </p:nvSpPr>
        <p:spPr/>
        <p:txBody>
          <a:bodyPr/>
          <a:lstStyle/>
          <a:p>
            <a:fld id="{DAF489CC-3B7A-4DA5-A8C0-4984788D0EC5}" type="slidenum">
              <a:rPr lang="nl-NL" smtClean="0"/>
              <a:pPr/>
              <a:t>5</a:t>
            </a:fld>
            <a:endParaRPr lang="nl-NL" dirty="0"/>
          </a:p>
        </p:txBody>
      </p:sp>
      <p:pic>
        <p:nvPicPr>
          <p:cNvPr id="5" name="Picture 4" descr="A picture containing timeline&#10;&#10;Description automatically generated">
            <a:extLst>
              <a:ext uri="{FF2B5EF4-FFF2-40B4-BE49-F238E27FC236}">
                <a16:creationId xmlns:a16="http://schemas.microsoft.com/office/drawing/2014/main" id="{9EBECF2C-8E66-4161-9D36-2D3DE11CA2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8095" y="-16754"/>
            <a:ext cx="4467206" cy="5177008"/>
          </a:xfrm>
          <a:prstGeom prst="rect">
            <a:avLst/>
          </a:prstGeom>
        </p:spPr>
      </p:pic>
    </p:spTree>
    <p:extLst>
      <p:ext uri="{BB962C8B-B14F-4D97-AF65-F5344CB8AC3E}">
        <p14:creationId xmlns:p14="http://schemas.microsoft.com/office/powerpoint/2010/main" val="2602272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09F67-353C-4313-8D83-8522128F8FBA}"/>
              </a:ext>
            </a:extLst>
          </p:cNvPr>
          <p:cNvSpPr>
            <a:spLocks noGrp="1"/>
          </p:cNvSpPr>
          <p:nvPr>
            <p:ph type="title"/>
          </p:nvPr>
        </p:nvSpPr>
        <p:spPr/>
        <p:txBody>
          <a:bodyPr/>
          <a:lstStyle/>
          <a:p>
            <a:r>
              <a:rPr lang="en-US" dirty="0"/>
              <a:t>CNCF - Projects</a:t>
            </a:r>
            <a:endParaRPr lang="es-GT" dirty="0"/>
          </a:p>
        </p:txBody>
      </p:sp>
      <p:sp>
        <p:nvSpPr>
          <p:cNvPr id="4" name="Slide Number Placeholder 3">
            <a:extLst>
              <a:ext uri="{FF2B5EF4-FFF2-40B4-BE49-F238E27FC236}">
                <a16:creationId xmlns:a16="http://schemas.microsoft.com/office/drawing/2014/main" id="{F468E135-B880-4D8F-850D-3A6DBCE36480}"/>
              </a:ext>
            </a:extLst>
          </p:cNvPr>
          <p:cNvSpPr>
            <a:spLocks noGrp="1"/>
          </p:cNvSpPr>
          <p:nvPr>
            <p:ph type="sldNum" sz="quarter" idx="4"/>
          </p:nvPr>
        </p:nvSpPr>
        <p:spPr/>
        <p:txBody>
          <a:bodyPr/>
          <a:lstStyle/>
          <a:p>
            <a:fld id="{DAF489CC-3B7A-4DA5-A8C0-4984788D0EC5}" type="slidenum">
              <a:rPr lang="nl-NL" smtClean="0"/>
              <a:pPr/>
              <a:t>6</a:t>
            </a:fld>
            <a:endParaRPr lang="nl-NL" dirty="0"/>
          </a:p>
        </p:txBody>
      </p:sp>
      <p:pic>
        <p:nvPicPr>
          <p:cNvPr id="5" name="Picture 4">
            <a:extLst>
              <a:ext uri="{FF2B5EF4-FFF2-40B4-BE49-F238E27FC236}">
                <a16:creationId xmlns:a16="http://schemas.microsoft.com/office/drawing/2014/main" id="{0CF05619-AECB-43C6-BF76-70900FDD97FF}"/>
              </a:ext>
            </a:extLst>
          </p:cNvPr>
          <p:cNvPicPr>
            <a:picLocks noChangeAspect="1"/>
          </p:cNvPicPr>
          <p:nvPr/>
        </p:nvPicPr>
        <p:blipFill rotWithShape="1">
          <a:blip r:embed="rId2"/>
          <a:srcRect t="7666"/>
          <a:stretch/>
        </p:blipFill>
        <p:spPr>
          <a:xfrm>
            <a:off x="1725612" y="594522"/>
            <a:ext cx="5692775" cy="4150436"/>
          </a:xfrm>
          <a:prstGeom prst="rect">
            <a:avLst/>
          </a:prstGeom>
        </p:spPr>
      </p:pic>
    </p:spTree>
    <p:extLst>
      <p:ext uri="{BB962C8B-B14F-4D97-AF65-F5344CB8AC3E}">
        <p14:creationId xmlns:p14="http://schemas.microsoft.com/office/powerpoint/2010/main" val="1401533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Guía Completa de Contenedores para Envíos Marítimos">
            <a:extLst>
              <a:ext uri="{FF2B5EF4-FFF2-40B4-BE49-F238E27FC236}">
                <a16:creationId xmlns:a16="http://schemas.microsoft.com/office/drawing/2014/main" id="{591E33BB-E2A9-47B2-A31B-335DF1F47C9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80289" y="1411833"/>
            <a:ext cx="3333997" cy="2224252"/>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a:extLst>
              <a:ext uri="{FF2B5EF4-FFF2-40B4-BE49-F238E27FC236}">
                <a16:creationId xmlns:a16="http://schemas.microsoft.com/office/drawing/2014/main" id="{BE665DAB-A4E4-4D35-AD0B-9BA27CFE96F1}"/>
              </a:ext>
            </a:extLst>
          </p:cNvPr>
          <p:cNvSpPr>
            <a:spLocks noGrp="1"/>
          </p:cNvSpPr>
          <p:nvPr>
            <p:ph type="body" sz="quarter" idx="10"/>
          </p:nvPr>
        </p:nvSpPr>
        <p:spPr/>
        <p:txBody>
          <a:bodyPr/>
          <a:lstStyle/>
          <a:p>
            <a:r>
              <a:rPr lang="en-US" dirty="0"/>
              <a:t>What is a container?</a:t>
            </a:r>
            <a:endParaRPr lang="es-GT" dirty="0"/>
          </a:p>
        </p:txBody>
      </p:sp>
      <p:sp>
        <p:nvSpPr>
          <p:cNvPr id="3" name="Text Placeholder 2">
            <a:extLst>
              <a:ext uri="{FF2B5EF4-FFF2-40B4-BE49-F238E27FC236}">
                <a16:creationId xmlns:a16="http://schemas.microsoft.com/office/drawing/2014/main" id="{526124D0-2DC9-486A-9D4D-30EED4FCDB6D}"/>
              </a:ext>
            </a:extLst>
          </p:cNvPr>
          <p:cNvSpPr>
            <a:spLocks noGrp="1"/>
          </p:cNvSpPr>
          <p:nvPr>
            <p:ph type="body" sz="quarter" idx="16"/>
          </p:nvPr>
        </p:nvSpPr>
        <p:spPr>
          <a:xfrm>
            <a:off x="326682" y="1903268"/>
            <a:ext cx="65" cy="387798"/>
          </a:xfrm>
        </p:spPr>
        <p:txBody>
          <a:bodyPr/>
          <a:lstStyle/>
          <a:p>
            <a:endParaRPr lang="es-GT" dirty="0">
              <a:solidFill>
                <a:schemeClr val="tx1"/>
              </a:solidFill>
            </a:endParaRPr>
          </a:p>
        </p:txBody>
      </p:sp>
    </p:spTree>
    <p:extLst>
      <p:ext uri="{BB962C8B-B14F-4D97-AF65-F5344CB8AC3E}">
        <p14:creationId xmlns:p14="http://schemas.microsoft.com/office/powerpoint/2010/main" val="4067414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913B95D-552C-437D-B4A3-4A8B17B408E3}"/>
              </a:ext>
            </a:extLst>
          </p:cNvPr>
          <p:cNvSpPr>
            <a:spLocks noGrp="1"/>
          </p:cNvSpPr>
          <p:nvPr>
            <p:ph type="sldNum" sz="quarter" idx="4"/>
          </p:nvPr>
        </p:nvSpPr>
        <p:spPr/>
        <p:txBody>
          <a:bodyPr/>
          <a:lstStyle/>
          <a:p>
            <a:fld id="{DAF489CC-3B7A-4DA5-A8C0-4984788D0EC5}" type="slidenum">
              <a:rPr lang="nl-NL" smtClean="0"/>
              <a:pPr/>
              <a:t>8</a:t>
            </a:fld>
            <a:endParaRPr lang="nl-NL" dirty="0"/>
          </a:p>
        </p:txBody>
      </p:sp>
      <p:sp>
        <p:nvSpPr>
          <p:cNvPr id="7" name="TextBox 6">
            <a:extLst>
              <a:ext uri="{FF2B5EF4-FFF2-40B4-BE49-F238E27FC236}">
                <a16:creationId xmlns:a16="http://schemas.microsoft.com/office/drawing/2014/main" id="{53B2A355-3A02-4324-8A73-B7229788FE21}"/>
              </a:ext>
            </a:extLst>
          </p:cNvPr>
          <p:cNvSpPr txBox="1"/>
          <p:nvPr/>
        </p:nvSpPr>
        <p:spPr>
          <a:xfrm>
            <a:off x="952500" y="609172"/>
            <a:ext cx="7340600" cy="3048207"/>
          </a:xfrm>
          <a:prstGeom prst="rect">
            <a:avLst/>
          </a:prstGeom>
          <a:noFill/>
        </p:spPr>
        <p:txBody>
          <a:bodyPr wrap="square">
            <a:spAutoFit/>
          </a:bodyPr>
          <a:lstStyle/>
          <a:p>
            <a:pPr algn="just">
              <a:lnSpc>
                <a:spcPct val="200000"/>
              </a:lnSpc>
            </a:pPr>
            <a:r>
              <a:rPr lang="en-US" sz="1400" b="0" i="0" dirty="0">
                <a:effectLst/>
                <a:latin typeface="Metropolis"/>
              </a:rPr>
              <a:t>A container encapsulates an application in a form that’s portable and easy to deploy. Containers can run without changes on any compatible system—in any private cloud or public cloud—and they consume resources efficiently, enabling high density and resource utilization. Although </a:t>
            </a:r>
            <a:r>
              <a:rPr lang="en-US" sz="1400" dirty="0">
                <a:latin typeface="Metropolis"/>
              </a:rPr>
              <a:t>containers can be used with almost any application, they’re frequently associated with microservices, in which multiple containers run separate application components or services. The containers that make up microservices are typically coordinated and managed using a container orchestration platform, such as Kubernetes.</a:t>
            </a:r>
            <a:endParaRPr lang="es-GT" sz="1400" dirty="0">
              <a:latin typeface="Metropolis"/>
            </a:endParaRPr>
          </a:p>
        </p:txBody>
      </p:sp>
      <p:sp>
        <p:nvSpPr>
          <p:cNvPr id="8" name="TextBox 7">
            <a:extLst>
              <a:ext uri="{FF2B5EF4-FFF2-40B4-BE49-F238E27FC236}">
                <a16:creationId xmlns:a16="http://schemas.microsoft.com/office/drawing/2014/main" id="{785A752A-91BA-4E78-845D-47D2A5997EBC}"/>
              </a:ext>
            </a:extLst>
          </p:cNvPr>
          <p:cNvSpPr txBox="1"/>
          <p:nvPr/>
        </p:nvSpPr>
        <p:spPr>
          <a:xfrm>
            <a:off x="320675" y="77788"/>
            <a:ext cx="2682145" cy="400110"/>
          </a:xfrm>
          <a:prstGeom prst="rect">
            <a:avLst/>
          </a:prstGeom>
        </p:spPr>
        <p:txBody>
          <a:bodyPr vert="horz" lIns="91440" tIns="45720" rIns="91440" bIns="45720" rtlCol="0" anchor="t" anchorCtr="0">
            <a:noAutofit/>
          </a:bodyPr>
          <a:lstStyle>
            <a:lvl1pPr>
              <a:spcBef>
                <a:spcPct val="0"/>
              </a:spcBef>
              <a:buNone/>
              <a:defRPr sz="2000" b="1" baseline="0">
                <a:latin typeface="Raleway SemiBold" pitchFamily="2" charset="0"/>
                <a:ea typeface="Verdana" pitchFamily="34" charset="0"/>
                <a:cs typeface="Raleway SemiBold" pitchFamily="2" charset="0"/>
              </a:defRPr>
            </a:lvl1pPr>
          </a:lstStyle>
          <a:p>
            <a:r>
              <a:rPr lang="en-US" dirty="0"/>
              <a:t>What is a Container?</a:t>
            </a:r>
          </a:p>
        </p:txBody>
      </p:sp>
    </p:spTree>
    <p:extLst>
      <p:ext uri="{BB962C8B-B14F-4D97-AF65-F5344CB8AC3E}">
        <p14:creationId xmlns:p14="http://schemas.microsoft.com/office/powerpoint/2010/main" val="11887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9AE6C-99BE-4325-AD98-5C8DBE96FC1C}"/>
              </a:ext>
            </a:extLst>
          </p:cNvPr>
          <p:cNvSpPr>
            <a:spLocks noGrp="1"/>
          </p:cNvSpPr>
          <p:nvPr>
            <p:ph type="title"/>
          </p:nvPr>
        </p:nvSpPr>
        <p:spPr/>
        <p:txBody>
          <a:bodyPr/>
          <a:lstStyle/>
          <a:p>
            <a:r>
              <a:rPr lang="en-US" dirty="0"/>
              <a:t>System deploy evolution</a:t>
            </a:r>
            <a:endParaRPr lang="es-GT" dirty="0"/>
          </a:p>
        </p:txBody>
      </p:sp>
      <p:sp>
        <p:nvSpPr>
          <p:cNvPr id="4" name="Slide Number Placeholder 3">
            <a:extLst>
              <a:ext uri="{FF2B5EF4-FFF2-40B4-BE49-F238E27FC236}">
                <a16:creationId xmlns:a16="http://schemas.microsoft.com/office/drawing/2014/main" id="{96524AF2-0C77-4C51-9599-7B49D95D343F}"/>
              </a:ext>
            </a:extLst>
          </p:cNvPr>
          <p:cNvSpPr>
            <a:spLocks noGrp="1"/>
          </p:cNvSpPr>
          <p:nvPr>
            <p:ph type="sldNum" sz="quarter" idx="4"/>
          </p:nvPr>
        </p:nvSpPr>
        <p:spPr/>
        <p:txBody>
          <a:bodyPr/>
          <a:lstStyle/>
          <a:p>
            <a:fld id="{DAF489CC-3B7A-4DA5-A8C0-4984788D0EC5}" type="slidenum">
              <a:rPr lang="nl-NL" smtClean="0"/>
              <a:pPr/>
              <a:t>9</a:t>
            </a:fld>
            <a:endParaRPr lang="nl-NL" dirty="0"/>
          </a:p>
        </p:txBody>
      </p:sp>
      <p:pic>
        <p:nvPicPr>
          <p:cNvPr id="5" name="Picture 4">
            <a:extLst>
              <a:ext uri="{FF2B5EF4-FFF2-40B4-BE49-F238E27FC236}">
                <a16:creationId xmlns:a16="http://schemas.microsoft.com/office/drawing/2014/main" id="{461D228E-0CD0-4031-A624-27B7FE878410}"/>
              </a:ext>
            </a:extLst>
          </p:cNvPr>
          <p:cNvPicPr>
            <a:picLocks noChangeAspect="1"/>
          </p:cNvPicPr>
          <p:nvPr/>
        </p:nvPicPr>
        <p:blipFill>
          <a:blip r:embed="rId2"/>
          <a:stretch>
            <a:fillRect/>
          </a:stretch>
        </p:blipFill>
        <p:spPr>
          <a:xfrm>
            <a:off x="342997" y="1117600"/>
            <a:ext cx="8461735" cy="3168650"/>
          </a:xfrm>
          <a:prstGeom prst="rect">
            <a:avLst/>
          </a:prstGeom>
        </p:spPr>
      </p:pic>
    </p:spTree>
    <p:extLst>
      <p:ext uri="{BB962C8B-B14F-4D97-AF65-F5344CB8AC3E}">
        <p14:creationId xmlns:p14="http://schemas.microsoft.com/office/powerpoint/2010/main" val="964669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E3153D1C17EA4FA58EB3933779421E" ma:contentTypeVersion="10" ma:contentTypeDescription="Create a new document." ma:contentTypeScope="" ma:versionID="e12e16cc0f461eb7b8edf7d559e4de8f">
  <xsd:schema xmlns:xsd="http://www.w3.org/2001/XMLSchema" xmlns:xs="http://www.w3.org/2001/XMLSchema" xmlns:p="http://schemas.microsoft.com/office/2006/metadata/properties" xmlns:ns3="b7e6d112-2fff-4841-acf5-273291970e80" targetNamespace="http://schemas.microsoft.com/office/2006/metadata/properties" ma:root="true" ma:fieldsID="b147bed9931089b65c7322c6bb732b03" ns3:_="">
    <xsd:import namespace="b7e6d112-2fff-4841-acf5-273291970e80"/>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e6d112-2fff-4841-acf5-273291970e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A6DB011-430E-4D9A-8AF5-2D81EFC952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e6d112-2fff-4841-acf5-273291970e8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3DC483-3B2F-4E13-BF16-9980D18F960A}">
  <ds:schemaRefs>
    <ds:schemaRef ds:uri="http://schemas.microsoft.com/sharepoint/v3/contenttype/forms"/>
  </ds:schemaRefs>
</ds:datastoreItem>
</file>

<file path=customXml/itemProps3.xml><?xml version="1.0" encoding="utf-8"?>
<ds:datastoreItem xmlns:ds="http://schemas.openxmlformats.org/officeDocument/2006/customXml" ds:itemID="{91E1D823-2AB1-49A5-B6C8-5FB3CA2DA65E}">
  <ds:schemaRefs>
    <ds:schemaRef ds:uri="http://www.w3.org/XML/1998/namespace"/>
    <ds:schemaRef ds:uri="http://purl.org/dc/elements/1.1/"/>
    <ds:schemaRef ds:uri="http://schemas.openxmlformats.org/package/2006/metadata/core-properties"/>
    <ds:schemaRef ds:uri="http://schemas.microsoft.com/office/infopath/2007/PartnerControls"/>
    <ds:schemaRef ds:uri="http://purl.org/dc/terms/"/>
    <ds:schemaRef ds:uri="http://schemas.microsoft.com/office/2006/documentManagement/types"/>
    <ds:schemaRef ds:uri="b7e6d112-2fff-4841-acf5-273291970e80"/>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Atos_Group_Template_Internal_Dark-and-Light</Template>
  <TotalTime>228</TotalTime>
  <Words>221</Words>
  <Application>Microsoft Office PowerPoint</Application>
  <PresentationFormat>On-screen Show (16:9)</PresentationFormat>
  <Paragraphs>45</Paragraphs>
  <Slides>16</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Abadi</vt:lpstr>
      <vt:lpstr>Arial</vt:lpstr>
      <vt:lpstr>Calibri</vt:lpstr>
      <vt:lpstr>Calibri Light</vt:lpstr>
      <vt:lpstr>Lucida Sans Unicode</vt:lpstr>
      <vt:lpstr>Metropolis</vt:lpstr>
      <vt:lpstr>Raleway Light</vt:lpstr>
      <vt:lpstr>Raleway Medium</vt:lpstr>
      <vt:lpstr>Raleway SemiBold</vt:lpstr>
      <vt:lpstr>Verdana</vt:lpstr>
      <vt:lpstr>Office Theme</vt:lpstr>
      <vt:lpstr>PowerPoint Presentation</vt:lpstr>
      <vt:lpstr>Content overview</vt:lpstr>
      <vt:lpstr>PowerPoint Presentation</vt:lpstr>
      <vt:lpstr>Cloud Native Technologies</vt:lpstr>
      <vt:lpstr>Tecnologías  Cloud Native</vt:lpstr>
      <vt:lpstr>CNCF - Projects</vt:lpstr>
      <vt:lpstr>PowerPoint Presentation</vt:lpstr>
      <vt:lpstr>PowerPoint Presentation</vt:lpstr>
      <vt:lpstr>System deploy evolution</vt:lpstr>
      <vt:lpstr>OCI Complaint</vt:lpstr>
      <vt:lpstr>Containers Tools</vt:lpstr>
      <vt:lpstr>PowerPoint Presentation</vt:lpstr>
      <vt:lpstr>Docker architecture </vt:lpstr>
      <vt:lpstr>PowerPoint Presentation</vt:lpstr>
      <vt:lpstr>PowerPoint Presentation</vt:lpstr>
      <vt:lpstr>Thank you!</vt:lpstr>
    </vt:vector>
  </TitlesOfParts>
  <Company>Atos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Romero, Octavio</dc:creator>
  <cp:lastModifiedBy>Francisco L. Aroche A.</cp:lastModifiedBy>
  <cp:revision>13</cp:revision>
  <cp:lastPrinted>2021-05-24T10:03:02Z</cp:lastPrinted>
  <dcterms:created xsi:type="dcterms:W3CDTF">2021-07-12T21:53:53Z</dcterms:created>
  <dcterms:modified xsi:type="dcterms:W3CDTF">2022-01-26T16:04:24Z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um">
    <vt:lpwstr>dd-mm-yyyy</vt:lpwstr>
  </property>
  <property fmtid="{D5CDD505-2E9C-101B-9397-08002B2CF9AE}" pid="3" name="Author">
    <vt:lpwstr/>
  </property>
  <property fmtid="{D5CDD505-2E9C-101B-9397-08002B2CF9AE}" pid="4" name="GBU">
    <vt:lpwstr/>
  </property>
  <property fmtid="{D5CDD505-2E9C-101B-9397-08002B2CF9AE}" pid="5" name="Division">
    <vt:lpwstr/>
  </property>
  <property fmtid="{D5CDD505-2E9C-101B-9397-08002B2CF9AE}" pid="6" name="Department">
    <vt:lpwstr/>
  </property>
  <property fmtid="{D5CDD505-2E9C-101B-9397-08002B2CF9AE}" pid="7" name="Classification">
    <vt:lpwstr>© Atos - For internal use</vt:lpwstr>
  </property>
  <property fmtid="{D5CDD505-2E9C-101B-9397-08002B2CF9AE}" pid="8" name="MSIP_Label_112e00b9-34e2-4b26-a577-af1fd0f9f7ee_Enabled">
    <vt:lpwstr>True</vt:lpwstr>
  </property>
  <property fmtid="{D5CDD505-2E9C-101B-9397-08002B2CF9AE}" pid="9" name="MSIP_Label_112e00b9-34e2-4b26-a577-af1fd0f9f7ee_SiteId">
    <vt:lpwstr>33440fc6-b7c7-412c-bb73-0e70b0198d5a</vt:lpwstr>
  </property>
  <property fmtid="{D5CDD505-2E9C-101B-9397-08002B2CF9AE}" pid="10" name="MSIP_Label_112e00b9-34e2-4b26-a577-af1fd0f9f7ee_Owner">
    <vt:lpwstr>ronald.katoen@atos.net</vt:lpwstr>
  </property>
  <property fmtid="{D5CDD505-2E9C-101B-9397-08002B2CF9AE}" pid="11" name="MSIP_Label_112e00b9-34e2-4b26-a577-af1fd0f9f7ee_SetDate">
    <vt:lpwstr>2020-09-08T16:01:58.7598788Z</vt:lpwstr>
  </property>
  <property fmtid="{D5CDD505-2E9C-101B-9397-08002B2CF9AE}" pid="12" name="MSIP_Label_112e00b9-34e2-4b26-a577-af1fd0f9f7ee_Name">
    <vt:lpwstr>Atos For Internal Use</vt:lpwstr>
  </property>
  <property fmtid="{D5CDD505-2E9C-101B-9397-08002B2CF9AE}" pid="13" name="MSIP_Label_112e00b9-34e2-4b26-a577-af1fd0f9f7ee_Application">
    <vt:lpwstr>Microsoft Azure Information Protection</vt:lpwstr>
  </property>
  <property fmtid="{D5CDD505-2E9C-101B-9397-08002B2CF9AE}" pid="14" name="MSIP_Label_112e00b9-34e2-4b26-a577-af1fd0f9f7ee_ActionId">
    <vt:lpwstr>424a2b52-4f02-48d3-8062-821fe1e37dac</vt:lpwstr>
  </property>
  <property fmtid="{D5CDD505-2E9C-101B-9397-08002B2CF9AE}" pid="15" name="MSIP_Label_112e00b9-34e2-4b26-a577-af1fd0f9f7ee_Extended_MSFT_Method">
    <vt:lpwstr>Automatic</vt:lpwstr>
  </property>
  <property fmtid="{D5CDD505-2E9C-101B-9397-08002B2CF9AE}" pid="16" name="MSIP_Label_e463cba9-5f6c-478d-9329-7b2295e4e8ed_Enabled">
    <vt:lpwstr>True</vt:lpwstr>
  </property>
  <property fmtid="{D5CDD505-2E9C-101B-9397-08002B2CF9AE}" pid="17" name="MSIP_Label_e463cba9-5f6c-478d-9329-7b2295e4e8ed_SiteId">
    <vt:lpwstr>33440fc6-b7c7-412c-bb73-0e70b0198d5a</vt:lpwstr>
  </property>
  <property fmtid="{D5CDD505-2E9C-101B-9397-08002B2CF9AE}" pid="18" name="MSIP_Label_e463cba9-5f6c-478d-9329-7b2295e4e8ed_SetDate">
    <vt:lpwstr>2020-09-08T16:01:58.7598788Z</vt:lpwstr>
  </property>
  <property fmtid="{D5CDD505-2E9C-101B-9397-08002B2CF9AE}" pid="19" name="MSIP_Label_e463cba9-5f6c-478d-9329-7b2295e4e8ed_Name">
    <vt:lpwstr>Atos For Internal Use - All Employees</vt:lpwstr>
  </property>
  <property fmtid="{D5CDD505-2E9C-101B-9397-08002B2CF9AE}" pid="20" name="MSIP_Label_e463cba9-5f6c-478d-9329-7b2295e4e8ed_ActionId">
    <vt:lpwstr>424a2b52-4f02-48d3-8062-821fe1e37dac</vt:lpwstr>
  </property>
  <property fmtid="{D5CDD505-2E9C-101B-9397-08002B2CF9AE}" pid="21" name="MSIP_Label_e463cba9-5f6c-478d-9329-7b2295e4e8ed_Extended_MSFT_Method">
    <vt:lpwstr>Automatic</vt:lpwstr>
  </property>
  <property fmtid="{D5CDD505-2E9C-101B-9397-08002B2CF9AE}" pid="22" name="Sensitivity">
    <vt:lpwstr>Atos For Internal Use Atos For Internal Use - All Employees</vt:lpwstr>
  </property>
  <property fmtid="{D5CDD505-2E9C-101B-9397-08002B2CF9AE}" pid="23" name="ContentTypeId">
    <vt:lpwstr>0x01010001E3153D1C17EA4FA58EB3933779421E</vt:lpwstr>
  </property>
</Properties>
</file>