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JKjKkj4mQbr2dbA6AhSK3ClO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142859a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142859a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142859a0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142859a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3350" y="1138650"/>
            <a:ext cx="11826900" cy="27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Font typeface="Arial"/>
              <a:buNone/>
            </a:pPr>
            <a:r>
              <a:rPr lang="pl-PL" sz="6100">
                <a:latin typeface="Arial"/>
                <a:ea typeface="Arial"/>
                <a:cs typeface="Arial"/>
                <a:sym typeface="Arial"/>
              </a:rPr>
              <a:t>Neural controller for Unmanned Aerial Vehicle control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966912" y="4748561"/>
            <a:ext cx="8258176" cy="1248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l-PL" sz="3700">
                <a:latin typeface="Arial"/>
                <a:ea typeface="Arial"/>
                <a:cs typeface="Arial"/>
                <a:sym typeface="Arial"/>
              </a:rPr>
              <a:t>Jan Kostecki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1060449" y="-157705"/>
            <a:ext cx="10071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l-PL"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</p:txBody>
      </p:sp>
      <p:pic>
        <p:nvPicPr>
          <p:cNvPr descr="Chart&#10;&#10;Description automatically generated"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9934" r="10072" t="0"/>
          <a:stretch/>
        </p:blipFill>
        <p:spPr>
          <a:xfrm>
            <a:off x="2119745" y="1002843"/>
            <a:ext cx="7938655" cy="585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tree, outdoor, sign" id="96" name="Google Shape;9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2312"/>
          <a:stretch/>
        </p:blipFill>
        <p:spPr>
          <a:xfrm>
            <a:off x="0" y="1167858"/>
            <a:ext cx="12763723" cy="59631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1060449" y="-157705"/>
            <a:ext cx="10071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l-PL" sz="4400">
                <a:solidFill>
                  <a:schemeClr val="lt1"/>
                </a:solidFill>
              </a:rPr>
              <a:t>Model plane </a:t>
            </a:r>
            <a:r>
              <a:rPr b="0" i="0" lang="pl-PL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„Dodo”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102" name="Google Shape;102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2536" y="1199655"/>
            <a:ext cx="12652610" cy="582344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5"/>
          <p:cNvSpPr txBox="1"/>
          <p:nvPr/>
        </p:nvSpPr>
        <p:spPr>
          <a:xfrm>
            <a:off x="1060449" y="-157705"/>
            <a:ext cx="10071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l-PL" sz="4400">
                <a:solidFill>
                  <a:schemeClr val="lt1"/>
                </a:solidFill>
              </a:rPr>
              <a:t>Electronic controller module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06" y="1118588"/>
            <a:ext cx="11765988" cy="57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/>
        </p:nvSpPr>
        <p:spPr>
          <a:xfrm>
            <a:off x="1060449" y="-157705"/>
            <a:ext cx="10071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l-PL" sz="4400">
                <a:solidFill>
                  <a:schemeClr val="lt1"/>
                </a:solidFill>
              </a:rPr>
              <a:t>Web </a:t>
            </a:r>
            <a:r>
              <a:rPr lang="pl-PL" sz="4400">
                <a:solidFill>
                  <a:schemeClr val="lt1"/>
                </a:solidFill>
              </a:rPr>
              <a:t>visualization</a:t>
            </a:r>
            <a:r>
              <a:rPr lang="pl-PL" sz="4400">
                <a:solidFill>
                  <a:schemeClr val="lt1"/>
                </a:solidFill>
              </a:rPr>
              <a:t> app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42859a0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Milestones</a:t>
            </a:r>
            <a:endParaRPr/>
          </a:p>
        </p:txBody>
      </p:sp>
      <p:sp>
        <p:nvSpPr>
          <p:cNvPr id="115" name="Google Shape;115;g24142859a0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pl-PL"/>
              <a:t>Prepare plane for flight (small repairs)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/>
              <a:t>Test </a:t>
            </a:r>
            <a:r>
              <a:rPr lang="pl-PL"/>
              <a:t>flight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/>
              <a:t>Collect training data during flights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/>
              <a:t>Fix importing TensorFlow Lite model to Teensy 4.0 microcontroller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/>
              <a:t>Train few different networks (RNN, LSTM)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/>
              <a:t>Test autonomous flight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l-PL"/>
              <a:t>Compare performance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142859a05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Bibliography</a:t>
            </a:r>
            <a:endParaRPr/>
          </a:p>
        </p:txBody>
      </p:sp>
      <p:sp>
        <p:nvSpPr>
          <p:cNvPr id="121" name="Google Shape;121;g24142859a05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pl-PL"/>
              <a:t>Mozammal Chowdhury and Shawn Keshmiri. Design and flight test validation of an ai-based longitudinal flight controller for fixed-wing uass. IEEE Computer Society, 2022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pl-PL"/>
              <a:t>Mihai Lungu. Backstepping and dynamic inversion combined controller for auto-landing of fixed wing uavs. Aerospace Science and Technology, 2020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pl-PL"/>
              <a:t>Ruijie Sun, Zhou Zhou, and Xiaoping Zhu. Stability control of a fixed full-wing layout uav under manipulation constraints. Aerospace Science and Technology, 2022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838200" y="24479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pl-PL" sz="6000">
                <a:latin typeface="Arial"/>
                <a:ea typeface="Arial"/>
                <a:cs typeface="Arial"/>
                <a:sym typeface="Arial"/>
              </a:rPr>
              <a:t>Thank you :)</a:t>
            </a:r>
            <a:endParaRPr sz="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iestandardowy 2">
      <a:dk1>
        <a:srgbClr val="252F3B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2023-01-11T17:22:01Z</dcterms:created>
  <dc:creator>Jan Kostecki</dc:creator>
</cp:coreProperties>
</file>