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8" r:id="rId5"/>
    <p:sldId id="264" r:id="rId6"/>
    <p:sldId id="265" r:id="rId7"/>
    <p:sldId id="266" r:id="rId8"/>
    <p:sldId id="273" r:id="rId9"/>
    <p:sldId id="272" r:id="rId10"/>
    <p:sldId id="267" r:id="rId11"/>
    <p:sldId id="268" r:id="rId12"/>
    <p:sldId id="271" r:id="rId13"/>
    <p:sldId id="270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5A59-57A4-46A7-B53F-696BD928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E080C-C353-4A83-90A5-55A811C0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F4DF-822E-4DAF-896C-EBFC6C26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5F17-6A21-4D2B-8C1C-0E6EF52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105C-3D9D-4BF8-82BD-61FF2FDA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6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5D03-425D-4E25-B1C1-17C5BC31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9FB0-76D6-468B-8872-B7B9C6AC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AD45-260A-49BE-ABAA-59B99819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376A-07BD-48BB-B57F-9478874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BCB8-57A8-4E34-B215-959A75F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1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D5CDD-F90A-47C6-A83B-144DCFF77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AB82-A5B8-493C-ACF1-C7E4265F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EAE8-A2D2-405E-BAFE-3BAD31C3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121B-C30E-4A5A-A966-EB30F5A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A0C6-9E8D-4733-939A-28BD908F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9EFC-A283-4338-990A-0F0E5D0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624B-027B-478A-8EF7-CCD2E306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65D7-5C1B-4C0F-AAA2-E14DA11B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41CB-F1E9-4EBC-B512-E824AA1D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EC3-87B2-4C03-B292-1B721FF8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1B49-41A5-454B-86D8-E9DCD387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4E90-E948-49CE-A3BD-06D2C5C1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69E5-E2E7-4DDA-BED7-BE0A1B29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CE76-2B8B-4956-9231-2579E68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8101-9A7B-4613-A0C7-4581EA77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7F7-47DE-487E-9D8E-C7C377B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B95D-4A6F-45CB-B3AC-F8C5AA33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C3253-40FA-461C-AD21-74843C4E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7412-A4DD-454C-A683-5DCCB8C0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F6DAB-D1C9-4C82-A986-69F33BA8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7DFE-E6BE-45C4-8054-FAB118D1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CD2-1D61-4690-8D78-9F60A084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0E96-0192-418E-8BED-B2139DEE8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11BE-02E2-439F-A133-F80F7FAB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405AF-F5DB-467C-A8D7-584FD3922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E40A6-DE3D-487F-9604-6C118694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157EB-27DB-48DD-834C-6BFC8DDC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07ED4-8B56-49AD-8B77-252F2404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C0560-55F0-4353-97B4-2228D3F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8373-6C8E-4A58-8B8F-7EECAA8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CE70E-1D56-4076-80DE-9B00E5F8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9A7-1C39-427D-8E6D-31DF3B3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A245-91BB-4953-ADF1-25A666EF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7D6D3-5A11-4EE7-9E7E-49A669B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A90A6-8B97-4EA0-A578-B7072CB7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AC9DD-C7C0-49D8-9F25-97A1DF7C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CA29-AFB2-4BC4-A493-2B524172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DFC7-9806-42C1-8347-89038D84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49AD-7724-4434-90C5-112D0354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16F9-4BE2-4583-ABCF-AB663CA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5817-8AC8-49F5-BFDF-12CD61F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CB5E-E5C2-451F-AA55-0A06F7B6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7F99-E42F-4C03-BA53-7248631C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18E12-DCAC-4D74-B945-7678ED61D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237EE-DD4C-4281-8146-F108C5A2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6B05-1DE9-44DB-9105-14A2B84A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5F95-5C27-41C0-AF27-84A1A7EE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5368-8FEE-48BA-90C1-5727F2BE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7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056F8-B730-45AA-81B8-4EA4586C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473E-F6F8-4CB1-837A-2EF53511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798A-B7FA-414F-A7B3-AB569F134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0CB7-0C08-43E6-A7D1-AE7D400C819F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81D4-A3E2-4939-A58F-636245C8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D2F5-E39E-4423-857F-A78FC8F3D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988A-D0C6-47CE-AE5C-3686A7295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dirty="0"/>
              <a:t>quanto podemos aproveitar?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como vamos aproveitar?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qual é o limite de UH propostas?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como é feita a escolha?</a:t>
            </a:r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438050ED-C98C-46A8-85C3-C259D221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638" y="1946836"/>
            <a:ext cx="3960000" cy="201635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E975156-1D23-47C9-8FCF-87889DC84D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lote</a:t>
            </a:r>
          </a:p>
        </p:txBody>
      </p:sp>
    </p:spTree>
    <p:extLst>
      <p:ext uri="{BB962C8B-B14F-4D97-AF65-F5344CB8AC3E}">
        <p14:creationId xmlns:p14="http://schemas.microsoft.com/office/powerpoint/2010/main" val="40449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seleciono os com melhor acessibilidade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é feita a escolha?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015C7E-7154-4B5E-A6C5-0EECA16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19" y="3016054"/>
            <a:ext cx="4962916" cy="2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seleciono os com melhor acessibilidade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é feita a escolha?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015C7E-7154-4B5E-A6C5-0EECA16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19" y="3016054"/>
            <a:ext cx="4962916" cy="2852934"/>
          </a:xfrm>
          <a:prstGeom prst="rect">
            <a:avLst/>
          </a:prstGeom>
        </p:spPr>
      </p:pic>
      <p:pic>
        <p:nvPicPr>
          <p:cNvPr id="74" name="Picture 73" descr="A close up of a window&#10;&#10;Description automatically generated">
            <a:extLst>
              <a:ext uri="{FF2B5EF4-FFF2-40B4-BE49-F238E27FC236}">
                <a16:creationId xmlns:a16="http://schemas.microsoft.com/office/drawing/2014/main" id="{0426786A-DAB3-4E1B-B63D-B54CBA63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1449131"/>
            <a:ext cx="180848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seleciono os com melhor acessibilidade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se não chegar no limite de UH propostas no períodos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é feita a escolha?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15C7E-7154-4B5E-A6C5-0EECA16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519" y="3374957"/>
            <a:ext cx="4962916" cy="2494031"/>
          </a:xfrm>
          <a:prstGeom prst="rect">
            <a:avLst/>
          </a:prstGeom>
        </p:spPr>
      </p:pic>
      <p:pic>
        <p:nvPicPr>
          <p:cNvPr id="74" name="Picture 73" descr="A close up of a window&#10;&#10;Description automatically generated">
            <a:extLst>
              <a:ext uri="{FF2B5EF4-FFF2-40B4-BE49-F238E27FC236}">
                <a16:creationId xmlns:a16="http://schemas.microsoft.com/office/drawing/2014/main" id="{0426786A-DAB3-4E1B-B63D-B54CBA63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1449131"/>
            <a:ext cx="180848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0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é feita a escolha?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15C7E-7154-4B5E-A6C5-0EECA16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519" y="3374957"/>
            <a:ext cx="4962916" cy="2494031"/>
          </a:xfrm>
          <a:prstGeom prst="rect">
            <a:avLst/>
          </a:prstGeom>
        </p:spPr>
      </p:pic>
      <p:pic>
        <p:nvPicPr>
          <p:cNvPr id="74" name="Picture 73" descr="A close up of a window&#10;&#10;Description automatically generated">
            <a:extLst>
              <a:ext uri="{FF2B5EF4-FFF2-40B4-BE49-F238E27FC236}">
                <a16:creationId xmlns:a16="http://schemas.microsoft.com/office/drawing/2014/main" id="{0426786A-DAB3-4E1B-B63D-B54CBA63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1449131"/>
            <a:ext cx="1808480" cy="18084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D684-BBD4-4026-B582-70149C07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seleciono os com melhor acessibilidade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se não chegar no limite de UH propostas no períodos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próxima com melhor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41263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é feita a escolha?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15C7E-7154-4B5E-A6C5-0EECA16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519" y="3374957"/>
            <a:ext cx="4962916" cy="2494031"/>
          </a:xfrm>
          <a:prstGeom prst="rect">
            <a:avLst/>
          </a:prstGeom>
        </p:spPr>
      </p:pic>
      <p:pic>
        <p:nvPicPr>
          <p:cNvPr id="74" name="Picture 73" descr="A close up of a window&#10;&#10;Description automatically generated">
            <a:extLst>
              <a:ext uri="{FF2B5EF4-FFF2-40B4-BE49-F238E27FC236}">
                <a16:creationId xmlns:a16="http://schemas.microsoft.com/office/drawing/2014/main" id="{0426786A-DAB3-4E1B-B63D-B54CBA63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1449131"/>
            <a:ext cx="1808480" cy="18084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D684-BBD4-4026-B582-70149C07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seleciono os com melhor acessibilidade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se não chegar no limite de UH propostas no períodos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próxima com melhor acessibilidade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até atingir o limite de UH</a:t>
            </a:r>
          </a:p>
        </p:txBody>
      </p:sp>
    </p:spTree>
    <p:extLst>
      <p:ext uri="{BB962C8B-B14F-4D97-AF65-F5344CB8AC3E}">
        <p14:creationId xmlns:p14="http://schemas.microsoft.com/office/powerpoint/2010/main" val="12474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6A3D45E5-A343-4ADA-9176-FE0054B6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800" y="3661903"/>
            <a:ext cx="4320000" cy="2830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05A34-B09F-4F81-BCED-BB78D6B8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800" y="2771131"/>
            <a:ext cx="4319999" cy="3721744"/>
          </a:xfrm>
          <a:prstGeom prst="rect">
            <a:avLst/>
          </a:prstGeom>
        </p:spPr>
      </p:pic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AE44431-57D9-412E-8CE0-2E1C7D500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800" y="2116685"/>
            <a:ext cx="4320000" cy="43761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66910B-5B9A-4ED3-A5CA-41BD11DE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quanto podemos aproveitar?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3BC64-FD91-4B5C-8DA0-4FA0A1C887E1}"/>
                  </a:ext>
                </a:extLst>
              </p:cNvPr>
              <p:cNvSpPr txBox="1"/>
              <p:nvPr/>
            </p:nvSpPr>
            <p:spPr>
              <a:xfrm>
                <a:off x="838200" y="3562056"/>
                <a:ext cx="5608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𝑃𝑜𝑡𝑒𝑛𝑐𝑖𝑎𝑙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𝑐𝑜𝑛𝑠𝑡𝑟𝑢𝑡𝑖𝑣𝑜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𝑡𝑒𝑟𝑟𝑒𝑛𝑜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3BC64-FD91-4B5C-8DA0-4FA0A1C8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2056"/>
                <a:ext cx="560832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6910B-5B9A-4ED3-A5CA-41BD11DE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1o parâmetro: CA</a:t>
            </a:r>
          </a:p>
        </p:txBody>
      </p:sp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6A3D45E5-A343-4ADA-9176-FE0054B6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3661904"/>
            <a:ext cx="4319998" cy="2830971"/>
          </a:xfrm>
          <a:prstGeom prst="rect">
            <a:avLst/>
          </a:prstGeo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98F51459-5E31-4C52-8D47-FB7E39A9C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800" y="2116685"/>
            <a:ext cx="4320000" cy="4376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591ED2-AC50-44EE-8866-4D7FDEFF2CC4}"/>
              </a:ext>
            </a:extLst>
          </p:cNvPr>
          <p:cNvSpPr txBox="1"/>
          <p:nvPr/>
        </p:nvSpPr>
        <p:spPr>
          <a:xfrm>
            <a:off x="1096250" y="1586222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básico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43139-2191-4DC8-82BF-E16DCE6B1B73}"/>
              </a:ext>
            </a:extLst>
          </p:cNvPr>
          <p:cNvSpPr txBox="1"/>
          <p:nvPr/>
        </p:nvSpPr>
        <p:spPr>
          <a:xfrm>
            <a:off x="7291848" y="1586222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máximo</a:t>
            </a:r>
          </a:p>
        </p:txBody>
      </p:sp>
    </p:spTree>
    <p:extLst>
      <p:ext uri="{BB962C8B-B14F-4D97-AF65-F5344CB8AC3E}">
        <p14:creationId xmlns:p14="http://schemas.microsoft.com/office/powerpoint/2010/main" val="16951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8C951748-5A6B-498A-A679-BA407CA5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212" y="2116685"/>
            <a:ext cx="4320000" cy="4376189"/>
          </a:xfrm>
          <a:prstGeom prst="rect">
            <a:avLst/>
          </a:prstGeom>
        </p:spPr>
      </p:pic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7D985C90-E13E-4749-ACD1-6AA13027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212" y="2116685"/>
            <a:ext cx="4319999" cy="4376189"/>
          </a:xfrm>
          <a:prstGeom prst="rect">
            <a:avLst/>
          </a:prstGeom>
        </p:spPr>
      </p:pic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2BD48131-B31B-4683-B8C9-9FD33469C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212" y="2116685"/>
            <a:ext cx="4319999" cy="437618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máximo de 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máximo de HMP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máximo de alto padrão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como vamos aproveitar?</a:t>
            </a:r>
          </a:p>
        </p:txBody>
      </p:sp>
    </p:spTree>
    <p:extLst>
      <p:ext uri="{BB962C8B-B14F-4D97-AF65-F5344CB8AC3E}">
        <p14:creationId xmlns:p14="http://schemas.microsoft.com/office/powerpoint/2010/main" val="28921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8C951748-5A6B-498A-A679-BA407CA5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16685"/>
            <a:ext cx="4320000" cy="4376189"/>
          </a:xfrm>
          <a:prstGeom prst="rect">
            <a:avLst/>
          </a:prstGeom>
        </p:spPr>
      </p:pic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7D985C90-E13E-4749-ACD1-6AA13027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0" y="2116685"/>
            <a:ext cx="4319999" cy="43761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2o parâmetro: % de cada tipo </a:t>
            </a:r>
          </a:p>
        </p:txBody>
      </p:sp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2BD48131-B31B-4683-B8C9-9FD33469C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212" y="2116685"/>
            <a:ext cx="4319999" cy="4376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A7363-11C1-4B27-B1DB-C0EA96F3E25E}"/>
              </a:ext>
            </a:extLst>
          </p:cNvPr>
          <p:cNvSpPr txBox="1"/>
          <p:nvPr/>
        </p:nvSpPr>
        <p:spPr>
          <a:xfrm>
            <a:off x="1096250" y="1586222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28DB7-1624-42F1-B4D4-30B2F240D741}"/>
              </a:ext>
            </a:extLst>
          </p:cNvPr>
          <p:cNvSpPr txBox="1"/>
          <p:nvPr/>
        </p:nvSpPr>
        <p:spPr>
          <a:xfrm>
            <a:off x="7291848" y="1586222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alto padrão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868B6-44BB-4182-ADD8-677ACC32FC45}"/>
              </a:ext>
            </a:extLst>
          </p:cNvPr>
          <p:cNvSpPr txBox="1"/>
          <p:nvPr/>
        </p:nvSpPr>
        <p:spPr>
          <a:xfrm>
            <a:off x="4194048" y="1593465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HMP</a:t>
            </a:r>
          </a:p>
        </p:txBody>
      </p:sp>
    </p:spTree>
    <p:extLst>
      <p:ext uri="{BB962C8B-B14F-4D97-AF65-F5344CB8AC3E}">
        <p14:creationId xmlns:p14="http://schemas.microsoft.com/office/powerpoint/2010/main" val="228076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8C951748-5A6B-498A-A679-BA407CA5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8021" y="2116685"/>
            <a:ext cx="1421511" cy="1440000"/>
          </a:xfrm>
          <a:prstGeom prst="rect">
            <a:avLst/>
          </a:prstGeom>
        </p:spPr>
      </p:pic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7D985C90-E13E-4749-ACD1-6AA13027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820" y="2116685"/>
            <a:ext cx="1421510" cy="1440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cenários</a:t>
            </a:r>
          </a:p>
        </p:txBody>
      </p:sp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2BD48131-B31B-4683-B8C9-9FD33469C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969" y="2116685"/>
            <a:ext cx="142151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A7363-11C1-4B27-B1DB-C0EA96F3E25E}"/>
              </a:ext>
            </a:extLst>
          </p:cNvPr>
          <p:cNvSpPr txBox="1"/>
          <p:nvPr/>
        </p:nvSpPr>
        <p:spPr>
          <a:xfrm>
            <a:off x="1982075" y="1648444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28DB7-1624-42F1-B4D4-30B2F240D741}"/>
              </a:ext>
            </a:extLst>
          </p:cNvPr>
          <p:cNvSpPr txBox="1"/>
          <p:nvPr/>
        </p:nvSpPr>
        <p:spPr>
          <a:xfrm>
            <a:off x="8082423" y="1586222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alto padrão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868B6-44BB-4182-ADD8-677ACC32FC45}"/>
              </a:ext>
            </a:extLst>
          </p:cNvPr>
          <p:cNvSpPr txBox="1"/>
          <p:nvPr/>
        </p:nvSpPr>
        <p:spPr>
          <a:xfrm>
            <a:off x="4984623" y="1593465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máx. HMP</a:t>
            </a:r>
          </a:p>
        </p:txBody>
      </p:sp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5ACF4473-A3EE-4553-8E74-2ED6A19D4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2" y="3814304"/>
            <a:ext cx="1422000" cy="931862"/>
          </a:xfrm>
          <a:prstGeom prst="rect">
            <a:avLst/>
          </a:prstGeom>
        </p:spPr>
      </p:pic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DB053CE8-43EA-4CC6-B56D-24E3A315D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2" y="5030198"/>
            <a:ext cx="1422000" cy="14404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7DD8B-3CDC-4A63-967E-FE711FD5C8C2}"/>
              </a:ext>
            </a:extLst>
          </p:cNvPr>
          <p:cNvSpPr txBox="1"/>
          <p:nvPr/>
        </p:nvSpPr>
        <p:spPr>
          <a:xfrm rot="16200000">
            <a:off x="-169717" y="3803184"/>
            <a:ext cx="12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CA básico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66C95-BF54-4FDF-A7E4-E0251A2A27AA}"/>
              </a:ext>
            </a:extLst>
          </p:cNvPr>
          <p:cNvSpPr txBox="1"/>
          <p:nvPr/>
        </p:nvSpPr>
        <p:spPr>
          <a:xfrm rot="16200000">
            <a:off x="-243193" y="5273393"/>
            <a:ext cx="1440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CA máximo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84210-E2C9-45A0-AC65-F084206CC581}"/>
              </a:ext>
            </a:extLst>
          </p:cNvPr>
          <p:cNvSpPr txBox="1"/>
          <p:nvPr/>
        </p:nvSpPr>
        <p:spPr>
          <a:xfrm>
            <a:off x="3078022" y="4049402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6FFDC3-F288-4550-8B2F-CDC26CA2A7E6}"/>
              </a:ext>
            </a:extLst>
          </p:cNvPr>
          <p:cNvSpPr txBox="1"/>
          <p:nvPr/>
        </p:nvSpPr>
        <p:spPr>
          <a:xfrm>
            <a:off x="3078021" y="5519613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69C73-C9AB-4907-8DB8-EF2B1800F319}"/>
              </a:ext>
            </a:extLst>
          </p:cNvPr>
          <p:cNvSpPr txBox="1"/>
          <p:nvPr/>
        </p:nvSpPr>
        <p:spPr>
          <a:xfrm>
            <a:off x="6175821" y="4049402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AA819-0FDA-41CA-AA0C-CA454368F30A}"/>
              </a:ext>
            </a:extLst>
          </p:cNvPr>
          <p:cNvSpPr txBox="1"/>
          <p:nvPr/>
        </p:nvSpPr>
        <p:spPr>
          <a:xfrm>
            <a:off x="6175820" y="5519613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BEABD-A48F-4ACE-9D8D-82368636D523}"/>
              </a:ext>
            </a:extLst>
          </p:cNvPr>
          <p:cNvSpPr txBox="1"/>
          <p:nvPr/>
        </p:nvSpPr>
        <p:spPr>
          <a:xfrm>
            <a:off x="9268970" y="4049402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32B4F-6125-49FF-8EDE-2405C693F71A}"/>
              </a:ext>
            </a:extLst>
          </p:cNvPr>
          <p:cNvSpPr txBox="1"/>
          <p:nvPr/>
        </p:nvSpPr>
        <p:spPr>
          <a:xfrm>
            <a:off x="9268969" y="5519613"/>
            <a:ext cx="1421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10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parâmetros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D57DC-829D-4551-9789-B571DEC356C9}"/>
              </a:ext>
            </a:extLst>
          </p:cNvPr>
          <p:cNvSpPr txBox="1"/>
          <p:nvPr/>
        </p:nvSpPr>
        <p:spPr>
          <a:xfrm>
            <a:off x="1045708" y="2134886"/>
            <a:ext cx="12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CA básico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51798-4C9E-461E-81CA-752961330C63}"/>
              </a:ext>
            </a:extLst>
          </p:cNvPr>
          <p:cNvSpPr txBox="1"/>
          <p:nvPr/>
        </p:nvSpPr>
        <p:spPr>
          <a:xfrm>
            <a:off x="868280" y="3285204"/>
            <a:ext cx="1440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CA máximo</a:t>
            </a:r>
          </a:p>
        </p:txBody>
      </p:sp>
      <p:pic>
        <p:nvPicPr>
          <p:cNvPr id="13" name="Content Placeholder 15">
            <a:extLst>
              <a:ext uri="{FF2B5EF4-FFF2-40B4-BE49-F238E27FC236}">
                <a16:creationId xmlns:a16="http://schemas.microsoft.com/office/drawing/2014/main" id="{25229224-00A6-4B29-B8A6-A490A06E9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171" y="2258067"/>
            <a:ext cx="1080000" cy="707744"/>
          </a:xfrm>
          <a:prstGeom prst="rect">
            <a:avLst/>
          </a:prstGeom>
        </p:spPr>
      </p:pic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7AC3E5DA-A31B-413E-AAD5-ACEDF0C9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171" y="3280123"/>
            <a:ext cx="1080000" cy="1094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8819BA-1651-44D8-BAE5-3B812726AD7C}"/>
              </a:ext>
            </a:extLst>
          </p:cNvPr>
          <p:cNvSpPr txBox="1"/>
          <p:nvPr/>
        </p:nvSpPr>
        <p:spPr>
          <a:xfrm>
            <a:off x="868280" y="4435522"/>
            <a:ext cx="1440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% mín 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24663-17AA-4BDA-AA19-03C768058DA5}"/>
              </a:ext>
            </a:extLst>
          </p:cNvPr>
          <p:cNvSpPr txBox="1"/>
          <p:nvPr/>
        </p:nvSpPr>
        <p:spPr>
          <a:xfrm>
            <a:off x="657197" y="5585841"/>
            <a:ext cx="165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% mín HIS + HMP</a:t>
            </a:r>
          </a:p>
        </p:txBody>
      </p:sp>
      <p:pic>
        <p:nvPicPr>
          <p:cNvPr id="17" name="Picture 16" descr="A picture containing building, table&#10;&#10;Description automatically generated">
            <a:extLst>
              <a:ext uri="{FF2B5EF4-FFF2-40B4-BE49-F238E27FC236}">
                <a16:creationId xmlns:a16="http://schemas.microsoft.com/office/drawing/2014/main" id="{FAB87B86-D006-4117-ACD6-F124126E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1" y="4435522"/>
            <a:ext cx="1080000" cy="1094048"/>
          </a:xfrm>
          <a:prstGeom prst="rect">
            <a:avLst/>
          </a:prstGeom>
        </p:spPr>
      </p:pic>
      <p:pic>
        <p:nvPicPr>
          <p:cNvPr id="19" name="Picture 18" descr="A picture containing building, table&#10;&#10;Description automatically generated">
            <a:extLst>
              <a:ext uri="{FF2B5EF4-FFF2-40B4-BE49-F238E27FC236}">
                <a16:creationId xmlns:a16="http://schemas.microsoft.com/office/drawing/2014/main" id="{FB9C1B4F-7C1E-4A5D-89DD-AA7B1A6DD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1" y="5585841"/>
            <a:ext cx="1080000" cy="10940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B8E53C-B703-4CD4-950C-AF62BDDE4F4E}"/>
              </a:ext>
            </a:extLst>
          </p:cNvPr>
          <p:cNvSpPr txBox="1"/>
          <p:nvPr/>
        </p:nvSpPr>
        <p:spPr>
          <a:xfrm>
            <a:off x="4967468" y="1213634"/>
            <a:ext cx="126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ZEIS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437D9-261B-4770-B04C-E7FDC526A127}"/>
              </a:ext>
            </a:extLst>
          </p:cNvPr>
          <p:cNvSpPr txBox="1"/>
          <p:nvPr/>
        </p:nvSpPr>
        <p:spPr>
          <a:xfrm>
            <a:off x="7320833" y="1213634"/>
            <a:ext cx="126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ZEIS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DCBCF-E4F2-4F6D-AFA5-67FB58526B33}"/>
              </a:ext>
            </a:extLst>
          </p:cNvPr>
          <p:cNvSpPr txBox="1"/>
          <p:nvPr/>
        </p:nvSpPr>
        <p:spPr>
          <a:xfrm>
            <a:off x="9674197" y="1213634"/>
            <a:ext cx="126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ZEIS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D55E60-E99A-41A9-A8DD-794526C02391}"/>
              </a:ext>
            </a:extLst>
          </p:cNvPr>
          <p:cNvSpPr txBox="1"/>
          <p:nvPr/>
        </p:nvSpPr>
        <p:spPr>
          <a:xfrm>
            <a:off x="4967468" y="2333781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ADDEEB-B195-40E6-A3FD-0E939D93B148}"/>
              </a:ext>
            </a:extLst>
          </p:cNvPr>
          <p:cNvSpPr txBox="1"/>
          <p:nvPr/>
        </p:nvSpPr>
        <p:spPr>
          <a:xfrm>
            <a:off x="7320833" y="2333781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BDDC7-C4FA-4D17-8AE9-C5EEB3347BB9}"/>
              </a:ext>
            </a:extLst>
          </p:cNvPr>
          <p:cNvSpPr txBox="1"/>
          <p:nvPr/>
        </p:nvSpPr>
        <p:spPr>
          <a:xfrm>
            <a:off x="9674197" y="2333781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747177-F3FD-4B27-A24D-F8108D4E2645}"/>
              </a:ext>
            </a:extLst>
          </p:cNvPr>
          <p:cNvSpPr txBox="1"/>
          <p:nvPr/>
        </p:nvSpPr>
        <p:spPr>
          <a:xfrm>
            <a:off x="4967468" y="348731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2,5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9CC6D-51D6-4706-A3D6-973556B1284A}"/>
              </a:ext>
            </a:extLst>
          </p:cNvPr>
          <p:cNvSpPr txBox="1"/>
          <p:nvPr/>
        </p:nvSpPr>
        <p:spPr>
          <a:xfrm>
            <a:off x="7320833" y="348731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F5C1A1-52D1-442C-9B65-2B3A58BB33F5}"/>
              </a:ext>
            </a:extLst>
          </p:cNvPr>
          <p:cNvSpPr txBox="1"/>
          <p:nvPr/>
        </p:nvSpPr>
        <p:spPr>
          <a:xfrm>
            <a:off x="9674197" y="348731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6B25A-BD44-45F7-AA25-1B01A59B3E40}"/>
              </a:ext>
            </a:extLst>
          </p:cNvPr>
          <p:cNvSpPr txBox="1"/>
          <p:nvPr/>
        </p:nvSpPr>
        <p:spPr>
          <a:xfrm>
            <a:off x="4967468" y="462523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2191C-9A9F-4E3A-9AC7-AE94540B0E05}"/>
              </a:ext>
            </a:extLst>
          </p:cNvPr>
          <p:cNvSpPr txBox="1"/>
          <p:nvPr/>
        </p:nvSpPr>
        <p:spPr>
          <a:xfrm>
            <a:off x="7320833" y="462523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42266-EE96-44A5-928A-B44EBC52D468}"/>
              </a:ext>
            </a:extLst>
          </p:cNvPr>
          <p:cNvSpPr txBox="1"/>
          <p:nvPr/>
        </p:nvSpPr>
        <p:spPr>
          <a:xfrm>
            <a:off x="9674197" y="462523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FB63D-6C63-4DDE-B6BD-FE43DF1D133E}"/>
              </a:ext>
            </a:extLst>
          </p:cNvPr>
          <p:cNvSpPr txBox="1"/>
          <p:nvPr/>
        </p:nvSpPr>
        <p:spPr>
          <a:xfrm>
            <a:off x="4967468" y="576315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6F66A1-3845-4588-AC63-7AAF0D828483}"/>
              </a:ext>
            </a:extLst>
          </p:cNvPr>
          <p:cNvSpPr txBox="1"/>
          <p:nvPr/>
        </p:nvSpPr>
        <p:spPr>
          <a:xfrm>
            <a:off x="7320833" y="576315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3AB20-E0AE-48B9-8CF8-9EB074EE58BC}"/>
              </a:ext>
            </a:extLst>
          </p:cNvPr>
          <p:cNvSpPr txBox="1"/>
          <p:nvPr/>
        </p:nvSpPr>
        <p:spPr>
          <a:xfrm>
            <a:off x="9674197" y="5763155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3199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parâmetros | área útil</a:t>
            </a:r>
          </a:p>
        </p:txBody>
      </p:sp>
      <p:pic>
        <p:nvPicPr>
          <p:cNvPr id="3" name="Picture 2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B4DE454D-AD67-494E-9DFD-4C2B8C06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5193628"/>
            <a:ext cx="1800000" cy="916526"/>
          </a:xfrm>
          <a:prstGeom prst="rect">
            <a:avLst/>
          </a:prstGeom>
        </p:spPr>
      </p:pic>
      <p:pic>
        <p:nvPicPr>
          <p:cNvPr id="6" name="Picture 5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2EDC583F-B935-4A7D-AA09-556598968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2128784"/>
            <a:ext cx="1800000" cy="91652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6022BB3-D28E-4B41-B1DD-C8F929999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3661206"/>
            <a:ext cx="1800000" cy="9165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5846FD-9596-4653-9CB6-E14512C1ECAC}"/>
              </a:ext>
            </a:extLst>
          </p:cNvPr>
          <p:cNvSpPr txBox="1"/>
          <p:nvPr/>
        </p:nvSpPr>
        <p:spPr>
          <a:xfrm>
            <a:off x="7526946" y="2325437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37m²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90912-6BF0-4F69-A51F-E6BE5F48C288}"/>
              </a:ext>
            </a:extLst>
          </p:cNvPr>
          <p:cNvSpPr txBox="1"/>
          <p:nvPr/>
        </p:nvSpPr>
        <p:spPr>
          <a:xfrm>
            <a:off x="7526946" y="3857859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46m²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86C342-ED1F-403D-9BA0-12F35E584192}"/>
              </a:ext>
            </a:extLst>
          </p:cNvPr>
          <p:cNvSpPr txBox="1"/>
          <p:nvPr/>
        </p:nvSpPr>
        <p:spPr>
          <a:xfrm>
            <a:off x="7526946" y="5390281"/>
            <a:ext cx="126306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90m²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7C2BF4-1131-442A-8AFF-5CC9D24C79D0}"/>
              </a:ext>
            </a:extLst>
          </p:cNvPr>
          <p:cNvSpPr txBox="1"/>
          <p:nvPr/>
        </p:nvSpPr>
        <p:spPr>
          <a:xfrm>
            <a:off x="2441694" y="2325437"/>
            <a:ext cx="126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HIS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FA4B39-E61C-48E9-85C0-CF90C85E2A7F}"/>
              </a:ext>
            </a:extLst>
          </p:cNvPr>
          <p:cNvSpPr txBox="1"/>
          <p:nvPr/>
        </p:nvSpPr>
        <p:spPr>
          <a:xfrm>
            <a:off x="2441694" y="3857859"/>
            <a:ext cx="126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HMP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EB6603-7E33-42A9-A2DA-7BC35E8EF301}"/>
              </a:ext>
            </a:extLst>
          </p:cNvPr>
          <p:cNvSpPr txBox="1"/>
          <p:nvPr/>
        </p:nvSpPr>
        <p:spPr>
          <a:xfrm>
            <a:off x="1747520" y="5390281"/>
            <a:ext cx="19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alto padrão</a:t>
            </a:r>
          </a:p>
        </p:txBody>
      </p:sp>
    </p:spTree>
    <p:extLst>
      <p:ext uri="{BB962C8B-B14F-4D97-AF65-F5344CB8AC3E}">
        <p14:creationId xmlns:p14="http://schemas.microsoft.com/office/powerpoint/2010/main" val="371898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0BD9-9377-495D-95FF-91D567D9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0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07FF68F-E10C-4AE0-82E7-D322B9743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qual é o limite de UH propostas?</a:t>
            </a:r>
          </a:p>
        </p:txBody>
      </p:sp>
    </p:spTree>
    <p:extLst>
      <p:ext uri="{BB962C8B-B14F-4D97-AF65-F5344CB8AC3E}">
        <p14:creationId xmlns:p14="http://schemas.microsoft.com/office/powerpoint/2010/main" val="6107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quanto podemos aproveitar?</vt:lpstr>
      <vt:lpstr>1o parâmetro: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Moura dos Santos</dc:creator>
  <cp:lastModifiedBy>Beatriz Moura dos Santos</cp:lastModifiedBy>
  <cp:revision>26</cp:revision>
  <dcterms:created xsi:type="dcterms:W3CDTF">2020-05-15T13:04:49Z</dcterms:created>
  <dcterms:modified xsi:type="dcterms:W3CDTF">2020-05-16T22:15:43Z</dcterms:modified>
</cp:coreProperties>
</file>