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2"/>
  </p:notesMasterIdLst>
  <p:sldIdLst>
    <p:sldId id="256" r:id="rId2"/>
    <p:sldId id="257" r:id="rId3"/>
    <p:sldId id="260" r:id="rId4"/>
    <p:sldId id="300" r:id="rId5"/>
    <p:sldId id="258" r:id="rId6"/>
    <p:sldId id="302" r:id="rId7"/>
    <p:sldId id="304" r:id="rId8"/>
    <p:sldId id="259" r:id="rId9"/>
    <p:sldId id="301" r:id="rId10"/>
    <p:sldId id="276" r:id="rId11"/>
    <p:sldId id="263" r:id="rId12"/>
    <p:sldId id="305" r:id="rId13"/>
    <p:sldId id="306" r:id="rId14"/>
    <p:sldId id="262" r:id="rId15"/>
    <p:sldId id="266" r:id="rId16"/>
    <p:sldId id="275" r:id="rId17"/>
    <p:sldId id="268" r:id="rId18"/>
    <p:sldId id="269" r:id="rId19"/>
    <p:sldId id="279" r:id="rId20"/>
    <p:sldId id="280" r:id="rId21"/>
  </p:sldIdLst>
  <p:sldSz cx="9144000" cy="5143500" type="screen16x9"/>
  <p:notesSz cx="6858000" cy="9144000"/>
  <p:embeddedFontLst>
    <p:embeddedFont>
      <p:font typeface="Palanquin Dark" panose="020B0604020202020204" charset="0"/>
      <p:regular r:id="rId23"/>
      <p:bold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Poppins Black" panose="00000A00000000000000" pitchFamily="2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BA3382-CF4B-4A6B-9561-A801ADD9B598}">
  <a:tblStyle styleId="{44BA3382-CF4B-4A6B-9561-A801ADD9B5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a4b3b7ab8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a4b3b7ab8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4b3b7ab8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4b3b7ab8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a4b3b7ab8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a4b3b7ab8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a4b3b7ab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a4b3b7ab8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9ebd6be3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9ebd6be3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a4b3b7ab8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a4b3b7ab8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a4b3b7ab8f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a4b3b7ab8f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>
          <a:extLst>
            <a:ext uri="{FF2B5EF4-FFF2-40B4-BE49-F238E27FC236}">
              <a16:creationId xmlns:a16="http://schemas.microsoft.com/office/drawing/2014/main" id="{32F1D00F-9AB7-D339-E3AD-46E6743F7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77b642fd3_0_223:notes">
            <a:extLst>
              <a:ext uri="{FF2B5EF4-FFF2-40B4-BE49-F238E27FC236}">
                <a16:creationId xmlns:a16="http://schemas.microsoft.com/office/drawing/2014/main" id="{CD3D903C-4285-3F4C-4A65-2CBA1AF23D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77b642fd3_0_223:notes">
            <a:extLst>
              <a:ext uri="{FF2B5EF4-FFF2-40B4-BE49-F238E27FC236}">
                <a16:creationId xmlns:a16="http://schemas.microsoft.com/office/drawing/2014/main" id="{848A98F2-0899-7DE5-DD18-E5F3C9ED77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96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52E67D42-4BD8-7B88-3017-9230D54FD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a4b3b7ab8f_0_45:notes">
            <a:extLst>
              <a:ext uri="{FF2B5EF4-FFF2-40B4-BE49-F238E27FC236}">
                <a16:creationId xmlns:a16="http://schemas.microsoft.com/office/drawing/2014/main" id="{61E6B1ED-EB8E-E604-4897-2D88F64FFF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a4b3b7ab8f_0_45:notes">
            <a:extLst>
              <a:ext uri="{FF2B5EF4-FFF2-40B4-BE49-F238E27FC236}">
                <a16:creationId xmlns:a16="http://schemas.microsoft.com/office/drawing/2014/main" id="{54FC75B5-7B19-0E71-C2A5-DDB94731BE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39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>
          <a:extLst>
            <a:ext uri="{FF2B5EF4-FFF2-40B4-BE49-F238E27FC236}">
              <a16:creationId xmlns:a16="http://schemas.microsoft.com/office/drawing/2014/main" id="{4F74244E-40A8-6DC0-74A6-8D3C35034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4b3b7ab8f_0_0:notes">
            <a:extLst>
              <a:ext uri="{FF2B5EF4-FFF2-40B4-BE49-F238E27FC236}">
                <a16:creationId xmlns:a16="http://schemas.microsoft.com/office/drawing/2014/main" id="{0B05D5FC-BA28-225D-D9AF-40E4FE3A80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4b3b7ab8f_0_0:notes">
            <a:extLst>
              <a:ext uri="{FF2B5EF4-FFF2-40B4-BE49-F238E27FC236}">
                <a16:creationId xmlns:a16="http://schemas.microsoft.com/office/drawing/2014/main" id="{7BC462BA-6631-B044-9ADD-A37D6AF87B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71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>
          <a:extLst>
            <a:ext uri="{FF2B5EF4-FFF2-40B4-BE49-F238E27FC236}">
              <a16:creationId xmlns:a16="http://schemas.microsoft.com/office/drawing/2014/main" id="{577514DB-3415-E33C-9EF3-B24813C44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794a74c9d_0_48:notes">
            <a:extLst>
              <a:ext uri="{FF2B5EF4-FFF2-40B4-BE49-F238E27FC236}">
                <a16:creationId xmlns:a16="http://schemas.microsoft.com/office/drawing/2014/main" id="{DD28299B-ECD3-DD85-27FB-FC1E88A463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794a74c9d_0_48:notes">
            <a:extLst>
              <a:ext uri="{FF2B5EF4-FFF2-40B4-BE49-F238E27FC236}">
                <a16:creationId xmlns:a16="http://schemas.microsoft.com/office/drawing/2014/main" id="{A183ECDC-37BA-2143-6B93-E6D9C8A022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07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rafiki/" TargetMode="External"/><Relationship Id="rId4" Type="http://schemas.openxmlformats.org/officeDocument/2006/relationships/hyperlink" Target="https://www.freepik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 hasCustomPrompt="1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 hasCustomPrompt="1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5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7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8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/>
          <p:nvPr/>
        </p:nvSpPr>
        <p:spPr>
          <a:xfrm rot="-7205113">
            <a:off x="7466444" y="-1156119"/>
            <a:ext cx="4039941" cy="2967686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3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5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6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7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8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/>
          <p:nvPr/>
        </p:nvSpPr>
        <p:spPr>
          <a:xfrm rot="5779024">
            <a:off x="6674180" y="-1814790"/>
            <a:ext cx="4039660" cy="296748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 rot="4073489">
            <a:off x="-2214151" y="3333524"/>
            <a:ext cx="4039961" cy="296770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/>
          <p:nvPr/>
        </p:nvSpPr>
        <p:spPr>
          <a:xfrm rot="-5923251">
            <a:off x="7241910" y="-943961"/>
            <a:ext cx="4040262" cy="296792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2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3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4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5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6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7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8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9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3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4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15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-8371819">
            <a:off x="-1873976" y="4404423"/>
            <a:ext cx="4040141" cy="296783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/>
          <p:nvPr/>
        </p:nvSpPr>
        <p:spPr>
          <a:xfrm rot="-8100000">
            <a:off x="6361897" y="-1756516"/>
            <a:ext cx="4040369" cy="296800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1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2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3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4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5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6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7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8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6" name="Google Shape;156;p23"/>
          <p:cNvSpPr/>
          <p:nvPr/>
        </p:nvSpPr>
        <p:spPr>
          <a:xfrm rot="-8371819">
            <a:off x="7449274" y="4404423"/>
            <a:ext cx="4040141" cy="296783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 rot="-1099162">
            <a:off x="5134470" y="3563817"/>
            <a:ext cx="5697542" cy="41853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10443068">
            <a:off x="-1212618" y="-1758140"/>
            <a:ext cx="4040298" cy="2967949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169150" y="3675629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5" r:id="rId14"/>
    <p:sldLayoutId id="2147483667" r:id="rId15"/>
    <p:sldLayoutId id="214748366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4066056" y="-147943"/>
            <a:ext cx="5011568" cy="4809645"/>
            <a:chOff x="3512637" y="-432878"/>
            <a:chExt cx="5312241" cy="5098203"/>
          </a:xfrm>
        </p:grpSpPr>
        <p:sp>
          <p:nvSpPr>
            <p:cNvPr id="169" name="Google Shape;169;p26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157823" y="4337661"/>
              <a:ext cx="4571587" cy="266944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5291538" y="3104107"/>
              <a:ext cx="343343" cy="559053"/>
            </a:xfrm>
            <a:custGeom>
              <a:avLst/>
              <a:gdLst/>
              <a:ahLst/>
              <a:cxnLst/>
              <a:rect l="l" t="t" r="r" b="b"/>
              <a:pathLst>
                <a:path w="12143" h="19772" extrusionOk="0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559639" y="2937992"/>
              <a:ext cx="1007325" cy="1317643"/>
            </a:xfrm>
            <a:custGeom>
              <a:avLst/>
              <a:gdLst/>
              <a:ahLst/>
              <a:cxnLst/>
              <a:rect l="l" t="t" r="r" b="b"/>
              <a:pathLst>
                <a:path w="35626" h="46601" extrusionOk="0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869929" y="2937992"/>
              <a:ext cx="436707" cy="65174"/>
            </a:xfrm>
            <a:custGeom>
              <a:avLst/>
              <a:gdLst/>
              <a:ahLst/>
              <a:cxnLst/>
              <a:rect l="l" t="t" r="r" b="b"/>
              <a:pathLst>
                <a:path w="15445" h="2305" extrusionOk="0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559639" y="3148329"/>
              <a:ext cx="208443" cy="510279"/>
            </a:xfrm>
            <a:custGeom>
              <a:avLst/>
              <a:gdLst/>
              <a:ahLst/>
              <a:cxnLst/>
              <a:rect l="l" t="t" r="r" b="b"/>
              <a:pathLst>
                <a:path w="7372" h="18047" extrusionOk="0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423806" y="3092458"/>
              <a:ext cx="424464" cy="523851"/>
            </a:xfrm>
            <a:custGeom>
              <a:avLst/>
              <a:gdLst/>
              <a:ahLst/>
              <a:cxnLst/>
              <a:rect l="l" t="t" r="r" b="b"/>
              <a:pathLst>
                <a:path w="15012" h="18527" extrusionOk="0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56744" y="3097406"/>
              <a:ext cx="766846" cy="998843"/>
            </a:xfrm>
            <a:custGeom>
              <a:avLst/>
              <a:gdLst/>
              <a:ahLst/>
              <a:cxnLst/>
              <a:rect l="l" t="t" r="r" b="b"/>
              <a:pathLst>
                <a:path w="27121" h="35326" extrusionOk="0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33084" y="3099272"/>
              <a:ext cx="100942" cy="991321"/>
            </a:xfrm>
            <a:custGeom>
              <a:avLst/>
              <a:gdLst/>
              <a:ahLst/>
              <a:cxnLst/>
              <a:rect l="l" t="t" r="r" b="b"/>
              <a:pathLst>
                <a:path w="3570" h="35060" extrusionOk="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4926507" y="3866090"/>
              <a:ext cx="27398" cy="29745"/>
            </a:xfrm>
            <a:custGeom>
              <a:avLst/>
              <a:gdLst/>
              <a:ahLst/>
              <a:cxnLst/>
              <a:rect l="l" t="t" r="r" b="b"/>
              <a:pathLst>
                <a:path w="969" h="1052" extrusionOk="0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4953877" y="3906665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968976" y="3867985"/>
              <a:ext cx="26437" cy="29236"/>
            </a:xfrm>
            <a:custGeom>
              <a:avLst/>
              <a:gdLst/>
              <a:ahLst/>
              <a:cxnLst/>
              <a:rect l="l" t="t" r="r" b="b"/>
              <a:pathLst>
                <a:path w="935" h="1034" extrusionOk="0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4996318" y="3908531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980286" y="3947296"/>
              <a:ext cx="27370" cy="30085"/>
            </a:xfrm>
            <a:custGeom>
              <a:avLst/>
              <a:gdLst/>
              <a:ahLst/>
              <a:cxnLst/>
              <a:rect l="l" t="t" r="r" b="b"/>
              <a:pathLst>
                <a:path w="968" h="1064" extrusionOk="0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248135" y="1603412"/>
              <a:ext cx="479176" cy="607432"/>
            </a:xfrm>
            <a:custGeom>
              <a:avLst/>
              <a:gdLst/>
              <a:ahLst/>
              <a:cxnLst/>
              <a:rect l="l" t="t" r="r" b="b"/>
              <a:pathLst>
                <a:path w="16947" h="21483" extrusionOk="0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261340" y="1706219"/>
              <a:ext cx="599882" cy="793227"/>
            </a:xfrm>
            <a:custGeom>
              <a:avLst/>
              <a:gdLst/>
              <a:ahLst/>
              <a:cxnLst/>
              <a:rect l="l" t="t" r="r" b="b"/>
              <a:pathLst>
                <a:path w="21216" h="28054" extrusionOk="0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508688" y="2138827"/>
              <a:ext cx="1196909" cy="701757"/>
            </a:xfrm>
            <a:custGeom>
              <a:avLst/>
              <a:gdLst/>
              <a:ahLst/>
              <a:cxnLst/>
              <a:rect l="l" t="t" r="r" b="b"/>
              <a:pathLst>
                <a:path w="42331" h="24819" extrusionOk="0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604907" y="2195207"/>
              <a:ext cx="1003565" cy="589223"/>
            </a:xfrm>
            <a:custGeom>
              <a:avLst/>
              <a:gdLst/>
              <a:ahLst/>
              <a:cxnLst/>
              <a:rect l="l" t="t" r="r" b="b"/>
              <a:pathLst>
                <a:path w="35493" h="20839" extrusionOk="0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717131" y="2261371"/>
              <a:ext cx="295248" cy="336529"/>
            </a:xfrm>
            <a:custGeom>
              <a:avLst/>
              <a:gdLst/>
              <a:ahLst/>
              <a:cxnLst/>
              <a:rect l="l" t="t" r="r" b="b"/>
              <a:pathLst>
                <a:path w="10442" h="11902" extrusionOk="0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572844" y="2230551"/>
              <a:ext cx="127351" cy="228349"/>
            </a:xfrm>
            <a:custGeom>
              <a:avLst/>
              <a:gdLst/>
              <a:ahLst/>
              <a:cxnLst/>
              <a:rect l="l" t="t" r="r" b="b"/>
              <a:pathLst>
                <a:path w="4504" h="8076" extrusionOk="0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482988" y="2491020"/>
              <a:ext cx="175475" cy="199904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797319" y="2331097"/>
              <a:ext cx="184890" cy="209998"/>
            </a:xfrm>
            <a:custGeom>
              <a:avLst/>
              <a:gdLst/>
              <a:ahLst/>
              <a:cxnLst/>
              <a:rect l="l" t="t" r="r" b="b"/>
              <a:pathLst>
                <a:path w="6539" h="7427" extrusionOk="0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5188730" y="2385583"/>
              <a:ext cx="295248" cy="336812"/>
            </a:xfrm>
            <a:custGeom>
              <a:avLst/>
              <a:gdLst/>
              <a:ahLst/>
              <a:cxnLst/>
              <a:rect l="l" t="t" r="r" b="b"/>
              <a:pathLst>
                <a:path w="10442" h="11912" extrusionOk="0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5219860" y="2442670"/>
              <a:ext cx="183929" cy="209687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965187" y="1552488"/>
              <a:ext cx="630080" cy="720588"/>
            </a:xfrm>
            <a:custGeom>
              <a:avLst/>
              <a:gdLst/>
              <a:ahLst/>
              <a:cxnLst/>
              <a:rect l="l" t="t" r="r" b="b"/>
              <a:pathLst>
                <a:path w="22284" h="25485" extrusionOk="0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507502" y="1379728"/>
              <a:ext cx="501796" cy="457263"/>
            </a:xfrm>
            <a:custGeom>
              <a:avLst/>
              <a:gdLst/>
              <a:ahLst/>
              <a:cxnLst/>
              <a:rect l="l" t="t" r="r" b="b"/>
              <a:pathLst>
                <a:path w="17747" h="16172" extrusionOk="0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711252" y="1316562"/>
              <a:ext cx="369752" cy="343372"/>
            </a:xfrm>
            <a:custGeom>
              <a:avLst/>
              <a:gdLst/>
              <a:ahLst/>
              <a:cxnLst/>
              <a:rect l="l" t="t" r="r" b="b"/>
              <a:pathLst>
                <a:path w="13077" h="12144" extrusionOk="0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5726322" y="982182"/>
              <a:ext cx="903584" cy="688864"/>
            </a:xfrm>
            <a:custGeom>
              <a:avLst/>
              <a:gdLst/>
              <a:ahLst/>
              <a:cxnLst/>
              <a:rect l="l" t="t" r="r" b="b"/>
              <a:pathLst>
                <a:path w="31957" h="24363" extrusionOk="0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154519" y="760308"/>
              <a:ext cx="801738" cy="728251"/>
            </a:xfrm>
            <a:custGeom>
              <a:avLst/>
              <a:gdLst/>
              <a:ahLst/>
              <a:cxnLst/>
              <a:rect l="l" t="t" r="r" b="b"/>
              <a:pathLst>
                <a:path w="28355" h="25756" extrusionOk="0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444083" y="847677"/>
              <a:ext cx="465972" cy="583398"/>
            </a:xfrm>
            <a:custGeom>
              <a:avLst/>
              <a:gdLst/>
              <a:ahLst/>
              <a:cxnLst/>
              <a:rect l="l" t="t" r="r" b="b"/>
              <a:pathLst>
                <a:path w="16480" h="20633" extrusionOk="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191305" y="1010909"/>
              <a:ext cx="409365" cy="420873"/>
            </a:xfrm>
            <a:custGeom>
              <a:avLst/>
              <a:gdLst/>
              <a:ahLst/>
              <a:cxnLst/>
              <a:rect l="l" t="t" r="r" b="b"/>
              <a:pathLst>
                <a:path w="14478" h="14885" extrusionOk="0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291285" y="1052190"/>
              <a:ext cx="8511" cy="7974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313933" y="1038449"/>
              <a:ext cx="182996" cy="98114"/>
            </a:xfrm>
            <a:custGeom>
              <a:avLst/>
              <a:gdLst/>
              <a:ahLst/>
              <a:cxnLst/>
              <a:rect l="l" t="t" r="r" b="b"/>
              <a:pathLst>
                <a:path w="6472" h="3470" extrusionOk="0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502556" y="1150305"/>
              <a:ext cx="7578" cy="7945"/>
            </a:xfrm>
            <a:custGeom>
              <a:avLst/>
              <a:gdLst/>
              <a:ahLst/>
              <a:cxnLst/>
              <a:rect l="l" t="t" r="r" b="b"/>
              <a:pathLst>
                <a:path w="268" h="281" extrusionOk="0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619529" y="889496"/>
              <a:ext cx="1295928" cy="925215"/>
            </a:xfrm>
            <a:custGeom>
              <a:avLst/>
              <a:gdLst/>
              <a:ahLst/>
              <a:cxnLst/>
              <a:rect l="l" t="t" r="r" b="b"/>
              <a:pathLst>
                <a:path w="45833" h="32722" extrusionOk="0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376875" y="4046230"/>
              <a:ext cx="964913" cy="425397"/>
            </a:xfrm>
            <a:custGeom>
              <a:avLst/>
              <a:gdLst/>
              <a:ahLst/>
              <a:cxnLst/>
              <a:rect l="l" t="t" r="r" b="b"/>
              <a:pathLst>
                <a:path w="34126" h="15045" extrusionOk="0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365565" y="4127351"/>
              <a:ext cx="434841" cy="299008"/>
            </a:xfrm>
            <a:custGeom>
              <a:avLst/>
              <a:gdLst/>
              <a:ahLst/>
              <a:cxnLst/>
              <a:rect l="l" t="t" r="r" b="b"/>
              <a:pathLst>
                <a:path w="15379" h="10575" extrusionOk="0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802497" y="2904995"/>
              <a:ext cx="1337436" cy="1338397"/>
            </a:xfrm>
            <a:custGeom>
              <a:avLst/>
              <a:gdLst/>
              <a:ahLst/>
              <a:cxnLst/>
              <a:rect l="l" t="t" r="r" b="b"/>
              <a:pathLst>
                <a:path w="47301" h="47335" extrusionOk="0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7092033" y="3233296"/>
              <a:ext cx="1033762" cy="967542"/>
            </a:xfrm>
            <a:custGeom>
              <a:avLst/>
              <a:gdLst/>
              <a:ahLst/>
              <a:cxnLst/>
              <a:rect l="l" t="t" r="r" b="b"/>
              <a:pathLst>
                <a:path w="36561" h="34219" extrusionOk="0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828906" y="3162467"/>
              <a:ext cx="453701" cy="825319"/>
            </a:xfrm>
            <a:custGeom>
              <a:avLst/>
              <a:gdLst/>
              <a:ahLst/>
              <a:cxnLst/>
              <a:rect l="l" t="t" r="r" b="b"/>
              <a:pathLst>
                <a:path w="16046" h="29189" extrusionOk="0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7048659" y="3212711"/>
              <a:ext cx="13233" cy="12978"/>
            </a:xfrm>
            <a:custGeom>
              <a:avLst/>
              <a:gdLst/>
              <a:ahLst/>
              <a:cxnLst/>
              <a:rect l="l" t="t" r="r" b="b"/>
              <a:pathLst>
                <a:path w="468" h="459" extrusionOk="0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086378" y="3220600"/>
              <a:ext cx="153788" cy="321063"/>
            </a:xfrm>
            <a:custGeom>
              <a:avLst/>
              <a:gdLst/>
              <a:ahLst/>
              <a:cxnLst/>
              <a:rect l="l" t="t" r="r" b="b"/>
              <a:pathLst>
                <a:path w="5439" h="11355" extrusionOk="0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7227866" y="3568270"/>
              <a:ext cx="13233" cy="13007"/>
            </a:xfrm>
            <a:custGeom>
              <a:avLst/>
              <a:gdLst/>
              <a:ahLst/>
              <a:cxnLst/>
              <a:rect l="l" t="t" r="r" b="b"/>
              <a:pathLst>
                <a:path w="468" h="460" extrusionOk="0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601603" y="4046230"/>
              <a:ext cx="963951" cy="425397"/>
            </a:xfrm>
            <a:custGeom>
              <a:avLst/>
              <a:gdLst/>
              <a:ahLst/>
              <a:cxnLst/>
              <a:rect l="l" t="t" r="r" b="b"/>
              <a:pathLst>
                <a:path w="34092" h="15045" extrusionOk="0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7234454" y="1161077"/>
              <a:ext cx="1130915" cy="996524"/>
            </a:xfrm>
            <a:custGeom>
              <a:avLst/>
              <a:gdLst/>
              <a:ahLst/>
              <a:cxnLst/>
              <a:rect l="l" t="t" r="r" b="b"/>
              <a:pathLst>
                <a:path w="39997" h="35244" extrusionOk="0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7477817" y="1449822"/>
              <a:ext cx="834735" cy="693671"/>
            </a:xfrm>
            <a:custGeom>
              <a:avLst/>
              <a:gdLst/>
              <a:ahLst/>
              <a:cxnLst/>
              <a:rect l="l" t="t" r="r" b="b"/>
              <a:pathLst>
                <a:path w="29522" h="24533" extrusionOk="0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7317470" y="1283141"/>
              <a:ext cx="502729" cy="604180"/>
            </a:xfrm>
            <a:custGeom>
              <a:avLst/>
              <a:gdLst/>
              <a:ahLst/>
              <a:cxnLst/>
              <a:rect l="l" t="t" r="r" b="b"/>
              <a:pathLst>
                <a:path w="17780" h="21368" extrusionOk="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7627759" y="1326656"/>
              <a:ext cx="10405" cy="10801"/>
            </a:xfrm>
            <a:custGeom>
              <a:avLst/>
              <a:gdLst/>
              <a:ahLst/>
              <a:cxnLst/>
              <a:rect l="l" t="t" r="r" b="b"/>
              <a:pathLst>
                <a:path w="368" h="382" extrusionOk="0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7657957" y="1341104"/>
              <a:ext cx="90565" cy="267057"/>
            </a:xfrm>
            <a:custGeom>
              <a:avLst/>
              <a:gdLst/>
              <a:ahLst/>
              <a:cxnLst/>
              <a:rect l="l" t="t" r="r" b="b"/>
              <a:pathLst>
                <a:path w="3203" h="9445" extrusionOk="0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7720190" y="1631319"/>
              <a:ext cx="11367" cy="10773"/>
            </a:xfrm>
            <a:custGeom>
              <a:avLst/>
              <a:gdLst/>
              <a:ahLst/>
              <a:cxnLst/>
              <a:rect l="l" t="t" r="r" b="b"/>
              <a:pathLst>
                <a:path w="402" h="381" extrusionOk="0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7190147" y="1752901"/>
              <a:ext cx="959569" cy="1688781"/>
            </a:xfrm>
            <a:custGeom>
              <a:avLst/>
              <a:gdLst/>
              <a:ahLst/>
              <a:cxnLst/>
              <a:rect l="l" t="t" r="r" b="b"/>
              <a:pathLst>
                <a:path w="33937" h="59727" extrusionOk="0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7434415" y="3018971"/>
              <a:ext cx="376029" cy="88840"/>
            </a:xfrm>
            <a:custGeom>
              <a:avLst/>
              <a:gdLst/>
              <a:ahLst/>
              <a:cxnLst/>
              <a:rect l="l" t="t" r="r" b="b"/>
              <a:pathLst>
                <a:path w="13299" h="3142" extrusionOk="0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532978" y="1636776"/>
              <a:ext cx="173580" cy="179829"/>
            </a:xfrm>
            <a:custGeom>
              <a:avLst/>
              <a:gdLst/>
              <a:ahLst/>
              <a:cxnLst/>
              <a:rect l="l" t="t" r="r" b="b"/>
              <a:pathLst>
                <a:path w="6139" h="6360" extrusionOk="0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6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599279" y="1316703"/>
            <a:ext cx="4022296" cy="1433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Robots sociaux dans l’entraînement sportif</a:t>
            </a:r>
            <a:br>
              <a:rPr lang="fr-FR" sz="2800" dirty="0"/>
            </a:br>
            <a:r>
              <a:rPr lang="en-US" sz="1200" dirty="0"/>
              <a:t>Andreas </a:t>
            </a:r>
            <a:r>
              <a:rPr lang="en-US" sz="1200" dirty="0" err="1"/>
              <a:t>Sackl</a:t>
            </a:r>
            <a:r>
              <a:rPr lang="en-US" sz="1200" dirty="0"/>
              <a:t>, Daniele </a:t>
            </a:r>
            <a:r>
              <a:rPr lang="en-US" sz="1200" dirty="0" err="1"/>
              <a:t>Pretolesi</a:t>
            </a:r>
            <a:r>
              <a:rPr lang="en-US" sz="1200" dirty="0"/>
              <a:t>, Sophia Burger, Markus </a:t>
            </a:r>
            <a:r>
              <a:rPr lang="en-US" sz="1200" dirty="0" err="1"/>
              <a:t>Ganglbauer</a:t>
            </a:r>
            <a:r>
              <a:rPr lang="en-US" sz="1200" dirty="0"/>
              <a:t> et Manfred </a:t>
            </a:r>
            <a:r>
              <a:rPr lang="en-US" sz="1200" dirty="0" err="1"/>
              <a:t>Tscheligi</a:t>
            </a:r>
            <a:endParaRPr sz="28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807518" y="3150438"/>
            <a:ext cx="3281983" cy="140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DOBRE BIANCA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oppins"/>
                <a:ea typeface="Poppins"/>
                <a:cs typeface="Poppins"/>
                <a:sym typeface="Poppins"/>
              </a:rPr>
              <a:t>PLETEA LAVINIA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TOADER </a:t>
            </a:r>
            <a:r>
              <a:rPr lang="en-US" dirty="0"/>
              <a:t>SILVIA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FILS, </a:t>
            </a: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1264F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Méthodologie</a:t>
            </a:r>
            <a:endParaRPr lang="en-US" dirty="0"/>
          </a:p>
        </p:txBody>
      </p:sp>
      <p:cxnSp>
        <p:nvCxnSpPr>
          <p:cNvPr id="977" name="Google Shape;977;p46"/>
          <p:cNvCxnSpPr/>
          <p:nvPr/>
        </p:nvCxnSpPr>
        <p:spPr>
          <a:xfrm>
            <a:off x="726000" y="3020819"/>
            <a:ext cx="76920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78" name="Google Shape;978;p46"/>
          <p:cNvSpPr/>
          <p:nvPr/>
        </p:nvSpPr>
        <p:spPr>
          <a:xfrm>
            <a:off x="826295" y="2533769"/>
            <a:ext cx="974100" cy="974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6"/>
          <p:cNvSpPr/>
          <p:nvPr/>
        </p:nvSpPr>
        <p:spPr>
          <a:xfrm>
            <a:off x="2658258" y="2533769"/>
            <a:ext cx="974100" cy="974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6"/>
          <p:cNvSpPr/>
          <p:nvPr/>
        </p:nvSpPr>
        <p:spPr>
          <a:xfrm>
            <a:off x="4490221" y="2533769"/>
            <a:ext cx="974100" cy="974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6"/>
          <p:cNvSpPr/>
          <p:nvPr/>
        </p:nvSpPr>
        <p:spPr>
          <a:xfrm>
            <a:off x="6322185" y="2533769"/>
            <a:ext cx="974100" cy="974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6"/>
          <p:cNvSpPr txBox="1">
            <a:spLocks noGrp="1"/>
          </p:cNvSpPr>
          <p:nvPr>
            <p:ph type="subTitle" idx="4294967295"/>
          </p:nvPr>
        </p:nvSpPr>
        <p:spPr>
          <a:xfrm>
            <a:off x="2185735" y="3658390"/>
            <a:ext cx="2205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Questionnaires : motivation, acceptation, persuasion</a:t>
            </a:r>
          </a:p>
        </p:txBody>
      </p:sp>
      <p:sp>
        <p:nvSpPr>
          <p:cNvPr id="985" name="Google Shape;985;p46"/>
          <p:cNvSpPr txBox="1">
            <a:spLocks noGrp="1"/>
          </p:cNvSpPr>
          <p:nvPr>
            <p:ph type="subTitle" idx="4294967295"/>
          </p:nvPr>
        </p:nvSpPr>
        <p:spPr>
          <a:xfrm>
            <a:off x="162885" y="1750073"/>
            <a:ext cx="2205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70 participants (27 compétitifs / 43 santé)</a:t>
            </a:r>
          </a:p>
        </p:txBody>
      </p:sp>
      <p:sp>
        <p:nvSpPr>
          <p:cNvPr id="987" name="Google Shape;987;p46"/>
          <p:cNvSpPr txBox="1">
            <a:spLocks noGrp="1"/>
          </p:cNvSpPr>
          <p:nvPr>
            <p:ph type="subTitle" idx="4294967295"/>
          </p:nvPr>
        </p:nvSpPr>
        <p:spPr>
          <a:xfrm>
            <a:off x="5946229" y="3725563"/>
            <a:ext cx="2205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Discussions de </a:t>
            </a:r>
            <a:r>
              <a:rPr lang="en-US" sz="1400" dirty="0" err="1"/>
              <a:t>groupe</a:t>
            </a:r>
            <a:r>
              <a:rPr lang="en-US" sz="1400" dirty="0"/>
              <a:t> post-séance</a:t>
            </a:r>
          </a:p>
        </p:txBody>
      </p:sp>
      <p:sp>
        <p:nvSpPr>
          <p:cNvPr id="989" name="Google Shape;989;p46"/>
          <p:cNvSpPr txBox="1">
            <a:spLocks noGrp="1"/>
          </p:cNvSpPr>
          <p:nvPr>
            <p:ph type="subTitle" idx="4294967295"/>
          </p:nvPr>
        </p:nvSpPr>
        <p:spPr>
          <a:xfrm>
            <a:off x="3865216" y="1841196"/>
            <a:ext cx="2205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Observations </a:t>
            </a:r>
            <a:r>
              <a:rPr lang="en-US" sz="1400" dirty="0" err="1"/>
              <a:t>comportementales</a:t>
            </a:r>
            <a:endParaRPr lang="en-US" sz="1400" dirty="0"/>
          </a:p>
        </p:txBody>
      </p:sp>
      <p:grpSp>
        <p:nvGrpSpPr>
          <p:cNvPr id="990" name="Google Shape;990;p46"/>
          <p:cNvGrpSpPr/>
          <p:nvPr/>
        </p:nvGrpSpPr>
        <p:grpSpPr>
          <a:xfrm>
            <a:off x="2908444" y="2784145"/>
            <a:ext cx="473728" cy="473349"/>
            <a:chOff x="1750184" y="2413530"/>
            <a:chExt cx="359730" cy="359441"/>
          </a:xfrm>
        </p:grpSpPr>
        <p:sp>
          <p:nvSpPr>
            <p:cNvPr id="991" name="Google Shape;991;p46"/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46"/>
          <p:cNvGrpSpPr/>
          <p:nvPr/>
        </p:nvGrpSpPr>
        <p:grpSpPr>
          <a:xfrm flipH="1">
            <a:off x="6569440" y="2839870"/>
            <a:ext cx="479589" cy="361451"/>
            <a:chOff x="4870671" y="2017200"/>
            <a:chExt cx="364180" cy="274471"/>
          </a:xfrm>
        </p:grpSpPr>
        <p:sp>
          <p:nvSpPr>
            <p:cNvPr id="1001" name="Google Shape;1001;p46"/>
            <p:cNvSpPr/>
            <p:nvPr/>
          </p:nvSpPr>
          <p:spPr>
            <a:xfrm>
              <a:off x="5143151" y="2097294"/>
              <a:ext cx="91700" cy="115044"/>
            </a:xfrm>
            <a:custGeom>
              <a:avLst/>
              <a:gdLst/>
              <a:ahLst/>
              <a:cxnLst/>
              <a:rect l="l" t="t" r="r" b="b"/>
              <a:pathLst>
                <a:path w="3500" h="4391" extrusionOk="0">
                  <a:moveTo>
                    <a:pt x="1" y="1"/>
                  </a:moveTo>
                  <a:lnTo>
                    <a:pt x="1" y="4391"/>
                  </a:lnTo>
                  <a:cubicBezTo>
                    <a:pt x="1" y="4391"/>
                    <a:pt x="1457" y="3070"/>
                    <a:pt x="2833" y="3070"/>
                  </a:cubicBezTo>
                  <a:cubicBezTo>
                    <a:pt x="2922" y="3070"/>
                    <a:pt x="3009" y="3076"/>
                    <a:pt x="3097" y="3087"/>
                  </a:cubicBezTo>
                  <a:cubicBezTo>
                    <a:pt x="3113" y="3089"/>
                    <a:pt x="3129" y="3091"/>
                    <a:pt x="3145" y="3091"/>
                  </a:cubicBezTo>
                  <a:cubicBezTo>
                    <a:pt x="3336" y="3091"/>
                    <a:pt x="3499" y="2936"/>
                    <a:pt x="3499" y="2733"/>
                  </a:cubicBezTo>
                  <a:lnTo>
                    <a:pt x="3499" y="1659"/>
                  </a:lnTo>
                  <a:cubicBezTo>
                    <a:pt x="3499" y="1456"/>
                    <a:pt x="3336" y="1301"/>
                    <a:pt x="3145" y="1301"/>
                  </a:cubicBezTo>
                  <a:cubicBezTo>
                    <a:pt x="3129" y="1301"/>
                    <a:pt x="3113" y="1302"/>
                    <a:pt x="3097" y="1304"/>
                  </a:cubicBezTo>
                  <a:cubicBezTo>
                    <a:pt x="3009" y="1316"/>
                    <a:pt x="2922" y="1321"/>
                    <a:pt x="2833" y="1321"/>
                  </a:cubicBezTo>
                  <a:cubicBezTo>
                    <a:pt x="1457" y="132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4870671" y="2017200"/>
              <a:ext cx="290584" cy="274471"/>
            </a:xfrm>
            <a:custGeom>
              <a:avLst/>
              <a:gdLst/>
              <a:ahLst/>
              <a:cxnLst/>
              <a:rect l="l" t="t" r="r" b="b"/>
              <a:pathLst>
                <a:path w="11091" h="10476" extrusionOk="0">
                  <a:moveTo>
                    <a:pt x="5694" y="0"/>
                  </a:moveTo>
                  <a:cubicBezTo>
                    <a:pt x="5474" y="0"/>
                    <a:pt x="5253" y="10"/>
                    <a:pt x="5042" y="38"/>
                  </a:cubicBezTo>
                  <a:cubicBezTo>
                    <a:pt x="4793" y="48"/>
                    <a:pt x="4553" y="96"/>
                    <a:pt x="4323" y="182"/>
                  </a:cubicBezTo>
                  <a:cubicBezTo>
                    <a:pt x="1649" y="901"/>
                    <a:pt x="0" y="3566"/>
                    <a:pt x="547" y="6269"/>
                  </a:cubicBezTo>
                  <a:cubicBezTo>
                    <a:pt x="1038" y="8741"/>
                    <a:pt x="3212" y="10475"/>
                    <a:pt x="5669" y="10475"/>
                  </a:cubicBezTo>
                  <a:cubicBezTo>
                    <a:pt x="5899" y="10475"/>
                    <a:pt x="6131" y="10460"/>
                    <a:pt x="6365" y="10429"/>
                  </a:cubicBezTo>
                  <a:cubicBezTo>
                    <a:pt x="9107" y="10074"/>
                    <a:pt x="11091" y="7659"/>
                    <a:pt x="10918" y="4898"/>
                  </a:cubicBezTo>
                  <a:cubicBezTo>
                    <a:pt x="10736" y="2147"/>
                    <a:pt x="8455" y="0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4873946" y="2075024"/>
              <a:ext cx="73858" cy="159427"/>
            </a:xfrm>
            <a:custGeom>
              <a:avLst/>
              <a:gdLst/>
              <a:ahLst/>
              <a:cxnLst/>
              <a:rect l="l" t="t" r="r" b="b"/>
              <a:pathLst>
                <a:path w="2819" h="6085" extrusionOk="0">
                  <a:moveTo>
                    <a:pt x="1342" y="0"/>
                  </a:moveTo>
                  <a:cubicBezTo>
                    <a:pt x="1325" y="0"/>
                    <a:pt x="1308" y="2"/>
                    <a:pt x="1294" y="7"/>
                  </a:cubicBezTo>
                  <a:cubicBezTo>
                    <a:pt x="0" y="1829"/>
                    <a:pt x="0" y="4263"/>
                    <a:pt x="1294" y="6084"/>
                  </a:cubicBezTo>
                  <a:lnTo>
                    <a:pt x="1390" y="6084"/>
                  </a:lnTo>
                  <a:cubicBezTo>
                    <a:pt x="1572" y="6084"/>
                    <a:pt x="1812" y="5883"/>
                    <a:pt x="2003" y="5691"/>
                  </a:cubicBezTo>
                  <a:cubicBezTo>
                    <a:pt x="2291" y="5394"/>
                    <a:pt x="2502" y="5020"/>
                    <a:pt x="2598" y="4618"/>
                  </a:cubicBezTo>
                  <a:cubicBezTo>
                    <a:pt x="2607" y="4589"/>
                    <a:pt x="2617" y="4589"/>
                    <a:pt x="2617" y="4589"/>
                  </a:cubicBezTo>
                  <a:cubicBezTo>
                    <a:pt x="2751" y="4091"/>
                    <a:pt x="2818" y="3573"/>
                    <a:pt x="2818" y="3055"/>
                  </a:cubicBezTo>
                  <a:cubicBezTo>
                    <a:pt x="2818" y="1397"/>
                    <a:pt x="2176" y="17"/>
                    <a:pt x="1390" y="7"/>
                  </a:cubicBezTo>
                  <a:cubicBezTo>
                    <a:pt x="1376" y="2"/>
                    <a:pt x="1359" y="0"/>
                    <a:pt x="1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4904312" y="2074945"/>
              <a:ext cx="43492" cy="159244"/>
            </a:xfrm>
            <a:custGeom>
              <a:avLst/>
              <a:gdLst/>
              <a:ahLst/>
              <a:cxnLst/>
              <a:rect l="l" t="t" r="r" b="b"/>
              <a:pathLst>
                <a:path w="1660" h="6078" extrusionOk="0">
                  <a:moveTo>
                    <a:pt x="125" y="1"/>
                  </a:moveTo>
                  <a:cubicBezTo>
                    <a:pt x="97" y="39"/>
                    <a:pt x="58" y="87"/>
                    <a:pt x="30" y="135"/>
                  </a:cubicBezTo>
                  <a:cubicBezTo>
                    <a:pt x="605" y="547"/>
                    <a:pt x="1026" y="1697"/>
                    <a:pt x="1017" y="3030"/>
                  </a:cubicBezTo>
                  <a:cubicBezTo>
                    <a:pt x="1017" y="3547"/>
                    <a:pt x="950" y="4065"/>
                    <a:pt x="825" y="4573"/>
                  </a:cubicBezTo>
                  <a:cubicBezTo>
                    <a:pt x="816" y="4582"/>
                    <a:pt x="816" y="4602"/>
                    <a:pt x="806" y="4611"/>
                  </a:cubicBezTo>
                  <a:cubicBezTo>
                    <a:pt x="710" y="5023"/>
                    <a:pt x="499" y="5397"/>
                    <a:pt x="212" y="5694"/>
                  </a:cubicBezTo>
                  <a:cubicBezTo>
                    <a:pt x="145" y="5761"/>
                    <a:pt x="78" y="5819"/>
                    <a:pt x="1" y="5886"/>
                  </a:cubicBezTo>
                  <a:cubicBezTo>
                    <a:pt x="39" y="5944"/>
                    <a:pt x="87" y="6011"/>
                    <a:pt x="135" y="6078"/>
                  </a:cubicBezTo>
                  <a:lnTo>
                    <a:pt x="231" y="6078"/>
                  </a:lnTo>
                  <a:cubicBezTo>
                    <a:pt x="413" y="6078"/>
                    <a:pt x="653" y="5877"/>
                    <a:pt x="844" y="5685"/>
                  </a:cubicBezTo>
                  <a:cubicBezTo>
                    <a:pt x="1132" y="5388"/>
                    <a:pt x="1343" y="5014"/>
                    <a:pt x="1439" y="4602"/>
                  </a:cubicBezTo>
                  <a:cubicBezTo>
                    <a:pt x="1448" y="4592"/>
                    <a:pt x="1448" y="4573"/>
                    <a:pt x="1448" y="4563"/>
                  </a:cubicBezTo>
                  <a:cubicBezTo>
                    <a:pt x="1582" y="4065"/>
                    <a:pt x="1650" y="3547"/>
                    <a:pt x="1650" y="3030"/>
                  </a:cubicBezTo>
                  <a:cubicBezTo>
                    <a:pt x="1659" y="1391"/>
                    <a:pt x="1017" y="10"/>
                    <a:pt x="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4877693" y="2119407"/>
              <a:ext cx="36706" cy="70583"/>
            </a:xfrm>
            <a:custGeom>
              <a:avLst/>
              <a:gdLst/>
              <a:ahLst/>
              <a:cxnLst/>
              <a:rect l="l" t="t" r="r" b="b"/>
              <a:pathLst>
                <a:path w="1401" h="2694" extrusionOk="0">
                  <a:moveTo>
                    <a:pt x="701" y="0"/>
                  </a:moveTo>
                  <a:cubicBezTo>
                    <a:pt x="308" y="0"/>
                    <a:pt x="1" y="595"/>
                    <a:pt x="1" y="1342"/>
                  </a:cubicBezTo>
                  <a:cubicBezTo>
                    <a:pt x="1" y="2099"/>
                    <a:pt x="308" y="2694"/>
                    <a:pt x="701" y="2694"/>
                  </a:cubicBezTo>
                  <a:cubicBezTo>
                    <a:pt x="1084" y="2694"/>
                    <a:pt x="1400" y="2090"/>
                    <a:pt x="1400" y="1342"/>
                  </a:cubicBezTo>
                  <a:cubicBezTo>
                    <a:pt x="1400" y="604"/>
                    <a:pt x="1084" y="0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46"/>
          <p:cNvGrpSpPr/>
          <p:nvPr/>
        </p:nvGrpSpPr>
        <p:grpSpPr>
          <a:xfrm>
            <a:off x="4749632" y="2793180"/>
            <a:ext cx="455278" cy="455278"/>
            <a:chOff x="5873617" y="2309901"/>
            <a:chExt cx="345720" cy="345720"/>
          </a:xfrm>
        </p:grpSpPr>
        <p:sp>
          <p:nvSpPr>
            <p:cNvPr id="1007" name="Google Shape;1007;p46"/>
            <p:cNvSpPr/>
            <p:nvPr/>
          </p:nvSpPr>
          <p:spPr>
            <a:xfrm>
              <a:off x="5873617" y="2309901"/>
              <a:ext cx="345720" cy="345720"/>
            </a:xfrm>
            <a:custGeom>
              <a:avLst/>
              <a:gdLst/>
              <a:ahLst/>
              <a:cxnLst/>
              <a:rect l="l" t="t" r="r" b="b"/>
              <a:pathLst>
                <a:path w="13159" h="13159" extrusionOk="0">
                  <a:moveTo>
                    <a:pt x="6583" y="1"/>
                  </a:moveTo>
                  <a:cubicBezTo>
                    <a:pt x="2949" y="1"/>
                    <a:pt x="1" y="2942"/>
                    <a:pt x="1" y="6576"/>
                  </a:cubicBezTo>
                  <a:cubicBezTo>
                    <a:pt x="1" y="10211"/>
                    <a:pt x="2949" y="13159"/>
                    <a:pt x="6583" y="13159"/>
                  </a:cubicBezTo>
                  <a:cubicBezTo>
                    <a:pt x="10218" y="13159"/>
                    <a:pt x="13159" y="10211"/>
                    <a:pt x="13159" y="6576"/>
                  </a:cubicBezTo>
                  <a:cubicBezTo>
                    <a:pt x="13159" y="2942"/>
                    <a:pt x="10218" y="1"/>
                    <a:pt x="6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5899496" y="2335779"/>
              <a:ext cx="293963" cy="293963"/>
            </a:xfrm>
            <a:custGeom>
              <a:avLst/>
              <a:gdLst/>
              <a:ahLst/>
              <a:cxnLst/>
              <a:rect l="l" t="t" r="r" b="b"/>
              <a:pathLst>
                <a:path w="11189" h="11189" extrusionOk="0">
                  <a:moveTo>
                    <a:pt x="5598" y="1"/>
                  </a:moveTo>
                  <a:cubicBezTo>
                    <a:pt x="2505" y="1"/>
                    <a:pt x="1" y="2504"/>
                    <a:pt x="1" y="5591"/>
                  </a:cubicBezTo>
                  <a:cubicBezTo>
                    <a:pt x="1" y="8685"/>
                    <a:pt x="2505" y="11189"/>
                    <a:pt x="5598" y="11189"/>
                  </a:cubicBezTo>
                  <a:cubicBezTo>
                    <a:pt x="8685" y="11189"/>
                    <a:pt x="11189" y="8685"/>
                    <a:pt x="11189" y="5591"/>
                  </a:cubicBezTo>
                  <a:cubicBezTo>
                    <a:pt x="11189" y="2504"/>
                    <a:pt x="8685" y="1"/>
                    <a:pt x="5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6041288" y="2356088"/>
              <a:ext cx="10404" cy="131888"/>
            </a:xfrm>
            <a:custGeom>
              <a:avLst/>
              <a:gdLst/>
              <a:ahLst/>
              <a:cxnLst/>
              <a:rect l="l" t="t" r="r" b="b"/>
              <a:pathLst>
                <a:path w="396" h="5020" extrusionOk="0">
                  <a:moveTo>
                    <a:pt x="198" y="1"/>
                  </a:moveTo>
                  <a:cubicBezTo>
                    <a:pt x="99" y="1"/>
                    <a:pt x="0" y="67"/>
                    <a:pt x="0" y="199"/>
                  </a:cubicBezTo>
                  <a:lnTo>
                    <a:pt x="0" y="4818"/>
                  </a:lnTo>
                  <a:cubicBezTo>
                    <a:pt x="0" y="4929"/>
                    <a:pt x="90" y="5019"/>
                    <a:pt x="201" y="5019"/>
                  </a:cubicBezTo>
                  <a:cubicBezTo>
                    <a:pt x="305" y="5019"/>
                    <a:pt x="395" y="4929"/>
                    <a:pt x="395" y="4818"/>
                  </a:cubicBezTo>
                  <a:lnTo>
                    <a:pt x="395" y="199"/>
                  </a:lnTo>
                  <a:cubicBezTo>
                    <a:pt x="395" y="67"/>
                    <a:pt x="297" y="1"/>
                    <a:pt x="1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6039449" y="2477546"/>
              <a:ext cx="135435" cy="10430"/>
            </a:xfrm>
            <a:custGeom>
              <a:avLst/>
              <a:gdLst/>
              <a:ahLst/>
              <a:cxnLst/>
              <a:rect l="l" t="t" r="r" b="b"/>
              <a:pathLst>
                <a:path w="5155" h="397" extrusionOk="0">
                  <a:moveTo>
                    <a:pt x="271" y="1"/>
                  </a:moveTo>
                  <a:cubicBezTo>
                    <a:pt x="1" y="1"/>
                    <a:pt x="1" y="396"/>
                    <a:pt x="271" y="396"/>
                  </a:cubicBezTo>
                  <a:lnTo>
                    <a:pt x="4891" y="396"/>
                  </a:lnTo>
                  <a:cubicBezTo>
                    <a:pt x="5154" y="396"/>
                    <a:pt x="5154" y="1"/>
                    <a:pt x="4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5918097" y="2477546"/>
              <a:ext cx="21333" cy="10430"/>
            </a:xfrm>
            <a:custGeom>
              <a:avLst/>
              <a:gdLst/>
              <a:ahLst/>
              <a:cxnLst/>
              <a:rect l="l" t="t" r="r" b="b"/>
              <a:pathLst>
                <a:path w="812" h="397" extrusionOk="0">
                  <a:moveTo>
                    <a:pt x="264" y="1"/>
                  </a:moveTo>
                  <a:cubicBezTo>
                    <a:pt x="0" y="1"/>
                    <a:pt x="0" y="396"/>
                    <a:pt x="264" y="396"/>
                  </a:cubicBezTo>
                  <a:lnTo>
                    <a:pt x="548" y="396"/>
                  </a:lnTo>
                  <a:cubicBezTo>
                    <a:pt x="812" y="396"/>
                    <a:pt x="812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6041288" y="2591542"/>
              <a:ext cx="10404" cy="17970"/>
            </a:xfrm>
            <a:custGeom>
              <a:avLst/>
              <a:gdLst/>
              <a:ahLst/>
              <a:cxnLst/>
              <a:rect l="l" t="t" r="r" b="b"/>
              <a:pathLst>
                <a:path w="396" h="684" extrusionOk="0">
                  <a:moveTo>
                    <a:pt x="198" y="0"/>
                  </a:moveTo>
                  <a:cubicBezTo>
                    <a:pt x="99" y="0"/>
                    <a:pt x="0" y="66"/>
                    <a:pt x="0" y="198"/>
                  </a:cubicBezTo>
                  <a:lnTo>
                    <a:pt x="0" y="483"/>
                  </a:lnTo>
                  <a:cubicBezTo>
                    <a:pt x="0" y="594"/>
                    <a:pt x="90" y="684"/>
                    <a:pt x="201" y="684"/>
                  </a:cubicBezTo>
                  <a:cubicBezTo>
                    <a:pt x="305" y="684"/>
                    <a:pt x="395" y="594"/>
                    <a:pt x="395" y="483"/>
                  </a:cubicBezTo>
                  <a:lnTo>
                    <a:pt x="395" y="198"/>
                  </a:lnTo>
                  <a:cubicBezTo>
                    <a:pt x="395" y="66"/>
                    <a:pt x="297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5953144" y="2391556"/>
              <a:ext cx="19836" cy="15869"/>
            </a:xfrm>
            <a:custGeom>
              <a:avLst/>
              <a:gdLst/>
              <a:ahLst/>
              <a:cxnLst/>
              <a:rect l="l" t="t" r="r" b="b"/>
              <a:pathLst>
                <a:path w="755" h="604" extrusionOk="0">
                  <a:moveTo>
                    <a:pt x="285" y="0"/>
                  </a:moveTo>
                  <a:cubicBezTo>
                    <a:pt x="133" y="0"/>
                    <a:pt x="0" y="196"/>
                    <a:pt x="144" y="340"/>
                  </a:cubicBezTo>
                  <a:lnTo>
                    <a:pt x="345" y="541"/>
                  </a:lnTo>
                  <a:cubicBezTo>
                    <a:pt x="379" y="583"/>
                    <a:pt x="435" y="603"/>
                    <a:pt x="484" y="603"/>
                  </a:cubicBezTo>
                  <a:cubicBezTo>
                    <a:pt x="664" y="603"/>
                    <a:pt x="754" y="388"/>
                    <a:pt x="629" y="264"/>
                  </a:cubicBezTo>
                  <a:lnTo>
                    <a:pt x="421" y="62"/>
                  </a:lnTo>
                  <a:cubicBezTo>
                    <a:pt x="379" y="19"/>
                    <a:pt x="331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6119686" y="2557939"/>
              <a:ext cx="19652" cy="15869"/>
            </a:xfrm>
            <a:custGeom>
              <a:avLst/>
              <a:gdLst/>
              <a:ahLst/>
              <a:cxnLst/>
              <a:rect l="l" t="t" r="r" b="b"/>
              <a:pathLst>
                <a:path w="748" h="604" extrusionOk="0">
                  <a:moveTo>
                    <a:pt x="285" y="1"/>
                  </a:moveTo>
                  <a:cubicBezTo>
                    <a:pt x="131" y="1"/>
                    <a:pt x="0" y="202"/>
                    <a:pt x="144" y="347"/>
                  </a:cubicBezTo>
                  <a:lnTo>
                    <a:pt x="345" y="548"/>
                  </a:lnTo>
                  <a:cubicBezTo>
                    <a:pt x="380" y="582"/>
                    <a:pt x="429" y="603"/>
                    <a:pt x="484" y="603"/>
                  </a:cubicBezTo>
                  <a:cubicBezTo>
                    <a:pt x="658" y="603"/>
                    <a:pt x="748" y="388"/>
                    <a:pt x="623" y="263"/>
                  </a:cubicBezTo>
                  <a:lnTo>
                    <a:pt x="422" y="62"/>
                  </a:lnTo>
                  <a:cubicBezTo>
                    <a:pt x="379" y="19"/>
                    <a:pt x="331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6120185" y="2391556"/>
              <a:ext cx="19652" cy="15869"/>
            </a:xfrm>
            <a:custGeom>
              <a:avLst/>
              <a:gdLst/>
              <a:ahLst/>
              <a:cxnLst/>
              <a:rect l="l" t="t" r="r" b="b"/>
              <a:pathLst>
                <a:path w="748" h="604" extrusionOk="0">
                  <a:moveTo>
                    <a:pt x="466" y="0"/>
                  </a:moveTo>
                  <a:cubicBezTo>
                    <a:pt x="419" y="0"/>
                    <a:pt x="370" y="19"/>
                    <a:pt x="326" y="62"/>
                  </a:cubicBezTo>
                  <a:lnTo>
                    <a:pt x="125" y="264"/>
                  </a:lnTo>
                  <a:cubicBezTo>
                    <a:pt x="0" y="388"/>
                    <a:pt x="84" y="603"/>
                    <a:pt x="264" y="603"/>
                  </a:cubicBezTo>
                  <a:cubicBezTo>
                    <a:pt x="313" y="603"/>
                    <a:pt x="368" y="583"/>
                    <a:pt x="403" y="541"/>
                  </a:cubicBezTo>
                  <a:lnTo>
                    <a:pt x="604" y="340"/>
                  </a:lnTo>
                  <a:cubicBezTo>
                    <a:pt x="747" y="196"/>
                    <a:pt x="618" y="0"/>
                    <a:pt x="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5953617" y="2557939"/>
              <a:ext cx="19862" cy="15869"/>
            </a:xfrm>
            <a:custGeom>
              <a:avLst/>
              <a:gdLst/>
              <a:ahLst/>
              <a:cxnLst/>
              <a:rect l="l" t="t" r="r" b="b"/>
              <a:pathLst>
                <a:path w="756" h="604" extrusionOk="0">
                  <a:moveTo>
                    <a:pt x="465" y="1"/>
                  </a:moveTo>
                  <a:cubicBezTo>
                    <a:pt x="418" y="1"/>
                    <a:pt x="370" y="19"/>
                    <a:pt x="327" y="62"/>
                  </a:cubicBezTo>
                  <a:lnTo>
                    <a:pt x="126" y="263"/>
                  </a:lnTo>
                  <a:cubicBezTo>
                    <a:pt x="1" y="388"/>
                    <a:pt x="91" y="603"/>
                    <a:pt x="264" y="603"/>
                  </a:cubicBezTo>
                  <a:cubicBezTo>
                    <a:pt x="320" y="603"/>
                    <a:pt x="368" y="582"/>
                    <a:pt x="403" y="548"/>
                  </a:cubicBezTo>
                  <a:lnTo>
                    <a:pt x="611" y="347"/>
                  </a:lnTo>
                  <a:cubicBezTo>
                    <a:pt x="755" y="202"/>
                    <a:pt x="620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5927056" y="2429887"/>
              <a:ext cx="21859" cy="13425"/>
            </a:xfrm>
            <a:custGeom>
              <a:avLst/>
              <a:gdLst/>
              <a:ahLst/>
              <a:cxnLst/>
              <a:rect l="l" t="t" r="r" b="b"/>
              <a:pathLst>
                <a:path w="832" h="511" extrusionOk="0">
                  <a:moveTo>
                    <a:pt x="289" y="0"/>
                  </a:moveTo>
                  <a:cubicBezTo>
                    <a:pt x="98" y="0"/>
                    <a:pt x="1" y="295"/>
                    <a:pt x="214" y="386"/>
                  </a:cubicBezTo>
                  <a:lnTo>
                    <a:pt x="478" y="497"/>
                  </a:lnTo>
                  <a:cubicBezTo>
                    <a:pt x="499" y="504"/>
                    <a:pt x="526" y="511"/>
                    <a:pt x="554" y="511"/>
                  </a:cubicBezTo>
                  <a:cubicBezTo>
                    <a:pt x="769" y="511"/>
                    <a:pt x="831" y="213"/>
                    <a:pt x="630" y="129"/>
                  </a:cubicBezTo>
                  <a:lnTo>
                    <a:pt x="374" y="18"/>
                  </a:lnTo>
                  <a:cubicBezTo>
                    <a:pt x="344" y="6"/>
                    <a:pt x="316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6143751" y="2522077"/>
              <a:ext cx="21832" cy="13452"/>
            </a:xfrm>
            <a:custGeom>
              <a:avLst/>
              <a:gdLst/>
              <a:ahLst/>
              <a:cxnLst/>
              <a:rect l="l" t="t" r="r" b="b"/>
              <a:pathLst>
                <a:path w="831" h="512" extrusionOk="0">
                  <a:moveTo>
                    <a:pt x="287" y="0"/>
                  </a:moveTo>
                  <a:cubicBezTo>
                    <a:pt x="97" y="0"/>
                    <a:pt x="1" y="289"/>
                    <a:pt x="213" y="380"/>
                  </a:cubicBezTo>
                  <a:lnTo>
                    <a:pt x="477" y="491"/>
                  </a:lnTo>
                  <a:cubicBezTo>
                    <a:pt x="498" y="505"/>
                    <a:pt x="525" y="512"/>
                    <a:pt x="553" y="512"/>
                  </a:cubicBezTo>
                  <a:cubicBezTo>
                    <a:pt x="768" y="512"/>
                    <a:pt x="831" y="213"/>
                    <a:pt x="629" y="130"/>
                  </a:cubicBezTo>
                  <a:lnTo>
                    <a:pt x="373" y="19"/>
                  </a:lnTo>
                  <a:cubicBezTo>
                    <a:pt x="343" y="6"/>
                    <a:pt x="314" y="0"/>
                    <a:pt x="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6084822" y="2365730"/>
              <a:ext cx="15816" cy="17261"/>
            </a:xfrm>
            <a:custGeom>
              <a:avLst/>
              <a:gdLst/>
              <a:ahLst/>
              <a:cxnLst/>
              <a:rect l="l" t="t" r="r" b="b"/>
              <a:pathLst>
                <a:path w="602" h="657" extrusionOk="0">
                  <a:moveTo>
                    <a:pt x="345" y="0"/>
                  </a:moveTo>
                  <a:cubicBezTo>
                    <a:pt x="275" y="0"/>
                    <a:pt x="204" y="37"/>
                    <a:pt x="167" y="123"/>
                  </a:cubicBezTo>
                  <a:lnTo>
                    <a:pt x="56" y="386"/>
                  </a:lnTo>
                  <a:cubicBezTo>
                    <a:pt x="1" y="511"/>
                    <a:pt x="98" y="657"/>
                    <a:pt x="237" y="657"/>
                  </a:cubicBezTo>
                  <a:cubicBezTo>
                    <a:pt x="320" y="657"/>
                    <a:pt x="389" y="608"/>
                    <a:pt x="424" y="539"/>
                  </a:cubicBezTo>
                  <a:lnTo>
                    <a:pt x="535" y="276"/>
                  </a:lnTo>
                  <a:cubicBezTo>
                    <a:pt x="602" y="119"/>
                    <a:pt x="473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5992632" y="2582399"/>
              <a:ext cx="15816" cy="17287"/>
            </a:xfrm>
            <a:custGeom>
              <a:avLst/>
              <a:gdLst/>
              <a:ahLst/>
              <a:cxnLst/>
              <a:rect l="l" t="t" r="r" b="b"/>
              <a:pathLst>
                <a:path w="602" h="658" extrusionOk="0">
                  <a:moveTo>
                    <a:pt x="350" y="0"/>
                  </a:moveTo>
                  <a:cubicBezTo>
                    <a:pt x="280" y="0"/>
                    <a:pt x="211" y="37"/>
                    <a:pt x="174" y="123"/>
                  </a:cubicBezTo>
                  <a:lnTo>
                    <a:pt x="56" y="387"/>
                  </a:lnTo>
                  <a:cubicBezTo>
                    <a:pt x="0" y="511"/>
                    <a:pt x="97" y="657"/>
                    <a:pt x="243" y="657"/>
                  </a:cubicBezTo>
                  <a:cubicBezTo>
                    <a:pt x="319" y="657"/>
                    <a:pt x="396" y="609"/>
                    <a:pt x="423" y="539"/>
                  </a:cubicBezTo>
                  <a:lnTo>
                    <a:pt x="534" y="276"/>
                  </a:lnTo>
                  <a:cubicBezTo>
                    <a:pt x="601" y="119"/>
                    <a:pt x="475" y="0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5994445" y="2364758"/>
              <a:ext cx="15527" cy="17524"/>
            </a:xfrm>
            <a:custGeom>
              <a:avLst/>
              <a:gdLst/>
              <a:ahLst/>
              <a:cxnLst/>
              <a:rect l="l" t="t" r="r" b="b"/>
              <a:pathLst>
                <a:path w="591" h="667" extrusionOk="0">
                  <a:moveTo>
                    <a:pt x="255" y="1"/>
                  </a:moveTo>
                  <a:cubicBezTo>
                    <a:pt x="129" y="1"/>
                    <a:pt x="1" y="118"/>
                    <a:pt x="63" y="278"/>
                  </a:cubicBezTo>
                  <a:lnTo>
                    <a:pt x="174" y="541"/>
                  </a:lnTo>
                  <a:cubicBezTo>
                    <a:pt x="202" y="611"/>
                    <a:pt x="271" y="659"/>
                    <a:pt x="354" y="666"/>
                  </a:cubicBezTo>
                  <a:cubicBezTo>
                    <a:pt x="493" y="666"/>
                    <a:pt x="590" y="521"/>
                    <a:pt x="542" y="389"/>
                  </a:cubicBezTo>
                  <a:lnTo>
                    <a:pt x="431" y="125"/>
                  </a:lnTo>
                  <a:cubicBezTo>
                    <a:pt x="396" y="38"/>
                    <a:pt x="326" y="1"/>
                    <a:pt x="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6082641" y="2583161"/>
              <a:ext cx="15527" cy="17419"/>
            </a:xfrm>
            <a:custGeom>
              <a:avLst/>
              <a:gdLst/>
              <a:ahLst/>
              <a:cxnLst/>
              <a:rect l="l" t="t" r="r" b="b"/>
              <a:pathLst>
                <a:path w="591" h="663" extrusionOk="0">
                  <a:moveTo>
                    <a:pt x="254" y="1"/>
                  </a:moveTo>
                  <a:cubicBezTo>
                    <a:pt x="129" y="1"/>
                    <a:pt x="1" y="119"/>
                    <a:pt x="63" y="274"/>
                  </a:cubicBezTo>
                  <a:lnTo>
                    <a:pt x="174" y="538"/>
                  </a:lnTo>
                  <a:cubicBezTo>
                    <a:pt x="202" y="614"/>
                    <a:pt x="271" y="663"/>
                    <a:pt x="354" y="663"/>
                  </a:cubicBezTo>
                  <a:cubicBezTo>
                    <a:pt x="493" y="663"/>
                    <a:pt x="590" y="524"/>
                    <a:pt x="542" y="392"/>
                  </a:cubicBezTo>
                  <a:lnTo>
                    <a:pt x="431" y="129"/>
                  </a:lnTo>
                  <a:cubicBezTo>
                    <a:pt x="396" y="39"/>
                    <a:pt x="325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6144776" y="2431936"/>
              <a:ext cx="22069" cy="13399"/>
            </a:xfrm>
            <a:custGeom>
              <a:avLst/>
              <a:gdLst/>
              <a:ahLst/>
              <a:cxnLst/>
              <a:rect l="l" t="t" r="r" b="b"/>
              <a:pathLst>
                <a:path w="840" h="510" extrusionOk="0">
                  <a:moveTo>
                    <a:pt x="552" y="1"/>
                  </a:moveTo>
                  <a:cubicBezTo>
                    <a:pt x="527" y="1"/>
                    <a:pt x="500" y="6"/>
                    <a:pt x="473" y="17"/>
                  </a:cubicBezTo>
                  <a:lnTo>
                    <a:pt x="209" y="128"/>
                  </a:lnTo>
                  <a:cubicBezTo>
                    <a:pt x="1" y="204"/>
                    <a:pt x="63" y="509"/>
                    <a:pt x="285" y="509"/>
                  </a:cubicBezTo>
                  <a:cubicBezTo>
                    <a:pt x="306" y="509"/>
                    <a:pt x="334" y="502"/>
                    <a:pt x="355" y="495"/>
                  </a:cubicBezTo>
                  <a:lnTo>
                    <a:pt x="618" y="384"/>
                  </a:lnTo>
                  <a:cubicBezTo>
                    <a:pt x="839" y="298"/>
                    <a:pt x="745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5926530" y="2520081"/>
              <a:ext cx="21964" cy="13268"/>
            </a:xfrm>
            <a:custGeom>
              <a:avLst/>
              <a:gdLst/>
              <a:ahLst/>
              <a:cxnLst/>
              <a:rect l="l" t="t" r="r" b="b"/>
              <a:pathLst>
                <a:path w="836" h="505" extrusionOk="0">
                  <a:moveTo>
                    <a:pt x="553" y="1"/>
                  </a:moveTo>
                  <a:cubicBezTo>
                    <a:pt x="527" y="1"/>
                    <a:pt x="499" y="6"/>
                    <a:pt x="470" y="19"/>
                  </a:cubicBezTo>
                  <a:lnTo>
                    <a:pt x="206" y="123"/>
                  </a:lnTo>
                  <a:cubicBezTo>
                    <a:pt x="1" y="205"/>
                    <a:pt x="59" y="504"/>
                    <a:pt x="275" y="504"/>
                  </a:cubicBezTo>
                  <a:cubicBezTo>
                    <a:pt x="278" y="504"/>
                    <a:pt x="280" y="504"/>
                    <a:pt x="283" y="504"/>
                  </a:cubicBezTo>
                  <a:lnTo>
                    <a:pt x="276" y="504"/>
                  </a:lnTo>
                  <a:cubicBezTo>
                    <a:pt x="303" y="504"/>
                    <a:pt x="331" y="504"/>
                    <a:pt x="352" y="490"/>
                  </a:cubicBezTo>
                  <a:lnTo>
                    <a:pt x="616" y="386"/>
                  </a:lnTo>
                  <a:cubicBezTo>
                    <a:pt x="835" y="301"/>
                    <a:pt x="744" y="1"/>
                    <a:pt x="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46"/>
          <p:cNvGrpSpPr/>
          <p:nvPr/>
        </p:nvGrpSpPr>
        <p:grpSpPr>
          <a:xfrm>
            <a:off x="1052837" y="2743912"/>
            <a:ext cx="521015" cy="553814"/>
            <a:chOff x="4093603" y="4146138"/>
            <a:chExt cx="395638" cy="420544"/>
          </a:xfrm>
        </p:grpSpPr>
        <p:sp>
          <p:nvSpPr>
            <p:cNvPr id="1026" name="Google Shape;1026;p46"/>
            <p:cNvSpPr/>
            <p:nvPr/>
          </p:nvSpPr>
          <p:spPr>
            <a:xfrm>
              <a:off x="4158286" y="4218414"/>
              <a:ext cx="266088" cy="326567"/>
            </a:xfrm>
            <a:custGeom>
              <a:avLst/>
              <a:gdLst/>
              <a:ahLst/>
              <a:cxnLst/>
              <a:rect l="l" t="t" r="r" b="b"/>
              <a:pathLst>
                <a:path w="10128" h="12430" extrusionOk="0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4189813" y="4240089"/>
              <a:ext cx="203218" cy="203218"/>
            </a:xfrm>
            <a:custGeom>
              <a:avLst/>
              <a:gdLst/>
              <a:ahLst/>
              <a:cxnLst/>
              <a:rect l="l" t="t" r="r" b="b"/>
              <a:pathLst>
                <a:path w="7735" h="7735" extrusionOk="0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4211671" y="4261947"/>
              <a:ext cx="159658" cy="159684"/>
            </a:xfrm>
            <a:custGeom>
              <a:avLst/>
              <a:gdLst/>
              <a:ahLst/>
              <a:cxnLst/>
              <a:rect l="l" t="t" r="r" b="b"/>
              <a:pathLst>
                <a:path w="6077" h="6078" extrusionOk="0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4269629" y="4537677"/>
              <a:ext cx="43586" cy="29005"/>
            </a:xfrm>
            <a:custGeom>
              <a:avLst/>
              <a:gdLst/>
              <a:ahLst/>
              <a:cxnLst/>
              <a:rect l="l" t="t" r="r" b="b"/>
              <a:pathLst>
                <a:path w="1659" h="1104" extrusionOk="0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4434725" y="4334486"/>
              <a:ext cx="54515" cy="14608"/>
            </a:xfrm>
            <a:custGeom>
              <a:avLst/>
              <a:gdLst/>
              <a:ahLst/>
              <a:cxnLst/>
              <a:rect l="l" t="t" r="r" b="b"/>
              <a:pathLst>
                <a:path w="2075" h="556" extrusionOk="0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4093603" y="4334460"/>
              <a:ext cx="62896" cy="14634"/>
            </a:xfrm>
            <a:custGeom>
              <a:avLst/>
              <a:gdLst/>
              <a:ahLst/>
              <a:cxnLst/>
              <a:rect l="l" t="t" r="r" b="b"/>
              <a:pathLst>
                <a:path w="2394" h="557" extrusionOk="0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4284210" y="4146138"/>
              <a:ext cx="14424" cy="50417"/>
            </a:xfrm>
            <a:custGeom>
              <a:avLst/>
              <a:gdLst/>
              <a:ahLst/>
              <a:cxnLst/>
              <a:rect l="l" t="t" r="r" b="b"/>
              <a:pathLst>
                <a:path w="549" h="1919" extrusionOk="0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4358561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4195277" y="4466505"/>
              <a:ext cx="29268" cy="33287"/>
            </a:xfrm>
            <a:custGeom>
              <a:avLst/>
              <a:gdLst/>
              <a:ahLst/>
              <a:cxnLst/>
              <a:rect l="l" t="t" r="r" b="b"/>
              <a:pathLst>
                <a:path w="1114" h="1267" extrusionOk="0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4195172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4358272" y="4466505"/>
              <a:ext cx="29294" cy="33287"/>
            </a:xfrm>
            <a:custGeom>
              <a:avLst/>
              <a:gdLst/>
              <a:ahLst/>
              <a:cxnLst/>
              <a:rect l="l" t="t" r="r" b="b"/>
              <a:pathLst>
                <a:path w="1115" h="1267" extrusionOk="0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4412315" y="4410335"/>
              <a:ext cx="39934" cy="25668"/>
            </a:xfrm>
            <a:custGeom>
              <a:avLst/>
              <a:gdLst/>
              <a:ahLst/>
              <a:cxnLst/>
              <a:rect l="l" t="t" r="r" b="b"/>
              <a:pathLst>
                <a:path w="1520" h="977" extrusionOk="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4130306" y="4247340"/>
              <a:ext cx="39304" cy="25589"/>
            </a:xfrm>
            <a:custGeom>
              <a:avLst/>
              <a:gdLst/>
              <a:ahLst/>
              <a:cxnLst/>
              <a:rect l="l" t="t" r="r" b="b"/>
              <a:pathLst>
                <a:path w="1496" h="974" extrusionOk="0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4413418" y="4247182"/>
              <a:ext cx="39908" cy="25747"/>
            </a:xfrm>
            <a:custGeom>
              <a:avLst/>
              <a:gdLst/>
              <a:ahLst/>
              <a:cxnLst/>
              <a:rect l="l" t="t" r="r" b="b"/>
              <a:pathLst>
                <a:path w="1519" h="980" extrusionOk="0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4130595" y="4410624"/>
              <a:ext cx="39304" cy="25379"/>
            </a:xfrm>
            <a:custGeom>
              <a:avLst/>
              <a:gdLst/>
              <a:ahLst/>
              <a:cxnLst/>
              <a:rect l="l" t="t" r="r" b="b"/>
              <a:pathLst>
                <a:path w="1496" h="966" extrusionOk="0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4255231" y="4494118"/>
              <a:ext cx="72565" cy="50864"/>
            </a:xfrm>
            <a:custGeom>
              <a:avLst/>
              <a:gdLst/>
              <a:ahLst/>
              <a:cxnLst/>
              <a:rect l="l" t="t" r="r" b="b"/>
              <a:pathLst>
                <a:path w="2762" h="1936" extrusionOk="0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4247954" y="4494118"/>
              <a:ext cx="87120" cy="14608"/>
            </a:xfrm>
            <a:custGeom>
              <a:avLst/>
              <a:gdLst/>
              <a:ahLst/>
              <a:cxnLst/>
              <a:rect l="l" t="t" r="r" b="b"/>
              <a:pathLst>
                <a:path w="3316" h="556" extrusionOk="0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Résultats</a:t>
            </a:r>
            <a:r>
              <a:rPr lang="en-US" dirty="0"/>
              <a:t> </a:t>
            </a:r>
            <a:r>
              <a:rPr lang="en-US" dirty="0" err="1"/>
              <a:t>principaux</a:t>
            </a:r>
            <a:endParaRPr dirty="0"/>
          </a:p>
        </p:txBody>
      </p:sp>
      <p:sp>
        <p:nvSpPr>
          <p:cNvPr id="449" name="Google Shape;449;p33"/>
          <p:cNvSpPr/>
          <p:nvPr/>
        </p:nvSpPr>
        <p:spPr>
          <a:xfrm>
            <a:off x="3573009" y="199602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3"/>
          <p:cNvSpPr/>
          <p:nvPr/>
        </p:nvSpPr>
        <p:spPr>
          <a:xfrm>
            <a:off x="6320491" y="199602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3"/>
          <p:cNvSpPr/>
          <p:nvPr/>
        </p:nvSpPr>
        <p:spPr>
          <a:xfrm>
            <a:off x="825527" y="199602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3"/>
          <p:cNvSpPr txBox="1">
            <a:spLocks noGrp="1"/>
          </p:cNvSpPr>
          <p:nvPr>
            <p:ph type="title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4" name="Google Shape;454;p33"/>
          <p:cNvSpPr txBox="1">
            <a:spLocks noGrp="1"/>
          </p:cNvSpPr>
          <p:nvPr>
            <p:ph type="subTitle" idx="2"/>
          </p:nvPr>
        </p:nvSpPr>
        <p:spPr>
          <a:xfrm>
            <a:off x="652727" y="3218214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Bonne acceptation générale du robot.</a:t>
            </a:r>
            <a:endParaRPr lang="en-US" dirty="0"/>
          </a:p>
        </p:txBody>
      </p:sp>
      <p:sp>
        <p:nvSpPr>
          <p:cNvPr id="455" name="Google Shape;455;p33"/>
          <p:cNvSpPr txBox="1">
            <a:spLocks noGrp="1"/>
          </p:cNvSpPr>
          <p:nvPr>
            <p:ph type="title" idx="3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57" name="Google Shape;457;p33"/>
          <p:cNvSpPr txBox="1">
            <a:spLocks noGrp="1"/>
          </p:cNvSpPr>
          <p:nvPr>
            <p:ph type="subTitle" idx="5"/>
          </p:nvPr>
        </p:nvSpPr>
        <p:spPr>
          <a:xfrm>
            <a:off x="3036094" y="3218214"/>
            <a:ext cx="244062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Participants santé : plus expressifs et interactifs.</a:t>
            </a:r>
            <a:endParaRPr dirty="0"/>
          </a:p>
        </p:txBody>
      </p:sp>
      <p:sp>
        <p:nvSpPr>
          <p:cNvPr id="458" name="Google Shape;458;p33"/>
          <p:cNvSpPr txBox="1">
            <a:spLocks noGrp="1"/>
          </p:cNvSpPr>
          <p:nvPr>
            <p:ph type="title" idx="6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60" name="Google Shape;460;p33"/>
          <p:cNvSpPr txBox="1">
            <a:spLocks noGrp="1"/>
          </p:cNvSpPr>
          <p:nvPr>
            <p:ph type="subTitle" idx="8"/>
          </p:nvPr>
        </p:nvSpPr>
        <p:spPr>
          <a:xfrm>
            <a:off x="5939508" y="3218214"/>
            <a:ext cx="2883024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Sportifs compétitifs : concentrés, peu d’interaction mais positifs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7FEEFE-6DC0-0F87-1C93-8D29462F0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941" y="258879"/>
            <a:ext cx="5502117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0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2BB39-7545-F90E-E207-D81746C54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22A650-5C77-A7E7-2603-5CBE809A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924" y="281741"/>
            <a:ext cx="5662151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9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Affinité</a:t>
            </a:r>
            <a:r>
              <a:rPr lang="en-US" dirty="0"/>
              <a:t> </a:t>
            </a:r>
            <a:r>
              <a:rPr lang="en-US" dirty="0" err="1"/>
              <a:t>technologique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419" name="Google Shape;419;p32"/>
          <p:cNvSpPr txBox="1">
            <a:spLocks noGrp="1"/>
          </p:cNvSpPr>
          <p:nvPr>
            <p:ph type="subTitle" idx="1"/>
          </p:nvPr>
        </p:nvSpPr>
        <p:spPr>
          <a:xfrm>
            <a:off x="944265" y="3031537"/>
            <a:ext cx="2925414" cy="283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Participants santé :</a:t>
            </a:r>
            <a:endParaRPr dirty="0"/>
          </a:p>
        </p:txBody>
      </p:sp>
      <p:sp>
        <p:nvSpPr>
          <p:cNvPr id="420" name="Google Shape;420;p32"/>
          <p:cNvSpPr txBox="1">
            <a:spLocks noGrp="1"/>
          </p:cNvSpPr>
          <p:nvPr>
            <p:ph type="subTitle" idx="2"/>
          </p:nvPr>
        </p:nvSpPr>
        <p:spPr>
          <a:xfrm>
            <a:off x="1132163" y="3376219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Enthousiastes, meilleure perception du robot</a:t>
            </a:r>
            <a:endParaRPr dirty="0"/>
          </a:p>
        </p:txBody>
      </p:sp>
      <p:sp>
        <p:nvSpPr>
          <p:cNvPr id="421" name="Google Shape;421;p32"/>
          <p:cNvSpPr txBox="1">
            <a:spLocks noGrp="1"/>
          </p:cNvSpPr>
          <p:nvPr>
            <p:ph type="subTitle" idx="3"/>
          </p:nvPr>
        </p:nvSpPr>
        <p:spPr>
          <a:xfrm>
            <a:off x="4879747" y="3040942"/>
            <a:ext cx="3047511" cy="429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Sportifs</a:t>
            </a:r>
            <a:r>
              <a:rPr lang="en-US" dirty="0"/>
              <a:t> </a:t>
            </a:r>
            <a:r>
              <a:rPr lang="en-US" dirty="0" err="1"/>
              <a:t>compétitifs</a:t>
            </a:r>
            <a:r>
              <a:rPr lang="en-US" dirty="0"/>
              <a:t> : </a:t>
            </a:r>
            <a:endParaRPr dirty="0"/>
          </a:p>
        </p:txBody>
      </p:sp>
      <p:sp>
        <p:nvSpPr>
          <p:cNvPr id="422" name="Google Shape;422;p32"/>
          <p:cNvSpPr txBox="1">
            <a:spLocks noGrp="1"/>
          </p:cNvSpPr>
          <p:nvPr>
            <p:ph type="subTitle" idx="4"/>
          </p:nvPr>
        </p:nvSpPr>
        <p:spPr>
          <a:xfrm>
            <a:off x="5344428" y="3382509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Aucun effet observé chez les compétitifs.</a:t>
            </a:r>
            <a:endParaRPr dirty="0"/>
          </a:p>
        </p:txBody>
      </p:sp>
      <p:sp>
        <p:nvSpPr>
          <p:cNvPr id="423" name="Google Shape;423;p32"/>
          <p:cNvSpPr/>
          <p:nvPr/>
        </p:nvSpPr>
        <p:spPr>
          <a:xfrm>
            <a:off x="1531263" y="199602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2"/>
          <p:cNvSpPr/>
          <p:nvPr/>
        </p:nvSpPr>
        <p:spPr>
          <a:xfrm>
            <a:off x="5500088" y="199602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" name="Google Shape;425;p32"/>
          <p:cNvGrpSpPr/>
          <p:nvPr/>
        </p:nvGrpSpPr>
        <p:grpSpPr>
          <a:xfrm>
            <a:off x="5705341" y="2200986"/>
            <a:ext cx="563571" cy="564180"/>
            <a:chOff x="6086331" y="2905337"/>
            <a:chExt cx="364441" cy="364834"/>
          </a:xfrm>
        </p:grpSpPr>
        <p:sp>
          <p:nvSpPr>
            <p:cNvPr id="426" name="Google Shape;426;p32"/>
            <p:cNvSpPr/>
            <p:nvPr/>
          </p:nvSpPr>
          <p:spPr>
            <a:xfrm>
              <a:off x="6086331" y="2905337"/>
              <a:ext cx="277407" cy="277433"/>
            </a:xfrm>
            <a:custGeom>
              <a:avLst/>
              <a:gdLst/>
              <a:ahLst/>
              <a:cxnLst/>
              <a:rect l="l" t="t" r="r" b="b"/>
              <a:pathLst>
                <a:path w="10582" h="10583" extrusionOk="0">
                  <a:moveTo>
                    <a:pt x="4952" y="1"/>
                  </a:moveTo>
                  <a:cubicBezTo>
                    <a:pt x="4735" y="1"/>
                    <a:pt x="4533" y="160"/>
                    <a:pt x="4490" y="391"/>
                  </a:cubicBezTo>
                  <a:lnTo>
                    <a:pt x="4245" y="1589"/>
                  </a:lnTo>
                  <a:cubicBezTo>
                    <a:pt x="3956" y="1675"/>
                    <a:pt x="3667" y="1791"/>
                    <a:pt x="3407" y="1935"/>
                  </a:cubicBezTo>
                  <a:lnTo>
                    <a:pt x="2382" y="1257"/>
                  </a:lnTo>
                  <a:cubicBezTo>
                    <a:pt x="2303" y="1202"/>
                    <a:pt x="2210" y="1175"/>
                    <a:pt x="2117" y="1175"/>
                  </a:cubicBezTo>
                  <a:cubicBezTo>
                    <a:pt x="1992" y="1175"/>
                    <a:pt x="1867" y="1223"/>
                    <a:pt x="1776" y="1315"/>
                  </a:cubicBezTo>
                  <a:lnTo>
                    <a:pt x="1314" y="1791"/>
                  </a:lnTo>
                  <a:cubicBezTo>
                    <a:pt x="1155" y="1950"/>
                    <a:pt x="1127" y="2195"/>
                    <a:pt x="1256" y="2397"/>
                  </a:cubicBezTo>
                  <a:lnTo>
                    <a:pt x="1935" y="3408"/>
                  </a:lnTo>
                  <a:cubicBezTo>
                    <a:pt x="1776" y="3668"/>
                    <a:pt x="1661" y="3956"/>
                    <a:pt x="1589" y="4259"/>
                  </a:cubicBezTo>
                  <a:lnTo>
                    <a:pt x="376" y="4490"/>
                  </a:lnTo>
                  <a:cubicBezTo>
                    <a:pt x="159" y="4534"/>
                    <a:pt x="1" y="4736"/>
                    <a:pt x="1" y="4967"/>
                  </a:cubicBezTo>
                  <a:lnTo>
                    <a:pt x="1" y="5616"/>
                  </a:lnTo>
                  <a:cubicBezTo>
                    <a:pt x="1" y="5847"/>
                    <a:pt x="159" y="6049"/>
                    <a:pt x="376" y="6093"/>
                  </a:cubicBezTo>
                  <a:lnTo>
                    <a:pt x="1589" y="6338"/>
                  </a:lnTo>
                  <a:cubicBezTo>
                    <a:pt x="1661" y="6627"/>
                    <a:pt x="1776" y="6915"/>
                    <a:pt x="1935" y="7175"/>
                  </a:cubicBezTo>
                  <a:lnTo>
                    <a:pt x="1256" y="8200"/>
                  </a:lnTo>
                  <a:cubicBezTo>
                    <a:pt x="1127" y="8388"/>
                    <a:pt x="1155" y="8633"/>
                    <a:pt x="1314" y="8807"/>
                  </a:cubicBezTo>
                  <a:lnTo>
                    <a:pt x="1776" y="9268"/>
                  </a:lnTo>
                  <a:cubicBezTo>
                    <a:pt x="1867" y="9360"/>
                    <a:pt x="1992" y="9408"/>
                    <a:pt x="2117" y="9408"/>
                  </a:cubicBezTo>
                  <a:cubicBezTo>
                    <a:pt x="2210" y="9408"/>
                    <a:pt x="2303" y="9381"/>
                    <a:pt x="2382" y="9326"/>
                  </a:cubicBezTo>
                  <a:lnTo>
                    <a:pt x="3407" y="8648"/>
                  </a:lnTo>
                  <a:cubicBezTo>
                    <a:pt x="3667" y="8792"/>
                    <a:pt x="3956" y="8908"/>
                    <a:pt x="4245" y="8994"/>
                  </a:cubicBezTo>
                  <a:lnTo>
                    <a:pt x="4490" y="10192"/>
                  </a:lnTo>
                  <a:cubicBezTo>
                    <a:pt x="4533" y="10423"/>
                    <a:pt x="4735" y="10582"/>
                    <a:pt x="4952" y="10582"/>
                  </a:cubicBezTo>
                  <a:lnTo>
                    <a:pt x="5616" y="10582"/>
                  </a:lnTo>
                  <a:cubicBezTo>
                    <a:pt x="5847" y="10582"/>
                    <a:pt x="6035" y="10423"/>
                    <a:pt x="6078" y="10192"/>
                  </a:cubicBezTo>
                  <a:lnTo>
                    <a:pt x="6323" y="8994"/>
                  </a:lnTo>
                  <a:cubicBezTo>
                    <a:pt x="6612" y="8908"/>
                    <a:pt x="6901" y="8792"/>
                    <a:pt x="7175" y="8648"/>
                  </a:cubicBezTo>
                  <a:lnTo>
                    <a:pt x="8186" y="9326"/>
                  </a:lnTo>
                  <a:cubicBezTo>
                    <a:pt x="8265" y="9381"/>
                    <a:pt x="8358" y="9408"/>
                    <a:pt x="8451" y="9408"/>
                  </a:cubicBezTo>
                  <a:cubicBezTo>
                    <a:pt x="8576" y="9408"/>
                    <a:pt x="8701" y="9360"/>
                    <a:pt x="8792" y="9268"/>
                  </a:cubicBezTo>
                  <a:lnTo>
                    <a:pt x="9254" y="8807"/>
                  </a:lnTo>
                  <a:cubicBezTo>
                    <a:pt x="9413" y="8633"/>
                    <a:pt x="9441" y="8388"/>
                    <a:pt x="9311" y="8200"/>
                  </a:cubicBezTo>
                  <a:lnTo>
                    <a:pt x="8633" y="7175"/>
                  </a:lnTo>
                  <a:cubicBezTo>
                    <a:pt x="8792" y="6915"/>
                    <a:pt x="8907" y="6627"/>
                    <a:pt x="8994" y="6338"/>
                  </a:cubicBezTo>
                  <a:lnTo>
                    <a:pt x="10192" y="6093"/>
                  </a:lnTo>
                  <a:cubicBezTo>
                    <a:pt x="10409" y="6049"/>
                    <a:pt x="10567" y="5847"/>
                    <a:pt x="10582" y="5616"/>
                  </a:cubicBezTo>
                  <a:lnTo>
                    <a:pt x="10582" y="4967"/>
                  </a:lnTo>
                  <a:cubicBezTo>
                    <a:pt x="10567" y="4736"/>
                    <a:pt x="10409" y="4534"/>
                    <a:pt x="10192" y="4490"/>
                  </a:cubicBezTo>
                  <a:lnTo>
                    <a:pt x="8994" y="4259"/>
                  </a:lnTo>
                  <a:cubicBezTo>
                    <a:pt x="8907" y="3956"/>
                    <a:pt x="8792" y="3682"/>
                    <a:pt x="8647" y="3408"/>
                  </a:cubicBezTo>
                  <a:lnTo>
                    <a:pt x="9311" y="2397"/>
                  </a:lnTo>
                  <a:cubicBezTo>
                    <a:pt x="9441" y="2195"/>
                    <a:pt x="9413" y="1950"/>
                    <a:pt x="9254" y="1791"/>
                  </a:cubicBezTo>
                  <a:lnTo>
                    <a:pt x="8792" y="1315"/>
                  </a:lnTo>
                  <a:cubicBezTo>
                    <a:pt x="8701" y="1223"/>
                    <a:pt x="8576" y="1175"/>
                    <a:pt x="8451" y="1175"/>
                  </a:cubicBezTo>
                  <a:cubicBezTo>
                    <a:pt x="8358" y="1175"/>
                    <a:pt x="8265" y="1202"/>
                    <a:pt x="8186" y="1257"/>
                  </a:cubicBezTo>
                  <a:lnTo>
                    <a:pt x="7175" y="1935"/>
                  </a:lnTo>
                  <a:cubicBezTo>
                    <a:pt x="6901" y="1791"/>
                    <a:pt x="6612" y="1675"/>
                    <a:pt x="6323" y="1589"/>
                  </a:cubicBezTo>
                  <a:lnTo>
                    <a:pt x="6078" y="391"/>
                  </a:lnTo>
                  <a:cubicBezTo>
                    <a:pt x="6035" y="160"/>
                    <a:pt x="5847" y="1"/>
                    <a:pt x="5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6143480" y="2983301"/>
              <a:ext cx="142321" cy="121821"/>
            </a:xfrm>
            <a:custGeom>
              <a:avLst/>
              <a:gdLst/>
              <a:ahLst/>
              <a:cxnLst/>
              <a:rect l="l" t="t" r="r" b="b"/>
              <a:pathLst>
                <a:path w="5429" h="4647" extrusionOk="0">
                  <a:moveTo>
                    <a:pt x="3104" y="1"/>
                  </a:moveTo>
                  <a:cubicBezTo>
                    <a:pt x="1040" y="1"/>
                    <a:pt x="0" y="2498"/>
                    <a:pt x="1458" y="3956"/>
                  </a:cubicBezTo>
                  <a:cubicBezTo>
                    <a:pt x="1931" y="4433"/>
                    <a:pt x="2515" y="4647"/>
                    <a:pt x="3087" y="4647"/>
                  </a:cubicBezTo>
                  <a:cubicBezTo>
                    <a:pt x="4281" y="4647"/>
                    <a:pt x="5428" y="3720"/>
                    <a:pt x="5428" y="2325"/>
                  </a:cubicBezTo>
                  <a:cubicBezTo>
                    <a:pt x="5428" y="1040"/>
                    <a:pt x="4389" y="1"/>
                    <a:pt x="3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6184349" y="3013946"/>
              <a:ext cx="70781" cy="60557"/>
            </a:xfrm>
            <a:custGeom>
              <a:avLst/>
              <a:gdLst/>
              <a:ahLst/>
              <a:cxnLst/>
              <a:rect l="l" t="t" r="r" b="b"/>
              <a:pathLst>
                <a:path w="2700" h="2310" extrusionOk="0">
                  <a:moveTo>
                    <a:pt x="1545" y="1"/>
                  </a:moveTo>
                  <a:cubicBezTo>
                    <a:pt x="520" y="1"/>
                    <a:pt x="0" y="1242"/>
                    <a:pt x="722" y="1964"/>
                  </a:cubicBezTo>
                  <a:cubicBezTo>
                    <a:pt x="961" y="2203"/>
                    <a:pt x="1253" y="2310"/>
                    <a:pt x="1539" y="2310"/>
                  </a:cubicBezTo>
                  <a:cubicBezTo>
                    <a:pt x="2134" y="2310"/>
                    <a:pt x="2700" y="1848"/>
                    <a:pt x="2700" y="1156"/>
                  </a:cubicBezTo>
                  <a:cubicBezTo>
                    <a:pt x="2700" y="506"/>
                    <a:pt x="2180" y="1"/>
                    <a:pt x="1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6268368" y="3087374"/>
              <a:ext cx="182404" cy="182797"/>
            </a:xfrm>
            <a:custGeom>
              <a:avLst/>
              <a:gdLst/>
              <a:ahLst/>
              <a:cxnLst/>
              <a:rect l="l" t="t" r="r" b="b"/>
              <a:pathLst>
                <a:path w="6958" h="6973" extrusionOk="0">
                  <a:moveTo>
                    <a:pt x="3262" y="0"/>
                  </a:moveTo>
                  <a:cubicBezTo>
                    <a:pt x="3118" y="0"/>
                    <a:pt x="2988" y="116"/>
                    <a:pt x="2945" y="260"/>
                  </a:cubicBezTo>
                  <a:lnTo>
                    <a:pt x="2801" y="1054"/>
                  </a:lnTo>
                  <a:cubicBezTo>
                    <a:pt x="2598" y="1097"/>
                    <a:pt x="2411" y="1184"/>
                    <a:pt x="2238" y="1285"/>
                  </a:cubicBezTo>
                  <a:lnTo>
                    <a:pt x="1574" y="838"/>
                  </a:lnTo>
                  <a:cubicBezTo>
                    <a:pt x="1518" y="800"/>
                    <a:pt x="1454" y="782"/>
                    <a:pt x="1392" y="782"/>
                  </a:cubicBezTo>
                  <a:cubicBezTo>
                    <a:pt x="1308" y="782"/>
                    <a:pt x="1227" y="815"/>
                    <a:pt x="1169" y="881"/>
                  </a:cubicBezTo>
                  <a:lnTo>
                    <a:pt x="866" y="1184"/>
                  </a:lnTo>
                  <a:cubicBezTo>
                    <a:pt x="765" y="1285"/>
                    <a:pt x="736" y="1458"/>
                    <a:pt x="823" y="1574"/>
                  </a:cubicBezTo>
                  <a:lnTo>
                    <a:pt x="1270" y="2252"/>
                  </a:lnTo>
                  <a:cubicBezTo>
                    <a:pt x="1169" y="2426"/>
                    <a:pt x="1097" y="2613"/>
                    <a:pt x="1039" y="2801"/>
                  </a:cubicBezTo>
                  <a:lnTo>
                    <a:pt x="260" y="2960"/>
                  </a:lnTo>
                  <a:cubicBezTo>
                    <a:pt x="101" y="2988"/>
                    <a:pt x="0" y="3118"/>
                    <a:pt x="0" y="3277"/>
                  </a:cubicBezTo>
                  <a:lnTo>
                    <a:pt x="0" y="3710"/>
                  </a:lnTo>
                  <a:cubicBezTo>
                    <a:pt x="0" y="3855"/>
                    <a:pt x="101" y="3985"/>
                    <a:pt x="260" y="4013"/>
                  </a:cubicBezTo>
                  <a:lnTo>
                    <a:pt x="1039" y="4172"/>
                  </a:lnTo>
                  <a:cubicBezTo>
                    <a:pt x="1097" y="4360"/>
                    <a:pt x="1169" y="4548"/>
                    <a:pt x="1270" y="4735"/>
                  </a:cubicBezTo>
                  <a:lnTo>
                    <a:pt x="823" y="5399"/>
                  </a:lnTo>
                  <a:cubicBezTo>
                    <a:pt x="751" y="5529"/>
                    <a:pt x="765" y="5688"/>
                    <a:pt x="866" y="5803"/>
                  </a:cubicBezTo>
                  <a:lnTo>
                    <a:pt x="1169" y="6107"/>
                  </a:lnTo>
                  <a:cubicBezTo>
                    <a:pt x="1234" y="6163"/>
                    <a:pt x="1312" y="6192"/>
                    <a:pt x="1390" y="6192"/>
                  </a:cubicBezTo>
                  <a:cubicBezTo>
                    <a:pt x="1453" y="6192"/>
                    <a:pt x="1516" y="6174"/>
                    <a:pt x="1574" y="6135"/>
                  </a:cubicBezTo>
                  <a:lnTo>
                    <a:pt x="2238" y="5702"/>
                  </a:lnTo>
                  <a:cubicBezTo>
                    <a:pt x="2411" y="5789"/>
                    <a:pt x="2598" y="5876"/>
                    <a:pt x="2801" y="5919"/>
                  </a:cubicBezTo>
                  <a:lnTo>
                    <a:pt x="2959" y="6713"/>
                  </a:lnTo>
                  <a:cubicBezTo>
                    <a:pt x="2988" y="6857"/>
                    <a:pt x="3118" y="6973"/>
                    <a:pt x="3262" y="6973"/>
                  </a:cubicBezTo>
                  <a:lnTo>
                    <a:pt x="3696" y="6973"/>
                  </a:lnTo>
                  <a:cubicBezTo>
                    <a:pt x="3840" y="6973"/>
                    <a:pt x="3970" y="6857"/>
                    <a:pt x="3999" y="6713"/>
                  </a:cubicBezTo>
                  <a:lnTo>
                    <a:pt x="4157" y="5919"/>
                  </a:lnTo>
                  <a:cubicBezTo>
                    <a:pt x="4360" y="5876"/>
                    <a:pt x="4547" y="5789"/>
                    <a:pt x="4720" y="5702"/>
                  </a:cubicBezTo>
                  <a:lnTo>
                    <a:pt x="5384" y="6135"/>
                  </a:lnTo>
                  <a:cubicBezTo>
                    <a:pt x="5442" y="6174"/>
                    <a:pt x="5505" y="6192"/>
                    <a:pt x="5568" y="6192"/>
                  </a:cubicBezTo>
                  <a:cubicBezTo>
                    <a:pt x="5646" y="6192"/>
                    <a:pt x="5724" y="6163"/>
                    <a:pt x="5789" y="6107"/>
                  </a:cubicBezTo>
                  <a:lnTo>
                    <a:pt x="6092" y="5803"/>
                  </a:lnTo>
                  <a:cubicBezTo>
                    <a:pt x="6193" y="5688"/>
                    <a:pt x="6207" y="5529"/>
                    <a:pt x="6135" y="5399"/>
                  </a:cubicBezTo>
                  <a:lnTo>
                    <a:pt x="5688" y="4735"/>
                  </a:lnTo>
                  <a:cubicBezTo>
                    <a:pt x="5789" y="4548"/>
                    <a:pt x="5861" y="4360"/>
                    <a:pt x="5919" y="4172"/>
                  </a:cubicBezTo>
                  <a:lnTo>
                    <a:pt x="6698" y="4013"/>
                  </a:lnTo>
                  <a:cubicBezTo>
                    <a:pt x="6857" y="3985"/>
                    <a:pt x="6958" y="3855"/>
                    <a:pt x="6958" y="3710"/>
                  </a:cubicBezTo>
                  <a:lnTo>
                    <a:pt x="6958" y="3277"/>
                  </a:lnTo>
                  <a:cubicBezTo>
                    <a:pt x="6958" y="3118"/>
                    <a:pt x="6857" y="2988"/>
                    <a:pt x="6698" y="2960"/>
                  </a:cubicBezTo>
                  <a:lnTo>
                    <a:pt x="5919" y="2801"/>
                  </a:lnTo>
                  <a:cubicBezTo>
                    <a:pt x="5861" y="2613"/>
                    <a:pt x="5774" y="2426"/>
                    <a:pt x="5688" y="2252"/>
                  </a:cubicBezTo>
                  <a:lnTo>
                    <a:pt x="6135" y="1574"/>
                  </a:lnTo>
                  <a:cubicBezTo>
                    <a:pt x="6207" y="1458"/>
                    <a:pt x="6193" y="1285"/>
                    <a:pt x="6092" y="1184"/>
                  </a:cubicBezTo>
                  <a:lnTo>
                    <a:pt x="5789" y="881"/>
                  </a:lnTo>
                  <a:cubicBezTo>
                    <a:pt x="5723" y="815"/>
                    <a:pt x="5643" y="782"/>
                    <a:pt x="5562" y="782"/>
                  </a:cubicBezTo>
                  <a:cubicBezTo>
                    <a:pt x="5501" y="782"/>
                    <a:pt x="5440" y="800"/>
                    <a:pt x="5384" y="838"/>
                  </a:cubicBezTo>
                  <a:lnTo>
                    <a:pt x="4720" y="1285"/>
                  </a:lnTo>
                  <a:cubicBezTo>
                    <a:pt x="4533" y="1184"/>
                    <a:pt x="4360" y="1097"/>
                    <a:pt x="4157" y="1054"/>
                  </a:cubicBezTo>
                  <a:lnTo>
                    <a:pt x="3999" y="260"/>
                  </a:lnTo>
                  <a:cubicBezTo>
                    <a:pt x="3970" y="116"/>
                    <a:pt x="3840" y="0"/>
                    <a:pt x="3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6298620" y="3133172"/>
              <a:ext cx="106747" cy="91412"/>
            </a:xfrm>
            <a:custGeom>
              <a:avLst/>
              <a:gdLst/>
              <a:ahLst/>
              <a:cxnLst/>
              <a:rect l="l" t="t" r="r" b="b"/>
              <a:pathLst>
                <a:path w="4072" h="3487" extrusionOk="0">
                  <a:moveTo>
                    <a:pt x="2325" y="0"/>
                  </a:moveTo>
                  <a:cubicBezTo>
                    <a:pt x="780" y="0"/>
                    <a:pt x="1" y="1877"/>
                    <a:pt x="1098" y="2974"/>
                  </a:cubicBezTo>
                  <a:cubicBezTo>
                    <a:pt x="1453" y="3328"/>
                    <a:pt x="1889" y="3487"/>
                    <a:pt x="2317" y="3487"/>
                  </a:cubicBezTo>
                  <a:cubicBezTo>
                    <a:pt x="3212" y="3487"/>
                    <a:pt x="4072" y="2792"/>
                    <a:pt x="4072" y="1747"/>
                  </a:cubicBezTo>
                  <a:cubicBezTo>
                    <a:pt x="4057" y="780"/>
                    <a:pt x="3292" y="0"/>
                    <a:pt x="2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6322843" y="3151706"/>
              <a:ext cx="63991" cy="54527"/>
            </a:xfrm>
            <a:custGeom>
              <a:avLst/>
              <a:gdLst/>
              <a:ahLst/>
              <a:cxnLst/>
              <a:rect l="l" t="t" r="r" b="b"/>
              <a:pathLst>
                <a:path w="2441" h="2080" extrusionOk="0">
                  <a:moveTo>
                    <a:pt x="1401" y="0"/>
                  </a:moveTo>
                  <a:cubicBezTo>
                    <a:pt x="477" y="0"/>
                    <a:pt x="1" y="1112"/>
                    <a:pt x="665" y="1776"/>
                  </a:cubicBezTo>
                  <a:cubicBezTo>
                    <a:pt x="874" y="1985"/>
                    <a:pt x="1134" y="2079"/>
                    <a:pt x="1388" y="2079"/>
                  </a:cubicBezTo>
                  <a:cubicBezTo>
                    <a:pt x="1924" y="2079"/>
                    <a:pt x="2440" y="1666"/>
                    <a:pt x="2440" y="1040"/>
                  </a:cubicBezTo>
                  <a:cubicBezTo>
                    <a:pt x="2440" y="462"/>
                    <a:pt x="1978" y="0"/>
                    <a:pt x="1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32"/>
          <p:cNvGrpSpPr/>
          <p:nvPr/>
        </p:nvGrpSpPr>
        <p:grpSpPr>
          <a:xfrm>
            <a:off x="1711650" y="2275309"/>
            <a:ext cx="613313" cy="415523"/>
            <a:chOff x="4653996" y="2520108"/>
            <a:chExt cx="396607" cy="268704"/>
          </a:xfrm>
        </p:grpSpPr>
        <p:sp>
          <p:nvSpPr>
            <p:cNvPr id="433" name="Google Shape;433;p32"/>
            <p:cNvSpPr/>
            <p:nvPr/>
          </p:nvSpPr>
          <p:spPr>
            <a:xfrm>
              <a:off x="4670643" y="2520108"/>
              <a:ext cx="363707" cy="250930"/>
            </a:xfrm>
            <a:custGeom>
              <a:avLst/>
              <a:gdLst/>
              <a:ahLst/>
              <a:cxnLst/>
              <a:rect l="l" t="t" r="r" b="b"/>
              <a:pathLst>
                <a:path w="13874" h="9572" extrusionOk="0">
                  <a:moveTo>
                    <a:pt x="1314" y="1"/>
                  </a:moveTo>
                  <a:cubicBezTo>
                    <a:pt x="592" y="1"/>
                    <a:pt x="1" y="593"/>
                    <a:pt x="1" y="1314"/>
                  </a:cubicBezTo>
                  <a:lnTo>
                    <a:pt x="1" y="9326"/>
                  </a:lnTo>
                  <a:lnTo>
                    <a:pt x="1" y="9355"/>
                  </a:lnTo>
                  <a:cubicBezTo>
                    <a:pt x="1" y="9470"/>
                    <a:pt x="102" y="9571"/>
                    <a:pt x="217" y="9571"/>
                  </a:cubicBezTo>
                  <a:lnTo>
                    <a:pt x="13642" y="9571"/>
                  </a:lnTo>
                  <a:cubicBezTo>
                    <a:pt x="13772" y="9571"/>
                    <a:pt x="13859" y="9470"/>
                    <a:pt x="13873" y="9355"/>
                  </a:cubicBezTo>
                  <a:lnTo>
                    <a:pt x="13873" y="9326"/>
                  </a:lnTo>
                  <a:lnTo>
                    <a:pt x="13873" y="1329"/>
                  </a:lnTo>
                  <a:cubicBezTo>
                    <a:pt x="13873" y="593"/>
                    <a:pt x="13281" y="1"/>
                    <a:pt x="12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4694865" y="2544724"/>
              <a:ext cx="314108" cy="226681"/>
            </a:xfrm>
            <a:custGeom>
              <a:avLst/>
              <a:gdLst/>
              <a:ahLst/>
              <a:cxnLst/>
              <a:rect l="l" t="t" r="r" b="b"/>
              <a:pathLst>
                <a:path w="11982" h="8647" extrusionOk="0">
                  <a:moveTo>
                    <a:pt x="390" y="0"/>
                  </a:moveTo>
                  <a:cubicBezTo>
                    <a:pt x="188" y="0"/>
                    <a:pt x="15" y="173"/>
                    <a:pt x="15" y="390"/>
                  </a:cubicBezTo>
                  <a:lnTo>
                    <a:pt x="15" y="8387"/>
                  </a:lnTo>
                  <a:cubicBezTo>
                    <a:pt x="0" y="8416"/>
                    <a:pt x="0" y="8430"/>
                    <a:pt x="15" y="8459"/>
                  </a:cubicBezTo>
                  <a:cubicBezTo>
                    <a:pt x="29" y="8560"/>
                    <a:pt x="116" y="8647"/>
                    <a:pt x="231" y="8647"/>
                  </a:cubicBezTo>
                  <a:lnTo>
                    <a:pt x="11765" y="8647"/>
                  </a:lnTo>
                  <a:cubicBezTo>
                    <a:pt x="11866" y="8647"/>
                    <a:pt x="11967" y="8560"/>
                    <a:pt x="11982" y="8459"/>
                  </a:cubicBezTo>
                  <a:cubicBezTo>
                    <a:pt x="11982" y="8430"/>
                    <a:pt x="11982" y="8416"/>
                    <a:pt x="11982" y="8387"/>
                  </a:cubicBezTo>
                  <a:lnTo>
                    <a:pt x="11982" y="390"/>
                  </a:lnTo>
                  <a:cubicBezTo>
                    <a:pt x="11982" y="188"/>
                    <a:pt x="11823" y="14"/>
                    <a:pt x="11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4775476" y="2618493"/>
              <a:ext cx="69260" cy="30409"/>
            </a:xfrm>
            <a:custGeom>
              <a:avLst/>
              <a:gdLst/>
              <a:ahLst/>
              <a:cxnLst/>
              <a:rect l="l" t="t" r="r" b="b"/>
              <a:pathLst>
                <a:path w="2642" h="1160" extrusionOk="0">
                  <a:moveTo>
                    <a:pt x="996" y="1"/>
                  </a:moveTo>
                  <a:cubicBezTo>
                    <a:pt x="938" y="1"/>
                    <a:pt x="881" y="15"/>
                    <a:pt x="837" y="59"/>
                  </a:cubicBezTo>
                  <a:lnTo>
                    <a:pt x="145" y="780"/>
                  </a:lnTo>
                  <a:cubicBezTo>
                    <a:pt x="0" y="925"/>
                    <a:pt x="101" y="1156"/>
                    <a:pt x="303" y="1156"/>
                  </a:cubicBezTo>
                  <a:cubicBezTo>
                    <a:pt x="314" y="1158"/>
                    <a:pt x="324" y="1160"/>
                    <a:pt x="334" y="1160"/>
                  </a:cubicBezTo>
                  <a:cubicBezTo>
                    <a:pt x="381" y="1160"/>
                    <a:pt x="426" y="1134"/>
                    <a:pt x="462" y="1098"/>
                  </a:cubicBezTo>
                  <a:lnTo>
                    <a:pt x="1097" y="434"/>
                  </a:lnTo>
                  <a:lnTo>
                    <a:pt x="2339" y="448"/>
                  </a:lnTo>
                  <a:cubicBezTo>
                    <a:pt x="2642" y="448"/>
                    <a:pt x="2642" y="1"/>
                    <a:pt x="2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4775476" y="2643476"/>
              <a:ext cx="69260" cy="30672"/>
            </a:xfrm>
            <a:custGeom>
              <a:avLst/>
              <a:gdLst/>
              <a:ahLst/>
              <a:cxnLst/>
              <a:rect l="l" t="t" r="r" b="b"/>
              <a:pathLst>
                <a:path w="2642" h="1170" extrusionOk="0">
                  <a:moveTo>
                    <a:pt x="996" y="1"/>
                  </a:moveTo>
                  <a:cubicBezTo>
                    <a:pt x="938" y="1"/>
                    <a:pt x="881" y="30"/>
                    <a:pt x="837" y="73"/>
                  </a:cubicBezTo>
                  <a:lnTo>
                    <a:pt x="145" y="795"/>
                  </a:lnTo>
                  <a:cubicBezTo>
                    <a:pt x="0" y="939"/>
                    <a:pt x="101" y="1170"/>
                    <a:pt x="303" y="1170"/>
                  </a:cubicBezTo>
                  <a:cubicBezTo>
                    <a:pt x="361" y="1170"/>
                    <a:pt x="419" y="1141"/>
                    <a:pt x="448" y="1098"/>
                  </a:cubicBezTo>
                  <a:lnTo>
                    <a:pt x="1083" y="448"/>
                  </a:lnTo>
                  <a:lnTo>
                    <a:pt x="2339" y="463"/>
                  </a:lnTo>
                  <a:cubicBezTo>
                    <a:pt x="2642" y="463"/>
                    <a:pt x="2642" y="15"/>
                    <a:pt x="2339" y="15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4775476" y="2668459"/>
              <a:ext cx="69260" cy="30672"/>
            </a:xfrm>
            <a:custGeom>
              <a:avLst/>
              <a:gdLst/>
              <a:ahLst/>
              <a:cxnLst/>
              <a:rect l="l" t="t" r="r" b="b"/>
              <a:pathLst>
                <a:path w="2642" h="1170" extrusionOk="0">
                  <a:moveTo>
                    <a:pt x="996" y="0"/>
                  </a:moveTo>
                  <a:cubicBezTo>
                    <a:pt x="938" y="0"/>
                    <a:pt x="881" y="29"/>
                    <a:pt x="837" y="73"/>
                  </a:cubicBezTo>
                  <a:lnTo>
                    <a:pt x="145" y="794"/>
                  </a:lnTo>
                  <a:cubicBezTo>
                    <a:pt x="0" y="939"/>
                    <a:pt x="101" y="1170"/>
                    <a:pt x="303" y="1170"/>
                  </a:cubicBezTo>
                  <a:cubicBezTo>
                    <a:pt x="361" y="1170"/>
                    <a:pt x="419" y="1141"/>
                    <a:pt x="448" y="1098"/>
                  </a:cubicBezTo>
                  <a:lnTo>
                    <a:pt x="1083" y="448"/>
                  </a:lnTo>
                  <a:lnTo>
                    <a:pt x="2339" y="462"/>
                  </a:lnTo>
                  <a:cubicBezTo>
                    <a:pt x="2642" y="462"/>
                    <a:pt x="2642" y="15"/>
                    <a:pt x="2339" y="15"/>
                  </a:cubicBezTo>
                  <a:lnTo>
                    <a:pt x="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860229" y="2618126"/>
              <a:ext cx="68893" cy="30672"/>
            </a:xfrm>
            <a:custGeom>
              <a:avLst/>
              <a:gdLst/>
              <a:ahLst/>
              <a:cxnLst/>
              <a:rect l="l" t="t" r="r" b="b"/>
              <a:pathLst>
                <a:path w="2628" h="1170" extrusionOk="0">
                  <a:moveTo>
                    <a:pt x="1646" y="1"/>
                  </a:moveTo>
                  <a:lnTo>
                    <a:pt x="304" y="15"/>
                  </a:lnTo>
                  <a:cubicBezTo>
                    <a:pt x="1" y="15"/>
                    <a:pt x="1" y="462"/>
                    <a:pt x="304" y="462"/>
                  </a:cubicBezTo>
                  <a:lnTo>
                    <a:pt x="1545" y="448"/>
                  </a:lnTo>
                  <a:lnTo>
                    <a:pt x="2180" y="1112"/>
                  </a:lnTo>
                  <a:cubicBezTo>
                    <a:pt x="2224" y="1155"/>
                    <a:pt x="2282" y="1170"/>
                    <a:pt x="2339" y="1170"/>
                  </a:cubicBezTo>
                  <a:cubicBezTo>
                    <a:pt x="2541" y="1170"/>
                    <a:pt x="2628" y="939"/>
                    <a:pt x="2498" y="794"/>
                  </a:cubicBezTo>
                  <a:lnTo>
                    <a:pt x="1805" y="73"/>
                  </a:lnTo>
                  <a:cubicBezTo>
                    <a:pt x="1762" y="29"/>
                    <a:pt x="1704" y="1"/>
                    <a:pt x="1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4860229" y="2643476"/>
              <a:ext cx="68893" cy="30672"/>
            </a:xfrm>
            <a:custGeom>
              <a:avLst/>
              <a:gdLst/>
              <a:ahLst/>
              <a:cxnLst/>
              <a:rect l="l" t="t" r="r" b="b"/>
              <a:pathLst>
                <a:path w="2628" h="1170" extrusionOk="0">
                  <a:moveTo>
                    <a:pt x="1646" y="1"/>
                  </a:moveTo>
                  <a:lnTo>
                    <a:pt x="304" y="15"/>
                  </a:lnTo>
                  <a:cubicBezTo>
                    <a:pt x="1" y="15"/>
                    <a:pt x="1" y="448"/>
                    <a:pt x="304" y="448"/>
                  </a:cubicBezTo>
                  <a:lnTo>
                    <a:pt x="1545" y="448"/>
                  </a:lnTo>
                  <a:lnTo>
                    <a:pt x="2180" y="1098"/>
                  </a:lnTo>
                  <a:cubicBezTo>
                    <a:pt x="2224" y="1141"/>
                    <a:pt x="2282" y="1170"/>
                    <a:pt x="2339" y="1170"/>
                  </a:cubicBezTo>
                  <a:cubicBezTo>
                    <a:pt x="2541" y="1170"/>
                    <a:pt x="2628" y="925"/>
                    <a:pt x="2498" y="795"/>
                  </a:cubicBezTo>
                  <a:lnTo>
                    <a:pt x="1805" y="73"/>
                  </a:lnTo>
                  <a:cubicBezTo>
                    <a:pt x="1762" y="15"/>
                    <a:pt x="1704" y="1"/>
                    <a:pt x="1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860229" y="2668354"/>
              <a:ext cx="68893" cy="30776"/>
            </a:xfrm>
            <a:custGeom>
              <a:avLst/>
              <a:gdLst/>
              <a:ahLst/>
              <a:cxnLst/>
              <a:rect l="l" t="t" r="r" b="b"/>
              <a:pathLst>
                <a:path w="2628" h="1174" extrusionOk="0">
                  <a:moveTo>
                    <a:pt x="1677" y="1"/>
                  </a:moveTo>
                  <a:cubicBezTo>
                    <a:pt x="1667" y="1"/>
                    <a:pt x="1657" y="2"/>
                    <a:pt x="1646" y="4"/>
                  </a:cubicBezTo>
                  <a:lnTo>
                    <a:pt x="304" y="19"/>
                  </a:lnTo>
                  <a:cubicBezTo>
                    <a:pt x="1" y="19"/>
                    <a:pt x="1" y="466"/>
                    <a:pt x="304" y="466"/>
                  </a:cubicBezTo>
                  <a:lnTo>
                    <a:pt x="1545" y="452"/>
                  </a:lnTo>
                  <a:lnTo>
                    <a:pt x="2180" y="1102"/>
                  </a:lnTo>
                  <a:cubicBezTo>
                    <a:pt x="2224" y="1145"/>
                    <a:pt x="2282" y="1174"/>
                    <a:pt x="2339" y="1174"/>
                  </a:cubicBezTo>
                  <a:lnTo>
                    <a:pt x="2339" y="1159"/>
                  </a:lnTo>
                  <a:cubicBezTo>
                    <a:pt x="2527" y="1159"/>
                    <a:pt x="2628" y="928"/>
                    <a:pt x="2498" y="784"/>
                  </a:cubicBezTo>
                  <a:lnTo>
                    <a:pt x="1805" y="62"/>
                  </a:lnTo>
                  <a:cubicBezTo>
                    <a:pt x="1770" y="27"/>
                    <a:pt x="1724" y="1"/>
                    <a:pt x="1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4825049" y="2584440"/>
              <a:ext cx="54894" cy="33712"/>
            </a:xfrm>
            <a:custGeom>
              <a:avLst/>
              <a:gdLst/>
              <a:ahLst/>
              <a:cxnLst/>
              <a:rect l="l" t="t" r="r" b="b"/>
              <a:pathLst>
                <a:path w="2094" h="1286" extrusionOk="0">
                  <a:moveTo>
                    <a:pt x="1054" y="1"/>
                  </a:moveTo>
                  <a:cubicBezTo>
                    <a:pt x="477" y="1"/>
                    <a:pt x="0" y="477"/>
                    <a:pt x="0" y="1055"/>
                  </a:cubicBezTo>
                  <a:cubicBezTo>
                    <a:pt x="0" y="1184"/>
                    <a:pt x="101" y="1286"/>
                    <a:pt x="231" y="1286"/>
                  </a:cubicBezTo>
                  <a:lnTo>
                    <a:pt x="1877" y="1286"/>
                  </a:lnTo>
                  <a:cubicBezTo>
                    <a:pt x="1992" y="1286"/>
                    <a:pt x="2093" y="1184"/>
                    <a:pt x="2093" y="1069"/>
                  </a:cubicBezTo>
                  <a:lnTo>
                    <a:pt x="2093" y="1055"/>
                  </a:lnTo>
                  <a:cubicBezTo>
                    <a:pt x="2093" y="477"/>
                    <a:pt x="1617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4809897" y="2606775"/>
              <a:ext cx="85173" cy="95763"/>
            </a:xfrm>
            <a:custGeom>
              <a:avLst/>
              <a:gdLst/>
              <a:ahLst/>
              <a:cxnLst/>
              <a:rect l="l" t="t" r="r" b="b"/>
              <a:pathLst>
                <a:path w="3249" h="3653" extrusionOk="0">
                  <a:moveTo>
                    <a:pt x="766" y="0"/>
                  </a:moveTo>
                  <a:cubicBezTo>
                    <a:pt x="362" y="0"/>
                    <a:pt x="44" y="318"/>
                    <a:pt x="44" y="722"/>
                  </a:cubicBezTo>
                  <a:lnTo>
                    <a:pt x="44" y="2007"/>
                  </a:lnTo>
                  <a:cubicBezTo>
                    <a:pt x="1" y="2902"/>
                    <a:pt x="723" y="3653"/>
                    <a:pt x="1632" y="3653"/>
                  </a:cubicBezTo>
                  <a:cubicBezTo>
                    <a:pt x="2527" y="3653"/>
                    <a:pt x="3249" y="2902"/>
                    <a:pt x="3220" y="2007"/>
                  </a:cubicBezTo>
                  <a:lnTo>
                    <a:pt x="3220" y="722"/>
                  </a:lnTo>
                  <a:cubicBezTo>
                    <a:pt x="3220" y="318"/>
                    <a:pt x="2902" y="0"/>
                    <a:pt x="2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4653996" y="2737326"/>
              <a:ext cx="396607" cy="51486"/>
            </a:xfrm>
            <a:custGeom>
              <a:avLst/>
              <a:gdLst/>
              <a:ahLst/>
              <a:cxnLst/>
              <a:rect l="l" t="t" r="r" b="b"/>
              <a:pathLst>
                <a:path w="15129" h="1964" extrusionOk="0">
                  <a:moveTo>
                    <a:pt x="217" y="1"/>
                  </a:moveTo>
                  <a:cubicBezTo>
                    <a:pt x="101" y="1"/>
                    <a:pt x="0" y="102"/>
                    <a:pt x="0" y="217"/>
                  </a:cubicBezTo>
                  <a:lnTo>
                    <a:pt x="0" y="708"/>
                  </a:lnTo>
                  <a:cubicBezTo>
                    <a:pt x="0" y="1401"/>
                    <a:pt x="563" y="1964"/>
                    <a:pt x="1271" y="1964"/>
                  </a:cubicBezTo>
                  <a:lnTo>
                    <a:pt x="13858" y="1964"/>
                  </a:lnTo>
                  <a:cubicBezTo>
                    <a:pt x="14551" y="1964"/>
                    <a:pt x="15114" y="1401"/>
                    <a:pt x="15114" y="708"/>
                  </a:cubicBezTo>
                  <a:lnTo>
                    <a:pt x="15114" y="217"/>
                  </a:lnTo>
                  <a:cubicBezTo>
                    <a:pt x="15129" y="102"/>
                    <a:pt x="15028" y="15"/>
                    <a:pt x="14927" y="1"/>
                  </a:cubicBezTo>
                  <a:lnTo>
                    <a:pt x="9326" y="1"/>
                  </a:lnTo>
                  <a:cubicBezTo>
                    <a:pt x="9282" y="1"/>
                    <a:pt x="9239" y="15"/>
                    <a:pt x="9196" y="44"/>
                  </a:cubicBezTo>
                  <a:lnTo>
                    <a:pt x="8950" y="217"/>
                  </a:lnTo>
                  <a:lnTo>
                    <a:pt x="6208" y="217"/>
                  </a:lnTo>
                  <a:lnTo>
                    <a:pt x="5977" y="44"/>
                  </a:lnTo>
                  <a:cubicBezTo>
                    <a:pt x="5933" y="15"/>
                    <a:pt x="5890" y="1"/>
                    <a:pt x="5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6"/>
          <p:cNvSpPr/>
          <p:nvPr/>
        </p:nvSpPr>
        <p:spPr>
          <a:xfrm flipH="1">
            <a:off x="5099290" y="2317386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6"/>
          <p:cNvSpPr txBox="1">
            <a:spLocks noGrp="1"/>
          </p:cNvSpPr>
          <p:nvPr>
            <p:ph type="title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Observations</a:t>
            </a:r>
            <a:endParaRPr lang="en-US" dirty="0"/>
          </a:p>
        </p:txBody>
      </p:sp>
      <p:sp>
        <p:nvSpPr>
          <p:cNvPr id="596" name="Google Shape;596;p36"/>
          <p:cNvSpPr txBox="1">
            <a:spLocks noGrp="1"/>
          </p:cNvSpPr>
          <p:nvPr>
            <p:ph type="subTitle" idx="1"/>
          </p:nvPr>
        </p:nvSpPr>
        <p:spPr>
          <a:xfrm flipH="1">
            <a:off x="4754221" y="2856676"/>
            <a:ext cx="4111172" cy="665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Sourires, humour, selfies avec le robot</a:t>
            </a:r>
            <a:endParaRPr dirty="0"/>
          </a:p>
        </p:txBody>
      </p:sp>
      <p:sp>
        <p:nvSpPr>
          <p:cNvPr id="597" name="Google Shape;597;p36"/>
          <p:cNvSpPr/>
          <p:nvPr/>
        </p:nvSpPr>
        <p:spPr>
          <a:xfrm>
            <a:off x="4926469" y="818787"/>
            <a:ext cx="99610" cy="262045"/>
          </a:xfrm>
          <a:custGeom>
            <a:avLst/>
            <a:gdLst/>
            <a:ahLst/>
            <a:cxnLst/>
            <a:rect l="l" t="t" r="r" b="b"/>
            <a:pathLst>
              <a:path w="3504" h="9218" extrusionOk="0">
                <a:moveTo>
                  <a:pt x="1390" y="1"/>
                </a:moveTo>
                <a:cubicBezTo>
                  <a:pt x="738" y="1"/>
                  <a:pt x="201" y="544"/>
                  <a:pt x="201" y="1207"/>
                </a:cubicBezTo>
                <a:lnTo>
                  <a:pt x="34" y="7678"/>
                </a:lnTo>
                <a:cubicBezTo>
                  <a:pt x="1" y="8412"/>
                  <a:pt x="534" y="9046"/>
                  <a:pt x="1235" y="9146"/>
                </a:cubicBezTo>
                <a:lnTo>
                  <a:pt x="1969" y="9213"/>
                </a:lnTo>
                <a:cubicBezTo>
                  <a:pt x="2006" y="9216"/>
                  <a:pt x="2044" y="9218"/>
                  <a:pt x="2081" y="9218"/>
                </a:cubicBezTo>
                <a:cubicBezTo>
                  <a:pt x="2732" y="9218"/>
                  <a:pt x="3270" y="8675"/>
                  <a:pt x="3270" y="8012"/>
                </a:cubicBezTo>
                <a:lnTo>
                  <a:pt x="3470" y="1607"/>
                </a:lnTo>
                <a:cubicBezTo>
                  <a:pt x="3503" y="873"/>
                  <a:pt x="2969" y="239"/>
                  <a:pt x="2269" y="106"/>
                </a:cubicBezTo>
                <a:lnTo>
                  <a:pt x="1502" y="6"/>
                </a:lnTo>
                <a:cubicBezTo>
                  <a:pt x="1464" y="2"/>
                  <a:pt x="1427" y="1"/>
                  <a:pt x="13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6"/>
          <p:cNvSpPr/>
          <p:nvPr/>
        </p:nvSpPr>
        <p:spPr>
          <a:xfrm>
            <a:off x="4940740" y="1020849"/>
            <a:ext cx="65412" cy="154930"/>
          </a:xfrm>
          <a:custGeom>
            <a:avLst/>
            <a:gdLst/>
            <a:ahLst/>
            <a:cxnLst/>
            <a:rect l="l" t="t" r="r" b="b"/>
            <a:pathLst>
              <a:path w="2301" h="5450" extrusionOk="0">
                <a:moveTo>
                  <a:pt x="543" y="0"/>
                </a:moveTo>
                <a:cubicBezTo>
                  <a:pt x="237" y="0"/>
                  <a:pt x="1" y="255"/>
                  <a:pt x="32" y="570"/>
                </a:cubicBezTo>
                <a:lnTo>
                  <a:pt x="499" y="4940"/>
                </a:lnTo>
                <a:cubicBezTo>
                  <a:pt x="499" y="5273"/>
                  <a:pt x="758" y="5450"/>
                  <a:pt x="1018" y="5450"/>
                </a:cubicBezTo>
                <a:cubicBezTo>
                  <a:pt x="1252" y="5450"/>
                  <a:pt x="1486" y="5307"/>
                  <a:pt x="1533" y="5007"/>
                </a:cubicBezTo>
                <a:lnTo>
                  <a:pt x="2234" y="804"/>
                </a:lnTo>
                <a:cubicBezTo>
                  <a:pt x="2301" y="470"/>
                  <a:pt x="2067" y="170"/>
                  <a:pt x="1767" y="136"/>
                </a:cubicBezTo>
                <a:lnTo>
                  <a:pt x="599" y="3"/>
                </a:lnTo>
                <a:cubicBezTo>
                  <a:pt x="581" y="1"/>
                  <a:pt x="562" y="0"/>
                  <a:pt x="5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6"/>
          <p:cNvSpPr/>
          <p:nvPr/>
        </p:nvSpPr>
        <p:spPr>
          <a:xfrm>
            <a:off x="4955863" y="794055"/>
            <a:ext cx="49350" cy="50743"/>
          </a:xfrm>
          <a:custGeom>
            <a:avLst/>
            <a:gdLst/>
            <a:ahLst/>
            <a:cxnLst/>
            <a:rect l="l" t="t" r="r" b="b"/>
            <a:pathLst>
              <a:path w="1736" h="1785" extrusionOk="0">
                <a:moveTo>
                  <a:pt x="791" y="1"/>
                </a:moveTo>
                <a:cubicBezTo>
                  <a:pt x="368" y="1"/>
                  <a:pt x="1" y="346"/>
                  <a:pt x="1" y="776"/>
                </a:cubicBezTo>
                <a:cubicBezTo>
                  <a:pt x="1" y="1276"/>
                  <a:pt x="334" y="1710"/>
                  <a:pt x="835" y="1777"/>
                </a:cubicBezTo>
                <a:cubicBezTo>
                  <a:pt x="872" y="1782"/>
                  <a:pt x="908" y="1784"/>
                  <a:pt x="944" y="1784"/>
                </a:cubicBezTo>
                <a:cubicBezTo>
                  <a:pt x="1363" y="1784"/>
                  <a:pt x="1702" y="1439"/>
                  <a:pt x="1702" y="1009"/>
                </a:cubicBezTo>
                <a:cubicBezTo>
                  <a:pt x="1735" y="509"/>
                  <a:pt x="1368" y="75"/>
                  <a:pt x="901" y="9"/>
                </a:cubicBezTo>
                <a:cubicBezTo>
                  <a:pt x="864" y="3"/>
                  <a:pt x="828" y="1"/>
                  <a:pt x="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6"/>
          <p:cNvSpPr/>
          <p:nvPr/>
        </p:nvSpPr>
        <p:spPr>
          <a:xfrm>
            <a:off x="4981476" y="728870"/>
            <a:ext cx="308211" cy="67345"/>
          </a:xfrm>
          <a:custGeom>
            <a:avLst/>
            <a:gdLst/>
            <a:ahLst/>
            <a:cxnLst/>
            <a:rect l="l" t="t" r="r" b="b"/>
            <a:pathLst>
              <a:path w="10842" h="2369" extrusionOk="0">
                <a:moveTo>
                  <a:pt x="3403" y="0"/>
                </a:moveTo>
                <a:lnTo>
                  <a:pt x="0" y="1735"/>
                </a:lnTo>
                <a:lnTo>
                  <a:pt x="10841" y="2368"/>
                </a:lnTo>
                <a:lnTo>
                  <a:pt x="34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6"/>
          <p:cNvSpPr/>
          <p:nvPr/>
        </p:nvSpPr>
        <p:spPr>
          <a:xfrm>
            <a:off x="4920784" y="1260664"/>
            <a:ext cx="85368" cy="218352"/>
          </a:xfrm>
          <a:custGeom>
            <a:avLst/>
            <a:gdLst/>
            <a:ahLst/>
            <a:cxnLst/>
            <a:rect l="l" t="t" r="r" b="b"/>
            <a:pathLst>
              <a:path w="3003" h="7681" extrusionOk="0">
                <a:moveTo>
                  <a:pt x="1194" y="0"/>
                </a:moveTo>
                <a:cubicBezTo>
                  <a:pt x="639" y="0"/>
                  <a:pt x="167" y="476"/>
                  <a:pt x="167" y="1040"/>
                </a:cubicBezTo>
                <a:lnTo>
                  <a:pt x="34" y="6444"/>
                </a:lnTo>
                <a:cubicBezTo>
                  <a:pt x="1" y="7078"/>
                  <a:pt x="468" y="7612"/>
                  <a:pt x="1068" y="7645"/>
                </a:cubicBezTo>
                <a:lnTo>
                  <a:pt x="1702" y="7679"/>
                </a:lnTo>
                <a:cubicBezTo>
                  <a:pt x="1722" y="7680"/>
                  <a:pt x="1742" y="7680"/>
                  <a:pt x="1762" y="7680"/>
                </a:cubicBezTo>
                <a:cubicBezTo>
                  <a:pt x="2335" y="7680"/>
                  <a:pt x="2803" y="7225"/>
                  <a:pt x="2803" y="6644"/>
                </a:cubicBezTo>
                <a:lnTo>
                  <a:pt x="2969" y="1241"/>
                </a:lnTo>
                <a:cubicBezTo>
                  <a:pt x="3003" y="640"/>
                  <a:pt x="2536" y="106"/>
                  <a:pt x="1935" y="40"/>
                </a:cubicBezTo>
                <a:lnTo>
                  <a:pt x="1301" y="6"/>
                </a:lnTo>
                <a:cubicBezTo>
                  <a:pt x="1265" y="2"/>
                  <a:pt x="1229" y="0"/>
                  <a:pt x="11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6"/>
          <p:cNvSpPr/>
          <p:nvPr/>
        </p:nvSpPr>
        <p:spPr>
          <a:xfrm>
            <a:off x="4933121" y="1429608"/>
            <a:ext cx="55974" cy="128777"/>
          </a:xfrm>
          <a:custGeom>
            <a:avLst/>
            <a:gdLst/>
            <a:ahLst/>
            <a:cxnLst/>
            <a:rect l="l" t="t" r="r" b="b"/>
            <a:pathLst>
              <a:path w="1969" h="4530" extrusionOk="0">
                <a:moveTo>
                  <a:pt x="501" y="1"/>
                </a:moveTo>
                <a:cubicBezTo>
                  <a:pt x="234" y="1"/>
                  <a:pt x="0" y="234"/>
                  <a:pt x="34" y="501"/>
                </a:cubicBezTo>
                <a:lnTo>
                  <a:pt x="434" y="4137"/>
                </a:lnTo>
                <a:cubicBezTo>
                  <a:pt x="468" y="4396"/>
                  <a:pt x="672" y="4530"/>
                  <a:pt x="875" y="4530"/>
                </a:cubicBezTo>
                <a:cubicBezTo>
                  <a:pt x="1064" y="4530"/>
                  <a:pt x="1253" y="4412"/>
                  <a:pt x="1301" y="4171"/>
                </a:cubicBezTo>
                <a:lnTo>
                  <a:pt x="1902" y="601"/>
                </a:lnTo>
                <a:cubicBezTo>
                  <a:pt x="1968" y="335"/>
                  <a:pt x="1768" y="68"/>
                  <a:pt x="1501" y="68"/>
                </a:cubicBezTo>
                <a:lnTo>
                  <a:pt x="5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6"/>
          <p:cNvSpPr/>
          <p:nvPr/>
        </p:nvSpPr>
        <p:spPr>
          <a:xfrm>
            <a:off x="4945430" y="1238945"/>
            <a:ext cx="41760" cy="42783"/>
          </a:xfrm>
          <a:custGeom>
            <a:avLst/>
            <a:gdLst/>
            <a:ahLst/>
            <a:cxnLst/>
            <a:rect l="l" t="t" r="r" b="b"/>
            <a:pathLst>
              <a:path w="1469" h="1505" extrusionOk="0">
                <a:moveTo>
                  <a:pt x="708" y="1"/>
                </a:moveTo>
                <a:cubicBezTo>
                  <a:pt x="335" y="1"/>
                  <a:pt x="34" y="292"/>
                  <a:pt x="34" y="704"/>
                </a:cubicBezTo>
                <a:cubicBezTo>
                  <a:pt x="1" y="1104"/>
                  <a:pt x="334" y="1438"/>
                  <a:pt x="735" y="1504"/>
                </a:cubicBezTo>
                <a:cubicBezTo>
                  <a:pt x="1135" y="1504"/>
                  <a:pt x="1469" y="1204"/>
                  <a:pt x="1469" y="804"/>
                </a:cubicBezTo>
                <a:cubicBezTo>
                  <a:pt x="1469" y="403"/>
                  <a:pt x="1168" y="37"/>
                  <a:pt x="768" y="3"/>
                </a:cubicBezTo>
                <a:cubicBezTo>
                  <a:pt x="748" y="2"/>
                  <a:pt x="728" y="1"/>
                  <a:pt x="7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6"/>
          <p:cNvSpPr/>
          <p:nvPr/>
        </p:nvSpPr>
        <p:spPr>
          <a:xfrm>
            <a:off x="4968201" y="1179276"/>
            <a:ext cx="215281" cy="46507"/>
          </a:xfrm>
          <a:custGeom>
            <a:avLst/>
            <a:gdLst/>
            <a:ahLst/>
            <a:cxnLst/>
            <a:rect l="l" t="t" r="r" b="b"/>
            <a:pathLst>
              <a:path w="7573" h="1636" extrusionOk="0">
                <a:moveTo>
                  <a:pt x="2369" y="1"/>
                </a:moveTo>
                <a:lnTo>
                  <a:pt x="0" y="1602"/>
                </a:lnTo>
                <a:lnTo>
                  <a:pt x="7572" y="1635"/>
                </a:lnTo>
                <a:lnTo>
                  <a:pt x="236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05133B-F99E-87A1-74F3-07FCB3D52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22" y="627028"/>
            <a:ext cx="3493522" cy="39255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fr-FR" dirty="0"/>
              <a:t>Retours négatifs :</a:t>
            </a:r>
          </a:p>
        </p:txBody>
      </p:sp>
      <p:sp>
        <p:nvSpPr>
          <p:cNvPr id="909" name="Google Shape;909;p45"/>
          <p:cNvSpPr txBox="1">
            <a:spLocks noGrp="1"/>
          </p:cNvSpPr>
          <p:nvPr>
            <p:ph type="subTitle" idx="4294967295"/>
          </p:nvPr>
        </p:nvSpPr>
        <p:spPr>
          <a:xfrm>
            <a:off x="6767673" y="2949508"/>
            <a:ext cx="1910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Voix trop </a:t>
            </a:r>
            <a:r>
              <a:rPr lang="en-US" sz="2000" dirty="0" err="1"/>
              <a:t>douce</a:t>
            </a:r>
            <a:endParaRPr lang="en-US" sz="2000" dirty="0"/>
          </a:p>
        </p:txBody>
      </p:sp>
      <p:sp>
        <p:nvSpPr>
          <p:cNvPr id="912" name="Google Shape;912;p45"/>
          <p:cNvSpPr txBox="1">
            <a:spLocks noGrp="1"/>
          </p:cNvSpPr>
          <p:nvPr>
            <p:ph type="subTitle" idx="4294967295"/>
          </p:nvPr>
        </p:nvSpPr>
        <p:spPr>
          <a:xfrm>
            <a:off x="6795194" y="1435046"/>
            <a:ext cx="1910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Temps de réponse trop long</a:t>
            </a:r>
          </a:p>
        </p:txBody>
      </p:sp>
      <p:sp>
        <p:nvSpPr>
          <p:cNvPr id="913" name="Google Shape;913;p45"/>
          <p:cNvSpPr/>
          <p:nvPr/>
        </p:nvSpPr>
        <p:spPr>
          <a:xfrm>
            <a:off x="6613694" y="1794130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5"/>
          <p:cNvSpPr/>
          <p:nvPr/>
        </p:nvSpPr>
        <p:spPr>
          <a:xfrm>
            <a:off x="6613694" y="3170855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5"/>
          <p:cNvSpPr txBox="1">
            <a:spLocks noGrp="1"/>
          </p:cNvSpPr>
          <p:nvPr>
            <p:ph type="subTitle" idx="4294967295"/>
          </p:nvPr>
        </p:nvSpPr>
        <p:spPr>
          <a:xfrm>
            <a:off x="415991" y="2331770"/>
            <a:ext cx="2010646" cy="908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Feedback peu </a:t>
            </a:r>
            <a:r>
              <a:rPr lang="en-US" sz="2000" dirty="0" err="1"/>
              <a:t>varié</a:t>
            </a:r>
            <a:endParaRPr lang="en-US" sz="2000" dirty="0"/>
          </a:p>
        </p:txBody>
      </p:sp>
      <p:sp>
        <p:nvSpPr>
          <p:cNvPr id="917" name="Google Shape;917;p45"/>
          <p:cNvSpPr/>
          <p:nvPr/>
        </p:nvSpPr>
        <p:spPr>
          <a:xfrm>
            <a:off x="2343447" y="2482492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45"/>
          <p:cNvGrpSpPr/>
          <p:nvPr/>
        </p:nvGrpSpPr>
        <p:grpSpPr>
          <a:xfrm>
            <a:off x="2954927" y="1597012"/>
            <a:ext cx="3256837" cy="2798228"/>
            <a:chOff x="2922397" y="1693395"/>
            <a:chExt cx="3387950" cy="2910879"/>
          </a:xfrm>
        </p:grpSpPr>
        <p:sp>
          <p:nvSpPr>
            <p:cNvPr id="919" name="Google Shape;919;p45"/>
            <p:cNvSpPr/>
            <p:nvPr/>
          </p:nvSpPr>
          <p:spPr>
            <a:xfrm>
              <a:off x="2922397" y="4406485"/>
              <a:ext cx="3387950" cy="197789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0" name="Google Shape;920;p45"/>
            <p:cNvGrpSpPr/>
            <p:nvPr/>
          </p:nvGrpSpPr>
          <p:grpSpPr>
            <a:xfrm>
              <a:off x="3201931" y="1693395"/>
              <a:ext cx="2740138" cy="1406945"/>
              <a:chOff x="3053774" y="1737895"/>
              <a:chExt cx="3098652" cy="1591027"/>
            </a:xfrm>
          </p:grpSpPr>
          <p:sp>
            <p:nvSpPr>
              <p:cNvPr id="921" name="Google Shape;921;p45"/>
              <p:cNvSpPr/>
              <p:nvPr/>
            </p:nvSpPr>
            <p:spPr>
              <a:xfrm>
                <a:off x="3053774" y="2164626"/>
                <a:ext cx="993763" cy="1164296"/>
              </a:xfrm>
              <a:custGeom>
                <a:avLst/>
                <a:gdLst/>
                <a:ahLst/>
                <a:cxnLst/>
                <a:rect l="l" t="t" r="r" b="b"/>
                <a:pathLst>
                  <a:path w="47435" h="55575" extrusionOk="0">
                    <a:moveTo>
                      <a:pt x="23351" y="18014"/>
                    </a:moveTo>
                    <a:lnTo>
                      <a:pt x="26353" y="34492"/>
                    </a:lnTo>
                    <a:lnTo>
                      <a:pt x="12509" y="37027"/>
                    </a:lnTo>
                    <a:lnTo>
                      <a:pt x="23351" y="18014"/>
                    </a:lnTo>
                    <a:close/>
                    <a:moveTo>
                      <a:pt x="32991" y="1"/>
                    </a:moveTo>
                    <a:lnTo>
                      <a:pt x="20448" y="2269"/>
                    </a:lnTo>
                    <a:lnTo>
                      <a:pt x="1" y="38562"/>
                    </a:lnTo>
                    <a:lnTo>
                      <a:pt x="2202" y="50537"/>
                    </a:lnTo>
                    <a:lnTo>
                      <a:pt x="28421" y="45767"/>
                    </a:lnTo>
                    <a:lnTo>
                      <a:pt x="30222" y="55574"/>
                    </a:lnTo>
                    <a:lnTo>
                      <a:pt x="42731" y="53272"/>
                    </a:lnTo>
                    <a:lnTo>
                      <a:pt x="40963" y="43499"/>
                    </a:lnTo>
                    <a:lnTo>
                      <a:pt x="47434" y="42298"/>
                    </a:lnTo>
                    <a:lnTo>
                      <a:pt x="45366" y="31023"/>
                    </a:lnTo>
                    <a:lnTo>
                      <a:pt x="38895" y="32191"/>
                    </a:lnTo>
                    <a:lnTo>
                      <a:pt x="329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5"/>
              <p:cNvSpPr/>
              <p:nvPr/>
            </p:nvSpPr>
            <p:spPr>
              <a:xfrm>
                <a:off x="4150947" y="1737895"/>
                <a:ext cx="959510" cy="1206469"/>
              </a:xfrm>
              <a:custGeom>
                <a:avLst/>
                <a:gdLst/>
                <a:ahLst/>
                <a:cxnLst/>
                <a:rect l="l" t="t" r="r" b="b"/>
                <a:pathLst>
                  <a:path w="45800" h="57588" extrusionOk="0">
                    <a:moveTo>
                      <a:pt x="22263" y="1"/>
                    </a:moveTo>
                    <a:cubicBezTo>
                      <a:pt x="16838" y="1"/>
                      <a:pt x="12437" y="1448"/>
                      <a:pt x="9107" y="4358"/>
                    </a:cubicBezTo>
                    <a:cubicBezTo>
                      <a:pt x="4837" y="8061"/>
                      <a:pt x="2035" y="15166"/>
                      <a:pt x="667" y="25640"/>
                    </a:cubicBezTo>
                    <a:cubicBezTo>
                      <a:pt x="134" y="29543"/>
                      <a:pt x="0" y="33513"/>
                      <a:pt x="267" y="37449"/>
                    </a:cubicBezTo>
                    <a:cubicBezTo>
                      <a:pt x="534" y="41051"/>
                      <a:pt x="1201" y="43987"/>
                      <a:pt x="2235" y="46188"/>
                    </a:cubicBezTo>
                    <a:cubicBezTo>
                      <a:pt x="3569" y="49157"/>
                      <a:pt x="5704" y="51692"/>
                      <a:pt x="8373" y="53594"/>
                    </a:cubicBezTo>
                    <a:cubicBezTo>
                      <a:pt x="10975" y="55428"/>
                      <a:pt x="14611" y="56663"/>
                      <a:pt x="19214" y="57263"/>
                    </a:cubicBezTo>
                    <a:cubicBezTo>
                      <a:pt x="20862" y="57479"/>
                      <a:pt x="22426" y="57587"/>
                      <a:pt x="23904" y="57587"/>
                    </a:cubicBezTo>
                    <a:cubicBezTo>
                      <a:pt x="29725" y="57587"/>
                      <a:pt x="34221" y="55911"/>
                      <a:pt x="37360" y="52560"/>
                    </a:cubicBezTo>
                    <a:cubicBezTo>
                      <a:pt x="41296" y="48357"/>
                      <a:pt x="43932" y="41252"/>
                      <a:pt x="45199" y="31244"/>
                    </a:cubicBezTo>
                    <a:cubicBezTo>
                      <a:pt x="45766" y="26908"/>
                      <a:pt x="45800" y="22538"/>
                      <a:pt x="45333" y="18202"/>
                    </a:cubicBezTo>
                    <a:cubicBezTo>
                      <a:pt x="45132" y="16167"/>
                      <a:pt x="44699" y="14165"/>
                      <a:pt x="43998" y="12264"/>
                    </a:cubicBezTo>
                    <a:cubicBezTo>
                      <a:pt x="43298" y="10429"/>
                      <a:pt x="42297" y="8695"/>
                      <a:pt x="41063" y="7160"/>
                    </a:cubicBezTo>
                    <a:cubicBezTo>
                      <a:pt x="39629" y="5393"/>
                      <a:pt x="37827" y="3925"/>
                      <a:pt x="35792" y="2857"/>
                    </a:cubicBezTo>
                    <a:cubicBezTo>
                      <a:pt x="33558" y="1623"/>
                      <a:pt x="30622" y="789"/>
                      <a:pt x="26919" y="322"/>
                    </a:cubicBezTo>
                    <a:cubicBezTo>
                      <a:pt x="25292" y="108"/>
                      <a:pt x="23740" y="1"/>
                      <a:pt x="2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5"/>
              <p:cNvSpPr/>
              <p:nvPr/>
            </p:nvSpPr>
            <p:spPr>
              <a:xfrm>
                <a:off x="4247380" y="1833741"/>
                <a:ext cx="766644" cy="1014818"/>
              </a:xfrm>
              <a:custGeom>
                <a:avLst/>
                <a:gdLst/>
                <a:ahLst/>
                <a:cxnLst/>
                <a:rect l="l" t="t" r="r" b="b"/>
                <a:pathLst>
                  <a:path w="36594" h="48440" extrusionOk="0">
                    <a:moveTo>
                      <a:pt x="17690" y="0"/>
                    </a:moveTo>
                    <a:cubicBezTo>
                      <a:pt x="13357" y="0"/>
                      <a:pt x="10025" y="1075"/>
                      <a:pt x="7506" y="3253"/>
                    </a:cubicBezTo>
                    <a:cubicBezTo>
                      <a:pt x="5171" y="5287"/>
                      <a:pt x="2102" y="10091"/>
                      <a:pt x="601" y="21666"/>
                    </a:cubicBezTo>
                    <a:cubicBezTo>
                      <a:pt x="134" y="25268"/>
                      <a:pt x="1" y="28904"/>
                      <a:pt x="234" y="32540"/>
                    </a:cubicBezTo>
                    <a:cubicBezTo>
                      <a:pt x="468" y="35576"/>
                      <a:pt x="1001" y="37944"/>
                      <a:pt x="1802" y="39612"/>
                    </a:cubicBezTo>
                    <a:lnTo>
                      <a:pt x="1802" y="39679"/>
                    </a:lnTo>
                    <a:cubicBezTo>
                      <a:pt x="2803" y="41914"/>
                      <a:pt x="4404" y="43848"/>
                      <a:pt x="6405" y="45249"/>
                    </a:cubicBezTo>
                    <a:cubicBezTo>
                      <a:pt x="8407" y="46684"/>
                      <a:pt x="11375" y="47651"/>
                      <a:pt x="15178" y="48118"/>
                    </a:cubicBezTo>
                    <a:cubicBezTo>
                      <a:pt x="16279" y="48285"/>
                      <a:pt x="17346" y="48352"/>
                      <a:pt x="18347" y="48385"/>
                    </a:cubicBezTo>
                    <a:lnTo>
                      <a:pt x="18347" y="48418"/>
                    </a:lnTo>
                    <a:cubicBezTo>
                      <a:pt x="18707" y="48433"/>
                      <a:pt x="19060" y="48440"/>
                      <a:pt x="19405" y="48440"/>
                    </a:cubicBezTo>
                    <a:cubicBezTo>
                      <a:pt x="23893" y="48440"/>
                      <a:pt x="27158" y="47234"/>
                      <a:pt x="29388" y="44849"/>
                    </a:cubicBezTo>
                    <a:cubicBezTo>
                      <a:pt x="32657" y="41380"/>
                      <a:pt x="34892" y="35075"/>
                      <a:pt x="36026" y="26102"/>
                    </a:cubicBezTo>
                    <a:cubicBezTo>
                      <a:pt x="36560" y="22133"/>
                      <a:pt x="36593" y="18097"/>
                      <a:pt x="36160" y="14127"/>
                    </a:cubicBezTo>
                    <a:cubicBezTo>
                      <a:pt x="35993" y="12459"/>
                      <a:pt x="35659" y="10858"/>
                      <a:pt x="35092" y="9290"/>
                    </a:cubicBezTo>
                    <a:cubicBezTo>
                      <a:pt x="34559" y="7889"/>
                      <a:pt x="33791" y="6588"/>
                      <a:pt x="32857" y="5421"/>
                    </a:cubicBezTo>
                    <a:cubicBezTo>
                      <a:pt x="31790" y="4153"/>
                      <a:pt x="30456" y="3086"/>
                      <a:pt x="28988" y="2319"/>
                    </a:cubicBezTo>
                    <a:cubicBezTo>
                      <a:pt x="27253" y="1385"/>
                      <a:pt x="24818" y="717"/>
                      <a:pt x="21749" y="284"/>
                    </a:cubicBezTo>
                    <a:cubicBezTo>
                      <a:pt x="20682" y="150"/>
                      <a:pt x="19615" y="50"/>
                      <a:pt x="18647" y="17"/>
                    </a:cubicBezTo>
                    <a:cubicBezTo>
                      <a:pt x="18323" y="6"/>
                      <a:pt x="18004" y="0"/>
                      <a:pt x="176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5"/>
              <p:cNvSpPr/>
              <p:nvPr/>
            </p:nvSpPr>
            <p:spPr>
              <a:xfrm>
                <a:off x="4364092" y="1877422"/>
                <a:ext cx="439573" cy="439573"/>
              </a:xfrm>
              <a:custGeom>
                <a:avLst/>
                <a:gdLst/>
                <a:ahLst/>
                <a:cxnLst/>
                <a:rect l="l" t="t" r="r" b="b"/>
                <a:pathLst>
                  <a:path w="20982" h="20982" extrusionOk="0">
                    <a:moveTo>
                      <a:pt x="10464" y="4237"/>
                    </a:moveTo>
                    <a:cubicBezTo>
                      <a:pt x="13744" y="4237"/>
                      <a:pt x="16861" y="6859"/>
                      <a:pt x="16745" y="10708"/>
                    </a:cubicBezTo>
                    <a:cubicBezTo>
                      <a:pt x="16647" y="14115"/>
                      <a:pt x="13847" y="16781"/>
                      <a:pt x="10461" y="16781"/>
                    </a:cubicBezTo>
                    <a:cubicBezTo>
                      <a:pt x="10399" y="16781"/>
                      <a:pt x="10337" y="16781"/>
                      <a:pt x="10274" y="16779"/>
                    </a:cubicBezTo>
                    <a:cubicBezTo>
                      <a:pt x="4704" y="16545"/>
                      <a:pt x="2168" y="9740"/>
                      <a:pt x="6238" y="5938"/>
                    </a:cubicBezTo>
                    <a:cubicBezTo>
                      <a:pt x="7496" y="4762"/>
                      <a:pt x="8997" y="4237"/>
                      <a:pt x="10464" y="4237"/>
                    </a:cubicBezTo>
                    <a:close/>
                    <a:moveTo>
                      <a:pt x="10074" y="0"/>
                    </a:moveTo>
                    <a:lnTo>
                      <a:pt x="9740" y="934"/>
                    </a:lnTo>
                    <a:cubicBezTo>
                      <a:pt x="9207" y="1001"/>
                      <a:pt x="8706" y="1068"/>
                      <a:pt x="8173" y="1201"/>
                    </a:cubicBezTo>
                    <a:lnTo>
                      <a:pt x="7572" y="367"/>
                    </a:lnTo>
                    <a:lnTo>
                      <a:pt x="6071" y="934"/>
                    </a:lnTo>
                    <a:lnTo>
                      <a:pt x="6171" y="1935"/>
                    </a:lnTo>
                    <a:cubicBezTo>
                      <a:pt x="5671" y="2202"/>
                      <a:pt x="5237" y="2469"/>
                      <a:pt x="4804" y="2769"/>
                    </a:cubicBezTo>
                    <a:lnTo>
                      <a:pt x="3903" y="2268"/>
                    </a:lnTo>
                    <a:lnTo>
                      <a:pt x="2769" y="3336"/>
                    </a:lnTo>
                    <a:lnTo>
                      <a:pt x="3236" y="4236"/>
                    </a:lnTo>
                    <a:cubicBezTo>
                      <a:pt x="2869" y="4637"/>
                      <a:pt x="2569" y="5104"/>
                      <a:pt x="2302" y="5537"/>
                    </a:cubicBezTo>
                    <a:lnTo>
                      <a:pt x="1268" y="5404"/>
                    </a:lnTo>
                    <a:lnTo>
                      <a:pt x="634" y="6838"/>
                    </a:lnTo>
                    <a:lnTo>
                      <a:pt x="1401" y="7505"/>
                    </a:lnTo>
                    <a:cubicBezTo>
                      <a:pt x="1234" y="8006"/>
                      <a:pt x="1101" y="8540"/>
                      <a:pt x="1034" y="9073"/>
                    </a:cubicBezTo>
                    <a:lnTo>
                      <a:pt x="34" y="9307"/>
                    </a:lnTo>
                    <a:lnTo>
                      <a:pt x="0" y="10875"/>
                    </a:lnTo>
                    <a:lnTo>
                      <a:pt x="968" y="11208"/>
                    </a:lnTo>
                    <a:cubicBezTo>
                      <a:pt x="1001" y="11742"/>
                      <a:pt x="1101" y="12276"/>
                      <a:pt x="1201" y="12809"/>
                    </a:cubicBezTo>
                    <a:lnTo>
                      <a:pt x="367" y="13410"/>
                    </a:lnTo>
                    <a:lnTo>
                      <a:pt x="934" y="14877"/>
                    </a:lnTo>
                    <a:lnTo>
                      <a:pt x="1968" y="14811"/>
                    </a:lnTo>
                    <a:cubicBezTo>
                      <a:pt x="2202" y="15278"/>
                      <a:pt x="2469" y="15745"/>
                      <a:pt x="2802" y="16178"/>
                    </a:cubicBezTo>
                    <a:lnTo>
                      <a:pt x="2268" y="17046"/>
                    </a:lnTo>
                    <a:lnTo>
                      <a:pt x="3336" y="18213"/>
                    </a:lnTo>
                    <a:lnTo>
                      <a:pt x="4270" y="17746"/>
                    </a:lnTo>
                    <a:cubicBezTo>
                      <a:pt x="4670" y="18080"/>
                      <a:pt x="5104" y="18413"/>
                      <a:pt x="5571" y="18680"/>
                    </a:cubicBezTo>
                    <a:lnTo>
                      <a:pt x="5404" y="19681"/>
                    </a:lnTo>
                    <a:lnTo>
                      <a:pt x="6838" y="20348"/>
                    </a:lnTo>
                    <a:lnTo>
                      <a:pt x="7506" y="19581"/>
                    </a:lnTo>
                    <a:cubicBezTo>
                      <a:pt x="8039" y="19748"/>
                      <a:pt x="8540" y="19848"/>
                      <a:pt x="9073" y="19948"/>
                    </a:cubicBezTo>
                    <a:lnTo>
                      <a:pt x="9340" y="20915"/>
                    </a:lnTo>
                    <a:lnTo>
                      <a:pt x="10908" y="20982"/>
                    </a:lnTo>
                    <a:lnTo>
                      <a:pt x="11208" y="20014"/>
                    </a:lnTo>
                    <a:cubicBezTo>
                      <a:pt x="11742" y="19981"/>
                      <a:pt x="12276" y="19881"/>
                      <a:pt x="12809" y="19748"/>
                    </a:cubicBezTo>
                    <a:lnTo>
                      <a:pt x="13410" y="20582"/>
                    </a:lnTo>
                    <a:lnTo>
                      <a:pt x="14911" y="20014"/>
                    </a:lnTo>
                    <a:lnTo>
                      <a:pt x="14811" y="19014"/>
                    </a:lnTo>
                    <a:cubicBezTo>
                      <a:pt x="15278" y="18780"/>
                      <a:pt x="15745" y="18480"/>
                      <a:pt x="16178" y="18180"/>
                    </a:cubicBezTo>
                    <a:lnTo>
                      <a:pt x="17046" y="18713"/>
                    </a:lnTo>
                    <a:lnTo>
                      <a:pt x="18213" y="17613"/>
                    </a:lnTo>
                    <a:lnTo>
                      <a:pt x="17746" y="16712"/>
                    </a:lnTo>
                    <a:cubicBezTo>
                      <a:pt x="18113" y="16312"/>
                      <a:pt x="18413" y="15878"/>
                      <a:pt x="18680" y="15411"/>
                    </a:cubicBezTo>
                    <a:lnTo>
                      <a:pt x="19681" y="15545"/>
                    </a:lnTo>
                    <a:lnTo>
                      <a:pt x="20348" y="14110"/>
                    </a:lnTo>
                    <a:lnTo>
                      <a:pt x="19581" y="13443"/>
                    </a:lnTo>
                    <a:cubicBezTo>
                      <a:pt x="19748" y="12943"/>
                      <a:pt x="19881" y="12442"/>
                      <a:pt x="19948" y="11909"/>
                    </a:cubicBezTo>
                    <a:lnTo>
                      <a:pt x="20948" y="11642"/>
                    </a:lnTo>
                    <a:lnTo>
                      <a:pt x="20982" y="10074"/>
                    </a:lnTo>
                    <a:lnTo>
                      <a:pt x="20014" y="9740"/>
                    </a:lnTo>
                    <a:cubicBezTo>
                      <a:pt x="19981" y="9207"/>
                      <a:pt x="19881" y="8673"/>
                      <a:pt x="19781" y="8173"/>
                    </a:cubicBezTo>
                    <a:lnTo>
                      <a:pt x="20615" y="7539"/>
                    </a:lnTo>
                    <a:lnTo>
                      <a:pt x="20048" y="6071"/>
                    </a:lnTo>
                    <a:lnTo>
                      <a:pt x="19014" y="6138"/>
                    </a:lnTo>
                    <a:cubicBezTo>
                      <a:pt x="18780" y="5671"/>
                      <a:pt x="18513" y="5237"/>
                      <a:pt x="18180" y="4804"/>
                    </a:cubicBezTo>
                    <a:lnTo>
                      <a:pt x="18714" y="3903"/>
                    </a:lnTo>
                    <a:lnTo>
                      <a:pt x="17613" y="2769"/>
                    </a:lnTo>
                    <a:lnTo>
                      <a:pt x="16712" y="3236"/>
                    </a:lnTo>
                    <a:cubicBezTo>
                      <a:pt x="16312" y="2869"/>
                      <a:pt x="15878" y="2569"/>
                      <a:pt x="15411" y="2268"/>
                    </a:cubicBezTo>
                    <a:lnTo>
                      <a:pt x="15578" y="1268"/>
                    </a:lnTo>
                    <a:lnTo>
                      <a:pt x="14110" y="601"/>
                    </a:lnTo>
                    <a:lnTo>
                      <a:pt x="13476" y="1401"/>
                    </a:lnTo>
                    <a:cubicBezTo>
                      <a:pt x="12943" y="1234"/>
                      <a:pt x="12442" y="1101"/>
                      <a:pt x="11909" y="1034"/>
                    </a:cubicBezTo>
                    <a:lnTo>
                      <a:pt x="11642" y="33"/>
                    </a:lnTo>
                    <a:lnTo>
                      <a:pt x="100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5"/>
              <p:cNvSpPr/>
              <p:nvPr/>
            </p:nvSpPr>
            <p:spPr>
              <a:xfrm>
                <a:off x="4645011" y="2552494"/>
                <a:ext cx="297720" cy="297720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14211" extrusionOk="0">
                    <a:moveTo>
                      <a:pt x="7106" y="5268"/>
                    </a:moveTo>
                    <a:cubicBezTo>
                      <a:pt x="7401" y="5268"/>
                      <a:pt x="7708" y="5341"/>
                      <a:pt x="8006" y="5504"/>
                    </a:cubicBezTo>
                    <a:cubicBezTo>
                      <a:pt x="8907" y="6004"/>
                      <a:pt x="9241" y="7105"/>
                      <a:pt x="8740" y="8006"/>
                    </a:cubicBezTo>
                    <a:cubicBezTo>
                      <a:pt x="8379" y="8668"/>
                      <a:pt x="7746" y="8984"/>
                      <a:pt x="7117" y="8984"/>
                    </a:cubicBezTo>
                    <a:cubicBezTo>
                      <a:pt x="6352" y="8984"/>
                      <a:pt x="5594" y="8517"/>
                      <a:pt x="5338" y="7639"/>
                    </a:cubicBezTo>
                    <a:cubicBezTo>
                      <a:pt x="4966" y="6390"/>
                      <a:pt x="5949" y="5268"/>
                      <a:pt x="7106" y="5268"/>
                    </a:cubicBezTo>
                    <a:close/>
                    <a:moveTo>
                      <a:pt x="7339" y="0"/>
                    </a:moveTo>
                    <a:lnTo>
                      <a:pt x="7072" y="634"/>
                    </a:lnTo>
                    <a:cubicBezTo>
                      <a:pt x="6739" y="634"/>
                      <a:pt x="6372" y="667"/>
                      <a:pt x="6005" y="734"/>
                    </a:cubicBezTo>
                    <a:lnTo>
                      <a:pt x="5638" y="167"/>
                    </a:lnTo>
                    <a:lnTo>
                      <a:pt x="4604" y="467"/>
                    </a:lnTo>
                    <a:lnTo>
                      <a:pt x="4604" y="1134"/>
                    </a:lnTo>
                    <a:cubicBezTo>
                      <a:pt x="4270" y="1301"/>
                      <a:pt x="3937" y="1468"/>
                      <a:pt x="3637" y="1635"/>
                    </a:cubicBezTo>
                    <a:lnTo>
                      <a:pt x="3070" y="1234"/>
                    </a:lnTo>
                    <a:lnTo>
                      <a:pt x="2236" y="1902"/>
                    </a:lnTo>
                    <a:lnTo>
                      <a:pt x="2503" y="2535"/>
                    </a:lnTo>
                    <a:cubicBezTo>
                      <a:pt x="2269" y="2802"/>
                      <a:pt x="2036" y="3069"/>
                      <a:pt x="1802" y="3369"/>
                    </a:cubicBezTo>
                    <a:lnTo>
                      <a:pt x="1135" y="3202"/>
                    </a:lnTo>
                    <a:lnTo>
                      <a:pt x="635" y="4170"/>
                    </a:lnTo>
                    <a:lnTo>
                      <a:pt x="1102" y="4637"/>
                    </a:lnTo>
                    <a:cubicBezTo>
                      <a:pt x="968" y="4970"/>
                      <a:pt x="868" y="5337"/>
                      <a:pt x="801" y="5671"/>
                    </a:cubicBezTo>
                    <a:lnTo>
                      <a:pt x="101" y="5804"/>
                    </a:lnTo>
                    <a:lnTo>
                      <a:pt x="1" y="6872"/>
                    </a:lnTo>
                    <a:lnTo>
                      <a:pt x="635" y="7139"/>
                    </a:lnTo>
                    <a:cubicBezTo>
                      <a:pt x="635" y="7472"/>
                      <a:pt x="668" y="7839"/>
                      <a:pt x="735" y="8206"/>
                    </a:cubicBezTo>
                    <a:lnTo>
                      <a:pt x="134" y="8573"/>
                    </a:lnTo>
                    <a:lnTo>
                      <a:pt x="434" y="9607"/>
                    </a:lnTo>
                    <a:lnTo>
                      <a:pt x="1135" y="9607"/>
                    </a:lnTo>
                    <a:cubicBezTo>
                      <a:pt x="1268" y="9941"/>
                      <a:pt x="1435" y="10241"/>
                      <a:pt x="1635" y="10574"/>
                    </a:cubicBezTo>
                    <a:lnTo>
                      <a:pt x="1235" y="11141"/>
                    </a:lnTo>
                    <a:lnTo>
                      <a:pt x="1902" y="11975"/>
                    </a:lnTo>
                    <a:lnTo>
                      <a:pt x="2536" y="11675"/>
                    </a:lnTo>
                    <a:cubicBezTo>
                      <a:pt x="2803" y="11942"/>
                      <a:pt x="3070" y="12176"/>
                      <a:pt x="3370" y="12376"/>
                    </a:cubicBezTo>
                    <a:lnTo>
                      <a:pt x="3236" y="13076"/>
                    </a:lnTo>
                    <a:lnTo>
                      <a:pt x="4170" y="13577"/>
                    </a:lnTo>
                    <a:lnTo>
                      <a:pt x="4637" y="13110"/>
                    </a:lnTo>
                    <a:cubicBezTo>
                      <a:pt x="4971" y="13243"/>
                      <a:pt x="5338" y="13343"/>
                      <a:pt x="5671" y="13410"/>
                    </a:cubicBezTo>
                    <a:lnTo>
                      <a:pt x="5805" y="14110"/>
                    </a:lnTo>
                    <a:lnTo>
                      <a:pt x="6872" y="14210"/>
                    </a:lnTo>
                    <a:lnTo>
                      <a:pt x="7139" y="13577"/>
                    </a:lnTo>
                    <a:cubicBezTo>
                      <a:pt x="7506" y="13577"/>
                      <a:pt x="7873" y="13543"/>
                      <a:pt x="8240" y="13510"/>
                    </a:cubicBezTo>
                    <a:lnTo>
                      <a:pt x="8607" y="14077"/>
                    </a:lnTo>
                    <a:lnTo>
                      <a:pt x="9608" y="13777"/>
                    </a:lnTo>
                    <a:lnTo>
                      <a:pt x="9608" y="13076"/>
                    </a:lnTo>
                    <a:cubicBezTo>
                      <a:pt x="9941" y="12943"/>
                      <a:pt x="10275" y="12776"/>
                      <a:pt x="10575" y="12576"/>
                    </a:cubicBezTo>
                    <a:lnTo>
                      <a:pt x="11142" y="13009"/>
                    </a:lnTo>
                    <a:lnTo>
                      <a:pt x="11976" y="12342"/>
                    </a:lnTo>
                    <a:lnTo>
                      <a:pt x="11709" y="11709"/>
                    </a:lnTo>
                    <a:cubicBezTo>
                      <a:pt x="11976" y="11442"/>
                      <a:pt x="12209" y="11175"/>
                      <a:pt x="12410" y="10875"/>
                    </a:cubicBezTo>
                    <a:lnTo>
                      <a:pt x="13077" y="11008"/>
                    </a:lnTo>
                    <a:lnTo>
                      <a:pt x="13610" y="10074"/>
                    </a:lnTo>
                    <a:lnTo>
                      <a:pt x="13110" y="9607"/>
                    </a:lnTo>
                    <a:cubicBezTo>
                      <a:pt x="13244" y="9240"/>
                      <a:pt x="13344" y="8907"/>
                      <a:pt x="13444" y="8573"/>
                    </a:cubicBezTo>
                    <a:lnTo>
                      <a:pt x="14111" y="8440"/>
                    </a:lnTo>
                    <a:lnTo>
                      <a:pt x="14211" y="7372"/>
                    </a:lnTo>
                    <a:lnTo>
                      <a:pt x="13577" y="7105"/>
                    </a:lnTo>
                    <a:cubicBezTo>
                      <a:pt x="13577" y="6738"/>
                      <a:pt x="13544" y="6371"/>
                      <a:pt x="13477" y="6038"/>
                    </a:cubicBezTo>
                    <a:lnTo>
                      <a:pt x="14077" y="5671"/>
                    </a:lnTo>
                    <a:lnTo>
                      <a:pt x="13777" y="4637"/>
                    </a:lnTo>
                    <a:lnTo>
                      <a:pt x="13077" y="4637"/>
                    </a:lnTo>
                    <a:cubicBezTo>
                      <a:pt x="12943" y="4303"/>
                      <a:pt x="12777" y="3970"/>
                      <a:pt x="12576" y="3669"/>
                    </a:cubicBezTo>
                    <a:lnTo>
                      <a:pt x="12977" y="3102"/>
                    </a:lnTo>
                    <a:lnTo>
                      <a:pt x="12310" y="2268"/>
                    </a:lnTo>
                    <a:lnTo>
                      <a:pt x="11676" y="2535"/>
                    </a:lnTo>
                    <a:cubicBezTo>
                      <a:pt x="11409" y="2268"/>
                      <a:pt x="11142" y="2035"/>
                      <a:pt x="10842" y="1835"/>
                    </a:cubicBezTo>
                    <a:lnTo>
                      <a:pt x="11009" y="1134"/>
                    </a:lnTo>
                    <a:lnTo>
                      <a:pt x="10041" y="634"/>
                    </a:lnTo>
                    <a:lnTo>
                      <a:pt x="9574" y="1134"/>
                    </a:lnTo>
                    <a:cubicBezTo>
                      <a:pt x="9241" y="1001"/>
                      <a:pt x="8874" y="867"/>
                      <a:pt x="8540" y="801"/>
                    </a:cubicBezTo>
                    <a:lnTo>
                      <a:pt x="8407" y="134"/>
                    </a:lnTo>
                    <a:lnTo>
                      <a:pt x="73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5"/>
              <p:cNvSpPr/>
              <p:nvPr/>
            </p:nvSpPr>
            <p:spPr>
              <a:xfrm>
                <a:off x="4724684" y="2203760"/>
                <a:ext cx="339662" cy="339662"/>
              </a:xfrm>
              <a:custGeom>
                <a:avLst/>
                <a:gdLst/>
                <a:ahLst/>
                <a:cxnLst/>
                <a:rect l="l" t="t" r="r" b="b"/>
                <a:pathLst>
                  <a:path w="16213" h="16213" extrusionOk="0">
                    <a:moveTo>
                      <a:pt x="8074" y="5135"/>
                    </a:moveTo>
                    <a:cubicBezTo>
                      <a:pt x="9635" y="5135"/>
                      <a:pt x="11121" y="6384"/>
                      <a:pt x="11075" y="8207"/>
                    </a:cubicBezTo>
                    <a:cubicBezTo>
                      <a:pt x="11009" y="9820"/>
                      <a:pt x="9676" y="11076"/>
                      <a:pt x="8069" y="11076"/>
                    </a:cubicBezTo>
                    <a:cubicBezTo>
                      <a:pt x="8048" y="11076"/>
                      <a:pt x="8027" y="11076"/>
                      <a:pt x="8006" y="11076"/>
                    </a:cubicBezTo>
                    <a:cubicBezTo>
                      <a:pt x="5338" y="10975"/>
                      <a:pt x="4137" y="7740"/>
                      <a:pt x="6071" y="5939"/>
                    </a:cubicBezTo>
                    <a:cubicBezTo>
                      <a:pt x="6668" y="5383"/>
                      <a:pt x="7378" y="5135"/>
                      <a:pt x="8074" y="5135"/>
                    </a:cubicBezTo>
                    <a:close/>
                    <a:moveTo>
                      <a:pt x="7072" y="1"/>
                    </a:moveTo>
                    <a:lnTo>
                      <a:pt x="6205" y="1235"/>
                    </a:lnTo>
                    <a:cubicBezTo>
                      <a:pt x="5771" y="1369"/>
                      <a:pt x="5338" y="1535"/>
                      <a:pt x="4904" y="1735"/>
                    </a:cubicBezTo>
                    <a:lnTo>
                      <a:pt x="3670" y="1402"/>
                    </a:lnTo>
                    <a:lnTo>
                      <a:pt x="1735" y="3237"/>
                    </a:lnTo>
                    <a:lnTo>
                      <a:pt x="1969" y="4471"/>
                    </a:lnTo>
                    <a:cubicBezTo>
                      <a:pt x="1735" y="4871"/>
                      <a:pt x="1535" y="5271"/>
                      <a:pt x="1368" y="5738"/>
                    </a:cubicBezTo>
                    <a:lnTo>
                      <a:pt x="67" y="6506"/>
                    </a:lnTo>
                    <a:lnTo>
                      <a:pt x="0" y="9141"/>
                    </a:lnTo>
                    <a:lnTo>
                      <a:pt x="1235" y="10008"/>
                    </a:lnTo>
                    <a:cubicBezTo>
                      <a:pt x="1368" y="10442"/>
                      <a:pt x="1535" y="10875"/>
                      <a:pt x="1735" y="11309"/>
                    </a:cubicBezTo>
                    <a:lnTo>
                      <a:pt x="1435" y="12543"/>
                    </a:lnTo>
                    <a:lnTo>
                      <a:pt x="3236" y="14478"/>
                    </a:lnTo>
                    <a:lnTo>
                      <a:pt x="4470" y="14244"/>
                    </a:lnTo>
                    <a:cubicBezTo>
                      <a:pt x="4871" y="14478"/>
                      <a:pt x="5304" y="14678"/>
                      <a:pt x="5738" y="14845"/>
                    </a:cubicBezTo>
                    <a:lnTo>
                      <a:pt x="6505" y="16146"/>
                    </a:lnTo>
                    <a:lnTo>
                      <a:pt x="9140" y="16213"/>
                    </a:lnTo>
                    <a:lnTo>
                      <a:pt x="10008" y="14978"/>
                    </a:lnTo>
                    <a:cubicBezTo>
                      <a:pt x="10441" y="14845"/>
                      <a:pt x="10875" y="14678"/>
                      <a:pt x="11309" y="14478"/>
                    </a:cubicBezTo>
                    <a:lnTo>
                      <a:pt x="12543" y="14778"/>
                    </a:lnTo>
                    <a:lnTo>
                      <a:pt x="14477" y="12977"/>
                    </a:lnTo>
                    <a:lnTo>
                      <a:pt x="14244" y="11743"/>
                    </a:lnTo>
                    <a:cubicBezTo>
                      <a:pt x="14477" y="11342"/>
                      <a:pt x="14678" y="10909"/>
                      <a:pt x="14844" y="10475"/>
                    </a:cubicBezTo>
                    <a:lnTo>
                      <a:pt x="16145" y="9708"/>
                    </a:lnTo>
                    <a:lnTo>
                      <a:pt x="16212" y="7073"/>
                    </a:lnTo>
                    <a:lnTo>
                      <a:pt x="14978" y="6205"/>
                    </a:lnTo>
                    <a:cubicBezTo>
                      <a:pt x="14844" y="5738"/>
                      <a:pt x="14678" y="5338"/>
                      <a:pt x="14477" y="4904"/>
                    </a:cubicBezTo>
                    <a:lnTo>
                      <a:pt x="14778" y="3670"/>
                    </a:lnTo>
                    <a:lnTo>
                      <a:pt x="12976" y="1735"/>
                    </a:lnTo>
                    <a:lnTo>
                      <a:pt x="11742" y="1969"/>
                    </a:lnTo>
                    <a:cubicBezTo>
                      <a:pt x="11342" y="1735"/>
                      <a:pt x="10908" y="1535"/>
                      <a:pt x="10475" y="1369"/>
                    </a:cubicBezTo>
                    <a:lnTo>
                      <a:pt x="9707" y="68"/>
                    </a:lnTo>
                    <a:lnTo>
                      <a:pt x="7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5"/>
              <p:cNvSpPr/>
              <p:nvPr/>
            </p:nvSpPr>
            <p:spPr>
              <a:xfrm>
                <a:off x="4302583" y="2346325"/>
                <a:ext cx="357826" cy="357826"/>
              </a:xfrm>
              <a:custGeom>
                <a:avLst/>
                <a:gdLst/>
                <a:ahLst/>
                <a:cxnLst/>
                <a:rect l="l" t="t" r="r" b="b"/>
                <a:pathLst>
                  <a:path w="17080" h="17080" extrusionOk="0">
                    <a:moveTo>
                      <a:pt x="8564" y="3363"/>
                    </a:moveTo>
                    <a:cubicBezTo>
                      <a:pt x="9542" y="3363"/>
                      <a:pt x="10532" y="3645"/>
                      <a:pt x="11409" y="4237"/>
                    </a:cubicBezTo>
                    <a:cubicBezTo>
                      <a:pt x="15212" y="6739"/>
                      <a:pt x="14077" y="12643"/>
                      <a:pt x="9608" y="13544"/>
                    </a:cubicBezTo>
                    <a:cubicBezTo>
                      <a:pt x="9245" y="13616"/>
                      <a:pt x="8889" y="13651"/>
                      <a:pt x="8544" y="13651"/>
                    </a:cubicBezTo>
                    <a:cubicBezTo>
                      <a:pt x="4605" y="13651"/>
                      <a:pt x="1973" y="9168"/>
                      <a:pt x="4304" y="5672"/>
                    </a:cubicBezTo>
                    <a:cubicBezTo>
                      <a:pt x="5270" y="4180"/>
                      <a:pt x="6899" y="3363"/>
                      <a:pt x="8564" y="3363"/>
                    </a:cubicBezTo>
                    <a:close/>
                    <a:moveTo>
                      <a:pt x="8576" y="2947"/>
                    </a:moveTo>
                    <a:cubicBezTo>
                      <a:pt x="6816" y="2947"/>
                      <a:pt x="5050" y="3768"/>
                      <a:pt x="3937" y="5438"/>
                    </a:cubicBezTo>
                    <a:cubicBezTo>
                      <a:pt x="1502" y="9141"/>
                      <a:pt x="4137" y="14044"/>
                      <a:pt x="8574" y="14078"/>
                    </a:cubicBezTo>
                    <a:cubicBezTo>
                      <a:pt x="12777" y="14078"/>
                      <a:pt x="15478" y="9574"/>
                      <a:pt x="13477" y="5872"/>
                    </a:cubicBezTo>
                    <a:cubicBezTo>
                      <a:pt x="12430" y="3935"/>
                      <a:pt x="10507" y="2947"/>
                      <a:pt x="8576" y="2947"/>
                    </a:cubicBezTo>
                    <a:close/>
                    <a:moveTo>
                      <a:pt x="8207" y="401"/>
                    </a:moveTo>
                    <a:lnTo>
                      <a:pt x="9041" y="1302"/>
                    </a:lnTo>
                    <a:cubicBezTo>
                      <a:pt x="9074" y="1335"/>
                      <a:pt x="9107" y="1335"/>
                      <a:pt x="9174" y="1335"/>
                    </a:cubicBezTo>
                    <a:cubicBezTo>
                      <a:pt x="9641" y="1402"/>
                      <a:pt x="10108" y="1469"/>
                      <a:pt x="10575" y="1602"/>
                    </a:cubicBezTo>
                    <a:cubicBezTo>
                      <a:pt x="10592" y="1619"/>
                      <a:pt x="10608" y="1627"/>
                      <a:pt x="10629" y="1627"/>
                    </a:cubicBezTo>
                    <a:cubicBezTo>
                      <a:pt x="10650" y="1627"/>
                      <a:pt x="10675" y="1619"/>
                      <a:pt x="10708" y="1602"/>
                    </a:cubicBezTo>
                    <a:lnTo>
                      <a:pt x="12043" y="1035"/>
                    </a:lnTo>
                    <a:lnTo>
                      <a:pt x="14111" y="2403"/>
                    </a:lnTo>
                    <a:lnTo>
                      <a:pt x="14111" y="3870"/>
                    </a:lnTo>
                    <a:cubicBezTo>
                      <a:pt x="14111" y="3904"/>
                      <a:pt x="14111" y="3937"/>
                      <a:pt x="14144" y="4004"/>
                    </a:cubicBezTo>
                    <a:cubicBezTo>
                      <a:pt x="14444" y="4337"/>
                      <a:pt x="14711" y="4738"/>
                      <a:pt x="14945" y="5171"/>
                    </a:cubicBezTo>
                    <a:cubicBezTo>
                      <a:pt x="14945" y="5205"/>
                      <a:pt x="14978" y="5238"/>
                      <a:pt x="15045" y="5271"/>
                    </a:cubicBezTo>
                    <a:lnTo>
                      <a:pt x="16179" y="5705"/>
                    </a:lnTo>
                    <a:lnTo>
                      <a:pt x="16679" y="8173"/>
                    </a:lnTo>
                    <a:lnTo>
                      <a:pt x="15812" y="9007"/>
                    </a:lnTo>
                    <a:cubicBezTo>
                      <a:pt x="15779" y="9041"/>
                      <a:pt x="15745" y="9074"/>
                      <a:pt x="15745" y="9141"/>
                    </a:cubicBezTo>
                    <a:cubicBezTo>
                      <a:pt x="15712" y="9608"/>
                      <a:pt x="15612" y="10041"/>
                      <a:pt x="15478" y="10508"/>
                    </a:cubicBezTo>
                    <a:cubicBezTo>
                      <a:pt x="15478" y="10542"/>
                      <a:pt x="15478" y="10608"/>
                      <a:pt x="15478" y="10642"/>
                    </a:cubicBezTo>
                    <a:lnTo>
                      <a:pt x="16079" y="11976"/>
                    </a:lnTo>
                    <a:lnTo>
                      <a:pt x="14678" y="14078"/>
                    </a:lnTo>
                    <a:lnTo>
                      <a:pt x="13244" y="14044"/>
                    </a:lnTo>
                    <a:cubicBezTo>
                      <a:pt x="13177" y="14044"/>
                      <a:pt x="13143" y="14044"/>
                      <a:pt x="13110" y="14078"/>
                    </a:cubicBezTo>
                    <a:cubicBezTo>
                      <a:pt x="12743" y="14378"/>
                      <a:pt x="12343" y="14645"/>
                      <a:pt x="11943" y="14845"/>
                    </a:cubicBezTo>
                    <a:cubicBezTo>
                      <a:pt x="11876" y="14878"/>
                      <a:pt x="11843" y="14911"/>
                      <a:pt x="11843" y="14978"/>
                    </a:cubicBezTo>
                    <a:lnTo>
                      <a:pt x="11376" y="16112"/>
                    </a:lnTo>
                    <a:lnTo>
                      <a:pt x="8940" y="16613"/>
                    </a:lnTo>
                    <a:lnTo>
                      <a:pt x="8107" y="15745"/>
                    </a:lnTo>
                    <a:cubicBezTo>
                      <a:pt x="8040" y="15679"/>
                      <a:pt x="8006" y="15679"/>
                      <a:pt x="7973" y="15679"/>
                    </a:cubicBezTo>
                    <a:cubicBezTo>
                      <a:pt x="7473" y="15612"/>
                      <a:pt x="7039" y="15545"/>
                      <a:pt x="6572" y="15412"/>
                    </a:cubicBezTo>
                    <a:lnTo>
                      <a:pt x="6505" y="15412"/>
                    </a:lnTo>
                    <a:cubicBezTo>
                      <a:pt x="6505" y="15412"/>
                      <a:pt x="6472" y="15412"/>
                      <a:pt x="6439" y="15445"/>
                    </a:cubicBezTo>
                    <a:lnTo>
                      <a:pt x="5138" y="16012"/>
                    </a:lnTo>
                    <a:lnTo>
                      <a:pt x="3036" y="14645"/>
                    </a:lnTo>
                    <a:lnTo>
                      <a:pt x="3036" y="13177"/>
                    </a:lnTo>
                    <a:cubicBezTo>
                      <a:pt x="3036" y="13144"/>
                      <a:pt x="3036" y="13077"/>
                      <a:pt x="3003" y="13043"/>
                    </a:cubicBezTo>
                    <a:cubicBezTo>
                      <a:pt x="2703" y="12710"/>
                      <a:pt x="2436" y="12310"/>
                      <a:pt x="2236" y="11909"/>
                    </a:cubicBezTo>
                    <a:cubicBezTo>
                      <a:pt x="2202" y="11843"/>
                      <a:pt x="2169" y="11809"/>
                      <a:pt x="2102" y="11776"/>
                    </a:cubicBezTo>
                    <a:lnTo>
                      <a:pt x="968" y="11342"/>
                    </a:lnTo>
                    <a:lnTo>
                      <a:pt x="468" y="8874"/>
                    </a:lnTo>
                    <a:lnTo>
                      <a:pt x="1335" y="8040"/>
                    </a:lnTo>
                    <a:cubicBezTo>
                      <a:pt x="1368" y="8007"/>
                      <a:pt x="1402" y="7973"/>
                      <a:pt x="1402" y="7906"/>
                    </a:cubicBezTo>
                    <a:cubicBezTo>
                      <a:pt x="1435" y="7473"/>
                      <a:pt x="1535" y="7006"/>
                      <a:pt x="1669" y="6572"/>
                    </a:cubicBezTo>
                    <a:cubicBezTo>
                      <a:pt x="1669" y="6505"/>
                      <a:pt x="1669" y="6439"/>
                      <a:pt x="1669" y="6405"/>
                    </a:cubicBezTo>
                    <a:lnTo>
                      <a:pt x="1068" y="5071"/>
                    </a:lnTo>
                    <a:lnTo>
                      <a:pt x="2469" y="2970"/>
                    </a:lnTo>
                    <a:lnTo>
                      <a:pt x="3904" y="3003"/>
                    </a:lnTo>
                    <a:cubicBezTo>
                      <a:pt x="3937" y="3003"/>
                      <a:pt x="4004" y="2970"/>
                      <a:pt x="4037" y="2970"/>
                    </a:cubicBezTo>
                    <a:cubicBezTo>
                      <a:pt x="4404" y="2669"/>
                      <a:pt x="4804" y="2403"/>
                      <a:pt x="5204" y="2169"/>
                    </a:cubicBezTo>
                    <a:cubicBezTo>
                      <a:pt x="5271" y="2169"/>
                      <a:pt x="5305" y="2102"/>
                      <a:pt x="5305" y="2069"/>
                    </a:cubicBezTo>
                    <a:lnTo>
                      <a:pt x="5738" y="901"/>
                    </a:lnTo>
                    <a:lnTo>
                      <a:pt x="8207" y="401"/>
                    </a:lnTo>
                    <a:close/>
                    <a:moveTo>
                      <a:pt x="8207" y="1"/>
                    </a:moveTo>
                    <a:lnTo>
                      <a:pt x="5505" y="568"/>
                    </a:lnTo>
                    <a:cubicBezTo>
                      <a:pt x="5438" y="568"/>
                      <a:pt x="5405" y="635"/>
                      <a:pt x="5371" y="701"/>
                    </a:cubicBezTo>
                    <a:lnTo>
                      <a:pt x="4904" y="1869"/>
                    </a:lnTo>
                    <a:cubicBezTo>
                      <a:pt x="4504" y="2069"/>
                      <a:pt x="4137" y="2302"/>
                      <a:pt x="3803" y="2603"/>
                    </a:cubicBezTo>
                    <a:lnTo>
                      <a:pt x="2302" y="2569"/>
                    </a:lnTo>
                    <a:cubicBezTo>
                      <a:pt x="2236" y="2569"/>
                      <a:pt x="2169" y="2603"/>
                      <a:pt x="2136" y="2669"/>
                    </a:cubicBezTo>
                    <a:lnTo>
                      <a:pt x="601" y="4938"/>
                    </a:lnTo>
                    <a:cubicBezTo>
                      <a:pt x="568" y="5004"/>
                      <a:pt x="568" y="5071"/>
                      <a:pt x="601" y="5138"/>
                    </a:cubicBezTo>
                    <a:lnTo>
                      <a:pt x="1202" y="6505"/>
                    </a:lnTo>
                    <a:cubicBezTo>
                      <a:pt x="1102" y="6939"/>
                      <a:pt x="1035" y="7373"/>
                      <a:pt x="968" y="7806"/>
                    </a:cubicBezTo>
                    <a:lnTo>
                      <a:pt x="67" y="8707"/>
                    </a:lnTo>
                    <a:cubicBezTo>
                      <a:pt x="34" y="8740"/>
                      <a:pt x="1" y="8807"/>
                      <a:pt x="1" y="8874"/>
                    </a:cubicBezTo>
                    <a:lnTo>
                      <a:pt x="568" y="11576"/>
                    </a:lnTo>
                    <a:cubicBezTo>
                      <a:pt x="568" y="11642"/>
                      <a:pt x="635" y="11709"/>
                      <a:pt x="701" y="11709"/>
                    </a:cubicBezTo>
                    <a:lnTo>
                      <a:pt x="1869" y="12176"/>
                    </a:lnTo>
                    <a:cubicBezTo>
                      <a:pt x="2069" y="12576"/>
                      <a:pt x="2302" y="12943"/>
                      <a:pt x="2603" y="13310"/>
                    </a:cubicBezTo>
                    <a:lnTo>
                      <a:pt x="2603" y="14778"/>
                    </a:lnTo>
                    <a:cubicBezTo>
                      <a:pt x="2603" y="14845"/>
                      <a:pt x="2636" y="14911"/>
                      <a:pt x="2703" y="14945"/>
                    </a:cubicBezTo>
                    <a:lnTo>
                      <a:pt x="4971" y="16479"/>
                    </a:lnTo>
                    <a:cubicBezTo>
                      <a:pt x="5004" y="16496"/>
                      <a:pt x="5038" y="16504"/>
                      <a:pt x="5071" y="16504"/>
                    </a:cubicBezTo>
                    <a:cubicBezTo>
                      <a:pt x="5104" y="16504"/>
                      <a:pt x="5138" y="16496"/>
                      <a:pt x="5171" y="16479"/>
                    </a:cubicBezTo>
                    <a:lnTo>
                      <a:pt x="6539" y="15879"/>
                    </a:lnTo>
                    <a:cubicBezTo>
                      <a:pt x="6972" y="15979"/>
                      <a:pt x="7406" y="16079"/>
                      <a:pt x="7840" y="16112"/>
                    </a:cubicBezTo>
                    <a:lnTo>
                      <a:pt x="8707" y="17013"/>
                    </a:lnTo>
                    <a:cubicBezTo>
                      <a:pt x="8740" y="17046"/>
                      <a:pt x="8807" y="17080"/>
                      <a:pt x="8874" y="17080"/>
                    </a:cubicBezTo>
                    <a:lnTo>
                      <a:pt x="8907" y="17080"/>
                    </a:lnTo>
                    <a:lnTo>
                      <a:pt x="11609" y="16513"/>
                    </a:lnTo>
                    <a:cubicBezTo>
                      <a:pt x="11676" y="16513"/>
                      <a:pt x="11709" y="16446"/>
                      <a:pt x="11742" y="16379"/>
                    </a:cubicBezTo>
                    <a:lnTo>
                      <a:pt x="12209" y="15212"/>
                    </a:lnTo>
                    <a:cubicBezTo>
                      <a:pt x="12576" y="15012"/>
                      <a:pt x="12977" y="14745"/>
                      <a:pt x="13310" y="14478"/>
                    </a:cubicBezTo>
                    <a:lnTo>
                      <a:pt x="14811" y="14511"/>
                    </a:lnTo>
                    <a:cubicBezTo>
                      <a:pt x="14878" y="14511"/>
                      <a:pt x="14945" y="14478"/>
                      <a:pt x="14978" y="14411"/>
                    </a:cubicBezTo>
                    <a:lnTo>
                      <a:pt x="16479" y="12143"/>
                    </a:lnTo>
                    <a:cubicBezTo>
                      <a:pt x="16513" y="12076"/>
                      <a:pt x="16513" y="12009"/>
                      <a:pt x="16479" y="11943"/>
                    </a:cubicBezTo>
                    <a:lnTo>
                      <a:pt x="15879" y="10575"/>
                    </a:lnTo>
                    <a:cubicBezTo>
                      <a:pt x="15979" y="10141"/>
                      <a:pt x="16079" y="9708"/>
                      <a:pt x="16112" y="9274"/>
                    </a:cubicBezTo>
                    <a:lnTo>
                      <a:pt x="17013" y="8407"/>
                    </a:lnTo>
                    <a:cubicBezTo>
                      <a:pt x="17080" y="8340"/>
                      <a:pt x="17080" y="8273"/>
                      <a:pt x="17080" y="8207"/>
                    </a:cubicBezTo>
                    <a:lnTo>
                      <a:pt x="16546" y="5505"/>
                    </a:lnTo>
                    <a:cubicBezTo>
                      <a:pt x="16513" y="5438"/>
                      <a:pt x="16479" y="5405"/>
                      <a:pt x="16412" y="5371"/>
                    </a:cubicBezTo>
                    <a:lnTo>
                      <a:pt x="15245" y="4904"/>
                    </a:lnTo>
                    <a:cubicBezTo>
                      <a:pt x="15011" y="4504"/>
                      <a:pt x="14778" y="4137"/>
                      <a:pt x="14478" y="3804"/>
                    </a:cubicBezTo>
                    <a:lnTo>
                      <a:pt x="14511" y="2302"/>
                    </a:lnTo>
                    <a:cubicBezTo>
                      <a:pt x="14511" y="2236"/>
                      <a:pt x="14478" y="2169"/>
                      <a:pt x="14411" y="2136"/>
                    </a:cubicBezTo>
                    <a:lnTo>
                      <a:pt x="12143" y="601"/>
                    </a:lnTo>
                    <a:lnTo>
                      <a:pt x="11943" y="601"/>
                    </a:lnTo>
                    <a:lnTo>
                      <a:pt x="10575" y="1202"/>
                    </a:lnTo>
                    <a:cubicBezTo>
                      <a:pt x="10141" y="1102"/>
                      <a:pt x="9708" y="1002"/>
                      <a:pt x="9274" y="968"/>
                    </a:cubicBezTo>
                    <a:lnTo>
                      <a:pt x="8407" y="68"/>
                    </a:lnTo>
                    <a:cubicBezTo>
                      <a:pt x="8340" y="34"/>
                      <a:pt x="8273" y="1"/>
                      <a:pt x="82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5"/>
              <p:cNvSpPr/>
              <p:nvPr/>
            </p:nvSpPr>
            <p:spPr>
              <a:xfrm>
                <a:off x="5166352" y="2159053"/>
                <a:ext cx="986075" cy="1160777"/>
              </a:xfrm>
              <a:custGeom>
                <a:avLst/>
                <a:gdLst/>
                <a:ahLst/>
                <a:cxnLst/>
                <a:rect l="l" t="t" r="r" b="b"/>
                <a:pathLst>
                  <a:path w="47068" h="55407" extrusionOk="0">
                    <a:moveTo>
                      <a:pt x="30122" y="15845"/>
                    </a:moveTo>
                    <a:lnTo>
                      <a:pt x="27887" y="32457"/>
                    </a:lnTo>
                    <a:lnTo>
                      <a:pt x="13943" y="30589"/>
                    </a:lnTo>
                    <a:lnTo>
                      <a:pt x="30122" y="15845"/>
                    </a:lnTo>
                    <a:close/>
                    <a:moveTo>
                      <a:pt x="32223" y="0"/>
                    </a:moveTo>
                    <a:lnTo>
                      <a:pt x="1601" y="28220"/>
                    </a:lnTo>
                    <a:lnTo>
                      <a:pt x="0" y="40262"/>
                    </a:lnTo>
                    <a:lnTo>
                      <a:pt x="26386" y="43831"/>
                    </a:lnTo>
                    <a:lnTo>
                      <a:pt x="25051" y="53705"/>
                    </a:lnTo>
                    <a:lnTo>
                      <a:pt x="37694" y="55406"/>
                    </a:lnTo>
                    <a:lnTo>
                      <a:pt x="38995" y="45533"/>
                    </a:lnTo>
                    <a:lnTo>
                      <a:pt x="45533" y="46433"/>
                    </a:lnTo>
                    <a:lnTo>
                      <a:pt x="47067" y="35058"/>
                    </a:lnTo>
                    <a:lnTo>
                      <a:pt x="40529" y="34158"/>
                    </a:lnTo>
                    <a:lnTo>
                      <a:pt x="44832" y="1735"/>
                    </a:lnTo>
                    <a:lnTo>
                      <a:pt x="32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9" name="Google Shape;929;p45"/>
            <p:cNvSpPr/>
            <p:nvPr/>
          </p:nvSpPr>
          <p:spPr>
            <a:xfrm>
              <a:off x="4368094" y="3024079"/>
              <a:ext cx="759836" cy="515873"/>
            </a:xfrm>
            <a:custGeom>
              <a:avLst/>
              <a:gdLst/>
              <a:ahLst/>
              <a:cxnLst/>
              <a:rect l="l" t="t" r="r" b="b"/>
              <a:pathLst>
                <a:path w="36269" h="24624" extrusionOk="0">
                  <a:moveTo>
                    <a:pt x="14393" y="0"/>
                  </a:moveTo>
                  <a:cubicBezTo>
                    <a:pt x="1" y="0"/>
                    <a:pt x="908" y="15522"/>
                    <a:pt x="376" y="24257"/>
                  </a:cubicBezTo>
                  <a:lnTo>
                    <a:pt x="30865" y="24624"/>
                  </a:lnTo>
                  <a:cubicBezTo>
                    <a:pt x="30865" y="24624"/>
                    <a:pt x="36269" y="2608"/>
                    <a:pt x="17422" y="206"/>
                  </a:cubicBezTo>
                  <a:cubicBezTo>
                    <a:pt x="16343" y="67"/>
                    <a:pt x="15335" y="0"/>
                    <a:pt x="1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4468905" y="3094093"/>
              <a:ext cx="321499" cy="320765"/>
            </a:xfrm>
            <a:custGeom>
              <a:avLst/>
              <a:gdLst/>
              <a:ahLst/>
              <a:cxnLst/>
              <a:rect l="l" t="t" r="r" b="b"/>
              <a:pathLst>
                <a:path w="15346" h="15311" extrusionOk="0">
                  <a:moveTo>
                    <a:pt x="7673" y="0"/>
                  </a:moveTo>
                  <a:cubicBezTo>
                    <a:pt x="3437" y="0"/>
                    <a:pt x="1" y="3436"/>
                    <a:pt x="1" y="7672"/>
                  </a:cubicBezTo>
                  <a:cubicBezTo>
                    <a:pt x="1" y="11875"/>
                    <a:pt x="3437" y="15311"/>
                    <a:pt x="7673" y="15311"/>
                  </a:cubicBezTo>
                  <a:cubicBezTo>
                    <a:pt x="11909" y="15311"/>
                    <a:pt x="15345" y="11875"/>
                    <a:pt x="15345" y="7672"/>
                  </a:cubicBezTo>
                  <a:cubicBezTo>
                    <a:pt x="15345" y="3436"/>
                    <a:pt x="11909" y="0"/>
                    <a:pt x="7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4485686" y="3092292"/>
              <a:ext cx="301219" cy="129701"/>
            </a:xfrm>
            <a:custGeom>
              <a:avLst/>
              <a:gdLst/>
              <a:ahLst/>
              <a:cxnLst/>
              <a:rect l="l" t="t" r="r" b="b"/>
              <a:pathLst>
                <a:path w="14378" h="6191" extrusionOk="0">
                  <a:moveTo>
                    <a:pt x="6818" y="1"/>
                  </a:moveTo>
                  <a:cubicBezTo>
                    <a:pt x="3523" y="1"/>
                    <a:pt x="332" y="2415"/>
                    <a:pt x="0" y="4856"/>
                  </a:cubicBezTo>
                  <a:lnTo>
                    <a:pt x="14377" y="6190"/>
                  </a:lnTo>
                  <a:cubicBezTo>
                    <a:pt x="13877" y="3088"/>
                    <a:pt x="10741" y="586"/>
                    <a:pt x="7873" y="86"/>
                  </a:cubicBezTo>
                  <a:cubicBezTo>
                    <a:pt x="7522" y="28"/>
                    <a:pt x="7169" y="1"/>
                    <a:pt x="6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4656198" y="3171608"/>
              <a:ext cx="98549" cy="152453"/>
            </a:xfrm>
            <a:custGeom>
              <a:avLst/>
              <a:gdLst/>
              <a:ahLst/>
              <a:cxnLst/>
              <a:rect l="l" t="t" r="r" b="b"/>
              <a:pathLst>
                <a:path w="4704" h="7277" extrusionOk="0">
                  <a:moveTo>
                    <a:pt x="2426" y="1"/>
                  </a:moveTo>
                  <a:cubicBezTo>
                    <a:pt x="1223" y="1"/>
                    <a:pt x="165" y="1546"/>
                    <a:pt x="67" y="3539"/>
                  </a:cubicBezTo>
                  <a:cubicBezTo>
                    <a:pt x="0" y="5540"/>
                    <a:pt x="901" y="7208"/>
                    <a:pt x="2169" y="7275"/>
                  </a:cubicBezTo>
                  <a:cubicBezTo>
                    <a:pt x="2194" y="7276"/>
                    <a:pt x="2219" y="7277"/>
                    <a:pt x="2245" y="7277"/>
                  </a:cubicBezTo>
                  <a:cubicBezTo>
                    <a:pt x="3448" y="7277"/>
                    <a:pt x="4506" y="5732"/>
                    <a:pt x="4604" y="3772"/>
                  </a:cubicBezTo>
                  <a:cubicBezTo>
                    <a:pt x="4704" y="1771"/>
                    <a:pt x="3770" y="69"/>
                    <a:pt x="2502" y="3"/>
                  </a:cubicBezTo>
                  <a:cubicBezTo>
                    <a:pt x="2477" y="1"/>
                    <a:pt x="2452" y="1"/>
                    <a:pt x="2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4403227" y="3084980"/>
              <a:ext cx="395557" cy="338971"/>
            </a:xfrm>
            <a:custGeom>
              <a:avLst/>
              <a:gdLst/>
              <a:ahLst/>
              <a:cxnLst/>
              <a:rect l="l" t="t" r="r" b="b"/>
              <a:pathLst>
                <a:path w="18881" h="16180" extrusionOk="0">
                  <a:moveTo>
                    <a:pt x="10808" y="835"/>
                  </a:moveTo>
                  <a:cubicBezTo>
                    <a:pt x="14811" y="835"/>
                    <a:pt x="18046" y="4104"/>
                    <a:pt x="18046" y="8107"/>
                  </a:cubicBezTo>
                  <a:cubicBezTo>
                    <a:pt x="18046" y="12462"/>
                    <a:pt x="14475" y="15351"/>
                    <a:pt x="10750" y="15351"/>
                  </a:cubicBezTo>
                  <a:cubicBezTo>
                    <a:pt x="8968" y="15351"/>
                    <a:pt x="7150" y="14690"/>
                    <a:pt x="5671" y="13211"/>
                  </a:cubicBezTo>
                  <a:cubicBezTo>
                    <a:pt x="1101" y="8641"/>
                    <a:pt x="4337" y="835"/>
                    <a:pt x="10808" y="835"/>
                  </a:cubicBezTo>
                  <a:close/>
                  <a:moveTo>
                    <a:pt x="10735" y="0"/>
                  </a:moveTo>
                  <a:cubicBezTo>
                    <a:pt x="8756" y="0"/>
                    <a:pt x="6740" y="733"/>
                    <a:pt x="5104" y="2370"/>
                  </a:cubicBezTo>
                  <a:cubicBezTo>
                    <a:pt x="0" y="7473"/>
                    <a:pt x="3603" y="16180"/>
                    <a:pt x="10808" y="16180"/>
                  </a:cubicBezTo>
                  <a:cubicBezTo>
                    <a:pt x="15278" y="16180"/>
                    <a:pt x="18880" y="12544"/>
                    <a:pt x="18880" y="8107"/>
                  </a:cubicBezTo>
                  <a:cubicBezTo>
                    <a:pt x="18880" y="3228"/>
                    <a:pt x="14887" y="0"/>
                    <a:pt x="10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4964247" y="3277385"/>
              <a:ext cx="39281" cy="250185"/>
            </a:xfrm>
            <a:custGeom>
              <a:avLst/>
              <a:gdLst/>
              <a:ahLst/>
              <a:cxnLst/>
              <a:rect l="l" t="t" r="r" b="b"/>
              <a:pathLst>
                <a:path w="1875" h="11942" extrusionOk="0">
                  <a:moveTo>
                    <a:pt x="246" y="0"/>
                  </a:moveTo>
                  <a:cubicBezTo>
                    <a:pt x="124" y="0"/>
                    <a:pt x="1" y="100"/>
                    <a:pt x="40" y="257"/>
                  </a:cubicBezTo>
                  <a:cubicBezTo>
                    <a:pt x="1408" y="5995"/>
                    <a:pt x="74" y="11632"/>
                    <a:pt x="74" y="11699"/>
                  </a:cubicBezTo>
                  <a:cubicBezTo>
                    <a:pt x="40" y="11799"/>
                    <a:pt x="107" y="11932"/>
                    <a:pt x="240" y="11932"/>
                  </a:cubicBezTo>
                  <a:lnTo>
                    <a:pt x="274" y="11932"/>
                  </a:lnTo>
                  <a:cubicBezTo>
                    <a:pt x="292" y="11938"/>
                    <a:pt x="309" y="11941"/>
                    <a:pt x="327" y="11941"/>
                  </a:cubicBezTo>
                  <a:cubicBezTo>
                    <a:pt x="407" y="11941"/>
                    <a:pt x="480" y="11881"/>
                    <a:pt x="507" y="11799"/>
                  </a:cubicBezTo>
                  <a:cubicBezTo>
                    <a:pt x="507" y="11732"/>
                    <a:pt x="1875" y="5995"/>
                    <a:pt x="441" y="157"/>
                  </a:cubicBezTo>
                  <a:cubicBezTo>
                    <a:pt x="413" y="48"/>
                    <a:pt x="330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4898694" y="3140833"/>
              <a:ext cx="51726" cy="76970"/>
            </a:xfrm>
            <a:custGeom>
              <a:avLst/>
              <a:gdLst/>
              <a:ahLst/>
              <a:cxnLst/>
              <a:rect l="l" t="t" r="r" b="b"/>
              <a:pathLst>
                <a:path w="2469" h="3674" extrusionOk="0">
                  <a:moveTo>
                    <a:pt x="224" y="1"/>
                  </a:moveTo>
                  <a:cubicBezTo>
                    <a:pt x="182" y="1"/>
                    <a:pt x="139" y="12"/>
                    <a:pt x="100" y="37"/>
                  </a:cubicBezTo>
                  <a:cubicBezTo>
                    <a:pt x="0" y="137"/>
                    <a:pt x="0" y="237"/>
                    <a:pt x="67" y="338"/>
                  </a:cubicBezTo>
                  <a:cubicBezTo>
                    <a:pt x="868" y="1305"/>
                    <a:pt x="1535" y="2406"/>
                    <a:pt x="2069" y="3540"/>
                  </a:cubicBezTo>
                  <a:cubicBezTo>
                    <a:pt x="2102" y="3607"/>
                    <a:pt x="2169" y="3640"/>
                    <a:pt x="2235" y="3673"/>
                  </a:cubicBezTo>
                  <a:cubicBezTo>
                    <a:pt x="2269" y="3640"/>
                    <a:pt x="2302" y="3640"/>
                    <a:pt x="2335" y="3640"/>
                  </a:cubicBezTo>
                  <a:cubicBezTo>
                    <a:pt x="2435" y="3573"/>
                    <a:pt x="2469" y="3473"/>
                    <a:pt x="2435" y="3373"/>
                  </a:cubicBezTo>
                  <a:cubicBezTo>
                    <a:pt x="1902" y="2172"/>
                    <a:pt x="1201" y="1071"/>
                    <a:pt x="401" y="71"/>
                  </a:cubicBezTo>
                  <a:cubicBezTo>
                    <a:pt x="359" y="29"/>
                    <a:pt x="293" y="1"/>
                    <a:pt x="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3495903" y="4112012"/>
              <a:ext cx="696294" cy="338531"/>
            </a:xfrm>
            <a:custGeom>
              <a:avLst/>
              <a:gdLst/>
              <a:ahLst/>
              <a:cxnLst/>
              <a:rect l="l" t="t" r="r" b="b"/>
              <a:pathLst>
                <a:path w="33236" h="16159" extrusionOk="0">
                  <a:moveTo>
                    <a:pt x="14843" y="0"/>
                  </a:moveTo>
                  <a:cubicBezTo>
                    <a:pt x="14155" y="0"/>
                    <a:pt x="13478" y="336"/>
                    <a:pt x="13088" y="981"/>
                  </a:cubicBezTo>
                  <a:cubicBezTo>
                    <a:pt x="7017" y="10521"/>
                    <a:pt x="4115" y="11989"/>
                    <a:pt x="2914" y="11989"/>
                  </a:cubicBezTo>
                  <a:lnTo>
                    <a:pt x="2880" y="11989"/>
                  </a:lnTo>
                  <a:cubicBezTo>
                    <a:pt x="2858" y="11988"/>
                    <a:pt x="2837" y="11988"/>
                    <a:pt x="2815" y="11988"/>
                  </a:cubicBezTo>
                  <a:cubicBezTo>
                    <a:pt x="110" y="11988"/>
                    <a:pt x="0" y="16092"/>
                    <a:pt x="2747" y="16158"/>
                  </a:cubicBezTo>
                  <a:lnTo>
                    <a:pt x="2914" y="16158"/>
                  </a:lnTo>
                  <a:cubicBezTo>
                    <a:pt x="6450" y="16158"/>
                    <a:pt x="10219" y="12856"/>
                    <a:pt x="15323" y="5217"/>
                  </a:cubicBezTo>
                  <a:cubicBezTo>
                    <a:pt x="19826" y="8886"/>
                    <a:pt x="24663" y="12122"/>
                    <a:pt x="29800" y="14857"/>
                  </a:cubicBezTo>
                  <a:cubicBezTo>
                    <a:pt x="30130" y="15033"/>
                    <a:pt x="30483" y="15116"/>
                    <a:pt x="30829" y="15116"/>
                  </a:cubicBezTo>
                  <a:cubicBezTo>
                    <a:pt x="31599" y="15116"/>
                    <a:pt x="32333" y="14704"/>
                    <a:pt x="32702" y="13990"/>
                  </a:cubicBezTo>
                  <a:cubicBezTo>
                    <a:pt x="33235" y="12923"/>
                    <a:pt x="32768" y="11622"/>
                    <a:pt x="31701" y="11155"/>
                  </a:cubicBezTo>
                  <a:cubicBezTo>
                    <a:pt x="26164" y="8153"/>
                    <a:pt x="20960" y="4617"/>
                    <a:pt x="16223" y="514"/>
                  </a:cubicBezTo>
                  <a:cubicBezTo>
                    <a:pt x="15822" y="168"/>
                    <a:pt x="15330" y="0"/>
                    <a:pt x="14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3740034" y="3628654"/>
              <a:ext cx="435634" cy="486438"/>
            </a:xfrm>
            <a:custGeom>
              <a:avLst/>
              <a:gdLst/>
              <a:ahLst/>
              <a:cxnLst/>
              <a:rect l="l" t="t" r="r" b="b"/>
              <a:pathLst>
                <a:path w="20794" h="23219" extrusionOk="0">
                  <a:moveTo>
                    <a:pt x="19144" y="1"/>
                  </a:moveTo>
                  <a:cubicBezTo>
                    <a:pt x="19123" y="1"/>
                    <a:pt x="19102" y="1"/>
                    <a:pt x="19081" y="2"/>
                  </a:cubicBezTo>
                  <a:cubicBezTo>
                    <a:pt x="18547" y="2"/>
                    <a:pt x="6371" y="469"/>
                    <a:pt x="667" y="4372"/>
                  </a:cubicBezTo>
                  <a:cubicBezTo>
                    <a:pt x="167" y="4706"/>
                    <a:pt x="0" y="5339"/>
                    <a:pt x="234" y="5907"/>
                  </a:cubicBezTo>
                  <a:cubicBezTo>
                    <a:pt x="2869" y="11944"/>
                    <a:pt x="3236" y="19716"/>
                    <a:pt x="2936" y="21785"/>
                  </a:cubicBezTo>
                  <a:cubicBezTo>
                    <a:pt x="2836" y="22485"/>
                    <a:pt x="3303" y="23119"/>
                    <a:pt x="3970" y="23219"/>
                  </a:cubicBezTo>
                  <a:lnTo>
                    <a:pt x="4170" y="23219"/>
                  </a:lnTo>
                  <a:cubicBezTo>
                    <a:pt x="4770" y="23219"/>
                    <a:pt x="5304" y="22752"/>
                    <a:pt x="5404" y="22151"/>
                  </a:cubicBezTo>
                  <a:cubicBezTo>
                    <a:pt x="5804" y="19450"/>
                    <a:pt x="5271" y="11944"/>
                    <a:pt x="2936" y="5907"/>
                  </a:cubicBezTo>
                  <a:cubicBezTo>
                    <a:pt x="8406" y="2904"/>
                    <a:pt x="19047" y="2504"/>
                    <a:pt x="19147" y="2504"/>
                  </a:cubicBezTo>
                  <a:cubicBezTo>
                    <a:pt x="20793" y="2438"/>
                    <a:pt x="20717" y="1"/>
                    <a:pt x="19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3664195" y="4051634"/>
              <a:ext cx="226805" cy="161713"/>
            </a:xfrm>
            <a:custGeom>
              <a:avLst/>
              <a:gdLst/>
              <a:ahLst/>
              <a:cxnLst/>
              <a:rect l="l" t="t" r="r" b="b"/>
              <a:pathLst>
                <a:path w="10826" h="7719" extrusionOk="0">
                  <a:moveTo>
                    <a:pt x="7113" y="1"/>
                  </a:moveTo>
                  <a:cubicBezTo>
                    <a:pt x="5769" y="1"/>
                    <a:pt x="4233" y="487"/>
                    <a:pt x="3120" y="1361"/>
                  </a:cubicBezTo>
                  <a:cubicBezTo>
                    <a:pt x="1919" y="2228"/>
                    <a:pt x="351" y="4964"/>
                    <a:pt x="184" y="5931"/>
                  </a:cubicBezTo>
                  <a:cubicBezTo>
                    <a:pt x="0" y="6853"/>
                    <a:pt x="693" y="7718"/>
                    <a:pt x="1612" y="7718"/>
                  </a:cubicBezTo>
                  <a:cubicBezTo>
                    <a:pt x="1691" y="7718"/>
                    <a:pt x="1771" y="7712"/>
                    <a:pt x="1852" y="7699"/>
                  </a:cubicBezTo>
                  <a:cubicBezTo>
                    <a:pt x="3112" y="7582"/>
                    <a:pt x="4783" y="5973"/>
                    <a:pt x="5172" y="5582"/>
                  </a:cubicBezTo>
                  <a:lnTo>
                    <a:pt x="5172" y="5582"/>
                  </a:lnTo>
                  <a:cubicBezTo>
                    <a:pt x="4504" y="6298"/>
                    <a:pt x="4802" y="6886"/>
                    <a:pt x="5660" y="6886"/>
                  </a:cubicBezTo>
                  <a:cubicBezTo>
                    <a:pt x="6270" y="6886"/>
                    <a:pt x="7161" y="6589"/>
                    <a:pt x="8190" y="5831"/>
                  </a:cubicBezTo>
                  <a:cubicBezTo>
                    <a:pt x="9558" y="4797"/>
                    <a:pt x="10825" y="3596"/>
                    <a:pt x="9891" y="1394"/>
                  </a:cubicBezTo>
                  <a:cubicBezTo>
                    <a:pt x="9486" y="437"/>
                    <a:pt x="8386" y="1"/>
                    <a:pt x="7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4011881" y="3438616"/>
              <a:ext cx="1215289" cy="1032186"/>
            </a:xfrm>
            <a:custGeom>
              <a:avLst/>
              <a:gdLst/>
              <a:ahLst/>
              <a:cxnLst/>
              <a:rect l="l" t="t" r="r" b="b"/>
              <a:pathLst>
                <a:path w="58009" h="49269" extrusionOk="0">
                  <a:moveTo>
                    <a:pt x="0" y="0"/>
                  </a:moveTo>
                  <a:lnTo>
                    <a:pt x="2035" y="47634"/>
                  </a:lnTo>
                  <a:lnTo>
                    <a:pt x="51137" y="49269"/>
                  </a:lnTo>
                  <a:lnTo>
                    <a:pt x="58008" y="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5083180" y="3465872"/>
              <a:ext cx="364111" cy="1004930"/>
            </a:xfrm>
            <a:custGeom>
              <a:avLst/>
              <a:gdLst/>
              <a:ahLst/>
              <a:cxnLst/>
              <a:rect l="l" t="t" r="r" b="b"/>
              <a:pathLst>
                <a:path w="17380" h="47968" extrusionOk="0">
                  <a:moveTo>
                    <a:pt x="6872" y="0"/>
                  </a:moveTo>
                  <a:lnTo>
                    <a:pt x="1" y="47968"/>
                  </a:lnTo>
                  <a:lnTo>
                    <a:pt x="13210" y="45966"/>
                  </a:lnTo>
                  <a:lnTo>
                    <a:pt x="17380" y="1668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5083180" y="3465872"/>
              <a:ext cx="364111" cy="1004930"/>
            </a:xfrm>
            <a:custGeom>
              <a:avLst/>
              <a:gdLst/>
              <a:ahLst/>
              <a:cxnLst/>
              <a:rect l="l" t="t" r="r" b="b"/>
              <a:pathLst>
                <a:path w="17380" h="47968" extrusionOk="0">
                  <a:moveTo>
                    <a:pt x="6872" y="0"/>
                  </a:moveTo>
                  <a:lnTo>
                    <a:pt x="1" y="47968"/>
                  </a:lnTo>
                  <a:lnTo>
                    <a:pt x="13210" y="45966"/>
                  </a:lnTo>
                  <a:lnTo>
                    <a:pt x="17380" y="1668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4114641" y="3539909"/>
              <a:ext cx="993721" cy="828908"/>
            </a:xfrm>
            <a:custGeom>
              <a:avLst/>
              <a:gdLst/>
              <a:ahLst/>
              <a:cxnLst/>
              <a:rect l="l" t="t" r="r" b="b"/>
              <a:pathLst>
                <a:path w="47433" h="39566" extrusionOk="0">
                  <a:moveTo>
                    <a:pt x="5217" y="1"/>
                  </a:moveTo>
                  <a:cubicBezTo>
                    <a:pt x="2304" y="1"/>
                    <a:pt x="0" y="2410"/>
                    <a:pt x="99" y="5339"/>
                  </a:cubicBezTo>
                  <a:lnTo>
                    <a:pt x="1333" y="33626"/>
                  </a:lnTo>
                  <a:cubicBezTo>
                    <a:pt x="1433" y="36295"/>
                    <a:pt x="3601" y="38429"/>
                    <a:pt x="6270" y="38529"/>
                  </a:cubicBezTo>
                  <a:lnTo>
                    <a:pt x="37726" y="39564"/>
                  </a:lnTo>
                  <a:cubicBezTo>
                    <a:pt x="37770" y="39565"/>
                    <a:pt x="37814" y="39565"/>
                    <a:pt x="37858" y="39565"/>
                  </a:cubicBezTo>
                  <a:cubicBezTo>
                    <a:pt x="40403" y="39565"/>
                    <a:pt x="42569" y="37685"/>
                    <a:pt x="42929" y="35160"/>
                  </a:cubicBezTo>
                  <a:lnTo>
                    <a:pt x="46999" y="6673"/>
                  </a:lnTo>
                  <a:cubicBezTo>
                    <a:pt x="47433" y="3638"/>
                    <a:pt x="45131" y="903"/>
                    <a:pt x="42062" y="836"/>
                  </a:cubicBezTo>
                  <a:lnTo>
                    <a:pt x="5336" y="2"/>
                  </a:lnTo>
                  <a:cubicBezTo>
                    <a:pt x="5296" y="1"/>
                    <a:pt x="5256" y="1"/>
                    <a:pt x="5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4220815" y="3721630"/>
              <a:ext cx="123731" cy="147488"/>
            </a:xfrm>
            <a:custGeom>
              <a:avLst/>
              <a:gdLst/>
              <a:ahLst/>
              <a:cxnLst/>
              <a:rect l="l" t="t" r="r" b="b"/>
              <a:pathLst>
                <a:path w="5906" h="7040" extrusionOk="0">
                  <a:moveTo>
                    <a:pt x="234" y="1"/>
                  </a:moveTo>
                  <a:lnTo>
                    <a:pt x="1" y="6872"/>
                  </a:lnTo>
                  <a:lnTo>
                    <a:pt x="5772" y="7039"/>
                  </a:lnTo>
                  <a:lnTo>
                    <a:pt x="5838" y="5505"/>
                  </a:lnTo>
                  <a:lnTo>
                    <a:pt x="2169" y="5371"/>
                  </a:lnTo>
                  <a:lnTo>
                    <a:pt x="2203" y="4037"/>
                  </a:lnTo>
                  <a:lnTo>
                    <a:pt x="5505" y="4137"/>
                  </a:lnTo>
                  <a:lnTo>
                    <a:pt x="5572" y="2736"/>
                  </a:lnTo>
                  <a:lnTo>
                    <a:pt x="2269" y="2636"/>
                  </a:lnTo>
                  <a:lnTo>
                    <a:pt x="2303" y="1535"/>
                  </a:lnTo>
                  <a:lnTo>
                    <a:pt x="5872" y="1635"/>
                  </a:lnTo>
                  <a:lnTo>
                    <a:pt x="5905" y="2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4366879" y="3726532"/>
              <a:ext cx="141182" cy="147467"/>
            </a:xfrm>
            <a:custGeom>
              <a:avLst/>
              <a:gdLst/>
              <a:ahLst/>
              <a:cxnLst/>
              <a:rect l="l" t="t" r="r" b="b"/>
              <a:pathLst>
                <a:path w="6739" h="7039" extrusionOk="0">
                  <a:moveTo>
                    <a:pt x="2269" y="1435"/>
                  </a:moveTo>
                  <a:lnTo>
                    <a:pt x="3203" y="1468"/>
                  </a:lnTo>
                  <a:cubicBezTo>
                    <a:pt x="3503" y="1468"/>
                    <a:pt x="3770" y="1535"/>
                    <a:pt x="4003" y="1668"/>
                  </a:cubicBezTo>
                  <a:cubicBezTo>
                    <a:pt x="4137" y="1802"/>
                    <a:pt x="4204" y="2002"/>
                    <a:pt x="4204" y="2202"/>
                  </a:cubicBezTo>
                  <a:cubicBezTo>
                    <a:pt x="4204" y="2335"/>
                    <a:pt x="4137" y="2469"/>
                    <a:pt x="4037" y="2602"/>
                  </a:cubicBezTo>
                  <a:cubicBezTo>
                    <a:pt x="3970" y="2702"/>
                    <a:pt x="3837" y="2769"/>
                    <a:pt x="3703" y="2802"/>
                  </a:cubicBezTo>
                  <a:cubicBezTo>
                    <a:pt x="3503" y="2836"/>
                    <a:pt x="3336" y="2869"/>
                    <a:pt x="3136" y="2869"/>
                  </a:cubicBezTo>
                  <a:lnTo>
                    <a:pt x="2236" y="2836"/>
                  </a:lnTo>
                  <a:lnTo>
                    <a:pt x="2269" y="1435"/>
                  </a:lnTo>
                  <a:close/>
                  <a:moveTo>
                    <a:pt x="201" y="0"/>
                  </a:moveTo>
                  <a:lnTo>
                    <a:pt x="1" y="6839"/>
                  </a:lnTo>
                  <a:lnTo>
                    <a:pt x="2135" y="6905"/>
                  </a:lnTo>
                  <a:lnTo>
                    <a:pt x="2236" y="4137"/>
                  </a:lnTo>
                  <a:lnTo>
                    <a:pt x="2402" y="4137"/>
                  </a:lnTo>
                  <a:cubicBezTo>
                    <a:pt x="2602" y="4137"/>
                    <a:pt x="2769" y="4203"/>
                    <a:pt x="2936" y="4303"/>
                  </a:cubicBezTo>
                  <a:cubicBezTo>
                    <a:pt x="3069" y="4437"/>
                    <a:pt x="3203" y="4637"/>
                    <a:pt x="3303" y="4837"/>
                  </a:cubicBezTo>
                  <a:lnTo>
                    <a:pt x="4370" y="6972"/>
                  </a:lnTo>
                  <a:lnTo>
                    <a:pt x="6739" y="7039"/>
                  </a:lnTo>
                  <a:lnTo>
                    <a:pt x="5771" y="5037"/>
                  </a:lnTo>
                  <a:cubicBezTo>
                    <a:pt x="5705" y="4870"/>
                    <a:pt x="5605" y="4737"/>
                    <a:pt x="5505" y="4604"/>
                  </a:cubicBezTo>
                  <a:cubicBezTo>
                    <a:pt x="5404" y="4470"/>
                    <a:pt x="5304" y="4337"/>
                    <a:pt x="5171" y="4237"/>
                  </a:cubicBezTo>
                  <a:cubicBezTo>
                    <a:pt x="5004" y="4137"/>
                    <a:pt x="4837" y="4037"/>
                    <a:pt x="4637" y="3970"/>
                  </a:cubicBezTo>
                  <a:cubicBezTo>
                    <a:pt x="4904" y="3936"/>
                    <a:pt x="5138" y="3836"/>
                    <a:pt x="5371" y="3736"/>
                  </a:cubicBezTo>
                  <a:cubicBezTo>
                    <a:pt x="6372" y="3169"/>
                    <a:pt x="6672" y="1902"/>
                    <a:pt x="6072" y="968"/>
                  </a:cubicBezTo>
                  <a:cubicBezTo>
                    <a:pt x="5871" y="667"/>
                    <a:pt x="5571" y="434"/>
                    <a:pt x="5238" y="334"/>
                  </a:cubicBezTo>
                  <a:cubicBezTo>
                    <a:pt x="4737" y="167"/>
                    <a:pt x="4237" y="100"/>
                    <a:pt x="3737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4522726" y="3730722"/>
              <a:ext cx="141873" cy="148179"/>
            </a:xfrm>
            <a:custGeom>
              <a:avLst/>
              <a:gdLst/>
              <a:ahLst/>
              <a:cxnLst/>
              <a:rect l="l" t="t" r="r" b="b"/>
              <a:pathLst>
                <a:path w="6772" h="7073" extrusionOk="0">
                  <a:moveTo>
                    <a:pt x="2302" y="1468"/>
                  </a:moveTo>
                  <a:lnTo>
                    <a:pt x="3236" y="1502"/>
                  </a:lnTo>
                  <a:cubicBezTo>
                    <a:pt x="3280" y="1496"/>
                    <a:pt x="3326" y="1493"/>
                    <a:pt x="3372" y="1493"/>
                  </a:cubicBezTo>
                  <a:cubicBezTo>
                    <a:pt x="3601" y="1493"/>
                    <a:pt x="3842" y="1563"/>
                    <a:pt x="4036" y="1702"/>
                  </a:cubicBezTo>
                  <a:cubicBezTo>
                    <a:pt x="4170" y="1835"/>
                    <a:pt x="4237" y="2035"/>
                    <a:pt x="4203" y="2202"/>
                  </a:cubicBezTo>
                  <a:cubicBezTo>
                    <a:pt x="4203" y="2369"/>
                    <a:pt x="4170" y="2502"/>
                    <a:pt x="4070" y="2602"/>
                  </a:cubicBezTo>
                  <a:cubicBezTo>
                    <a:pt x="3970" y="2702"/>
                    <a:pt x="3870" y="2802"/>
                    <a:pt x="3703" y="2802"/>
                  </a:cubicBezTo>
                  <a:cubicBezTo>
                    <a:pt x="3536" y="2869"/>
                    <a:pt x="3336" y="2869"/>
                    <a:pt x="3169" y="2903"/>
                  </a:cubicBezTo>
                  <a:lnTo>
                    <a:pt x="2269" y="2869"/>
                  </a:lnTo>
                  <a:lnTo>
                    <a:pt x="2302" y="1468"/>
                  </a:lnTo>
                  <a:close/>
                  <a:moveTo>
                    <a:pt x="234" y="0"/>
                  </a:moveTo>
                  <a:lnTo>
                    <a:pt x="0" y="6872"/>
                  </a:lnTo>
                  <a:lnTo>
                    <a:pt x="2135" y="6939"/>
                  </a:lnTo>
                  <a:lnTo>
                    <a:pt x="2235" y="4137"/>
                  </a:lnTo>
                  <a:lnTo>
                    <a:pt x="2435" y="4137"/>
                  </a:lnTo>
                  <a:cubicBezTo>
                    <a:pt x="2602" y="4137"/>
                    <a:pt x="2802" y="4203"/>
                    <a:pt x="2936" y="4304"/>
                  </a:cubicBezTo>
                  <a:cubicBezTo>
                    <a:pt x="3102" y="4470"/>
                    <a:pt x="3203" y="4670"/>
                    <a:pt x="3303" y="4871"/>
                  </a:cubicBezTo>
                  <a:lnTo>
                    <a:pt x="4370" y="6972"/>
                  </a:lnTo>
                  <a:lnTo>
                    <a:pt x="6772" y="7072"/>
                  </a:lnTo>
                  <a:lnTo>
                    <a:pt x="5804" y="5037"/>
                  </a:lnTo>
                  <a:cubicBezTo>
                    <a:pt x="5704" y="4904"/>
                    <a:pt x="5638" y="4771"/>
                    <a:pt x="5504" y="4637"/>
                  </a:cubicBezTo>
                  <a:cubicBezTo>
                    <a:pt x="5437" y="4504"/>
                    <a:pt x="5304" y="4370"/>
                    <a:pt x="5204" y="4270"/>
                  </a:cubicBezTo>
                  <a:cubicBezTo>
                    <a:pt x="5037" y="4137"/>
                    <a:pt x="4837" y="4037"/>
                    <a:pt x="4637" y="4003"/>
                  </a:cubicBezTo>
                  <a:cubicBezTo>
                    <a:pt x="4904" y="3937"/>
                    <a:pt x="5171" y="3870"/>
                    <a:pt x="5404" y="3736"/>
                  </a:cubicBezTo>
                  <a:cubicBezTo>
                    <a:pt x="6005" y="3403"/>
                    <a:pt x="6371" y="2802"/>
                    <a:pt x="6371" y="2102"/>
                  </a:cubicBezTo>
                  <a:cubicBezTo>
                    <a:pt x="6405" y="1735"/>
                    <a:pt x="6305" y="1335"/>
                    <a:pt x="6071" y="1001"/>
                  </a:cubicBezTo>
                  <a:cubicBezTo>
                    <a:pt x="5871" y="701"/>
                    <a:pt x="5604" y="467"/>
                    <a:pt x="5237" y="334"/>
                  </a:cubicBezTo>
                  <a:cubicBezTo>
                    <a:pt x="4770" y="201"/>
                    <a:pt x="4270" y="134"/>
                    <a:pt x="3736" y="134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4668957" y="3735142"/>
              <a:ext cx="152893" cy="149478"/>
            </a:xfrm>
            <a:custGeom>
              <a:avLst/>
              <a:gdLst/>
              <a:ahLst/>
              <a:cxnLst/>
              <a:rect l="l" t="t" r="r" b="b"/>
              <a:pathLst>
                <a:path w="7298" h="7135" extrusionOk="0">
                  <a:moveTo>
                    <a:pt x="3660" y="1653"/>
                  </a:moveTo>
                  <a:cubicBezTo>
                    <a:pt x="3694" y="1653"/>
                    <a:pt x="3727" y="1655"/>
                    <a:pt x="3761" y="1657"/>
                  </a:cubicBezTo>
                  <a:cubicBezTo>
                    <a:pt x="4128" y="1657"/>
                    <a:pt x="4495" y="1824"/>
                    <a:pt x="4762" y="2124"/>
                  </a:cubicBezTo>
                  <a:cubicBezTo>
                    <a:pt x="5029" y="2558"/>
                    <a:pt x="5162" y="3058"/>
                    <a:pt x="5096" y="3559"/>
                  </a:cubicBezTo>
                  <a:cubicBezTo>
                    <a:pt x="5162" y="4126"/>
                    <a:pt x="4995" y="4660"/>
                    <a:pt x="4695" y="5127"/>
                  </a:cubicBezTo>
                  <a:cubicBezTo>
                    <a:pt x="4408" y="5398"/>
                    <a:pt x="4037" y="5532"/>
                    <a:pt x="3669" y="5532"/>
                  </a:cubicBezTo>
                  <a:cubicBezTo>
                    <a:pt x="3268" y="5532"/>
                    <a:pt x="2872" y="5373"/>
                    <a:pt x="2594" y="5060"/>
                  </a:cubicBezTo>
                  <a:cubicBezTo>
                    <a:pt x="2294" y="4593"/>
                    <a:pt x="2193" y="4093"/>
                    <a:pt x="2227" y="3559"/>
                  </a:cubicBezTo>
                  <a:cubicBezTo>
                    <a:pt x="2227" y="3025"/>
                    <a:pt x="2394" y="2491"/>
                    <a:pt x="2694" y="2091"/>
                  </a:cubicBezTo>
                  <a:cubicBezTo>
                    <a:pt x="2938" y="1816"/>
                    <a:pt x="3294" y="1653"/>
                    <a:pt x="3660" y="1653"/>
                  </a:cubicBezTo>
                  <a:close/>
                  <a:moveTo>
                    <a:pt x="3407" y="1"/>
                  </a:moveTo>
                  <a:cubicBezTo>
                    <a:pt x="1541" y="1"/>
                    <a:pt x="0" y="1556"/>
                    <a:pt x="125" y="3492"/>
                  </a:cubicBezTo>
                  <a:cubicBezTo>
                    <a:pt x="59" y="4159"/>
                    <a:pt x="192" y="4893"/>
                    <a:pt x="526" y="5494"/>
                  </a:cubicBezTo>
                  <a:cubicBezTo>
                    <a:pt x="792" y="6027"/>
                    <a:pt x="1193" y="6428"/>
                    <a:pt x="1726" y="6728"/>
                  </a:cubicBezTo>
                  <a:cubicBezTo>
                    <a:pt x="2327" y="6995"/>
                    <a:pt x="2961" y="7128"/>
                    <a:pt x="3628" y="7128"/>
                  </a:cubicBezTo>
                  <a:cubicBezTo>
                    <a:pt x="3709" y="7132"/>
                    <a:pt x="3790" y="7134"/>
                    <a:pt x="3871" y="7134"/>
                  </a:cubicBezTo>
                  <a:cubicBezTo>
                    <a:pt x="4456" y="7134"/>
                    <a:pt x="5035" y="7025"/>
                    <a:pt x="5563" y="6761"/>
                  </a:cubicBezTo>
                  <a:cubicBezTo>
                    <a:pt x="6063" y="6494"/>
                    <a:pt x="6463" y="6094"/>
                    <a:pt x="6763" y="5594"/>
                  </a:cubicBezTo>
                  <a:cubicBezTo>
                    <a:pt x="7064" y="4993"/>
                    <a:pt x="7230" y="4326"/>
                    <a:pt x="7230" y="3659"/>
                  </a:cubicBezTo>
                  <a:cubicBezTo>
                    <a:pt x="7297" y="2692"/>
                    <a:pt x="6997" y="1758"/>
                    <a:pt x="6396" y="1057"/>
                  </a:cubicBezTo>
                  <a:cubicBezTo>
                    <a:pt x="5725" y="386"/>
                    <a:pt x="4840" y="21"/>
                    <a:pt x="3916" y="21"/>
                  </a:cubicBezTo>
                  <a:cubicBezTo>
                    <a:pt x="3875" y="21"/>
                    <a:pt x="3835" y="22"/>
                    <a:pt x="3795" y="23"/>
                  </a:cubicBezTo>
                  <a:cubicBezTo>
                    <a:pt x="3664" y="8"/>
                    <a:pt x="3535" y="1"/>
                    <a:pt x="3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4842779" y="3741197"/>
              <a:ext cx="141894" cy="148179"/>
            </a:xfrm>
            <a:custGeom>
              <a:avLst/>
              <a:gdLst/>
              <a:ahLst/>
              <a:cxnLst/>
              <a:rect l="l" t="t" r="r" b="b"/>
              <a:pathLst>
                <a:path w="6773" h="7073" extrusionOk="0">
                  <a:moveTo>
                    <a:pt x="2302" y="1435"/>
                  </a:moveTo>
                  <a:lnTo>
                    <a:pt x="3236" y="1469"/>
                  </a:lnTo>
                  <a:cubicBezTo>
                    <a:pt x="3503" y="1469"/>
                    <a:pt x="3770" y="1535"/>
                    <a:pt x="4004" y="1669"/>
                  </a:cubicBezTo>
                  <a:cubicBezTo>
                    <a:pt x="4170" y="1802"/>
                    <a:pt x="4237" y="2002"/>
                    <a:pt x="4204" y="2202"/>
                  </a:cubicBezTo>
                  <a:cubicBezTo>
                    <a:pt x="4204" y="2336"/>
                    <a:pt x="4170" y="2503"/>
                    <a:pt x="4070" y="2603"/>
                  </a:cubicBezTo>
                  <a:cubicBezTo>
                    <a:pt x="3970" y="2736"/>
                    <a:pt x="3837" y="2803"/>
                    <a:pt x="3703" y="2803"/>
                  </a:cubicBezTo>
                  <a:cubicBezTo>
                    <a:pt x="3537" y="2870"/>
                    <a:pt x="3337" y="2870"/>
                    <a:pt x="3136" y="2903"/>
                  </a:cubicBezTo>
                  <a:lnTo>
                    <a:pt x="2269" y="2870"/>
                  </a:lnTo>
                  <a:lnTo>
                    <a:pt x="2302" y="1435"/>
                  </a:lnTo>
                  <a:close/>
                  <a:moveTo>
                    <a:pt x="201" y="1"/>
                  </a:moveTo>
                  <a:lnTo>
                    <a:pt x="1" y="6872"/>
                  </a:lnTo>
                  <a:lnTo>
                    <a:pt x="2136" y="6939"/>
                  </a:lnTo>
                  <a:lnTo>
                    <a:pt x="2236" y="4137"/>
                  </a:lnTo>
                  <a:lnTo>
                    <a:pt x="2403" y="4137"/>
                  </a:lnTo>
                  <a:cubicBezTo>
                    <a:pt x="2603" y="4137"/>
                    <a:pt x="2769" y="4204"/>
                    <a:pt x="2936" y="4337"/>
                  </a:cubicBezTo>
                  <a:cubicBezTo>
                    <a:pt x="3103" y="4471"/>
                    <a:pt x="3203" y="4671"/>
                    <a:pt x="3303" y="4871"/>
                  </a:cubicBezTo>
                  <a:lnTo>
                    <a:pt x="4371" y="7006"/>
                  </a:lnTo>
                  <a:lnTo>
                    <a:pt x="6772" y="7073"/>
                  </a:lnTo>
                  <a:lnTo>
                    <a:pt x="5805" y="5038"/>
                  </a:lnTo>
                  <a:cubicBezTo>
                    <a:pt x="5705" y="4904"/>
                    <a:pt x="5605" y="4771"/>
                    <a:pt x="5505" y="4637"/>
                  </a:cubicBezTo>
                  <a:cubicBezTo>
                    <a:pt x="5405" y="4504"/>
                    <a:pt x="5305" y="4371"/>
                    <a:pt x="5171" y="4271"/>
                  </a:cubicBezTo>
                  <a:cubicBezTo>
                    <a:pt x="5004" y="4137"/>
                    <a:pt x="4838" y="4070"/>
                    <a:pt x="4637" y="4004"/>
                  </a:cubicBezTo>
                  <a:cubicBezTo>
                    <a:pt x="4904" y="3937"/>
                    <a:pt x="5171" y="3870"/>
                    <a:pt x="5405" y="3737"/>
                  </a:cubicBezTo>
                  <a:cubicBezTo>
                    <a:pt x="6005" y="3437"/>
                    <a:pt x="6372" y="2803"/>
                    <a:pt x="6372" y="2102"/>
                  </a:cubicBezTo>
                  <a:cubicBezTo>
                    <a:pt x="6372" y="1735"/>
                    <a:pt x="6272" y="1335"/>
                    <a:pt x="6072" y="1002"/>
                  </a:cubicBezTo>
                  <a:cubicBezTo>
                    <a:pt x="5872" y="701"/>
                    <a:pt x="5571" y="468"/>
                    <a:pt x="5238" y="334"/>
                  </a:cubicBezTo>
                  <a:cubicBezTo>
                    <a:pt x="4771" y="201"/>
                    <a:pt x="4237" y="134"/>
                    <a:pt x="3737" y="134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4213147" y="3989727"/>
              <a:ext cx="715610" cy="140051"/>
            </a:xfrm>
            <a:custGeom>
              <a:avLst/>
              <a:gdLst/>
              <a:ahLst/>
              <a:cxnLst/>
              <a:rect l="l" t="t" r="r" b="b"/>
              <a:pathLst>
                <a:path w="34158" h="6685" extrusionOk="0">
                  <a:moveTo>
                    <a:pt x="4883" y="0"/>
                  </a:moveTo>
                  <a:cubicBezTo>
                    <a:pt x="4751" y="0"/>
                    <a:pt x="4616" y="50"/>
                    <a:pt x="4503" y="146"/>
                  </a:cubicBezTo>
                  <a:lnTo>
                    <a:pt x="234" y="4016"/>
                  </a:lnTo>
                  <a:cubicBezTo>
                    <a:pt x="33" y="4216"/>
                    <a:pt x="0" y="4583"/>
                    <a:pt x="200" y="4816"/>
                  </a:cubicBezTo>
                  <a:cubicBezTo>
                    <a:pt x="309" y="4925"/>
                    <a:pt x="466" y="4984"/>
                    <a:pt x="624" y="4984"/>
                  </a:cubicBezTo>
                  <a:cubicBezTo>
                    <a:pt x="759" y="4984"/>
                    <a:pt x="894" y="4942"/>
                    <a:pt x="1001" y="4850"/>
                  </a:cubicBezTo>
                  <a:lnTo>
                    <a:pt x="4837" y="1314"/>
                  </a:lnTo>
                  <a:lnTo>
                    <a:pt x="8406" y="5217"/>
                  </a:lnTo>
                  <a:cubicBezTo>
                    <a:pt x="8506" y="5317"/>
                    <a:pt x="8640" y="5383"/>
                    <a:pt x="8773" y="5417"/>
                  </a:cubicBezTo>
                  <a:cubicBezTo>
                    <a:pt x="8940" y="5417"/>
                    <a:pt x="9073" y="5350"/>
                    <a:pt x="9207" y="5250"/>
                  </a:cubicBezTo>
                  <a:lnTo>
                    <a:pt x="13043" y="1748"/>
                  </a:lnTo>
                  <a:lnTo>
                    <a:pt x="16612" y="5650"/>
                  </a:lnTo>
                  <a:cubicBezTo>
                    <a:pt x="16716" y="5772"/>
                    <a:pt x="16865" y="5830"/>
                    <a:pt x="17012" y="5830"/>
                  </a:cubicBezTo>
                  <a:cubicBezTo>
                    <a:pt x="17148" y="5830"/>
                    <a:pt x="17283" y="5780"/>
                    <a:pt x="17379" y="5684"/>
                  </a:cubicBezTo>
                  <a:lnTo>
                    <a:pt x="21249" y="2148"/>
                  </a:lnTo>
                  <a:lnTo>
                    <a:pt x="24818" y="6084"/>
                  </a:lnTo>
                  <a:cubicBezTo>
                    <a:pt x="24926" y="6192"/>
                    <a:pt x="25074" y="6252"/>
                    <a:pt x="25223" y="6252"/>
                  </a:cubicBezTo>
                  <a:cubicBezTo>
                    <a:pt x="25350" y="6252"/>
                    <a:pt x="25478" y="6209"/>
                    <a:pt x="25585" y="6117"/>
                  </a:cubicBezTo>
                  <a:lnTo>
                    <a:pt x="29454" y="2581"/>
                  </a:lnTo>
                  <a:lnTo>
                    <a:pt x="33024" y="6484"/>
                  </a:lnTo>
                  <a:cubicBezTo>
                    <a:pt x="33124" y="6618"/>
                    <a:pt x="33257" y="6684"/>
                    <a:pt x="33424" y="6684"/>
                  </a:cubicBezTo>
                  <a:cubicBezTo>
                    <a:pt x="33891" y="6684"/>
                    <a:pt x="34158" y="6117"/>
                    <a:pt x="33858" y="5784"/>
                  </a:cubicBezTo>
                  <a:lnTo>
                    <a:pt x="29855" y="1447"/>
                  </a:lnTo>
                  <a:cubicBezTo>
                    <a:pt x="29751" y="1326"/>
                    <a:pt x="29611" y="1268"/>
                    <a:pt x="29468" y="1268"/>
                  </a:cubicBezTo>
                  <a:cubicBezTo>
                    <a:pt x="29335" y="1268"/>
                    <a:pt x="29200" y="1318"/>
                    <a:pt x="29087" y="1414"/>
                  </a:cubicBezTo>
                  <a:lnTo>
                    <a:pt x="25218" y="4916"/>
                  </a:lnTo>
                  <a:lnTo>
                    <a:pt x="21649" y="1014"/>
                  </a:lnTo>
                  <a:cubicBezTo>
                    <a:pt x="21545" y="892"/>
                    <a:pt x="21405" y="834"/>
                    <a:pt x="21262" y="834"/>
                  </a:cubicBezTo>
                  <a:cubicBezTo>
                    <a:pt x="21129" y="834"/>
                    <a:pt x="20994" y="884"/>
                    <a:pt x="20882" y="980"/>
                  </a:cubicBezTo>
                  <a:lnTo>
                    <a:pt x="17046" y="4516"/>
                  </a:lnTo>
                  <a:lnTo>
                    <a:pt x="13476" y="613"/>
                  </a:lnTo>
                  <a:cubicBezTo>
                    <a:pt x="13376" y="480"/>
                    <a:pt x="13243" y="413"/>
                    <a:pt x="13076" y="413"/>
                  </a:cubicBezTo>
                  <a:cubicBezTo>
                    <a:pt x="12943" y="413"/>
                    <a:pt x="12809" y="447"/>
                    <a:pt x="12676" y="547"/>
                  </a:cubicBezTo>
                  <a:lnTo>
                    <a:pt x="8840" y="4083"/>
                  </a:lnTo>
                  <a:lnTo>
                    <a:pt x="5270" y="180"/>
                  </a:lnTo>
                  <a:cubicBezTo>
                    <a:pt x="5167" y="58"/>
                    <a:pt x="5027" y="0"/>
                    <a:pt x="4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3427648" y="4199646"/>
              <a:ext cx="103451" cy="292127"/>
            </a:xfrm>
            <a:custGeom>
              <a:avLst/>
              <a:gdLst/>
              <a:ahLst/>
              <a:cxnLst/>
              <a:rect l="l" t="t" r="r" b="b"/>
              <a:pathLst>
                <a:path w="4938" h="13944" extrusionOk="0">
                  <a:moveTo>
                    <a:pt x="1268" y="0"/>
                  </a:moveTo>
                  <a:lnTo>
                    <a:pt x="1" y="1368"/>
                  </a:lnTo>
                  <a:lnTo>
                    <a:pt x="2336" y="12709"/>
                  </a:lnTo>
                  <a:lnTo>
                    <a:pt x="4937" y="13943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3454213" y="4199646"/>
              <a:ext cx="149562" cy="292127"/>
            </a:xfrm>
            <a:custGeom>
              <a:avLst/>
              <a:gdLst/>
              <a:ahLst/>
              <a:cxnLst/>
              <a:rect l="l" t="t" r="r" b="b"/>
              <a:pathLst>
                <a:path w="7139" h="13944" extrusionOk="0">
                  <a:moveTo>
                    <a:pt x="0" y="0"/>
                  </a:moveTo>
                  <a:lnTo>
                    <a:pt x="3669" y="13943"/>
                  </a:lnTo>
                  <a:lnTo>
                    <a:pt x="7139" y="11942"/>
                  </a:lnTo>
                  <a:lnTo>
                    <a:pt x="4170" y="2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3454213" y="4199646"/>
              <a:ext cx="149562" cy="292127"/>
            </a:xfrm>
            <a:custGeom>
              <a:avLst/>
              <a:gdLst/>
              <a:ahLst/>
              <a:cxnLst/>
              <a:rect l="l" t="t" r="r" b="b"/>
              <a:pathLst>
                <a:path w="7139" h="13944" extrusionOk="0">
                  <a:moveTo>
                    <a:pt x="0" y="0"/>
                  </a:moveTo>
                  <a:lnTo>
                    <a:pt x="3669" y="13943"/>
                  </a:lnTo>
                  <a:lnTo>
                    <a:pt x="7139" y="11942"/>
                  </a:lnTo>
                  <a:lnTo>
                    <a:pt x="4170" y="2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4657350" y="4307769"/>
              <a:ext cx="560035" cy="227328"/>
            </a:xfrm>
            <a:custGeom>
              <a:avLst/>
              <a:gdLst/>
              <a:ahLst/>
              <a:cxnLst/>
              <a:rect l="l" t="t" r="r" b="b"/>
              <a:pathLst>
                <a:path w="26732" h="10851" extrusionOk="0">
                  <a:moveTo>
                    <a:pt x="23168" y="4909"/>
                  </a:moveTo>
                  <a:cubicBezTo>
                    <a:pt x="23175" y="4921"/>
                    <a:pt x="23183" y="4934"/>
                    <a:pt x="23195" y="4946"/>
                  </a:cubicBezTo>
                  <a:cubicBezTo>
                    <a:pt x="23193" y="4941"/>
                    <a:pt x="23184" y="4928"/>
                    <a:pt x="23168" y="4909"/>
                  </a:cubicBezTo>
                  <a:close/>
                  <a:moveTo>
                    <a:pt x="21016" y="0"/>
                  </a:moveTo>
                  <a:cubicBezTo>
                    <a:pt x="20026" y="0"/>
                    <a:pt x="18889" y="156"/>
                    <a:pt x="17591" y="543"/>
                  </a:cubicBezTo>
                  <a:cubicBezTo>
                    <a:pt x="17291" y="643"/>
                    <a:pt x="16991" y="810"/>
                    <a:pt x="16757" y="1044"/>
                  </a:cubicBezTo>
                  <a:cubicBezTo>
                    <a:pt x="12982" y="4722"/>
                    <a:pt x="6411" y="6685"/>
                    <a:pt x="3120" y="6685"/>
                  </a:cubicBezTo>
                  <a:cubicBezTo>
                    <a:pt x="3038" y="6685"/>
                    <a:pt x="2958" y="6683"/>
                    <a:pt x="2881" y="6681"/>
                  </a:cubicBezTo>
                  <a:cubicBezTo>
                    <a:pt x="2859" y="6680"/>
                    <a:pt x="2837" y="6680"/>
                    <a:pt x="2815" y="6680"/>
                  </a:cubicBezTo>
                  <a:cubicBezTo>
                    <a:pt x="77" y="6680"/>
                    <a:pt x="1" y="10784"/>
                    <a:pt x="2747" y="10851"/>
                  </a:cubicBezTo>
                  <a:lnTo>
                    <a:pt x="3048" y="10851"/>
                  </a:lnTo>
                  <a:cubicBezTo>
                    <a:pt x="6884" y="10851"/>
                    <a:pt x="14389" y="8849"/>
                    <a:pt x="19259" y="4413"/>
                  </a:cubicBezTo>
                  <a:cubicBezTo>
                    <a:pt x="19950" y="4242"/>
                    <a:pt x="20530" y="4176"/>
                    <a:pt x="21015" y="4176"/>
                  </a:cubicBezTo>
                  <a:cubicBezTo>
                    <a:pt x="22443" y="4176"/>
                    <a:pt x="23039" y="4750"/>
                    <a:pt x="23168" y="4909"/>
                  </a:cubicBezTo>
                  <a:lnTo>
                    <a:pt x="23168" y="4909"/>
                  </a:lnTo>
                  <a:cubicBezTo>
                    <a:pt x="23157" y="4888"/>
                    <a:pt x="23150" y="4867"/>
                    <a:pt x="23129" y="4846"/>
                  </a:cubicBezTo>
                  <a:lnTo>
                    <a:pt x="26731" y="2745"/>
                  </a:lnTo>
                  <a:cubicBezTo>
                    <a:pt x="26651" y="2611"/>
                    <a:pt x="25063" y="0"/>
                    <a:pt x="2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4544388" y="4289794"/>
              <a:ext cx="213858" cy="303314"/>
            </a:xfrm>
            <a:custGeom>
              <a:avLst/>
              <a:gdLst/>
              <a:ahLst/>
              <a:cxnLst/>
              <a:rect l="l" t="t" r="r" b="b"/>
              <a:pathLst>
                <a:path w="10208" h="14478" extrusionOk="0">
                  <a:moveTo>
                    <a:pt x="0" y="0"/>
                  </a:moveTo>
                  <a:lnTo>
                    <a:pt x="601" y="14010"/>
                  </a:lnTo>
                  <a:lnTo>
                    <a:pt x="8173" y="14477"/>
                  </a:lnTo>
                  <a:lnTo>
                    <a:pt x="10208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4715591" y="4298174"/>
              <a:ext cx="60818" cy="294934"/>
            </a:xfrm>
            <a:custGeom>
              <a:avLst/>
              <a:gdLst/>
              <a:ahLst/>
              <a:cxnLst/>
              <a:rect l="l" t="t" r="r" b="b"/>
              <a:pathLst>
                <a:path w="2903" h="14078" extrusionOk="0">
                  <a:moveTo>
                    <a:pt x="2036" y="0"/>
                  </a:moveTo>
                  <a:lnTo>
                    <a:pt x="1" y="14077"/>
                  </a:lnTo>
                  <a:lnTo>
                    <a:pt x="1802" y="12309"/>
                  </a:lnTo>
                  <a:lnTo>
                    <a:pt x="2903" y="3603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4715591" y="4298174"/>
              <a:ext cx="60818" cy="294934"/>
            </a:xfrm>
            <a:custGeom>
              <a:avLst/>
              <a:gdLst/>
              <a:ahLst/>
              <a:cxnLst/>
              <a:rect l="l" t="t" r="r" b="b"/>
              <a:pathLst>
                <a:path w="2903" h="14078" extrusionOk="0">
                  <a:moveTo>
                    <a:pt x="2036" y="0"/>
                  </a:moveTo>
                  <a:lnTo>
                    <a:pt x="1" y="14077"/>
                  </a:lnTo>
                  <a:lnTo>
                    <a:pt x="1802" y="12309"/>
                  </a:lnTo>
                  <a:lnTo>
                    <a:pt x="2903" y="3603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5312310" y="3697432"/>
              <a:ext cx="361408" cy="784557"/>
            </a:xfrm>
            <a:custGeom>
              <a:avLst/>
              <a:gdLst/>
              <a:ahLst/>
              <a:cxnLst/>
              <a:rect l="l" t="t" r="r" b="b"/>
              <a:pathLst>
                <a:path w="17251" h="37449" extrusionOk="0">
                  <a:moveTo>
                    <a:pt x="1335" y="0"/>
                  </a:moveTo>
                  <a:cubicBezTo>
                    <a:pt x="670" y="0"/>
                    <a:pt x="1" y="472"/>
                    <a:pt x="72" y="1356"/>
                  </a:cubicBezTo>
                  <a:cubicBezTo>
                    <a:pt x="105" y="1923"/>
                    <a:pt x="1172" y="15633"/>
                    <a:pt x="2273" y="22171"/>
                  </a:cubicBezTo>
                  <a:cubicBezTo>
                    <a:pt x="2273" y="22238"/>
                    <a:pt x="2306" y="22338"/>
                    <a:pt x="2340" y="22404"/>
                  </a:cubicBezTo>
                  <a:cubicBezTo>
                    <a:pt x="4575" y="28075"/>
                    <a:pt x="10446" y="33913"/>
                    <a:pt x="14782" y="37215"/>
                  </a:cubicBezTo>
                  <a:cubicBezTo>
                    <a:pt x="14982" y="37382"/>
                    <a:pt x="15249" y="37448"/>
                    <a:pt x="15516" y="37448"/>
                  </a:cubicBezTo>
                  <a:lnTo>
                    <a:pt x="15549" y="37448"/>
                  </a:lnTo>
                  <a:cubicBezTo>
                    <a:pt x="16750" y="37448"/>
                    <a:pt x="17250" y="35947"/>
                    <a:pt x="16283" y="35213"/>
                  </a:cubicBezTo>
                  <a:cubicBezTo>
                    <a:pt x="13047" y="32745"/>
                    <a:pt x="6943" y="27108"/>
                    <a:pt x="4708" y="21604"/>
                  </a:cubicBezTo>
                  <a:cubicBezTo>
                    <a:pt x="3641" y="15132"/>
                    <a:pt x="2573" y="1289"/>
                    <a:pt x="2573" y="1156"/>
                  </a:cubicBezTo>
                  <a:cubicBezTo>
                    <a:pt x="2511" y="372"/>
                    <a:pt x="1924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5667664" y="4420040"/>
              <a:ext cx="126245" cy="75231"/>
            </a:xfrm>
            <a:custGeom>
              <a:avLst/>
              <a:gdLst/>
              <a:ahLst/>
              <a:cxnLst/>
              <a:rect l="l" t="t" r="r" b="b"/>
              <a:pathLst>
                <a:path w="6026" h="3591" extrusionOk="0">
                  <a:moveTo>
                    <a:pt x="1825" y="0"/>
                  </a:moveTo>
                  <a:cubicBezTo>
                    <a:pt x="777" y="0"/>
                    <a:pt x="0" y="1500"/>
                    <a:pt x="1089" y="2289"/>
                  </a:cubicBezTo>
                  <a:cubicBezTo>
                    <a:pt x="2290" y="3157"/>
                    <a:pt x="3391" y="3590"/>
                    <a:pt x="4358" y="3590"/>
                  </a:cubicBezTo>
                  <a:cubicBezTo>
                    <a:pt x="6026" y="3590"/>
                    <a:pt x="6026" y="1088"/>
                    <a:pt x="4358" y="1088"/>
                  </a:cubicBezTo>
                  <a:cubicBezTo>
                    <a:pt x="4158" y="1088"/>
                    <a:pt x="3591" y="1022"/>
                    <a:pt x="2557" y="254"/>
                  </a:cubicBezTo>
                  <a:cubicBezTo>
                    <a:pt x="2311" y="76"/>
                    <a:pt x="2061" y="0"/>
                    <a:pt x="1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5687671" y="4402568"/>
              <a:ext cx="311003" cy="138710"/>
            </a:xfrm>
            <a:custGeom>
              <a:avLst/>
              <a:gdLst/>
              <a:ahLst/>
              <a:cxnLst/>
              <a:rect l="l" t="t" r="r" b="b"/>
              <a:pathLst>
                <a:path w="14845" h="6621" extrusionOk="0">
                  <a:moveTo>
                    <a:pt x="5858" y="0"/>
                  </a:moveTo>
                  <a:cubicBezTo>
                    <a:pt x="3702" y="0"/>
                    <a:pt x="1321" y="651"/>
                    <a:pt x="501" y="3090"/>
                  </a:cubicBezTo>
                  <a:cubicBezTo>
                    <a:pt x="1" y="4558"/>
                    <a:pt x="2502" y="5492"/>
                    <a:pt x="3737" y="5992"/>
                  </a:cubicBezTo>
                  <a:cubicBezTo>
                    <a:pt x="4901" y="6444"/>
                    <a:pt x="5912" y="6621"/>
                    <a:pt x="6697" y="6621"/>
                  </a:cubicBezTo>
                  <a:cubicBezTo>
                    <a:pt x="8518" y="6621"/>
                    <a:pt x="9122" y="5667"/>
                    <a:pt x="7606" y="4991"/>
                  </a:cubicBezTo>
                  <a:lnTo>
                    <a:pt x="7606" y="4991"/>
                  </a:lnTo>
                  <a:cubicBezTo>
                    <a:pt x="7606" y="4991"/>
                    <a:pt x="9375" y="5284"/>
                    <a:pt x="11076" y="5284"/>
                  </a:cubicBezTo>
                  <a:cubicBezTo>
                    <a:pt x="12008" y="5284"/>
                    <a:pt x="12920" y="5196"/>
                    <a:pt x="13510" y="4925"/>
                  </a:cubicBezTo>
                  <a:cubicBezTo>
                    <a:pt x="14845" y="4291"/>
                    <a:pt x="14845" y="3157"/>
                    <a:pt x="13810" y="2490"/>
                  </a:cubicBezTo>
                  <a:cubicBezTo>
                    <a:pt x="12376" y="1622"/>
                    <a:pt x="10808" y="955"/>
                    <a:pt x="9207" y="488"/>
                  </a:cubicBezTo>
                  <a:cubicBezTo>
                    <a:pt x="8474" y="257"/>
                    <a:pt x="7210" y="0"/>
                    <a:pt x="5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5252309" y="3620357"/>
              <a:ext cx="176818" cy="257077"/>
            </a:xfrm>
            <a:custGeom>
              <a:avLst/>
              <a:gdLst/>
              <a:ahLst/>
              <a:cxnLst/>
              <a:rect l="l" t="t" r="r" b="b"/>
              <a:pathLst>
                <a:path w="8440" h="12271" extrusionOk="0">
                  <a:moveTo>
                    <a:pt x="3767" y="1"/>
                  </a:moveTo>
                  <a:cubicBezTo>
                    <a:pt x="1792" y="1"/>
                    <a:pt x="970" y="2342"/>
                    <a:pt x="500" y="5535"/>
                  </a:cubicBezTo>
                  <a:cubicBezTo>
                    <a:pt x="0" y="8904"/>
                    <a:pt x="100" y="11907"/>
                    <a:pt x="2368" y="12240"/>
                  </a:cubicBezTo>
                  <a:cubicBezTo>
                    <a:pt x="2508" y="12260"/>
                    <a:pt x="2650" y="12270"/>
                    <a:pt x="2793" y="12270"/>
                  </a:cubicBezTo>
                  <a:cubicBezTo>
                    <a:pt x="4998" y="12270"/>
                    <a:pt x="7469" y="9900"/>
                    <a:pt x="7939" y="6736"/>
                  </a:cubicBezTo>
                  <a:cubicBezTo>
                    <a:pt x="8439" y="3367"/>
                    <a:pt x="6471" y="365"/>
                    <a:pt x="4170" y="31"/>
                  </a:cubicBezTo>
                  <a:cubicBezTo>
                    <a:pt x="4030" y="11"/>
                    <a:pt x="3896" y="1"/>
                    <a:pt x="3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4406705" y="4491060"/>
              <a:ext cx="48939" cy="82480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" y="0"/>
                  </a:moveTo>
                  <a:lnTo>
                    <a:pt x="668" y="1968"/>
                  </a:lnTo>
                  <a:lnTo>
                    <a:pt x="1" y="3936"/>
                  </a:lnTo>
                  <a:lnTo>
                    <a:pt x="1202" y="3936"/>
                  </a:lnTo>
                  <a:lnTo>
                    <a:pt x="2336" y="1968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4357095" y="4502939"/>
              <a:ext cx="51034" cy="60106"/>
            </a:xfrm>
            <a:custGeom>
              <a:avLst/>
              <a:gdLst/>
              <a:ahLst/>
              <a:cxnLst/>
              <a:rect l="l" t="t" r="r" b="b"/>
              <a:pathLst>
                <a:path w="2436" h="2869" extrusionOk="0">
                  <a:moveTo>
                    <a:pt x="534" y="0"/>
                  </a:moveTo>
                  <a:lnTo>
                    <a:pt x="1" y="1568"/>
                  </a:lnTo>
                  <a:lnTo>
                    <a:pt x="868" y="2869"/>
                  </a:lnTo>
                  <a:lnTo>
                    <a:pt x="2436" y="2435"/>
                  </a:lnTo>
                  <a:lnTo>
                    <a:pt x="2436" y="2435"/>
                  </a:lnTo>
                  <a:cubicBezTo>
                    <a:pt x="2414" y="2436"/>
                    <a:pt x="2393" y="2437"/>
                    <a:pt x="2372" y="2437"/>
                  </a:cubicBezTo>
                  <a:cubicBezTo>
                    <a:pt x="1033" y="2437"/>
                    <a:pt x="1022" y="397"/>
                    <a:pt x="2342" y="397"/>
                  </a:cubicBezTo>
                  <a:cubicBezTo>
                    <a:pt x="2373" y="397"/>
                    <a:pt x="2404" y="398"/>
                    <a:pt x="2436" y="400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4340335" y="4491060"/>
              <a:ext cx="95050" cy="82480"/>
            </a:xfrm>
            <a:custGeom>
              <a:avLst/>
              <a:gdLst/>
              <a:ahLst/>
              <a:cxnLst/>
              <a:rect l="l" t="t" r="r" b="b"/>
              <a:pathLst>
                <a:path w="4537" h="3937" extrusionOk="0">
                  <a:moveTo>
                    <a:pt x="2255" y="942"/>
                  </a:moveTo>
                  <a:cubicBezTo>
                    <a:pt x="2791" y="942"/>
                    <a:pt x="3302" y="1354"/>
                    <a:pt x="3302" y="1968"/>
                  </a:cubicBezTo>
                  <a:cubicBezTo>
                    <a:pt x="3302" y="2535"/>
                    <a:pt x="2835" y="3002"/>
                    <a:pt x="2268" y="3002"/>
                  </a:cubicBezTo>
                  <a:cubicBezTo>
                    <a:pt x="1368" y="3002"/>
                    <a:pt x="901" y="1901"/>
                    <a:pt x="1534" y="1234"/>
                  </a:cubicBezTo>
                  <a:cubicBezTo>
                    <a:pt x="1747" y="1032"/>
                    <a:pt x="2004" y="942"/>
                    <a:pt x="2255" y="942"/>
                  </a:cubicBezTo>
                  <a:close/>
                  <a:moveTo>
                    <a:pt x="1134" y="0"/>
                  </a:moveTo>
                  <a:lnTo>
                    <a:pt x="0" y="1968"/>
                  </a:lnTo>
                  <a:lnTo>
                    <a:pt x="1134" y="3936"/>
                  </a:lnTo>
                  <a:lnTo>
                    <a:pt x="3402" y="3936"/>
                  </a:lnTo>
                  <a:lnTo>
                    <a:pt x="4537" y="1968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6065735" y="4427456"/>
              <a:ext cx="36369" cy="60818"/>
            </a:xfrm>
            <a:custGeom>
              <a:avLst/>
              <a:gdLst/>
              <a:ahLst/>
              <a:cxnLst/>
              <a:rect l="l" t="t" r="r" b="b"/>
              <a:pathLst>
                <a:path w="1736" h="2903" extrusionOk="0">
                  <a:moveTo>
                    <a:pt x="835" y="1"/>
                  </a:moveTo>
                  <a:lnTo>
                    <a:pt x="1" y="1468"/>
                  </a:lnTo>
                  <a:lnTo>
                    <a:pt x="835" y="2903"/>
                  </a:lnTo>
                  <a:lnTo>
                    <a:pt x="1735" y="2903"/>
                  </a:lnTo>
                  <a:lnTo>
                    <a:pt x="1202" y="146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6100680" y="4436548"/>
              <a:ext cx="37752" cy="44037"/>
            </a:xfrm>
            <a:custGeom>
              <a:avLst/>
              <a:gdLst/>
              <a:ahLst/>
              <a:cxnLst/>
              <a:rect l="l" t="t" r="r" b="b"/>
              <a:pathLst>
                <a:path w="1802" h="2102" extrusionOk="0">
                  <a:moveTo>
                    <a:pt x="1435" y="0"/>
                  </a:moveTo>
                  <a:lnTo>
                    <a:pt x="1" y="267"/>
                  </a:lnTo>
                  <a:cubicBezTo>
                    <a:pt x="22" y="266"/>
                    <a:pt x="42" y="265"/>
                    <a:pt x="62" y="265"/>
                  </a:cubicBezTo>
                  <a:cubicBezTo>
                    <a:pt x="1038" y="265"/>
                    <a:pt x="1048" y="1772"/>
                    <a:pt x="91" y="1772"/>
                  </a:cubicBezTo>
                  <a:cubicBezTo>
                    <a:pt x="62" y="1772"/>
                    <a:pt x="32" y="1771"/>
                    <a:pt x="1" y="1768"/>
                  </a:cubicBezTo>
                  <a:lnTo>
                    <a:pt x="1" y="1768"/>
                  </a:lnTo>
                  <a:lnTo>
                    <a:pt x="1168" y="2102"/>
                  </a:lnTo>
                  <a:lnTo>
                    <a:pt x="1802" y="1134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6080421" y="4427456"/>
              <a:ext cx="69910" cy="60818"/>
            </a:xfrm>
            <a:custGeom>
              <a:avLst/>
              <a:gdLst/>
              <a:ahLst/>
              <a:cxnLst/>
              <a:rect l="l" t="t" r="r" b="b"/>
              <a:pathLst>
                <a:path w="3337" h="2903" extrusionOk="0">
                  <a:moveTo>
                    <a:pt x="1670" y="695"/>
                  </a:moveTo>
                  <a:cubicBezTo>
                    <a:pt x="1857" y="695"/>
                    <a:pt x="2048" y="769"/>
                    <a:pt x="2202" y="935"/>
                  </a:cubicBezTo>
                  <a:cubicBezTo>
                    <a:pt x="2702" y="1402"/>
                    <a:pt x="2335" y="2202"/>
                    <a:pt x="1668" y="2202"/>
                  </a:cubicBezTo>
                  <a:cubicBezTo>
                    <a:pt x="1268" y="2202"/>
                    <a:pt x="901" y="1869"/>
                    <a:pt x="934" y="1468"/>
                  </a:cubicBezTo>
                  <a:cubicBezTo>
                    <a:pt x="934" y="999"/>
                    <a:pt x="1293" y="695"/>
                    <a:pt x="1670" y="695"/>
                  </a:cubicBezTo>
                  <a:close/>
                  <a:moveTo>
                    <a:pt x="834" y="1"/>
                  </a:moveTo>
                  <a:lnTo>
                    <a:pt x="0" y="1468"/>
                  </a:lnTo>
                  <a:lnTo>
                    <a:pt x="834" y="2903"/>
                  </a:lnTo>
                  <a:lnTo>
                    <a:pt x="2502" y="2903"/>
                  </a:lnTo>
                  <a:lnTo>
                    <a:pt x="3336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5410230" y="4491752"/>
              <a:ext cx="76907" cy="37061"/>
            </a:xfrm>
            <a:custGeom>
              <a:avLst/>
              <a:gdLst/>
              <a:ahLst/>
              <a:cxnLst/>
              <a:rect l="l" t="t" r="r" b="b"/>
              <a:pathLst>
                <a:path w="3671" h="1769" extrusionOk="0">
                  <a:moveTo>
                    <a:pt x="901" y="0"/>
                  </a:moveTo>
                  <a:cubicBezTo>
                    <a:pt x="401" y="0"/>
                    <a:pt x="1" y="401"/>
                    <a:pt x="1" y="901"/>
                  </a:cubicBezTo>
                  <a:cubicBezTo>
                    <a:pt x="1" y="1368"/>
                    <a:pt x="401" y="1768"/>
                    <a:pt x="901" y="1768"/>
                  </a:cubicBezTo>
                  <a:lnTo>
                    <a:pt x="2769" y="1768"/>
                  </a:lnTo>
                  <a:cubicBezTo>
                    <a:pt x="3270" y="1768"/>
                    <a:pt x="3670" y="1368"/>
                    <a:pt x="3670" y="901"/>
                  </a:cubicBezTo>
                  <a:cubicBezTo>
                    <a:pt x="3670" y="401"/>
                    <a:pt x="3270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5355027" y="4473504"/>
              <a:ext cx="90357" cy="78060"/>
            </a:xfrm>
            <a:custGeom>
              <a:avLst/>
              <a:gdLst/>
              <a:ahLst/>
              <a:cxnLst/>
              <a:rect l="l" t="t" r="r" b="b"/>
              <a:pathLst>
                <a:path w="4313" h="3726" extrusionOk="0">
                  <a:moveTo>
                    <a:pt x="2116" y="0"/>
                  </a:moveTo>
                  <a:cubicBezTo>
                    <a:pt x="1484" y="0"/>
                    <a:pt x="852" y="315"/>
                    <a:pt x="501" y="972"/>
                  </a:cubicBezTo>
                  <a:cubicBezTo>
                    <a:pt x="1" y="1906"/>
                    <a:pt x="368" y="3040"/>
                    <a:pt x="1335" y="3540"/>
                  </a:cubicBezTo>
                  <a:cubicBezTo>
                    <a:pt x="1602" y="3667"/>
                    <a:pt x="1873" y="3725"/>
                    <a:pt x="2136" y="3725"/>
                  </a:cubicBezTo>
                  <a:cubicBezTo>
                    <a:pt x="3316" y="3725"/>
                    <a:pt x="4313" y="2554"/>
                    <a:pt x="3903" y="1272"/>
                  </a:cubicBezTo>
                  <a:cubicBezTo>
                    <a:pt x="3614" y="440"/>
                    <a:pt x="2864" y="0"/>
                    <a:pt x="2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5375998" y="4467994"/>
              <a:ext cx="48227" cy="84575"/>
            </a:xfrm>
            <a:custGeom>
              <a:avLst/>
              <a:gdLst/>
              <a:ahLst/>
              <a:cxnLst/>
              <a:rect l="l" t="t" r="r" b="b"/>
              <a:pathLst>
                <a:path w="2302" h="4037" extrusionOk="0">
                  <a:moveTo>
                    <a:pt x="1802" y="0"/>
                  </a:moveTo>
                  <a:lnTo>
                    <a:pt x="0" y="3803"/>
                  </a:lnTo>
                  <a:lnTo>
                    <a:pt x="501" y="4037"/>
                  </a:lnTo>
                  <a:lnTo>
                    <a:pt x="2302" y="234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69" name="Google Shape;969;p45"/>
          <p:cNvCxnSpPr>
            <a:stCxn id="913" idx="2"/>
          </p:cNvCxnSpPr>
          <p:nvPr/>
        </p:nvCxnSpPr>
        <p:spPr>
          <a:xfrm flipH="1">
            <a:off x="5842694" y="1884880"/>
            <a:ext cx="771000" cy="520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0" name="Google Shape;970;p45"/>
          <p:cNvCxnSpPr>
            <a:stCxn id="917" idx="6"/>
          </p:cNvCxnSpPr>
          <p:nvPr/>
        </p:nvCxnSpPr>
        <p:spPr>
          <a:xfrm>
            <a:off x="2524947" y="2573242"/>
            <a:ext cx="1763700" cy="558600"/>
          </a:xfrm>
          <a:prstGeom prst="bentConnector3">
            <a:avLst>
              <a:gd name="adj1" fmla="val 2923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1" name="Google Shape;971;p45"/>
          <p:cNvCxnSpPr>
            <a:stCxn id="914" idx="2"/>
          </p:cNvCxnSpPr>
          <p:nvPr/>
        </p:nvCxnSpPr>
        <p:spPr>
          <a:xfrm flipH="1">
            <a:off x="5445794" y="3261605"/>
            <a:ext cx="1167900" cy="58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8"/>
          <p:cNvSpPr/>
          <p:nvPr/>
        </p:nvSpPr>
        <p:spPr>
          <a:xfrm>
            <a:off x="5366025" y="1482520"/>
            <a:ext cx="3057900" cy="3054000"/>
          </a:xfrm>
          <a:prstGeom prst="roundRect">
            <a:avLst>
              <a:gd name="adj" fmla="val 892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8"/>
          <p:cNvSpPr/>
          <p:nvPr/>
        </p:nvSpPr>
        <p:spPr>
          <a:xfrm>
            <a:off x="6474635" y="2431765"/>
            <a:ext cx="840681" cy="13079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Poppins;900"/>
              </a:rPr>
              <a:t>?</a:t>
            </a:r>
          </a:p>
        </p:txBody>
      </p:sp>
      <p:sp>
        <p:nvSpPr>
          <p:cNvPr id="758" name="Google Shape;758;p38"/>
          <p:cNvSpPr/>
          <p:nvPr/>
        </p:nvSpPr>
        <p:spPr>
          <a:xfrm>
            <a:off x="7745015" y="2842471"/>
            <a:ext cx="373689" cy="373689"/>
          </a:xfrm>
          <a:custGeom>
            <a:avLst/>
            <a:gdLst/>
            <a:ahLst/>
            <a:cxnLst/>
            <a:rect l="l" t="t" r="r" b="b"/>
            <a:pathLst>
              <a:path w="20982" h="20982" extrusionOk="0">
                <a:moveTo>
                  <a:pt x="10464" y="4237"/>
                </a:moveTo>
                <a:cubicBezTo>
                  <a:pt x="13744" y="4237"/>
                  <a:pt x="16861" y="6859"/>
                  <a:pt x="16745" y="10708"/>
                </a:cubicBezTo>
                <a:cubicBezTo>
                  <a:pt x="16647" y="14115"/>
                  <a:pt x="13847" y="16781"/>
                  <a:pt x="10461" y="16781"/>
                </a:cubicBezTo>
                <a:cubicBezTo>
                  <a:pt x="10399" y="16781"/>
                  <a:pt x="10337" y="16781"/>
                  <a:pt x="10274" y="16779"/>
                </a:cubicBezTo>
                <a:cubicBezTo>
                  <a:pt x="4704" y="16545"/>
                  <a:pt x="2168" y="9740"/>
                  <a:pt x="6238" y="5938"/>
                </a:cubicBezTo>
                <a:cubicBezTo>
                  <a:pt x="7496" y="4762"/>
                  <a:pt x="8997" y="4237"/>
                  <a:pt x="10464" y="4237"/>
                </a:cubicBezTo>
                <a:close/>
                <a:moveTo>
                  <a:pt x="10074" y="0"/>
                </a:moveTo>
                <a:lnTo>
                  <a:pt x="9740" y="934"/>
                </a:lnTo>
                <a:cubicBezTo>
                  <a:pt x="9207" y="1001"/>
                  <a:pt x="8706" y="1068"/>
                  <a:pt x="8173" y="1201"/>
                </a:cubicBezTo>
                <a:lnTo>
                  <a:pt x="7572" y="367"/>
                </a:lnTo>
                <a:lnTo>
                  <a:pt x="6071" y="934"/>
                </a:lnTo>
                <a:lnTo>
                  <a:pt x="6171" y="1935"/>
                </a:lnTo>
                <a:cubicBezTo>
                  <a:pt x="5671" y="2202"/>
                  <a:pt x="5237" y="2469"/>
                  <a:pt x="4804" y="2769"/>
                </a:cubicBezTo>
                <a:lnTo>
                  <a:pt x="3903" y="2268"/>
                </a:lnTo>
                <a:lnTo>
                  <a:pt x="2769" y="3336"/>
                </a:lnTo>
                <a:lnTo>
                  <a:pt x="3236" y="4236"/>
                </a:lnTo>
                <a:cubicBezTo>
                  <a:pt x="2869" y="4637"/>
                  <a:pt x="2569" y="5104"/>
                  <a:pt x="2302" y="5537"/>
                </a:cubicBezTo>
                <a:lnTo>
                  <a:pt x="1268" y="5404"/>
                </a:lnTo>
                <a:lnTo>
                  <a:pt x="634" y="6838"/>
                </a:lnTo>
                <a:lnTo>
                  <a:pt x="1401" y="7505"/>
                </a:lnTo>
                <a:cubicBezTo>
                  <a:pt x="1234" y="8006"/>
                  <a:pt x="1101" y="8540"/>
                  <a:pt x="1034" y="9073"/>
                </a:cubicBezTo>
                <a:lnTo>
                  <a:pt x="34" y="9307"/>
                </a:lnTo>
                <a:lnTo>
                  <a:pt x="0" y="10875"/>
                </a:lnTo>
                <a:lnTo>
                  <a:pt x="968" y="11208"/>
                </a:lnTo>
                <a:cubicBezTo>
                  <a:pt x="1001" y="11742"/>
                  <a:pt x="1101" y="12276"/>
                  <a:pt x="1201" y="12809"/>
                </a:cubicBezTo>
                <a:lnTo>
                  <a:pt x="367" y="13410"/>
                </a:lnTo>
                <a:lnTo>
                  <a:pt x="934" y="14877"/>
                </a:lnTo>
                <a:lnTo>
                  <a:pt x="1968" y="14811"/>
                </a:lnTo>
                <a:cubicBezTo>
                  <a:pt x="2202" y="15278"/>
                  <a:pt x="2469" y="15745"/>
                  <a:pt x="2802" y="16178"/>
                </a:cubicBezTo>
                <a:lnTo>
                  <a:pt x="2268" y="17046"/>
                </a:lnTo>
                <a:lnTo>
                  <a:pt x="3336" y="18213"/>
                </a:lnTo>
                <a:lnTo>
                  <a:pt x="4270" y="17746"/>
                </a:lnTo>
                <a:cubicBezTo>
                  <a:pt x="4670" y="18080"/>
                  <a:pt x="5104" y="18413"/>
                  <a:pt x="5571" y="18680"/>
                </a:cubicBezTo>
                <a:lnTo>
                  <a:pt x="5404" y="19681"/>
                </a:lnTo>
                <a:lnTo>
                  <a:pt x="6838" y="20348"/>
                </a:lnTo>
                <a:lnTo>
                  <a:pt x="7506" y="19581"/>
                </a:lnTo>
                <a:cubicBezTo>
                  <a:pt x="8039" y="19748"/>
                  <a:pt x="8540" y="19848"/>
                  <a:pt x="9073" y="19948"/>
                </a:cubicBezTo>
                <a:lnTo>
                  <a:pt x="9340" y="20915"/>
                </a:lnTo>
                <a:lnTo>
                  <a:pt x="10908" y="20982"/>
                </a:lnTo>
                <a:lnTo>
                  <a:pt x="11208" y="20014"/>
                </a:lnTo>
                <a:cubicBezTo>
                  <a:pt x="11742" y="19981"/>
                  <a:pt x="12276" y="19881"/>
                  <a:pt x="12809" y="19748"/>
                </a:cubicBezTo>
                <a:lnTo>
                  <a:pt x="13410" y="20582"/>
                </a:lnTo>
                <a:lnTo>
                  <a:pt x="14911" y="20014"/>
                </a:lnTo>
                <a:lnTo>
                  <a:pt x="14811" y="19014"/>
                </a:lnTo>
                <a:cubicBezTo>
                  <a:pt x="15278" y="18780"/>
                  <a:pt x="15745" y="18480"/>
                  <a:pt x="16178" y="18180"/>
                </a:cubicBezTo>
                <a:lnTo>
                  <a:pt x="17046" y="18713"/>
                </a:lnTo>
                <a:lnTo>
                  <a:pt x="18213" y="17613"/>
                </a:lnTo>
                <a:lnTo>
                  <a:pt x="17746" y="16712"/>
                </a:lnTo>
                <a:cubicBezTo>
                  <a:pt x="18113" y="16312"/>
                  <a:pt x="18413" y="15878"/>
                  <a:pt x="18680" y="15411"/>
                </a:cubicBezTo>
                <a:lnTo>
                  <a:pt x="19681" y="15545"/>
                </a:lnTo>
                <a:lnTo>
                  <a:pt x="20348" y="14110"/>
                </a:lnTo>
                <a:lnTo>
                  <a:pt x="19581" y="13443"/>
                </a:lnTo>
                <a:cubicBezTo>
                  <a:pt x="19748" y="12943"/>
                  <a:pt x="19881" y="12442"/>
                  <a:pt x="19948" y="11909"/>
                </a:cubicBezTo>
                <a:lnTo>
                  <a:pt x="20948" y="11642"/>
                </a:lnTo>
                <a:lnTo>
                  <a:pt x="20982" y="10074"/>
                </a:lnTo>
                <a:lnTo>
                  <a:pt x="20014" y="9740"/>
                </a:lnTo>
                <a:cubicBezTo>
                  <a:pt x="19981" y="9207"/>
                  <a:pt x="19881" y="8673"/>
                  <a:pt x="19781" y="8173"/>
                </a:cubicBezTo>
                <a:lnTo>
                  <a:pt x="20615" y="7539"/>
                </a:lnTo>
                <a:lnTo>
                  <a:pt x="20048" y="6071"/>
                </a:lnTo>
                <a:lnTo>
                  <a:pt x="19014" y="6138"/>
                </a:lnTo>
                <a:cubicBezTo>
                  <a:pt x="18780" y="5671"/>
                  <a:pt x="18513" y="5237"/>
                  <a:pt x="18180" y="4804"/>
                </a:cubicBezTo>
                <a:lnTo>
                  <a:pt x="18714" y="3903"/>
                </a:lnTo>
                <a:lnTo>
                  <a:pt x="17613" y="2769"/>
                </a:lnTo>
                <a:lnTo>
                  <a:pt x="16712" y="3236"/>
                </a:lnTo>
                <a:cubicBezTo>
                  <a:pt x="16312" y="2869"/>
                  <a:pt x="15878" y="2569"/>
                  <a:pt x="15411" y="2268"/>
                </a:cubicBezTo>
                <a:lnTo>
                  <a:pt x="15578" y="1268"/>
                </a:lnTo>
                <a:lnTo>
                  <a:pt x="14110" y="601"/>
                </a:lnTo>
                <a:lnTo>
                  <a:pt x="13476" y="1401"/>
                </a:lnTo>
                <a:cubicBezTo>
                  <a:pt x="12943" y="1234"/>
                  <a:pt x="12442" y="1101"/>
                  <a:pt x="11909" y="1034"/>
                </a:cubicBezTo>
                <a:lnTo>
                  <a:pt x="11642" y="33"/>
                </a:lnTo>
                <a:lnTo>
                  <a:pt x="100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8"/>
          <p:cNvSpPr/>
          <p:nvPr/>
        </p:nvSpPr>
        <p:spPr>
          <a:xfrm>
            <a:off x="6152692" y="2173184"/>
            <a:ext cx="253098" cy="253098"/>
          </a:xfrm>
          <a:custGeom>
            <a:avLst/>
            <a:gdLst/>
            <a:ahLst/>
            <a:cxnLst/>
            <a:rect l="l" t="t" r="r" b="b"/>
            <a:pathLst>
              <a:path w="14211" h="14211" extrusionOk="0">
                <a:moveTo>
                  <a:pt x="7106" y="5268"/>
                </a:moveTo>
                <a:cubicBezTo>
                  <a:pt x="7401" y="5268"/>
                  <a:pt x="7708" y="5341"/>
                  <a:pt x="8006" y="5504"/>
                </a:cubicBezTo>
                <a:cubicBezTo>
                  <a:pt x="8907" y="6004"/>
                  <a:pt x="9241" y="7105"/>
                  <a:pt x="8740" y="8006"/>
                </a:cubicBezTo>
                <a:cubicBezTo>
                  <a:pt x="8379" y="8668"/>
                  <a:pt x="7746" y="8984"/>
                  <a:pt x="7117" y="8984"/>
                </a:cubicBezTo>
                <a:cubicBezTo>
                  <a:pt x="6352" y="8984"/>
                  <a:pt x="5594" y="8517"/>
                  <a:pt x="5338" y="7639"/>
                </a:cubicBezTo>
                <a:cubicBezTo>
                  <a:pt x="4966" y="6390"/>
                  <a:pt x="5949" y="5268"/>
                  <a:pt x="7106" y="5268"/>
                </a:cubicBezTo>
                <a:close/>
                <a:moveTo>
                  <a:pt x="7339" y="0"/>
                </a:moveTo>
                <a:lnTo>
                  <a:pt x="7072" y="634"/>
                </a:lnTo>
                <a:cubicBezTo>
                  <a:pt x="6739" y="634"/>
                  <a:pt x="6372" y="667"/>
                  <a:pt x="6005" y="734"/>
                </a:cubicBezTo>
                <a:lnTo>
                  <a:pt x="5638" y="167"/>
                </a:lnTo>
                <a:lnTo>
                  <a:pt x="4604" y="467"/>
                </a:lnTo>
                <a:lnTo>
                  <a:pt x="4604" y="1134"/>
                </a:lnTo>
                <a:cubicBezTo>
                  <a:pt x="4270" y="1301"/>
                  <a:pt x="3937" y="1468"/>
                  <a:pt x="3637" y="1635"/>
                </a:cubicBezTo>
                <a:lnTo>
                  <a:pt x="3070" y="1234"/>
                </a:lnTo>
                <a:lnTo>
                  <a:pt x="2236" y="1902"/>
                </a:lnTo>
                <a:lnTo>
                  <a:pt x="2503" y="2535"/>
                </a:lnTo>
                <a:cubicBezTo>
                  <a:pt x="2269" y="2802"/>
                  <a:pt x="2036" y="3069"/>
                  <a:pt x="1802" y="3369"/>
                </a:cubicBezTo>
                <a:lnTo>
                  <a:pt x="1135" y="3202"/>
                </a:lnTo>
                <a:lnTo>
                  <a:pt x="635" y="4170"/>
                </a:lnTo>
                <a:lnTo>
                  <a:pt x="1102" y="4637"/>
                </a:lnTo>
                <a:cubicBezTo>
                  <a:pt x="968" y="4970"/>
                  <a:pt x="868" y="5337"/>
                  <a:pt x="801" y="5671"/>
                </a:cubicBezTo>
                <a:lnTo>
                  <a:pt x="101" y="5804"/>
                </a:lnTo>
                <a:lnTo>
                  <a:pt x="1" y="6872"/>
                </a:lnTo>
                <a:lnTo>
                  <a:pt x="635" y="7139"/>
                </a:lnTo>
                <a:cubicBezTo>
                  <a:pt x="635" y="7472"/>
                  <a:pt x="668" y="7839"/>
                  <a:pt x="735" y="8206"/>
                </a:cubicBezTo>
                <a:lnTo>
                  <a:pt x="134" y="8573"/>
                </a:lnTo>
                <a:lnTo>
                  <a:pt x="434" y="9607"/>
                </a:lnTo>
                <a:lnTo>
                  <a:pt x="1135" y="9607"/>
                </a:lnTo>
                <a:cubicBezTo>
                  <a:pt x="1268" y="9941"/>
                  <a:pt x="1435" y="10241"/>
                  <a:pt x="1635" y="10574"/>
                </a:cubicBezTo>
                <a:lnTo>
                  <a:pt x="1235" y="11141"/>
                </a:lnTo>
                <a:lnTo>
                  <a:pt x="1902" y="11975"/>
                </a:lnTo>
                <a:lnTo>
                  <a:pt x="2536" y="11675"/>
                </a:lnTo>
                <a:cubicBezTo>
                  <a:pt x="2803" y="11942"/>
                  <a:pt x="3070" y="12176"/>
                  <a:pt x="3370" y="12376"/>
                </a:cubicBezTo>
                <a:lnTo>
                  <a:pt x="3236" y="13076"/>
                </a:lnTo>
                <a:lnTo>
                  <a:pt x="4170" y="13577"/>
                </a:lnTo>
                <a:lnTo>
                  <a:pt x="4637" y="13110"/>
                </a:lnTo>
                <a:cubicBezTo>
                  <a:pt x="4971" y="13243"/>
                  <a:pt x="5338" y="13343"/>
                  <a:pt x="5671" y="13410"/>
                </a:cubicBezTo>
                <a:lnTo>
                  <a:pt x="5805" y="14110"/>
                </a:lnTo>
                <a:lnTo>
                  <a:pt x="6872" y="14210"/>
                </a:lnTo>
                <a:lnTo>
                  <a:pt x="7139" y="13577"/>
                </a:lnTo>
                <a:cubicBezTo>
                  <a:pt x="7506" y="13577"/>
                  <a:pt x="7873" y="13543"/>
                  <a:pt x="8240" y="13510"/>
                </a:cubicBezTo>
                <a:lnTo>
                  <a:pt x="8607" y="14077"/>
                </a:lnTo>
                <a:lnTo>
                  <a:pt x="9608" y="13777"/>
                </a:lnTo>
                <a:lnTo>
                  <a:pt x="9608" y="13076"/>
                </a:lnTo>
                <a:cubicBezTo>
                  <a:pt x="9941" y="12943"/>
                  <a:pt x="10275" y="12776"/>
                  <a:pt x="10575" y="12576"/>
                </a:cubicBezTo>
                <a:lnTo>
                  <a:pt x="11142" y="13009"/>
                </a:lnTo>
                <a:lnTo>
                  <a:pt x="11976" y="12342"/>
                </a:lnTo>
                <a:lnTo>
                  <a:pt x="11709" y="11709"/>
                </a:lnTo>
                <a:cubicBezTo>
                  <a:pt x="11976" y="11442"/>
                  <a:pt x="12209" y="11175"/>
                  <a:pt x="12410" y="10875"/>
                </a:cubicBezTo>
                <a:lnTo>
                  <a:pt x="13077" y="11008"/>
                </a:lnTo>
                <a:lnTo>
                  <a:pt x="13610" y="10074"/>
                </a:lnTo>
                <a:lnTo>
                  <a:pt x="13110" y="9607"/>
                </a:lnTo>
                <a:cubicBezTo>
                  <a:pt x="13244" y="9240"/>
                  <a:pt x="13344" y="8907"/>
                  <a:pt x="13444" y="8573"/>
                </a:cubicBezTo>
                <a:lnTo>
                  <a:pt x="14111" y="8440"/>
                </a:lnTo>
                <a:lnTo>
                  <a:pt x="14211" y="7372"/>
                </a:lnTo>
                <a:lnTo>
                  <a:pt x="13577" y="7105"/>
                </a:lnTo>
                <a:cubicBezTo>
                  <a:pt x="13577" y="6738"/>
                  <a:pt x="13544" y="6371"/>
                  <a:pt x="13477" y="6038"/>
                </a:cubicBezTo>
                <a:lnTo>
                  <a:pt x="14077" y="5671"/>
                </a:lnTo>
                <a:lnTo>
                  <a:pt x="13777" y="4637"/>
                </a:lnTo>
                <a:lnTo>
                  <a:pt x="13077" y="4637"/>
                </a:lnTo>
                <a:cubicBezTo>
                  <a:pt x="12943" y="4303"/>
                  <a:pt x="12777" y="3970"/>
                  <a:pt x="12576" y="3669"/>
                </a:cubicBezTo>
                <a:lnTo>
                  <a:pt x="12977" y="3102"/>
                </a:lnTo>
                <a:lnTo>
                  <a:pt x="12310" y="2268"/>
                </a:lnTo>
                <a:lnTo>
                  <a:pt x="11676" y="2535"/>
                </a:lnTo>
                <a:cubicBezTo>
                  <a:pt x="11409" y="2268"/>
                  <a:pt x="11142" y="2035"/>
                  <a:pt x="10842" y="1835"/>
                </a:cubicBezTo>
                <a:lnTo>
                  <a:pt x="11009" y="1134"/>
                </a:lnTo>
                <a:lnTo>
                  <a:pt x="10041" y="634"/>
                </a:lnTo>
                <a:lnTo>
                  <a:pt x="9574" y="1134"/>
                </a:lnTo>
                <a:cubicBezTo>
                  <a:pt x="9241" y="1001"/>
                  <a:pt x="8874" y="867"/>
                  <a:pt x="8540" y="801"/>
                </a:cubicBezTo>
                <a:lnTo>
                  <a:pt x="8407" y="134"/>
                </a:lnTo>
                <a:lnTo>
                  <a:pt x="73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/>
          <p:nvPr/>
        </p:nvSpPr>
        <p:spPr>
          <a:xfrm>
            <a:off x="7575545" y="3542296"/>
            <a:ext cx="288754" cy="288754"/>
          </a:xfrm>
          <a:custGeom>
            <a:avLst/>
            <a:gdLst/>
            <a:ahLst/>
            <a:cxnLst/>
            <a:rect l="l" t="t" r="r" b="b"/>
            <a:pathLst>
              <a:path w="16213" h="16213" extrusionOk="0">
                <a:moveTo>
                  <a:pt x="8074" y="5135"/>
                </a:moveTo>
                <a:cubicBezTo>
                  <a:pt x="9635" y="5135"/>
                  <a:pt x="11121" y="6384"/>
                  <a:pt x="11075" y="8207"/>
                </a:cubicBezTo>
                <a:cubicBezTo>
                  <a:pt x="11009" y="9820"/>
                  <a:pt x="9676" y="11076"/>
                  <a:pt x="8069" y="11076"/>
                </a:cubicBezTo>
                <a:cubicBezTo>
                  <a:pt x="8048" y="11076"/>
                  <a:pt x="8027" y="11076"/>
                  <a:pt x="8006" y="11076"/>
                </a:cubicBezTo>
                <a:cubicBezTo>
                  <a:pt x="5338" y="10975"/>
                  <a:pt x="4137" y="7740"/>
                  <a:pt x="6071" y="5939"/>
                </a:cubicBezTo>
                <a:cubicBezTo>
                  <a:pt x="6668" y="5383"/>
                  <a:pt x="7378" y="5135"/>
                  <a:pt x="8074" y="5135"/>
                </a:cubicBezTo>
                <a:close/>
                <a:moveTo>
                  <a:pt x="7072" y="1"/>
                </a:moveTo>
                <a:lnTo>
                  <a:pt x="6205" y="1235"/>
                </a:lnTo>
                <a:cubicBezTo>
                  <a:pt x="5771" y="1369"/>
                  <a:pt x="5338" y="1535"/>
                  <a:pt x="4904" y="1735"/>
                </a:cubicBezTo>
                <a:lnTo>
                  <a:pt x="3670" y="1402"/>
                </a:lnTo>
                <a:lnTo>
                  <a:pt x="1735" y="3237"/>
                </a:lnTo>
                <a:lnTo>
                  <a:pt x="1969" y="4471"/>
                </a:lnTo>
                <a:cubicBezTo>
                  <a:pt x="1735" y="4871"/>
                  <a:pt x="1535" y="5271"/>
                  <a:pt x="1368" y="5738"/>
                </a:cubicBezTo>
                <a:lnTo>
                  <a:pt x="67" y="6506"/>
                </a:lnTo>
                <a:lnTo>
                  <a:pt x="0" y="9141"/>
                </a:lnTo>
                <a:lnTo>
                  <a:pt x="1235" y="10008"/>
                </a:lnTo>
                <a:cubicBezTo>
                  <a:pt x="1368" y="10442"/>
                  <a:pt x="1535" y="10875"/>
                  <a:pt x="1735" y="11309"/>
                </a:cubicBezTo>
                <a:lnTo>
                  <a:pt x="1435" y="12543"/>
                </a:lnTo>
                <a:lnTo>
                  <a:pt x="3236" y="14478"/>
                </a:lnTo>
                <a:lnTo>
                  <a:pt x="4470" y="14244"/>
                </a:lnTo>
                <a:cubicBezTo>
                  <a:pt x="4871" y="14478"/>
                  <a:pt x="5304" y="14678"/>
                  <a:pt x="5738" y="14845"/>
                </a:cubicBezTo>
                <a:lnTo>
                  <a:pt x="6505" y="16146"/>
                </a:lnTo>
                <a:lnTo>
                  <a:pt x="9140" y="16213"/>
                </a:lnTo>
                <a:lnTo>
                  <a:pt x="10008" y="14978"/>
                </a:lnTo>
                <a:cubicBezTo>
                  <a:pt x="10441" y="14845"/>
                  <a:pt x="10875" y="14678"/>
                  <a:pt x="11309" y="14478"/>
                </a:cubicBezTo>
                <a:lnTo>
                  <a:pt x="12543" y="14778"/>
                </a:lnTo>
                <a:lnTo>
                  <a:pt x="14477" y="12977"/>
                </a:lnTo>
                <a:lnTo>
                  <a:pt x="14244" y="11743"/>
                </a:lnTo>
                <a:cubicBezTo>
                  <a:pt x="14477" y="11342"/>
                  <a:pt x="14678" y="10909"/>
                  <a:pt x="14844" y="10475"/>
                </a:cubicBezTo>
                <a:lnTo>
                  <a:pt x="16145" y="9708"/>
                </a:lnTo>
                <a:lnTo>
                  <a:pt x="16212" y="7073"/>
                </a:lnTo>
                <a:lnTo>
                  <a:pt x="14978" y="6205"/>
                </a:lnTo>
                <a:cubicBezTo>
                  <a:pt x="14844" y="5738"/>
                  <a:pt x="14678" y="5338"/>
                  <a:pt x="14477" y="4904"/>
                </a:cubicBezTo>
                <a:lnTo>
                  <a:pt x="14778" y="3670"/>
                </a:lnTo>
                <a:lnTo>
                  <a:pt x="12976" y="1735"/>
                </a:lnTo>
                <a:lnTo>
                  <a:pt x="11742" y="1969"/>
                </a:lnTo>
                <a:cubicBezTo>
                  <a:pt x="11342" y="1735"/>
                  <a:pt x="10908" y="1535"/>
                  <a:pt x="10475" y="1369"/>
                </a:cubicBezTo>
                <a:lnTo>
                  <a:pt x="9707" y="68"/>
                </a:lnTo>
                <a:lnTo>
                  <a:pt x="707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/>
          <p:nvPr/>
        </p:nvSpPr>
        <p:spPr>
          <a:xfrm>
            <a:off x="7378077" y="2173175"/>
            <a:ext cx="304195" cy="304195"/>
          </a:xfrm>
          <a:custGeom>
            <a:avLst/>
            <a:gdLst/>
            <a:ahLst/>
            <a:cxnLst/>
            <a:rect l="l" t="t" r="r" b="b"/>
            <a:pathLst>
              <a:path w="17080" h="17080" extrusionOk="0">
                <a:moveTo>
                  <a:pt x="8564" y="3363"/>
                </a:moveTo>
                <a:cubicBezTo>
                  <a:pt x="9542" y="3363"/>
                  <a:pt x="10532" y="3645"/>
                  <a:pt x="11409" y="4237"/>
                </a:cubicBezTo>
                <a:cubicBezTo>
                  <a:pt x="15212" y="6739"/>
                  <a:pt x="14077" y="12643"/>
                  <a:pt x="9608" y="13544"/>
                </a:cubicBezTo>
                <a:cubicBezTo>
                  <a:pt x="9245" y="13616"/>
                  <a:pt x="8889" y="13651"/>
                  <a:pt x="8544" y="13651"/>
                </a:cubicBezTo>
                <a:cubicBezTo>
                  <a:pt x="4605" y="13651"/>
                  <a:pt x="1973" y="9168"/>
                  <a:pt x="4304" y="5672"/>
                </a:cubicBezTo>
                <a:cubicBezTo>
                  <a:pt x="5270" y="4180"/>
                  <a:pt x="6899" y="3363"/>
                  <a:pt x="8564" y="3363"/>
                </a:cubicBezTo>
                <a:close/>
                <a:moveTo>
                  <a:pt x="8576" y="2947"/>
                </a:moveTo>
                <a:cubicBezTo>
                  <a:pt x="6816" y="2947"/>
                  <a:pt x="5050" y="3768"/>
                  <a:pt x="3937" y="5438"/>
                </a:cubicBezTo>
                <a:cubicBezTo>
                  <a:pt x="1502" y="9141"/>
                  <a:pt x="4137" y="14044"/>
                  <a:pt x="8574" y="14078"/>
                </a:cubicBezTo>
                <a:cubicBezTo>
                  <a:pt x="12777" y="14078"/>
                  <a:pt x="15478" y="9574"/>
                  <a:pt x="13477" y="5872"/>
                </a:cubicBezTo>
                <a:cubicBezTo>
                  <a:pt x="12430" y="3935"/>
                  <a:pt x="10507" y="2947"/>
                  <a:pt x="8576" y="2947"/>
                </a:cubicBezTo>
                <a:close/>
                <a:moveTo>
                  <a:pt x="8207" y="401"/>
                </a:moveTo>
                <a:lnTo>
                  <a:pt x="9041" y="1302"/>
                </a:lnTo>
                <a:cubicBezTo>
                  <a:pt x="9074" y="1335"/>
                  <a:pt x="9107" y="1335"/>
                  <a:pt x="9174" y="1335"/>
                </a:cubicBezTo>
                <a:cubicBezTo>
                  <a:pt x="9641" y="1402"/>
                  <a:pt x="10108" y="1469"/>
                  <a:pt x="10575" y="1602"/>
                </a:cubicBezTo>
                <a:cubicBezTo>
                  <a:pt x="10592" y="1619"/>
                  <a:pt x="10608" y="1627"/>
                  <a:pt x="10629" y="1627"/>
                </a:cubicBezTo>
                <a:cubicBezTo>
                  <a:pt x="10650" y="1627"/>
                  <a:pt x="10675" y="1619"/>
                  <a:pt x="10708" y="1602"/>
                </a:cubicBezTo>
                <a:lnTo>
                  <a:pt x="12043" y="1035"/>
                </a:lnTo>
                <a:lnTo>
                  <a:pt x="14111" y="2403"/>
                </a:lnTo>
                <a:lnTo>
                  <a:pt x="14111" y="3870"/>
                </a:lnTo>
                <a:cubicBezTo>
                  <a:pt x="14111" y="3904"/>
                  <a:pt x="14111" y="3937"/>
                  <a:pt x="14144" y="4004"/>
                </a:cubicBezTo>
                <a:cubicBezTo>
                  <a:pt x="14444" y="4337"/>
                  <a:pt x="14711" y="4738"/>
                  <a:pt x="14945" y="5171"/>
                </a:cubicBezTo>
                <a:cubicBezTo>
                  <a:pt x="14945" y="5205"/>
                  <a:pt x="14978" y="5238"/>
                  <a:pt x="15045" y="5271"/>
                </a:cubicBezTo>
                <a:lnTo>
                  <a:pt x="16179" y="5705"/>
                </a:lnTo>
                <a:lnTo>
                  <a:pt x="16679" y="8173"/>
                </a:lnTo>
                <a:lnTo>
                  <a:pt x="15812" y="9007"/>
                </a:lnTo>
                <a:cubicBezTo>
                  <a:pt x="15779" y="9041"/>
                  <a:pt x="15745" y="9074"/>
                  <a:pt x="15745" y="9141"/>
                </a:cubicBezTo>
                <a:cubicBezTo>
                  <a:pt x="15712" y="9608"/>
                  <a:pt x="15612" y="10041"/>
                  <a:pt x="15478" y="10508"/>
                </a:cubicBezTo>
                <a:cubicBezTo>
                  <a:pt x="15478" y="10542"/>
                  <a:pt x="15478" y="10608"/>
                  <a:pt x="15478" y="10642"/>
                </a:cubicBezTo>
                <a:lnTo>
                  <a:pt x="16079" y="11976"/>
                </a:lnTo>
                <a:lnTo>
                  <a:pt x="14678" y="14078"/>
                </a:lnTo>
                <a:lnTo>
                  <a:pt x="13244" y="14044"/>
                </a:lnTo>
                <a:cubicBezTo>
                  <a:pt x="13177" y="14044"/>
                  <a:pt x="13143" y="14044"/>
                  <a:pt x="13110" y="14078"/>
                </a:cubicBezTo>
                <a:cubicBezTo>
                  <a:pt x="12743" y="14378"/>
                  <a:pt x="12343" y="14645"/>
                  <a:pt x="11943" y="14845"/>
                </a:cubicBezTo>
                <a:cubicBezTo>
                  <a:pt x="11876" y="14878"/>
                  <a:pt x="11843" y="14911"/>
                  <a:pt x="11843" y="14978"/>
                </a:cubicBezTo>
                <a:lnTo>
                  <a:pt x="11376" y="16112"/>
                </a:lnTo>
                <a:lnTo>
                  <a:pt x="8940" y="16613"/>
                </a:lnTo>
                <a:lnTo>
                  <a:pt x="8107" y="15745"/>
                </a:lnTo>
                <a:cubicBezTo>
                  <a:pt x="8040" y="15679"/>
                  <a:pt x="8006" y="15679"/>
                  <a:pt x="7973" y="15679"/>
                </a:cubicBezTo>
                <a:cubicBezTo>
                  <a:pt x="7473" y="15612"/>
                  <a:pt x="7039" y="15545"/>
                  <a:pt x="6572" y="15412"/>
                </a:cubicBezTo>
                <a:lnTo>
                  <a:pt x="6505" y="15412"/>
                </a:lnTo>
                <a:cubicBezTo>
                  <a:pt x="6505" y="15412"/>
                  <a:pt x="6472" y="15412"/>
                  <a:pt x="6439" y="15445"/>
                </a:cubicBezTo>
                <a:lnTo>
                  <a:pt x="5138" y="16012"/>
                </a:lnTo>
                <a:lnTo>
                  <a:pt x="3036" y="14645"/>
                </a:lnTo>
                <a:lnTo>
                  <a:pt x="3036" y="13177"/>
                </a:lnTo>
                <a:cubicBezTo>
                  <a:pt x="3036" y="13144"/>
                  <a:pt x="3036" y="13077"/>
                  <a:pt x="3003" y="13043"/>
                </a:cubicBezTo>
                <a:cubicBezTo>
                  <a:pt x="2703" y="12710"/>
                  <a:pt x="2436" y="12310"/>
                  <a:pt x="2236" y="11909"/>
                </a:cubicBezTo>
                <a:cubicBezTo>
                  <a:pt x="2202" y="11843"/>
                  <a:pt x="2169" y="11809"/>
                  <a:pt x="2102" y="11776"/>
                </a:cubicBezTo>
                <a:lnTo>
                  <a:pt x="968" y="11342"/>
                </a:lnTo>
                <a:lnTo>
                  <a:pt x="468" y="8874"/>
                </a:lnTo>
                <a:lnTo>
                  <a:pt x="1335" y="8040"/>
                </a:lnTo>
                <a:cubicBezTo>
                  <a:pt x="1368" y="8007"/>
                  <a:pt x="1402" y="7973"/>
                  <a:pt x="1402" y="7906"/>
                </a:cubicBezTo>
                <a:cubicBezTo>
                  <a:pt x="1435" y="7473"/>
                  <a:pt x="1535" y="7006"/>
                  <a:pt x="1669" y="6572"/>
                </a:cubicBezTo>
                <a:cubicBezTo>
                  <a:pt x="1669" y="6505"/>
                  <a:pt x="1669" y="6439"/>
                  <a:pt x="1669" y="6405"/>
                </a:cubicBezTo>
                <a:lnTo>
                  <a:pt x="1068" y="5071"/>
                </a:lnTo>
                <a:lnTo>
                  <a:pt x="2469" y="2970"/>
                </a:lnTo>
                <a:lnTo>
                  <a:pt x="3904" y="3003"/>
                </a:lnTo>
                <a:cubicBezTo>
                  <a:pt x="3937" y="3003"/>
                  <a:pt x="4004" y="2970"/>
                  <a:pt x="4037" y="2970"/>
                </a:cubicBezTo>
                <a:cubicBezTo>
                  <a:pt x="4404" y="2669"/>
                  <a:pt x="4804" y="2403"/>
                  <a:pt x="5204" y="2169"/>
                </a:cubicBezTo>
                <a:cubicBezTo>
                  <a:pt x="5271" y="2169"/>
                  <a:pt x="5305" y="2102"/>
                  <a:pt x="5305" y="2069"/>
                </a:cubicBezTo>
                <a:lnTo>
                  <a:pt x="5738" y="901"/>
                </a:lnTo>
                <a:lnTo>
                  <a:pt x="8207" y="401"/>
                </a:lnTo>
                <a:close/>
                <a:moveTo>
                  <a:pt x="8207" y="1"/>
                </a:moveTo>
                <a:lnTo>
                  <a:pt x="5505" y="568"/>
                </a:lnTo>
                <a:cubicBezTo>
                  <a:pt x="5438" y="568"/>
                  <a:pt x="5405" y="635"/>
                  <a:pt x="5371" y="701"/>
                </a:cubicBezTo>
                <a:lnTo>
                  <a:pt x="4904" y="1869"/>
                </a:lnTo>
                <a:cubicBezTo>
                  <a:pt x="4504" y="2069"/>
                  <a:pt x="4137" y="2302"/>
                  <a:pt x="3803" y="2603"/>
                </a:cubicBezTo>
                <a:lnTo>
                  <a:pt x="2302" y="2569"/>
                </a:lnTo>
                <a:cubicBezTo>
                  <a:pt x="2236" y="2569"/>
                  <a:pt x="2169" y="2603"/>
                  <a:pt x="2136" y="2669"/>
                </a:cubicBezTo>
                <a:lnTo>
                  <a:pt x="601" y="4938"/>
                </a:lnTo>
                <a:cubicBezTo>
                  <a:pt x="568" y="5004"/>
                  <a:pt x="568" y="5071"/>
                  <a:pt x="601" y="5138"/>
                </a:cubicBezTo>
                <a:lnTo>
                  <a:pt x="1202" y="6505"/>
                </a:lnTo>
                <a:cubicBezTo>
                  <a:pt x="1102" y="6939"/>
                  <a:pt x="1035" y="7373"/>
                  <a:pt x="968" y="7806"/>
                </a:cubicBezTo>
                <a:lnTo>
                  <a:pt x="67" y="8707"/>
                </a:lnTo>
                <a:cubicBezTo>
                  <a:pt x="34" y="8740"/>
                  <a:pt x="1" y="8807"/>
                  <a:pt x="1" y="8874"/>
                </a:cubicBezTo>
                <a:lnTo>
                  <a:pt x="568" y="11576"/>
                </a:lnTo>
                <a:cubicBezTo>
                  <a:pt x="568" y="11642"/>
                  <a:pt x="635" y="11709"/>
                  <a:pt x="701" y="11709"/>
                </a:cubicBezTo>
                <a:lnTo>
                  <a:pt x="1869" y="12176"/>
                </a:lnTo>
                <a:cubicBezTo>
                  <a:pt x="2069" y="12576"/>
                  <a:pt x="2302" y="12943"/>
                  <a:pt x="2603" y="13310"/>
                </a:cubicBezTo>
                <a:lnTo>
                  <a:pt x="2603" y="14778"/>
                </a:lnTo>
                <a:cubicBezTo>
                  <a:pt x="2603" y="14845"/>
                  <a:pt x="2636" y="14911"/>
                  <a:pt x="2703" y="14945"/>
                </a:cubicBezTo>
                <a:lnTo>
                  <a:pt x="4971" y="16479"/>
                </a:lnTo>
                <a:cubicBezTo>
                  <a:pt x="5004" y="16496"/>
                  <a:pt x="5038" y="16504"/>
                  <a:pt x="5071" y="16504"/>
                </a:cubicBezTo>
                <a:cubicBezTo>
                  <a:pt x="5104" y="16504"/>
                  <a:pt x="5138" y="16496"/>
                  <a:pt x="5171" y="16479"/>
                </a:cubicBezTo>
                <a:lnTo>
                  <a:pt x="6539" y="15879"/>
                </a:lnTo>
                <a:cubicBezTo>
                  <a:pt x="6972" y="15979"/>
                  <a:pt x="7406" y="16079"/>
                  <a:pt x="7840" y="16112"/>
                </a:cubicBezTo>
                <a:lnTo>
                  <a:pt x="8707" y="17013"/>
                </a:lnTo>
                <a:cubicBezTo>
                  <a:pt x="8740" y="17046"/>
                  <a:pt x="8807" y="17080"/>
                  <a:pt x="8874" y="17080"/>
                </a:cubicBezTo>
                <a:lnTo>
                  <a:pt x="8907" y="17080"/>
                </a:lnTo>
                <a:lnTo>
                  <a:pt x="11609" y="16513"/>
                </a:lnTo>
                <a:cubicBezTo>
                  <a:pt x="11676" y="16513"/>
                  <a:pt x="11709" y="16446"/>
                  <a:pt x="11742" y="16379"/>
                </a:cubicBezTo>
                <a:lnTo>
                  <a:pt x="12209" y="15212"/>
                </a:lnTo>
                <a:cubicBezTo>
                  <a:pt x="12576" y="15012"/>
                  <a:pt x="12977" y="14745"/>
                  <a:pt x="13310" y="14478"/>
                </a:cubicBezTo>
                <a:lnTo>
                  <a:pt x="14811" y="14511"/>
                </a:lnTo>
                <a:cubicBezTo>
                  <a:pt x="14878" y="14511"/>
                  <a:pt x="14945" y="14478"/>
                  <a:pt x="14978" y="14411"/>
                </a:cubicBezTo>
                <a:lnTo>
                  <a:pt x="16479" y="12143"/>
                </a:lnTo>
                <a:cubicBezTo>
                  <a:pt x="16513" y="12076"/>
                  <a:pt x="16513" y="12009"/>
                  <a:pt x="16479" y="11943"/>
                </a:cubicBezTo>
                <a:lnTo>
                  <a:pt x="15879" y="10575"/>
                </a:lnTo>
                <a:cubicBezTo>
                  <a:pt x="15979" y="10141"/>
                  <a:pt x="16079" y="9708"/>
                  <a:pt x="16112" y="9274"/>
                </a:cubicBezTo>
                <a:lnTo>
                  <a:pt x="17013" y="8407"/>
                </a:lnTo>
                <a:cubicBezTo>
                  <a:pt x="17080" y="8340"/>
                  <a:pt x="17080" y="8273"/>
                  <a:pt x="17080" y="8207"/>
                </a:cubicBezTo>
                <a:lnTo>
                  <a:pt x="16546" y="5505"/>
                </a:lnTo>
                <a:cubicBezTo>
                  <a:pt x="16513" y="5438"/>
                  <a:pt x="16479" y="5405"/>
                  <a:pt x="16412" y="5371"/>
                </a:cubicBezTo>
                <a:lnTo>
                  <a:pt x="15245" y="4904"/>
                </a:lnTo>
                <a:cubicBezTo>
                  <a:pt x="15011" y="4504"/>
                  <a:pt x="14778" y="4137"/>
                  <a:pt x="14478" y="3804"/>
                </a:cubicBezTo>
                <a:lnTo>
                  <a:pt x="14511" y="2302"/>
                </a:lnTo>
                <a:cubicBezTo>
                  <a:pt x="14511" y="2236"/>
                  <a:pt x="14478" y="2169"/>
                  <a:pt x="14411" y="2136"/>
                </a:cubicBezTo>
                <a:lnTo>
                  <a:pt x="12143" y="601"/>
                </a:lnTo>
                <a:lnTo>
                  <a:pt x="11943" y="601"/>
                </a:lnTo>
                <a:lnTo>
                  <a:pt x="10575" y="1202"/>
                </a:lnTo>
                <a:cubicBezTo>
                  <a:pt x="10141" y="1102"/>
                  <a:pt x="9708" y="1002"/>
                  <a:pt x="9274" y="968"/>
                </a:cubicBezTo>
                <a:lnTo>
                  <a:pt x="8407" y="68"/>
                </a:lnTo>
                <a:cubicBezTo>
                  <a:pt x="8340" y="34"/>
                  <a:pt x="8273" y="1"/>
                  <a:pt x="82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8"/>
          <p:cNvSpPr/>
          <p:nvPr/>
        </p:nvSpPr>
        <p:spPr>
          <a:xfrm>
            <a:off x="5648517" y="2772367"/>
            <a:ext cx="306370" cy="266495"/>
          </a:xfrm>
          <a:custGeom>
            <a:avLst/>
            <a:gdLst/>
            <a:ahLst/>
            <a:cxnLst/>
            <a:rect l="l" t="t" r="r" b="b"/>
            <a:pathLst>
              <a:path w="3337" h="2903" extrusionOk="0">
                <a:moveTo>
                  <a:pt x="1670" y="695"/>
                </a:moveTo>
                <a:cubicBezTo>
                  <a:pt x="1857" y="695"/>
                  <a:pt x="2048" y="769"/>
                  <a:pt x="2202" y="935"/>
                </a:cubicBezTo>
                <a:cubicBezTo>
                  <a:pt x="2702" y="1402"/>
                  <a:pt x="2335" y="2202"/>
                  <a:pt x="1668" y="2202"/>
                </a:cubicBezTo>
                <a:cubicBezTo>
                  <a:pt x="1268" y="2202"/>
                  <a:pt x="901" y="1869"/>
                  <a:pt x="934" y="1468"/>
                </a:cubicBezTo>
                <a:cubicBezTo>
                  <a:pt x="934" y="999"/>
                  <a:pt x="1293" y="695"/>
                  <a:pt x="1670" y="695"/>
                </a:cubicBezTo>
                <a:close/>
                <a:moveTo>
                  <a:pt x="834" y="1"/>
                </a:moveTo>
                <a:lnTo>
                  <a:pt x="0" y="1468"/>
                </a:lnTo>
                <a:lnTo>
                  <a:pt x="834" y="2903"/>
                </a:lnTo>
                <a:lnTo>
                  <a:pt x="2502" y="2903"/>
                </a:lnTo>
                <a:lnTo>
                  <a:pt x="3336" y="1468"/>
                </a:lnTo>
                <a:lnTo>
                  <a:pt x="25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3" name="Google Shape;763;p38"/>
          <p:cNvGrpSpPr/>
          <p:nvPr/>
        </p:nvGrpSpPr>
        <p:grpSpPr>
          <a:xfrm rot="8103202">
            <a:off x="5891426" y="3125696"/>
            <a:ext cx="483168" cy="202472"/>
            <a:chOff x="5593952" y="4201340"/>
            <a:chExt cx="318200" cy="133342"/>
          </a:xfrm>
        </p:grpSpPr>
        <p:sp>
          <p:nvSpPr>
            <p:cNvPr id="764" name="Google Shape;764;p38"/>
            <p:cNvSpPr/>
            <p:nvPr/>
          </p:nvSpPr>
          <p:spPr>
            <a:xfrm>
              <a:off x="5593952" y="4218136"/>
              <a:ext cx="121359" cy="72320"/>
            </a:xfrm>
            <a:custGeom>
              <a:avLst/>
              <a:gdLst/>
              <a:ahLst/>
              <a:cxnLst/>
              <a:rect l="l" t="t" r="r" b="b"/>
              <a:pathLst>
                <a:path w="6026" h="3591" extrusionOk="0">
                  <a:moveTo>
                    <a:pt x="1825" y="0"/>
                  </a:moveTo>
                  <a:cubicBezTo>
                    <a:pt x="777" y="0"/>
                    <a:pt x="0" y="1500"/>
                    <a:pt x="1089" y="2289"/>
                  </a:cubicBezTo>
                  <a:cubicBezTo>
                    <a:pt x="2290" y="3157"/>
                    <a:pt x="3391" y="3590"/>
                    <a:pt x="4358" y="3590"/>
                  </a:cubicBezTo>
                  <a:cubicBezTo>
                    <a:pt x="6026" y="3590"/>
                    <a:pt x="6026" y="1088"/>
                    <a:pt x="4358" y="1088"/>
                  </a:cubicBezTo>
                  <a:cubicBezTo>
                    <a:pt x="4158" y="1088"/>
                    <a:pt x="3591" y="1022"/>
                    <a:pt x="2557" y="254"/>
                  </a:cubicBezTo>
                  <a:cubicBezTo>
                    <a:pt x="2311" y="76"/>
                    <a:pt x="2061" y="0"/>
                    <a:pt x="1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5613185" y="4201340"/>
              <a:ext cx="298967" cy="133342"/>
            </a:xfrm>
            <a:custGeom>
              <a:avLst/>
              <a:gdLst/>
              <a:ahLst/>
              <a:cxnLst/>
              <a:rect l="l" t="t" r="r" b="b"/>
              <a:pathLst>
                <a:path w="14845" h="6621" extrusionOk="0">
                  <a:moveTo>
                    <a:pt x="5858" y="0"/>
                  </a:moveTo>
                  <a:cubicBezTo>
                    <a:pt x="3702" y="0"/>
                    <a:pt x="1321" y="651"/>
                    <a:pt x="501" y="3090"/>
                  </a:cubicBezTo>
                  <a:cubicBezTo>
                    <a:pt x="1" y="4558"/>
                    <a:pt x="2502" y="5492"/>
                    <a:pt x="3737" y="5992"/>
                  </a:cubicBezTo>
                  <a:cubicBezTo>
                    <a:pt x="4901" y="6444"/>
                    <a:pt x="5912" y="6621"/>
                    <a:pt x="6697" y="6621"/>
                  </a:cubicBezTo>
                  <a:cubicBezTo>
                    <a:pt x="8518" y="6621"/>
                    <a:pt x="9122" y="5667"/>
                    <a:pt x="7606" y="4991"/>
                  </a:cubicBezTo>
                  <a:lnTo>
                    <a:pt x="7606" y="4991"/>
                  </a:lnTo>
                  <a:cubicBezTo>
                    <a:pt x="7606" y="4991"/>
                    <a:pt x="9375" y="5284"/>
                    <a:pt x="11076" y="5284"/>
                  </a:cubicBezTo>
                  <a:cubicBezTo>
                    <a:pt x="12008" y="5284"/>
                    <a:pt x="12920" y="5196"/>
                    <a:pt x="13510" y="4925"/>
                  </a:cubicBezTo>
                  <a:cubicBezTo>
                    <a:pt x="14845" y="4291"/>
                    <a:pt x="14845" y="3157"/>
                    <a:pt x="13810" y="2490"/>
                  </a:cubicBezTo>
                  <a:cubicBezTo>
                    <a:pt x="12376" y="1622"/>
                    <a:pt x="10808" y="955"/>
                    <a:pt x="9207" y="488"/>
                  </a:cubicBezTo>
                  <a:cubicBezTo>
                    <a:pt x="8474" y="257"/>
                    <a:pt x="7210" y="0"/>
                    <a:pt x="5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8"/>
          <p:cNvGrpSpPr/>
          <p:nvPr/>
        </p:nvGrpSpPr>
        <p:grpSpPr>
          <a:xfrm>
            <a:off x="6084668" y="2659601"/>
            <a:ext cx="183899" cy="182863"/>
            <a:chOff x="1562867" y="2513138"/>
            <a:chExt cx="320158" cy="318300"/>
          </a:xfrm>
        </p:grpSpPr>
        <p:sp>
          <p:nvSpPr>
            <p:cNvPr id="767" name="Google Shape;767;p38"/>
            <p:cNvSpPr/>
            <p:nvPr/>
          </p:nvSpPr>
          <p:spPr>
            <a:xfrm>
              <a:off x="1564725" y="2513138"/>
              <a:ext cx="318300" cy="31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" name="Google Shape;768;p38"/>
            <p:cNvGrpSpPr/>
            <p:nvPr/>
          </p:nvGrpSpPr>
          <p:grpSpPr>
            <a:xfrm>
              <a:off x="1562867" y="2517604"/>
              <a:ext cx="319177" cy="312250"/>
              <a:chOff x="1548439" y="2519275"/>
              <a:chExt cx="1950961" cy="1872000"/>
            </a:xfrm>
          </p:grpSpPr>
          <p:sp>
            <p:nvSpPr>
              <p:cNvPr id="769" name="Google Shape;769;p38"/>
              <p:cNvSpPr/>
              <p:nvPr/>
            </p:nvSpPr>
            <p:spPr>
              <a:xfrm>
                <a:off x="1548439" y="2519275"/>
                <a:ext cx="1872000" cy="1872000"/>
              </a:xfrm>
              <a:prstGeom prst="pie">
                <a:avLst>
                  <a:gd name="adj1" fmla="val 5414826"/>
                  <a:gd name="adj2" fmla="val 162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8"/>
              <p:cNvSpPr/>
              <p:nvPr/>
            </p:nvSpPr>
            <p:spPr>
              <a:xfrm rot="10800000">
                <a:off x="1627400" y="2519275"/>
                <a:ext cx="1872000" cy="1872000"/>
              </a:xfrm>
              <a:prstGeom prst="pie">
                <a:avLst>
                  <a:gd name="adj1" fmla="val 5414826"/>
                  <a:gd name="adj2" fmla="val 162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1" name="Google Shape;771;p38"/>
          <p:cNvGrpSpPr/>
          <p:nvPr/>
        </p:nvGrpSpPr>
        <p:grpSpPr>
          <a:xfrm rot="2710088">
            <a:off x="7422165" y="2778749"/>
            <a:ext cx="216018" cy="214765"/>
            <a:chOff x="1562867" y="2513138"/>
            <a:chExt cx="320158" cy="318300"/>
          </a:xfrm>
        </p:grpSpPr>
        <p:sp>
          <p:nvSpPr>
            <p:cNvPr id="772" name="Google Shape;772;p38"/>
            <p:cNvSpPr/>
            <p:nvPr/>
          </p:nvSpPr>
          <p:spPr>
            <a:xfrm>
              <a:off x="1564725" y="2513138"/>
              <a:ext cx="318300" cy="31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38"/>
            <p:cNvGrpSpPr/>
            <p:nvPr/>
          </p:nvGrpSpPr>
          <p:grpSpPr>
            <a:xfrm>
              <a:off x="1562867" y="2517604"/>
              <a:ext cx="319177" cy="312250"/>
              <a:chOff x="1548439" y="2519275"/>
              <a:chExt cx="1950961" cy="1872000"/>
            </a:xfrm>
          </p:grpSpPr>
          <p:sp>
            <p:nvSpPr>
              <p:cNvPr id="774" name="Google Shape;774;p38"/>
              <p:cNvSpPr/>
              <p:nvPr/>
            </p:nvSpPr>
            <p:spPr>
              <a:xfrm>
                <a:off x="1548439" y="2519275"/>
                <a:ext cx="1872000" cy="1872000"/>
              </a:xfrm>
              <a:prstGeom prst="pie">
                <a:avLst>
                  <a:gd name="adj1" fmla="val 5414826"/>
                  <a:gd name="adj2" fmla="val 162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 rot="10800000">
                <a:off x="1627400" y="2519275"/>
                <a:ext cx="1872000" cy="1872000"/>
              </a:xfrm>
              <a:prstGeom prst="pie">
                <a:avLst>
                  <a:gd name="adj1" fmla="val 5414826"/>
                  <a:gd name="adj2" fmla="val 162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6" name="Google Shape;776;p38"/>
          <p:cNvGrpSpPr/>
          <p:nvPr/>
        </p:nvGrpSpPr>
        <p:grpSpPr>
          <a:xfrm>
            <a:off x="6151014" y="1861550"/>
            <a:ext cx="1487922" cy="2295941"/>
            <a:chOff x="6125286" y="1890399"/>
            <a:chExt cx="1487922" cy="2295941"/>
          </a:xfrm>
        </p:grpSpPr>
        <p:grpSp>
          <p:nvGrpSpPr>
            <p:cNvPr id="777" name="Google Shape;777;p38"/>
            <p:cNvGrpSpPr/>
            <p:nvPr/>
          </p:nvGrpSpPr>
          <p:grpSpPr>
            <a:xfrm>
              <a:off x="6505560" y="1967534"/>
              <a:ext cx="309057" cy="310084"/>
              <a:chOff x="4441585" y="2941771"/>
              <a:chExt cx="309057" cy="310084"/>
            </a:xfrm>
          </p:grpSpPr>
          <p:sp>
            <p:nvSpPr>
              <p:cNvPr id="778" name="Google Shape;778;p38"/>
              <p:cNvSpPr/>
              <p:nvPr/>
            </p:nvSpPr>
            <p:spPr>
              <a:xfrm>
                <a:off x="4441585" y="2943503"/>
                <a:ext cx="309057" cy="308352"/>
              </a:xfrm>
              <a:custGeom>
                <a:avLst/>
                <a:gdLst/>
                <a:ahLst/>
                <a:cxnLst/>
                <a:rect l="l" t="t" r="r" b="b"/>
                <a:pathLst>
                  <a:path w="15346" h="15311" extrusionOk="0">
                    <a:moveTo>
                      <a:pt x="7673" y="0"/>
                    </a:moveTo>
                    <a:cubicBezTo>
                      <a:pt x="3437" y="0"/>
                      <a:pt x="1" y="3436"/>
                      <a:pt x="1" y="7672"/>
                    </a:cubicBezTo>
                    <a:cubicBezTo>
                      <a:pt x="1" y="11875"/>
                      <a:pt x="3437" y="15311"/>
                      <a:pt x="7673" y="15311"/>
                    </a:cubicBezTo>
                    <a:cubicBezTo>
                      <a:pt x="11909" y="15311"/>
                      <a:pt x="15345" y="11875"/>
                      <a:pt x="15345" y="7672"/>
                    </a:cubicBezTo>
                    <a:cubicBezTo>
                      <a:pt x="15345" y="3436"/>
                      <a:pt x="11909" y="0"/>
                      <a:pt x="76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4457716" y="2941771"/>
                <a:ext cx="289562" cy="124682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6191" extrusionOk="0">
                    <a:moveTo>
                      <a:pt x="6818" y="1"/>
                    </a:moveTo>
                    <a:cubicBezTo>
                      <a:pt x="3523" y="1"/>
                      <a:pt x="332" y="2415"/>
                      <a:pt x="0" y="4856"/>
                    </a:cubicBezTo>
                    <a:lnTo>
                      <a:pt x="14377" y="6190"/>
                    </a:lnTo>
                    <a:cubicBezTo>
                      <a:pt x="13877" y="3088"/>
                      <a:pt x="10741" y="586"/>
                      <a:pt x="7873" y="86"/>
                    </a:cubicBezTo>
                    <a:cubicBezTo>
                      <a:pt x="7522" y="28"/>
                      <a:pt x="7169" y="1"/>
                      <a:pt x="6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4621630" y="3018018"/>
                <a:ext cx="94735" cy="146553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7277" extrusionOk="0">
                    <a:moveTo>
                      <a:pt x="2426" y="1"/>
                    </a:moveTo>
                    <a:cubicBezTo>
                      <a:pt x="1223" y="1"/>
                      <a:pt x="165" y="1546"/>
                      <a:pt x="67" y="3539"/>
                    </a:cubicBezTo>
                    <a:cubicBezTo>
                      <a:pt x="0" y="5540"/>
                      <a:pt x="901" y="7208"/>
                      <a:pt x="2169" y="7275"/>
                    </a:cubicBezTo>
                    <a:cubicBezTo>
                      <a:pt x="2194" y="7276"/>
                      <a:pt x="2219" y="7277"/>
                      <a:pt x="2245" y="7277"/>
                    </a:cubicBezTo>
                    <a:cubicBezTo>
                      <a:pt x="3448" y="7277"/>
                      <a:pt x="4506" y="5732"/>
                      <a:pt x="4604" y="3772"/>
                    </a:cubicBezTo>
                    <a:cubicBezTo>
                      <a:pt x="4704" y="1771"/>
                      <a:pt x="3770" y="69"/>
                      <a:pt x="2502" y="3"/>
                    </a:cubicBezTo>
                    <a:cubicBezTo>
                      <a:pt x="2477" y="1"/>
                      <a:pt x="2452" y="1"/>
                      <a:pt x="2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1" name="Google Shape;781;p38"/>
            <p:cNvSpPr/>
            <p:nvPr/>
          </p:nvSpPr>
          <p:spPr>
            <a:xfrm flipH="1">
              <a:off x="6125286" y="3915864"/>
              <a:ext cx="623837" cy="182858"/>
            </a:xfrm>
            <a:custGeom>
              <a:avLst/>
              <a:gdLst/>
              <a:ahLst/>
              <a:cxnLst/>
              <a:rect l="l" t="t" r="r" b="b"/>
              <a:pathLst>
                <a:path w="13544" h="3970" extrusionOk="0">
                  <a:moveTo>
                    <a:pt x="8706" y="0"/>
                  </a:moveTo>
                  <a:cubicBezTo>
                    <a:pt x="8406" y="33"/>
                    <a:pt x="8139" y="100"/>
                    <a:pt x="7873" y="267"/>
                  </a:cubicBezTo>
                  <a:cubicBezTo>
                    <a:pt x="5538" y="1701"/>
                    <a:pt x="3303" y="1735"/>
                    <a:pt x="601" y="2335"/>
                  </a:cubicBezTo>
                  <a:cubicBezTo>
                    <a:pt x="0" y="2435"/>
                    <a:pt x="401" y="3903"/>
                    <a:pt x="1802" y="3903"/>
                  </a:cubicBezTo>
                  <a:cubicBezTo>
                    <a:pt x="4137" y="3903"/>
                    <a:pt x="5904" y="3836"/>
                    <a:pt x="7906" y="3836"/>
                  </a:cubicBezTo>
                  <a:cubicBezTo>
                    <a:pt x="9607" y="3836"/>
                    <a:pt x="11609" y="3936"/>
                    <a:pt x="12943" y="3970"/>
                  </a:cubicBezTo>
                  <a:cubicBezTo>
                    <a:pt x="13276" y="3970"/>
                    <a:pt x="13543" y="3669"/>
                    <a:pt x="13477" y="3369"/>
                  </a:cubicBezTo>
                  <a:lnTo>
                    <a:pt x="12809" y="267"/>
                  </a:lnTo>
                  <a:cubicBezTo>
                    <a:pt x="12776" y="134"/>
                    <a:pt x="12643" y="33"/>
                    <a:pt x="12509" y="33"/>
                  </a:cubicBezTo>
                  <a:lnTo>
                    <a:pt x="8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 rot="-1025313">
              <a:off x="6976261" y="3915855"/>
              <a:ext cx="623850" cy="182862"/>
            </a:xfrm>
            <a:custGeom>
              <a:avLst/>
              <a:gdLst/>
              <a:ahLst/>
              <a:cxnLst/>
              <a:rect l="l" t="t" r="r" b="b"/>
              <a:pathLst>
                <a:path w="13544" h="3970" extrusionOk="0">
                  <a:moveTo>
                    <a:pt x="8706" y="0"/>
                  </a:moveTo>
                  <a:cubicBezTo>
                    <a:pt x="8406" y="33"/>
                    <a:pt x="8139" y="100"/>
                    <a:pt x="7873" y="267"/>
                  </a:cubicBezTo>
                  <a:cubicBezTo>
                    <a:pt x="5538" y="1701"/>
                    <a:pt x="3303" y="1735"/>
                    <a:pt x="601" y="2335"/>
                  </a:cubicBezTo>
                  <a:cubicBezTo>
                    <a:pt x="0" y="2435"/>
                    <a:pt x="401" y="3903"/>
                    <a:pt x="1802" y="3903"/>
                  </a:cubicBezTo>
                  <a:cubicBezTo>
                    <a:pt x="4137" y="3903"/>
                    <a:pt x="5904" y="3836"/>
                    <a:pt x="7906" y="3836"/>
                  </a:cubicBezTo>
                  <a:cubicBezTo>
                    <a:pt x="9607" y="3836"/>
                    <a:pt x="11609" y="3936"/>
                    <a:pt x="12943" y="3970"/>
                  </a:cubicBezTo>
                  <a:cubicBezTo>
                    <a:pt x="13276" y="3970"/>
                    <a:pt x="13543" y="3669"/>
                    <a:pt x="13477" y="3369"/>
                  </a:cubicBezTo>
                  <a:lnTo>
                    <a:pt x="12809" y="267"/>
                  </a:lnTo>
                  <a:cubicBezTo>
                    <a:pt x="12776" y="134"/>
                    <a:pt x="12643" y="33"/>
                    <a:pt x="12509" y="33"/>
                  </a:cubicBezTo>
                  <a:lnTo>
                    <a:pt x="8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3" name="Google Shape;783;p38"/>
            <p:cNvGrpSpPr/>
            <p:nvPr/>
          </p:nvGrpSpPr>
          <p:grpSpPr>
            <a:xfrm rot="7804048">
              <a:off x="6977970" y="1953418"/>
              <a:ext cx="309074" cy="310101"/>
              <a:chOff x="4441585" y="2941771"/>
              <a:chExt cx="309068" cy="310096"/>
            </a:xfrm>
          </p:grpSpPr>
          <p:sp>
            <p:nvSpPr>
              <p:cNvPr id="784" name="Google Shape;784;p38"/>
              <p:cNvSpPr/>
              <p:nvPr/>
            </p:nvSpPr>
            <p:spPr>
              <a:xfrm>
                <a:off x="4441585" y="2943503"/>
                <a:ext cx="309068" cy="308364"/>
              </a:xfrm>
              <a:custGeom>
                <a:avLst/>
                <a:gdLst/>
                <a:ahLst/>
                <a:cxnLst/>
                <a:rect l="l" t="t" r="r" b="b"/>
                <a:pathLst>
                  <a:path w="15346" h="15311" extrusionOk="0">
                    <a:moveTo>
                      <a:pt x="7673" y="0"/>
                    </a:moveTo>
                    <a:cubicBezTo>
                      <a:pt x="3437" y="0"/>
                      <a:pt x="1" y="3436"/>
                      <a:pt x="1" y="7672"/>
                    </a:cubicBezTo>
                    <a:cubicBezTo>
                      <a:pt x="1" y="11875"/>
                      <a:pt x="3437" y="15311"/>
                      <a:pt x="7673" y="15311"/>
                    </a:cubicBezTo>
                    <a:cubicBezTo>
                      <a:pt x="11909" y="15311"/>
                      <a:pt x="15345" y="11875"/>
                      <a:pt x="15345" y="7672"/>
                    </a:cubicBezTo>
                    <a:cubicBezTo>
                      <a:pt x="15345" y="3436"/>
                      <a:pt x="11909" y="0"/>
                      <a:pt x="76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8"/>
              <p:cNvSpPr/>
              <p:nvPr/>
            </p:nvSpPr>
            <p:spPr>
              <a:xfrm>
                <a:off x="4457716" y="2941771"/>
                <a:ext cx="289573" cy="124687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6191" extrusionOk="0">
                    <a:moveTo>
                      <a:pt x="6818" y="1"/>
                    </a:moveTo>
                    <a:cubicBezTo>
                      <a:pt x="3523" y="1"/>
                      <a:pt x="332" y="2415"/>
                      <a:pt x="0" y="4856"/>
                    </a:cubicBezTo>
                    <a:lnTo>
                      <a:pt x="14377" y="6190"/>
                    </a:lnTo>
                    <a:cubicBezTo>
                      <a:pt x="13877" y="3088"/>
                      <a:pt x="10741" y="586"/>
                      <a:pt x="7873" y="86"/>
                    </a:cubicBezTo>
                    <a:cubicBezTo>
                      <a:pt x="7522" y="28"/>
                      <a:pt x="7169" y="1"/>
                      <a:pt x="6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8"/>
              <p:cNvSpPr/>
              <p:nvPr/>
            </p:nvSpPr>
            <p:spPr>
              <a:xfrm>
                <a:off x="4621630" y="3018018"/>
                <a:ext cx="94739" cy="146559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7277" extrusionOk="0">
                    <a:moveTo>
                      <a:pt x="2426" y="1"/>
                    </a:moveTo>
                    <a:cubicBezTo>
                      <a:pt x="1223" y="1"/>
                      <a:pt x="165" y="1546"/>
                      <a:pt x="67" y="3539"/>
                    </a:cubicBezTo>
                    <a:cubicBezTo>
                      <a:pt x="0" y="5540"/>
                      <a:pt x="901" y="7208"/>
                      <a:pt x="2169" y="7275"/>
                    </a:cubicBezTo>
                    <a:cubicBezTo>
                      <a:pt x="2194" y="7276"/>
                      <a:pt x="2219" y="7277"/>
                      <a:pt x="2245" y="7277"/>
                    </a:cubicBezTo>
                    <a:cubicBezTo>
                      <a:pt x="3448" y="7277"/>
                      <a:pt x="4506" y="5732"/>
                      <a:pt x="4604" y="3772"/>
                    </a:cubicBezTo>
                    <a:cubicBezTo>
                      <a:pt x="4704" y="1771"/>
                      <a:pt x="3770" y="69"/>
                      <a:pt x="2502" y="3"/>
                    </a:cubicBezTo>
                    <a:cubicBezTo>
                      <a:pt x="2477" y="1"/>
                      <a:pt x="2452" y="1"/>
                      <a:pt x="2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7" name="Google Shape;787;p38"/>
          <p:cNvGrpSpPr/>
          <p:nvPr/>
        </p:nvGrpSpPr>
        <p:grpSpPr>
          <a:xfrm rot="-8819413" flipH="1">
            <a:off x="7356835" y="3224605"/>
            <a:ext cx="483173" cy="202484"/>
            <a:chOff x="5593952" y="4201340"/>
            <a:chExt cx="318211" cy="133347"/>
          </a:xfrm>
        </p:grpSpPr>
        <p:sp>
          <p:nvSpPr>
            <p:cNvPr id="788" name="Google Shape;788;p38"/>
            <p:cNvSpPr/>
            <p:nvPr/>
          </p:nvSpPr>
          <p:spPr>
            <a:xfrm>
              <a:off x="5593952" y="4218136"/>
              <a:ext cx="121364" cy="72323"/>
            </a:xfrm>
            <a:custGeom>
              <a:avLst/>
              <a:gdLst/>
              <a:ahLst/>
              <a:cxnLst/>
              <a:rect l="l" t="t" r="r" b="b"/>
              <a:pathLst>
                <a:path w="6026" h="3591" extrusionOk="0">
                  <a:moveTo>
                    <a:pt x="1825" y="0"/>
                  </a:moveTo>
                  <a:cubicBezTo>
                    <a:pt x="777" y="0"/>
                    <a:pt x="0" y="1500"/>
                    <a:pt x="1089" y="2289"/>
                  </a:cubicBezTo>
                  <a:cubicBezTo>
                    <a:pt x="2290" y="3157"/>
                    <a:pt x="3391" y="3590"/>
                    <a:pt x="4358" y="3590"/>
                  </a:cubicBezTo>
                  <a:cubicBezTo>
                    <a:pt x="6026" y="3590"/>
                    <a:pt x="6026" y="1088"/>
                    <a:pt x="4358" y="1088"/>
                  </a:cubicBezTo>
                  <a:cubicBezTo>
                    <a:pt x="4158" y="1088"/>
                    <a:pt x="3591" y="1022"/>
                    <a:pt x="2557" y="254"/>
                  </a:cubicBezTo>
                  <a:cubicBezTo>
                    <a:pt x="2311" y="76"/>
                    <a:pt x="2061" y="0"/>
                    <a:pt x="1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613185" y="4201340"/>
              <a:ext cx="298978" cy="133347"/>
            </a:xfrm>
            <a:custGeom>
              <a:avLst/>
              <a:gdLst/>
              <a:ahLst/>
              <a:cxnLst/>
              <a:rect l="l" t="t" r="r" b="b"/>
              <a:pathLst>
                <a:path w="14845" h="6621" extrusionOk="0">
                  <a:moveTo>
                    <a:pt x="5858" y="0"/>
                  </a:moveTo>
                  <a:cubicBezTo>
                    <a:pt x="3702" y="0"/>
                    <a:pt x="1321" y="651"/>
                    <a:pt x="501" y="3090"/>
                  </a:cubicBezTo>
                  <a:cubicBezTo>
                    <a:pt x="1" y="4558"/>
                    <a:pt x="2502" y="5492"/>
                    <a:pt x="3737" y="5992"/>
                  </a:cubicBezTo>
                  <a:cubicBezTo>
                    <a:pt x="4901" y="6444"/>
                    <a:pt x="5912" y="6621"/>
                    <a:pt x="6697" y="6621"/>
                  </a:cubicBezTo>
                  <a:cubicBezTo>
                    <a:pt x="8518" y="6621"/>
                    <a:pt x="9122" y="5667"/>
                    <a:pt x="7606" y="4991"/>
                  </a:cubicBezTo>
                  <a:lnTo>
                    <a:pt x="7606" y="4991"/>
                  </a:lnTo>
                  <a:cubicBezTo>
                    <a:pt x="7606" y="4991"/>
                    <a:pt x="9375" y="5284"/>
                    <a:pt x="11076" y="5284"/>
                  </a:cubicBezTo>
                  <a:cubicBezTo>
                    <a:pt x="12008" y="5284"/>
                    <a:pt x="12920" y="5196"/>
                    <a:pt x="13510" y="4925"/>
                  </a:cubicBezTo>
                  <a:cubicBezTo>
                    <a:pt x="14845" y="4291"/>
                    <a:pt x="14845" y="3157"/>
                    <a:pt x="13810" y="2490"/>
                  </a:cubicBezTo>
                  <a:cubicBezTo>
                    <a:pt x="12376" y="1622"/>
                    <a:pt x="10808" y="955"/>
                    <a:pt x="9207" y="488"/>
                  </a:cubicBezTo>
                  <a:cubicBezTo>
                    <a:pt x="8474" y="257"/>
                    <a:pt x="7210" y="0"/>
                    <a:pt x="5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38"/>
          <p:cNvSpPr txBox="1">
            <a:spLocks noGrp="1"/>
          </p:cNvSpPr>
          <p:nvPr>
            <p:ph type="subTitle" idx="6"/>
          </p:nvPr>
        </p:nvSpPr>
        <p:spPr>
          <a:xfrm>
            <a:off x="662100" y="3542296"/>
            <a:ext cx="2317074" cy="876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Adapter le robot selon le profil des utilisateurs</a:t>
            </a:r>
            <a:endParaRPr lang="en-US" sz="1400" dirty="0"/>
          </a:p>
        </p:txBody>
      </p:sp>
      <p:sp>
        <p:nvSpPr>
          <p:cNvPr id="793" name="Google Shape;793;p38"/>
          <p:cNvSpPr txBox="1">
            <a:spLocks noGrp="1"/>
          </p:cNvSpPr>
          <p:nvPr>
            <p:ph type="subTitle" idx="2"/>
          </p:nvPr>
        </p:nvSpPr>
        <p:spPr>
          <a:xfrm>
            <a:off x="663677" y="2222372"/>
            <a:ext cx="2136125" cy="816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Améliorer la réactivité du robot</a:t>
            </a:r>
            <a:endParaRPr lang="en-US" sz="1400" dirty="0"/>
          </a:p>
        </p:txBody>
      </p:sp>
      <p:sp>
        <p:nvSpPr>
          <p:cNvPr id="794" name="Google Shape;794;p38"/>
          <p:cNvSpPr/>
          <p:nvPr/>
        </p:nvSpPr>
        <p:spPr>
          <a:xfrm>
            <a:off x="828277" y="1731402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A</a:t>
            </a:r>
            <a:endParaRPr sz="12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795" name="Google Shape;795;p3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Recommandations</a:t>
            </a:r>
            <a:endParaRPr dirty="0"/>
          </a:p>
        </p:txBody>
      </p:sp>
      <p:sp>
        <p:nvSpPr>
          <p:cNvPr id="797" name="Google Shape;797;p38"/>
          <p:cNvSpPr txBox="1">
            <a:spLocks noGrp="1"/>
          </p:cNvSpPr>
          <p:nvPr>
            <p:ph type="subTitle" idx="4"/>
          </p:nvPr>
        </p:nvSpPr>
        <p:spPr>
          <a:xfrm>
            <a:off x="2820782" y="2222372"/>
            <a:ext cx="2463271" cy="876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Ajouter plus de feedback en temps réel</a:t>
            </a:r>
            <a:endParaRPr lang="en-US" dirty="0"/>
          </a:p>
        </p:txBody>
      </p:sp>
      <p:sp>
        <p:nvSpPr>
          <p:cNvPr id="799" name="Google Shape;799;p38"/>
          <p:cNvSpPr txBox="1">
            <a:spLocks noGrp="1"/>
          </p:cNvSpPr>
          <p:nvPr>
            <p:ph type="subTitle" idx="8"/>
          </p:nvPr>
        </p:nvSpPr>
        <p:spPr>
          <a:xfrm>
            <a:off x="2878014" y="3672348"/>
            <a:ext cx="2448755" cy="746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Impliquer les entraîneurs dans l’évaluation</a:t>
            </a:r>
            <a:endParaRPr lang="en-US" dirty="0"/>
          </a:p>
        </p:txBody>
      </p:sp>
      <p:sp>
        <p:nvSpPr>
          <p:cNvPr id="800" name="Google Shape;800;p38"/>
          <p:cNvSpPr/>
          <p:nvPr/>
        </p:nvSpPr>
        <p:spPr>
          <a:xfrm>
            <a:off x="828277" y="3108210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B</a:t>
            </a:r>
            <a:endParaRPr sz="12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01" name="Google Shape;801;p38"/>
          <p:cNvSpPr/>
          <p:nvPr/>
        </p:nvSpPr>
        <p:spPr>
          <a:xfrm>
            <a:off x="3054477" y="1731402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C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02" name="Google Shape;802;p38"/>
          <p:cNvSpPr/>
          <p:nvPr/>
        </p:nvSpPr>
        <p:spPr>
          <a:xfrm>
            <a:off x="3054477" y="3105660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D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03" name="Google Shape;803;p38"/>
          <p:cNvSpPr/>
          <p:nvPr/>
        </p:nvSpPr>
        <p:spPr>
          <a:xfrm>
            <a:off x="5713752" y="2265152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A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04" name="Google Shape;804;p38"/>
          <p:cNvSpPr/>
          <p:nvPr/>
        </p:nvSpPr>
        <p:spPr>
          <a:xfrm>
            <a:off x="7703252" y="2417252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B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05" name="Google Shape;805;p38"/>
          <p:cNvSpPr/>
          <p:nvPr/>
        </p:nvSpPr>
        <p:spPr>
          <a:xfrm>
            <a:off x="6140352" y="3444177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C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06" name="Google Shape;806;p38"/>
          <p:cNvSpPr/>
          <p:nvPr/>
        </p:nvSpPr>
        <p:spPr>
          <a:xfrm>
            <a:off x="7126602" y="3485502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D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9"/>
          <p:cNvSpPr/>
          <p:nvPr/>
        </p:nvSpPr>
        <p:spPr>
          <a:xfrm>
            <a:off x="720000" y="1830918"/>
            <a:ext cx="22506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9"/>
          <p:cNvSpPr txBox="1">
            <a:spLocks noGrp="1"/>
          </p:cNvSpPr>
          <p:nvPr>
            <p:ph type="subTitle" idx="1"/>
          </p:nvPr>
        </p:nvSpPr>
        <p:spPr>
          <a:xfrm>
            <a:off x="388161" y="2272840"/>
            <a:ext cx="4397690" cy="2122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fr-FR" dirty="0"/>
              <a:t>Les robots sociaux peuvent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Motiver les participants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Apporter variété et engagement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L’effet dépend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Du type de sportif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De leur rapport à la technologie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813" name="Google Shape;813;p39"/>
          <p:cNvSpPr txBox="1">
            <a:spLocks noGrp="1"/>
          </p:cNvSpPr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pic>
        <p:nvPicPr>
          <p:cNvPr id="814" name="Google Shape;814;p39"/>
          <p:cNvPicPr preferRelativeResize="0"/>
          <p:nvPr/>
        </p:nvPicPr>
        <p:blipFill rotWithShape="1">
          <a:blip r:embed="rId3">
            <a:alphaModFix/>
          </a:blip>
          <a:srcRect l="16433" r="16433"/>
          <a:stretch/>
        </p:blipFill>
        <p:spPr>
          <a:xfrm>
            <a:off x="4365000" y="539550"/>
            <a:ext cx="4059000" cy="4064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9"/>
          <p:cNvSpPr txBox="1">
            <a:spLocks noGrp="1"/>
          </p:cNvSpPr>
          <p:nvPr>
            <p:ph type="title"/>
          </p:nvPr>
        </p:nvSpPr>
        <p:spPr>
          <a:xfrm>
            <a:off x="4809175" y="1346226"/>
            <a:ext cx="3955722" cy="14612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MERCI BEAUCOUP</a:t>
            </a:r>
            <a:r>
              <a:rPr lang="en" dirty="0"/>
              <a:t>!</a:t>
            </a:r>
            <a:endParaRPr dirty="0"/>
          </a:p>
        </p:txBody>
      </p:sp>
      <p:sp>
        <p:nvSpPr>
          <p:cNvPr id="1111" name="Google Shape;1111;p49"/>
          <p:cNvSpPr/>
          <p:nvPr/>
        </p:nvSpPr>
        <p:spPr>
          <a:xfrm flipH="1">
            <a:off x="379103" y="922680"/>
            <a:ext cx="4365499" cy="3023397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3" name="Google Shape;1113;p49"/>
          <p:cNvGrpSpPr/>
          <p:nvPr/>
        </p:nvGrpSpPr>
        <p:grpSpPr>
          <a:xfrm>
            <a:off x="726603" y="798105"/>
            <a:ext cx="3499435" cy="3805921"/>
            <a:chOff x="692685" y="538923"/>
            <a:chExt cx="3737914" cy="4065286"/>
          </a:xfrm>
        </p:grpSpPr>
        <p:sp>
          <p:nvSpPr>
            <p:cNvPr id="1114" name="Google Shape;1114;p49"/>
            <p:cNvSpPr/>
            <p:nvPr/>
          </p:nvSpPr>
          <p:spPr>
            <a:xfrm flipH="1">
              <a:off x="720026" y="4328225"/>
              <a:ext cx="3710574" cy="275984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 flipH="1">
              <a:off x="692685" y="538923"/>
              <a:ext cx="2109125" cy="3927796"/>
            </a:xfrm>
            <a:custGeom>
              <a:avLst/>
              <a:gdLst/>
              <a:ahLst/>
              <a:cxnLst/>
              <a:rect l="l" t="t" r="r" b="b"/>
              <a:pathLst>
                <a:path w="72150" h="134364" extrusionOk="0">
                  <a:moveTo>
                    <a:pt x="65938" y="0"/>
                  </a:moveTo>
                  <a:cubicBezTo>
                    <a:pt x="65919" y="0"/>
                    <a:pt x="65899" y="1"/>
                    <a:pt x="65880" y="1"/>
                  </a:cubicBezTo>
                  <a:lnTo>
                    <a:pt x="15110" y="1"/>
                  </a:lnTo>
                  <a:cubicBezTo>
                    <a:pt x="11507" y="67"/>
                    <a:pt x="8539" y="2836"/>
                    <a:pt x="8272" y="6439"/>
                  </a:cubicBezTo>
                  <a:lnTo>
                    <a:pt x="299" y="127926"/>
                  </a:lnTo>
                  <a:cubicBezTo>
                    <a:pt x="1" y="131409"/>
                    <a:pt x="2770" y="134364"/>
                    <a:pt x="6245" y="134364"/>
                  </a:cubicBezTo>
                  <a:cubicBezTo>
                    <a:pt x="6265" y="134364"/>
                    <a:pt x="6284" y="134364"/>
                    <a:pt x="6304" y="134364"/>
                  </a:cubicBezTo>
                  <a:lnTo>
                    <a:pt x="57040" y="134364"/>
                  </a:lnTo>
                  <a:cubicBezTo>
                    <a:pt x="60642" y="134297"/>
                    <a:pt x="63645" y="131528"/>
                    <a:pt x="63911" y="127926"/>
                  </a:cubicBezTo>
                  <a:lnTo>
                    <a:pt x="71884" y="6439"/>
                  </a:lnTo>
                  <a:cubicBezTo>
                    <a:pt x="72149" y="2956"/>
                    <a:pt x="69413" y="0"/>
                    <a:pt x="65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 flipH="1">
              <a:off x="723905" y="538923"/>
              <a:ext cx="2109096" cy="3927796"/>
            </a:xfrm>
            <a:custGeom>
              <a:avLst/>
              <a:gdLst/>
              <a:ahLst/>
              <a:cxnLst/>
              <a:rect l="l" t="t" r="r" b="b"/>
              <a:pathLst>
                <a:path w="72149" h="134364" extrusionOk="0">
                  <a:moveTo>
                    <a:pt x="65905" y="0"/>
                  </a:moveTo>
                  <a:cubicBezTo>
                    <a:pt x="65885" y="0"/>
                    <a:pt x="65865" y="1"/>
                    <a:pt x="65846" y="1"/>
                  </a:cubicBezTo>
                  <a:lnTo>
                    <a:pt x="15110" y="1"/>
                  </a:lnTo>
                  <a:cubicBezTo>
                    <a:pt x="11507" y="67"/>
                    <a:pt x="8538" y="2836"/>
                    <a:pt x="8238" y="6439"/>
                  </a:cubicBezTo>
                  <a:lnTo>
                    <a:pt x="266" y="127926"/>
                  </a:lnTo>
                  <a:cubicBezTo>
                    <a:pt x="0" y="131409"/>
                    <a:pt x="2737" y="134364"/>
                    <a:pt x="6244" y="134364"/>
                  </a:cubicBezTo>
                  <a:cubicBezTo>
                    <a:pt x="6264" y="134364"/>
                    <a:pt x="6284" y="134364"/>
                    <a:pt x="6303" y="134364"/>
                  </a:cubicBezTo>
                  <a:lnTo>
                    <a:pt x="57039" y="134364"/>
                  </a:lnTo>
                  <a:cubicBezTo>
                    <a:pt x="60642" y="134297"/>
                    <a:pt x="63611" y="131528"/>
                    <a:pt x="63911" y="127926"/>
                  </a:cubicBezTo>
                  <a:lnTo>
                    <a:pt x="71883" y="6439"/>
                  </a:lnTo>
                  <a:cubicBezTo>
                    <a:pt x="72149" y="2956"/>
                    <a:pt x="69412" y="0"/>
                    <a:pt x="65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 flipH="1">
              <a:off x="753109" y="759307"/>
              <a:ext cx="2050689" cy="3492874"/>
            </a:xfrm>
            <a:custGeom>
              <a:avLst/>
              <a:gdLst/>
              <a:ahLst/>
              <a:cxnLst/>
              <a:rect l="l" t="t" r="r" b="b"/>
              <a:pathLst>
                <a:path w="70151" h="119486" extrusionOk="0">
                  <a:moveTo>
                    <a:pt x="9007" y="0"/>
                  </a:moveTo>
                  <a:cubicBezTo>
                    <a:pt x="8340" y="0"/>
                    <a:pt x="7773" y="534"/>
                    <a:pt x="7739" y="1235"/>
                  </a:cubicBezTo>
                  <a:lnTo>
                    <a:pt x="67" y="118085"/>
                  </a:lnTo>
                  <a:cubicBezTo>
                    <a:pt x="0" y="118852"/>
                    <a:pt x="601" y="119486"/>
                    <a:pt x="1368" y="119486"/>
                  </a:cubicBezTo>
                  <a:lnTo>
                    <a:pt x="61111" y="119486"/>
                  </a:lnTo>
                  <a:cubicBezTo>
                    <a:pt x="61811" y="119486"/>
                    <a:pt x="62378" y="118952"/>
                    <a:pt x="62412" y="118285"/>
                  </a:cubicBezTo>
                  <a:lnTo>
                    <a:pt x="70084" y="1401"/>
                  </a:lnTo>
                  <a:cubicBezTo>
                    <a:pt x="70151" y="634"/>
                    <a:pt x="69550" y="0"/>
                    <a:pt x="68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 flipH="1">
              <a:off x="1717489" y="3861138"/>
              <a:ext cx="170542" cy="324393"/>
            </a:xfrm>
            <a:custGeom>
              <a:avLst/>
              <a:gdLst/>
              <a:ahLst/>
              <a:cxnLst/>
              <a:rect l="l" t="t" r="r" b="b"/>
              <a:pathLst>
                <a:path w="5834" h="11097" extrusionOk="0">
                  <a:moveTo>
                    <a:pt x="2097" y="1"/>
                  </a:moveTo>
                  <a:cubicBezTo>
                    <a:pt x="1630" y="168"/>
                    <a:pt x="1197" y="401"/>
                    <a:pt x="796" y="635"/>
                  </a:cubicBezTo>
                  <a:cubicBezTo>
                    <a:pt x="769" y="632"/>
                    <a:pt x="741" y="631"/>
                    <a:pt x="714" y="631"/>
                  </a:cubicBezTo>
                  <a:cubicBezTo>
                    <a:pt x="318" y="631"/>
                    <a:pt x="0" y="854"/>
                    <a:pt x="63" y="1135"/>
                  </a:cubicBezTo>
                  <a:cubicBezTo>
                    <a:pt x="296" y="2402"/>
                    <a:pt x="563" y="3303"/>
                    <a:pt x="896" y="4871"/>
                  </a:cubicBezTo>
                  <a:cubicBezTo>
                    <a:pt x="1063" y="5838"/>
                    <a:pt x="763" y="7673"/>
                    <a:pt x="1530" y="10108"/>
                  </a:cubicBezTo>
                  <a:cubicBezTo>
                    <a:pt x="1727" y="10747"/>
                    <a:pt x="2278" y="11097"/>
                    <a:pt x="2906" y="11097"/>
                  </a:cubicBezTo>
                  <a:cubicBezTo>
                    <a:pt x="3557" y="11097"/>
                    <a:pt x="4290" y="10722"/>
                    <a:pt x="4799" y="9908"/>
                  </a:cubicBezTo>
                  <a:cubicBezTo>
                    <a:pt x="5833" y="8307"/>
                    <a:pt x="5133" y="6205"/>
                    <a:pt x="4833" y="4237"/>
                  </a:cubicBezTo>
                  <a:cubicBezTo>
                    <a:pt x="4632" y="2803"/>
                    <a:pt x="5500" y="1935"/>
                    <a:pt x="5500" y="1068"/>
                  </a:cubicBezTo>
                  <a:lnTo>
                    <a:pt x="5500" y="1068"/>
                  </a:lnTo>
                  <a:cubicBezTo>
                    <a:pt x="5236" y="1138"/>
                    <a:pt x="4960" y="1172"/>
                    <a:pt x="4685" y="1172"/>
                  </a:cubicBezTo>
                  <a:cubicBezTo>
                    <a:pt x="4300" y="1172"/>
                    <a:pt x="3915" y="1104"/>
                    <a:pt x="3565" y="968"/>
                  </a:cubicBezTo>
                  <a:cubicBezTo>
                    <a:pt x="2998" y="768"/>
                    <a:pt x="2498" y="434"/>
                    <a:pt x="2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 flipH="1">
              <a:off x="784300" y="758342"/>
              <a:ext cx="1077539" cy="3415847"/>
            </a:xfrm>
            <a:custGeom>
              <a:avLst/>
              <a:gdLst/>
              <a:ahLst/>
              <a:cxnLst/>
              <a:rect l="l" t="t" r="r" b="b"/>
              <a:pathLst>
                <a:path w="36861" h="116851" extrusionOk="0">
                  <a:moveTo>
                    <a:pt x="23751" y="3469"/>
                  </a:moveTo>
                  <a:cubicBezTo>
                    <a:pt x="23984" y="4036"/>
                    <a:pt x="24418" y="4503"/>
                    <a:pt x="24985" y="4770"/>
                  </a:cubicBezTo>
                  <a:cubicBezTo>
                    <a:pt x="25052" y="5504"/>
                    <a:pt x="25052" y="6238"/>
                    <a:pt x="24985" y="6972"/>
                  </a:cubicBezTo>
                  <a:cubicBezTo>
                    <a:pt x="24018" y="6171"/>
                    <a:pt x="23517" y="4937"/>
                    <a:pt x="23717" y="3703"/>
                  </a:cubicBezTo>
                  <a:cubicBezTo>
                    <a:pt x="23717" y="3636"/>
                    <a:pt x="23717" y="3536"/>
                    <a:pt x="23751" y="3469"/>
                  </a:cubicBezTo>
                  <a:close/>
                  <a:moveTo>
                    <a:pt x="23551" y="2969"/>
                  </a:moveTo>
                  <a:cubicBezTo>
                    <a:pt x="23551" y="3002"/>
                    <a:pt x="23551" y="3036"/>
                    <a:pt x="23584" y="3069"/>
                  </a:cubicBezTo>
                  <a:cubicBezTo>
                    <a:pt x="23517" y="3236"/>
                    <a:pt x="23451" y="3436"/>
                    <a:pt x="23417" y="3636"/>
                  </a:cubicBezTo>
                  <a:cubicBezTo>
                    <a:pt x="23250" y="5037"/>
                    <a:pt x="23817" y="6438"/>
                    <a:pt x="24985" y="7305"/>
                  </a:cubicBezTo>
                  <a:cubicBezTo>
                    <a:pt x="24952" y="7739"/>
                    <a:pt x="24885" y="8139"/>
                    <a:pt x="24852" y="8540"/>
                  </a:cubicBezTo>
                  <a:cubicBezTo>
                    <a:pt x="24051" y="8206"/>
                    <a:pt x="23417" y="7606"/>
                    <a:pt x="23017" y="6872"/>
                  </a:cubicBezTo>
                  <a:cubicBezTo>
                    <a:pt x="22583" y="6104"/>
                    <a:pt x="22483" y="5170"/>
                    <a:pt x="22717" y="4337"/>
                  </a:cubicBezTo>
                  <a:cubicBezTo>
                    <a:pt x="22850" y="3803"/>
                    <a:pt x="23150" y="3336"/>
                    <a:pt x="23551" y="2969"/>
                  </a:cubicBezTo>
                  <a:close/>
                  <a:moveTo>
                    <a:pt x="22583" y="0"/>
                  </a:moveTo>
                  <a:cubicBezTo>
                    <a:pt x="22650" y="934"/>
                    <a:pt x="22950" y="1835"/>
                    <a:pt x="23451" y="2602"/>
                  </a:cubicBezTo>
                  <a:cubicBezTo>
                    <a:pt x="22950" y="3036"/>
                    <a:pt x="22617" y="3569"/>
                    <a:pt x="22450" y="4203"/>
                  </a:cubicBezTo>
                  <a:cubicBezTo>
                    <a:pt x="22183" y="5104"/>
                    <a:pt x="22316" y="6104"/>
                    <a:pt x="22783" y="6938"/>
                  </a:cubicBezTo>
                  <a:cubicBezTo>
                    <a:pt x="23217" y="7772"/>
                    <a:pt x="23951" y="8406"/>
                    <a:pt x="24785" y="8773"/>
                  </a:cubicBezTo>
                  <a:cubicBezTo>
                    <a:pt x="24585" y="9974"/>
                    <a:pt x="24151" y="10975"/>
                    <a:pt x="23417" y="11508"/>
                  </a:cubicBezTo>
                  <a:cubicBezTo>
                    <a:pt x="22917" y="11442"/>
                    <a:pt x="22416" y="11408"/>
                    <a:pt x="21916" y="11375"/>
                  </a:cubicBezTo>
                  <a:cubicBezTo>
                    <a:pt x="21516" y="11342"/>
                    <a:pt x="21116" y="11308"/>
                    <a:pt x="20749" y="11308"/>
                  </a:cubicBezTo>
                  <a:cubicBezTo>
                    <a:pt x="20660" y="11300"/>
                    <a:pt x="20572" y="11296"/>
                    <a:pt x="20485" y="11296"/>
                  </a:cubicBezTo>
                  <a:cubicBezTo>
                    <a:pt x="19480" y="11296"/>
                    <a:pt x="18532" y="11817"/>
                    <a:pt x="17980" y="12676"/>
                  </a:cubicBezTo>
                  <a:cubicBezTo>
                    <a:pt x="17780" y="12743"/>
                    <a:pt x="17546" y="12876"/>
                    <a:pt x="17380" y="13009"/>
                  </a:cubicBezTo>
                  <a:cubicBezTo>
                    <a:pt x="16846" y="13443"/>
                    <a:pt x="16412" y="13777"/>
                    <a:pt x="15945" y="14210"/>
                  </a:cubicBezTo>
                  <a:cubicBezTo>
                    <a:pt x="15512" y="14611"/>
                    <a:pt x="15045" y="15011"/>
                    <a:pt x="14611" y="15411"/>
                  </a:cubicBezTo>
                  <a:cubicBezTo>
                    <a:pt x="13744" y="16245"/>
                    <a:pt x="12910" y="17112"/>
                    <a:pt x="12109" y="18013"/>
                  </a:cubicBezTo>
                  <a:cubicBezTo>
                    <a:pt x="10708" y="19547"/>
                    <a:pt x="9441" y="21249"/>
                    <a:pt x="8373" y="23050"/>
                  </a:cubicBezTo>
                  <a:cubicBezTo>
                    <a:pt x="7773" y="23183"/>
                    <a:pt x="7139" y="23984"/>
                    <a:pt x="6772" y="25118"/>
                  </a:cubicBezTo>
                  <a:cubicBezTo>
                    <a:pt x="6405" y="26319"/>
                    <a:pt x="6472" y="27486"/>
                    <a:pt x="6905" y="27953"/>
                  </a:cubicBezTo>
                  <a:cubicBezTo>
                    <a:pt x="6905" y="28087"/>
                    <a:pt x="6905" y="28254"/>
                    <a:pt x="6905" y="28420"/>
                  </a:cubicBezTo>
                  <a:cubicBezTo>
                    <a:pt x="6872" y="29721"/>
                    <a:pt x="6939" y="30989"/>
                    <a:pt x="7072" y="32290"/>
                  </a:cubicBezTo>
                  <a:cubicBezTo>
                    <a:pt x="7272" y="34525"/>
                    <a:pt x="7673" y="36760"/>
                    <a:pt x="8173" y="38995"/>
                  </a:cubicBezTo>
                  <a:cubicBezTo>
                    <a:pt x="7939" y="39262"/>
                    <a:pt x="7806" y="39628"/>
                    <a:pt x="7806" y="39995"/>
                  </a:cubicBezTo>
                  <a:cubicBezTo>
                    <a:pt x="7839" y="40696"/>
                    <a:pt x="7906" y="41396"/>
                    <a:pt x="8106" y="42097"/>
                  </a:cubicBezTo>
                  <a:lnTo>
                    <a:pt x="8507" y="44765"/>
                  </a:lnTo>
                  <a:lnTo>
                    <a:pt x="12209" y="44866"/>
                  </a:lnTo>
                  <a:lnTo>
                    <a:pt x="12543" y="42030"/>
                  </a:lnTo>
                  <a:lnTo>
                    <a:pt x="11242" y="39495"/>
                  </a:lnTo>
                  <a:cubicBezTo>
                    <a:pt x="11175" y="39362"/>
                    <a:pt x="11075" y="39195"/>
                    <a:pt x="10942" y="39095"/>
                  </a:cubicBezTo>
                  <a:cubicBezTo>
                    <a:pt x="10942" y="36893"/>
                    <a:pt x="10942" y="34692"/>
                    <a:pt x="11042" y="32557"/>
                  </a:cubicBezTo>
                  <a:cubicBezTo>
                    <a:pt x="11075" y="31389"/>
                    <a:pt x="11175" y="30255"/>
                    <a:pt x="11309" y="29188"/>
                  </a:cubicBezTo>
                  <a:cubicBezTo>
                    <a:pt x="11375" y="28687"/>
                    <a:pt x="11475" y="28187"/>
                    <a:pt x="11609" y="27687"/>
                  </a:cubicBezTo>
                  <a:cubicBezTo>
                    <a:pt x="11675" y="27486"/>
                    <a:pt x="11742" y="27286"/>
                    <a:pt x="11809" y="27120"/>
                  </a:cubicBezTo>
                  <a:cubicBezTo>
                    <a:pt x="11842" y="27019"/>
                    <a:pt x="11876" y="26953"/>
                    <a:pt x="11909" y="26886"/>
                  </a:cubicBezTo>
                  <a:lnTo>
                    <a:pt x="11942" y="26819"/>
                  </a:lnTo>
                  <a:lnTo>
                    <a:pt x="11976" y="26786"/>
                  </a:lnTo>
                  <a:lnTo>
                    <a:pt x="12009" y="26719"/>
                  </a:lnTo>
                  <a:cubicBezTo>
                    <a:pt x="12609" y="25819"/>
                    <a:pt x="13243" y="24985"/>
                    <a:pt x="13910" y="24184"/>
                  </a:cubicBezTo>
                  <a:cubicBezTo>
                    <a:pt x="14611" y="23350"/>
                    <a:pt x="15345" y="22550"/>
                    <a:pt x="16112" y="21749"/>
                  </a:cubicBezTo>
                  <a:lnTo>
                    <a:pt x="17780" y="20081"/>
                  </a:lnTo>
                  <a:lnTo>
                    <a:pt x="17780" y="20515"/>
                  </a:lnTo>
                  <a:lnTo>
                    <a:pt x="17780" y="21115"/>
                  </a:lnTo>
                  <a:lnTo>
                    <a:pt x="17780" y="22783"/>
                  </a:lnTo>
                  <a:lnTo>
                    <a:pt x="17780" y="22917"/>
                  </a:lnTo>
                  <a:cubicBezTo>
                    <a:pt x="17780" y="23450"/>
                    <a:pt x="17746" y="23984"/>
                    <a:pt x="17713" y="24518"/>
                  </a:cubicBezTo>
                  <a:cubicBezTo>
                    <a:pt x="17646" y="26586"/>
                    <a:pt x="17546" y="28587"/>
                    <a:pt x="17380" y="30422"/>
                  </a:cubicBezTo>
                  <a:cubicBezTo>
                    <a:pt x="17246" y="32023"/>
                    <a:pt x="17079" y="33524"/>
                    <a:pt x="16913" y="34858"/>
                  </a:cubicBezTo>
                  <a:cubicBezTo>
                    <a:pt x="16746" y="36560"/>
                    <a:pt x="17246" y="38261"/>
                    <a:pt x="18347" y="39628"/>
                  </a:cubicBezTo>
                  <a:cubicBezTo>
                    <a:pt x="17646" y="40763"/>
                    <a:pt x="17313" y="42064"/>
                    <a:pt x="17313" y="43398"/>
                  </a:cubicBezTo>
                  <a:cubicBezTo>
                    <a:pt x="15912" y="44098"/>
                    <a:pt x="14911" y="45433"/>
                    <a:pt x="14644" y="46967"/>
                  </a:cubicBezTo>
                  <a:cubicBezTo>
                    <a:pt x="13277" y="53772"/>
                    <a:pt x="10775" y="65781"/>
                    <a:pt x="8240" y="74387"/>
                  </a:cubicBezTo>
                  <a:cubicBezTo>
                    <a:pt x="7372" y="74854"/>
                    <a:pt x="6705" y="75588"/>
                    <a:pt x="6338" y="76488"/>
                  </a:cubicBezTo>
                  <a:cubicBezTo>
                    <a:pt x="5838" y="77656"/>
                    <a:pt x="5838" y="78957"/>
                    <a:pt x="6305" y="80124"/>
                  </a:cubicBezTo>
                  <a:cubicBezTo>
                    <a:pt x="3536" y="87196"/>
                    <a:pt x="1435" y="97837"/>
                    <a:pt x="234" y="102940"/>
                  </a:cubicBezTo>
                  <a:cubicBezTo>
                    <a:pt x="0" y="104108"/>
                    <a:pt x="367" y="105309"/>
                    <a:pt x="1201" y="106176"/>
                  </a:cubicBezTo>
                  <a:cubicBezTo>
                    <a:pt x="1602" y="106576"/>
                    <a:pt x="2102" y="106910"/>
                    <a:pt x="2636" y="107110"/>
                  </a:cubicBezTo>
                  <a:cubicBezTo>
                    <a:pt x="3005" y="107246"/>
                    <a:pt x="3386" y="107314"/>
                    <a:pt x="3766" y="107314"/>
                  </a:cubicBezTo>
                  <a:cubicBezTo>
                    <a:pt x="4036" y="107314"/>
                    <a:pt x="4306" y="107280"/>
                    <a:pt x="4570" y="107210"/>
                  </a:cubicBezTo>
                  <a:cubicBezTo>
                    <a:pt x="5571" y="107010"/>
                    <a:pt x="6372" y="106276"/>
                    <a:pt x="6705" y="105342"/>
                  </a:cubicBezTo>
                  <a:cubicBezTo>
                    <a:pt x="8473" y="100339"/>
                    <a:pt x="11275" y="91366"/>
                    <a:pt x="14778" y="84094"/>
                  </a:cubicBezTo>
                  <a:cubicBezTo>
                    <a:pt x="16079" y="83793"/>
                    <a:pt x="17179" y="82859"/>
                    <a:pt x="17680" y="81625"/>
                  </a:cubicBezTo>
                  <a:cubicBezTo>
                    <a:pt x="18280" y="80258"/>
                    <a:pt x="18180" y="78690"/>
                    <a:pt x="17446" y="77422"/>
                  </a:cubicBezTo>
                  <a:cubicBezTo>
                    <a:pt x="19748" y="70851"/>
                    <a:pt x="22717" y="60977"/>
                    <a:pt x="24852" y="53805"/>
                  </a:cubicBezTo>
                  <a:cubicBezTo>
                    <a:pt x="24952" y="54606"/>
                    <a:pt x="25052" y="55406"/>
                    <a:pt x="25152" y="56274"/>
                  </a:cubicBezTo>
                  <a:cubicBezTo>
                    <a:pt x="25152" y="56340"/>
                    <a:pt x="25152" y="56441"/>
                    <a:pt x="25185" y="56541"/>
                  </a:cubicBezTo>
                  <a:cubicBezTo>
                    <a:pt x="25218" y="56974"/>
                    <a:pt x="25285" y="57441"/>
                    <a:pt x="25352" y="57908"/>
                  </a:cubicBezTo>
                  <a:lnTo>
                    <a:pt x="25352" y="58108"/>
                  </a:lnTo>
                  <a:cubicBezTo>
                    <a:pt x="25385" y="58575"/>
                    <a:pt x="25452" y="59076"/>
                    <a:pt x="25519" y="59543"/>
                  </a:cubicBezTo>
                  <a:cubicBezTo>
                    <a:pt x="25986" y="63579"/>
                    <a:pt x="26453" y="67949"/>
                    <a:pt x="26786" y="72052"/>
                  </a:cubicBezTo>
                  <a:cubicBezTo>
                    <a:pt x="27053" y="75187"/>
                    <a:pt x="27487" y="78189"/>
                    <a:pt x="27787" y="80825"/>
                  </a:cubicBezTo>
                  <a:cubicBezTo>
                    <a:pt x="27220" y="81492"/>
                    <a:pt x="26853" y="82292"/>
                    <a:pt x="26753" y="83160"/>
                  </a:cubicBezTo>
                  <a:cubicBezTo>
                    <a:pt x="26553" y="84694"/>
                    <a:pt x="27053" y="86228"/>
                    <a:pt x="28121" y="87296"/>
                  </a:cubicBezTo>
                  <a:cubicBezTo>
                    <a:pt x="28287" y="96636"/>
                    <a:pt x="29221" y="109378"/>
                    <a:pt x="29688" y="115249"/>
                  </a:cubicBezTo>
                  <a:cubicBezTo>
                    <a:pt x="29755" y="115816"/>
                    <a:pt x="29955" y="116383"/>
                    <a:pt x="30255" y="116850"/>
                  </a:cubicBezTo>
                  <a:lnTo>
                    <a:pt x="34859" y="47534"/>
                  </a:lnTo>
                  <a:cubicBezTo>
                    <a:pt x="34525" y="47100"/>
                    <a:pt x="34125" y="46700"/>
                    <a:pt x="33691" y="46333"/>
                  </a:cubicBezTo>
                  <a:cubicBezTo>
                    <a:pt x="33825" y="45633"/>
                    <a:pt x="33858" y="44932"/>
                    <a:pt x="33791" y="44232"/>
                  </a:cubicBezTo>
                  <a:cubicBezTo>
                    <a:pt x="33725" y="43698"/>
                    <a:pt x="33624" y="43198"/>
                    <a:pt x="33491" y="42664"/>
                  </a:cubicBezTo>
                  <a:cubicBezTo>
                    <a:pt x="34192" y="42264"/>
                    <a:pt x="34825" y="41663"/>
                    <a:pt x="35259" y="40996"/>
                  </a:cubicBezTo>
                  <a:lnTo>
                    <a:pt x="36860" y="16579"/>
                  </a:lnTo>
                  <a:cubicBezTo>
                    <a:pt x="36226" y="15078"/>
                    <a:pt x="34959" y="13943"/>
                    <a:pt x="33391" y="13410"/>
                  </a:cubicBezTo>
                  <a:cubicBezTo>
                    <a:pt x="33057" y="13310"/>
                    <a:pt x="32657" y="13176"/>
                    <a:pt x="32290" y="13076"/>
                  </a:cubicBezTo>
                  <a:cubicBezTo>
                    <a:pt x="31957" y="12976"/>
                    <a:pt x="31656" y="12909"/>
                    <a:pt x="31323" y="12809"/>
                  </a:cubicBezTo>
                  <a:cubicBezTo>
                    <a:pt x="29188" y="11942"/>
                    <a:pt x="28821" y="10541"/>
                    <a:pt x="29055" y="9073"/>
                  </a:cubicBezTo>
                  <a:cubicBezTo>
                    <a:pt x="29088" y="8873"/>
                    <a:pt x="29121" y="8706"/>
                    <a:pt x="29155" y="8506"/>
                  </a:cubicBezTo>
                  <a:lnTo>
                    <a:pt x="29221" y="8306"/>
                  </a:lnTo>
                  <a:cubicBezTo>
                    <a:pt x="29470" y="8349"/>
                    <a:pt x="29717" y="8370"/>
                    <a:pt x="29962" y="8370"/>
                  </a:cubicBezTo>
                  <a:cubicBezTo>
                    <a:pt x="31785" y="8370"/>
                    <a:pt x="33437" y="7202"/>
                    <a:pt x="34025" y="5437"/>
                  </a:cubicBezTo>
                  <a:cubicBezTo>
                    <a:pt x="34558" y="3669"/>
                    <a:pt x="34692" y="1801"/>
                    <a:pt x="3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 flipH="1">
              <a:off x="1454221" y="625714"/>
              <a:ext cx="405659" cy="45866"/>
            </a:xfrm>
            <a:custGeom>
              <a:avLst/>
              <a:gdLst/>
              <a:ahLst/>
              <a:cxnLst/>
              <a:rect l="l" t="t" r="r" b="b"/>
              <a:pathLst>
                <a:path w="13877" h="1569" extrusionOk="0">
                  <a:moveTo>
                    <a:pt x="901" y="1"/>
                  </a:moveTo>
                  <a:cubicBezTo>
                    <a:pt x="434" y="1"/>
                    <a:pt x="67" y="334"/>
                    <a:pt x="34" y="801"/>
                  </a:cubicBezTo>
                  <a:cubicBezTo>
                    <a:pt x="0" y="1201"/>
                    <a:pt x="334" y="1568"/>
                    <a:pt x="767" y="1568"/>
                  </a:cubicBezTo>
                  <a:lnTo>
                    <a:pt x="13043" y="1568"/>
                  </a:lnTo>
                  <a:cubicBezTo>
                    <a:pt x="13476" y="1568"/>
                    <a:pt x="13843" y="1235"/>
                    <a:pt x="13877" y="801"/>
                  </a:cubicBezTo>
                  <a:cubicBezTo>
                    <a:pt x="13877" y="367"/>
                    <a:pt x="13543" y="1"/>
                    <a:pt x="13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 flipH="1">
              <a:off x="3254271" y="1181015"/>
              <a:ext cx="524840" cy="875689"/>
            </a:xfrm>
            <a:custGeom>
              <a:avLst/>
              <a:gdLst/>
              <a:ahLst/>
              <a:cxnLst/>
              <a:rect l="l" t="t" r="r" b="b"/>
              <a:pathLst>
                <a:path w="17954" h="29956" extrusionOk="0">
                  <a:moveTo>
                    <a:pt x="15182" y="0"/>
                  </a:moveTo>
                  <a:cubicBezTo>
                    <a:pt x="13876" y="0"/>
                    <a:pt x="12771" y="985"/>
                    <a:pt x="12616" y="2286"/>
                  </a:cubicBezTo>
                  <a:lnTo>
                    <a:pt x="12616" y="2320"/>
                  </a:lnTo>
                  <a:cubicBezTo>
                    <a:pt x="12316" y="4822"/>
                    <a:pt x="11983" y="7357"/>
                    <a:pt x="11649" y="9859"/>
                  </a:cubicBezTo>
                  <a:cubicBezTo>
                    <a:pt x="11449" y="11093"/>
                    <a:pt x="11249" y="12327"/>
                    <a:pt x="11049" y="13561"/>
                  </a:cubicBezTo>
                  <a:cubicBezTo>
                    <a:pt x="10848" y="14729"/>
                    <a:pt x="10582" y="15863"/>
                    <a:pt x="10248" y="16997"/>
                  </a:cubicBezTo>
                  <a:cubicBezTo>
                    <a:pt x="10148" y="17264"/>
                    <a:pt x="10081" y="17497"/>
                    <a:pt x="9981" y="17697"/>
                  </a:cubicBezTo>
                  <a:cubicBezTo>
                    <a:pt x="9914" y="17864"/>
                    <a:pt x="9848" y="18031"/>
                    <a:pt x="9748" y="18198"/>
                  </a:cubicBezTo>
                  <a:cubicBezTo>
                    <a:pt x="9447" y="18631"/>
                    <a:pt x="9114" y="19065"/>
                    <a:pt x="8747" y="19499"/>
                  </a:cubicBezTo>
                  <a:cubicBezTo>
                    <a:pt x="8013" y="20399"/>
                    <a:pt x="7146" y="21300"/>
                    <a:pt x="6245" y="22234"/>
                  </a:cubicBezTo>
                  <a:cubicBezTo>
                    <a:pt x="4511" y="24035"/>
                    <a:pt x="2676" y="25870"/>
                    <a:pt x="875" y="27705"/>
                  </a:cubicBezTo>
                  <a:cubicBezTo>
                    <a:pt x="0" y="28606"/>
                    <a:pt x="782" y="29956"/>
                    <a:pt x="1809" y="29956"/>
                  </a:cubicBezTo>
                  <a:cubicBezTo>
                    <a:pt x="2035" y="29956"/>
                    <a:pt x="2274" y="29890"/>
                    <a:pt x="2509" y="29739"/>
                  </a:cubicBezTo>
                  <a:cubicBezTo>
                    <a:pt x="4744" y="28372"/>
                    <a:pt x="6912" y="26837"/>
                    <a:pt x="8980" y="25236"/>
                  </a:cubicBezTo>
                  <a:cubicBezTo>
                    <a:pt x="10014" y="24402"/>
                    <a:pt x="11049" y="23568"/>
                    <a:pt x="12049" y="22601"/>
                  </a:cubicBezTo>
                  <a:cubicBezTo>
                    <a:pt x="12616" y="22067"/>
                    <a:pt x="13117" y="21500"/>
                    <a:pt x="13584" y="20933"/>
                  </a:cubicBezTo>
                  <a:cubicBezTo>
                    <a:pt x="13884" y="20566"/>
                    <a:pt x="14117" y="20166"/>
                    <a:pt x="14318" y="19732"/>
                  </a:cubicBezTo>
                  <a:cubicBezTo>
                    <a:pt x="14518" y="19332"/>
                    <a:pt x="14684" y="18998"/>
                    <a:pt x="14818" y="18631"/>
                  </a:cubicBezTo>
                  <a:cubicBezTo>
                    <a:pt x="15318" y="17331"/>
                    <a:pt x="15719" y="15963"/>
                    <a:pt x="16019" y="14595"/>
                  </a:cubicBezTo>
                  <a:cubicBezTo>
                    <a:pt x="16352" y="13294"/>
                    <a:pt x="16586" y="11993"/>
                    <a:pt x="16819" y="10659"/>
                  </a:cubicBezTo>
                  <a:cubicBezTo>
                    <a:pt x="17286" y="8057"/>
                    <a:pt x="17620" y="5489"/>
                    <a:pt x="17853" y="2820"/>
                  </a:cubicBezTo>
                  <a:lnTo>
                    <a:pt x="17820" y="2820"/>
                  </a:lnTo>
                  <a:cubicBezTo>
                    <a:pt x="17953" y="1419"/>
                    <a:pt x="16886" y="152"/>
                    <a:pt x="15485" y="18"/>
                  </a:cubicBezTo>
                  <a:cubicBezTo>
                    <a:pt x="15383" y="6"/>
                    <a:pt x="15282" y="0"/>
                    <a:pt x="15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 flipH="1">
              <a:off x="3335215" y="1680393"/>
              <a:ext cx="99478" cy="149027"/>
            </a:xfrm>
            <a:custGeom>
              <a:avLst/>
              <a:gdLst/>
              <a:ahLst/>
              <a:cxnLst/>
              <a:rect l="l" t="t" r="r" b="b"/>
              <a:pathLst>
                <a:path w="3403" h="5098" extrusionOk="0">
                  <a:moveTo>
                    <a:pt x="2531" y="1"/>
                  </a:moveTo>
                  <a:cubicBezTo>
                    <a:pt x="1912" y="1"/>
                    <a:pt x="1101" y="847"/>
                    <a:pt x="601" y="2082"/>
                  </a:cubicBezTo>
                  <a:cubicBezTo>
                    <a:pt x="0" y="3450"/>
                    <a:pt x="34" y="4784"/>
                    <a:pt x="668" y="5051"/>
                  </a:cubicBezTo>
                  <a:cubicBezTo>
                    <a:pt x="739" y="5083"/>
                    <a:pt x="815" y="5098"/>
                    <a:pt x="895" y="5098"/>
                  </a:cubicBezTo>
                  <a:cubicBezTo>
                    <a:pt x="1492" y="5098"/>
                    <a:pt x="2306" y="4251"/>
                    <a:pt x="2836" y="3016"/>
                  </a:cubicBezTo>
                  <a:cubicBezTo>
                    <a:pt x="3403" y="1649"/>
                    <a:pt x="3369" y="314"/>
                    <a:pt x="2769" y="47"/>
                  </a:cubicBezTo>
                  <a:cubicBezTo>
                    <a:pt x="2694" y="16"/>
                    <a:pt x="2614" y="1"/>
                    <a:pt x="2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 flipH="1">
              <a:off x="3690156" y="1983827"/>
              <a:ext cx="105325" cy="133856"/>
            </a:xfrm>
            <a:custGeom>
              <a:avLst/>
              <a:gdLst/>
              <a:ahLst/>
              <a:cxnLst/>
              <a:rect l="l" t="t" r="r" b="b"/>
              <a:pathLst>
                <a:path w="3603" h="4579" extrusionOk="0">
                  <a:moveTo>
                    <a:pt x="2036" y="0"/>
                  </a:moveTo>
                  <a:cubicBezTo>
                    <a:pt x="1759" y="0"/>
                    <a:pt x="1480" y="78"/>
                    <a:pt x="1234" y="242"/>
                  </a:cubicBezTo>
                  <a:lnTo>
                    <a:pt x="0" y="1076"/>
                  </a:lnTo>
                  <a:lnTo>
                    <a:pt x="1968" y="4578"/>
                  </a:lnTo>
                  <a:cubicBezTo>
                    <a:pt x="2502" y="3811"/>
                    <a:pt x="2969" y="2977"/>
                    <a:pt x="3403" y="2143"/>
                  </a:cubicBezTo>
                  <a:cubicBezTo>
                    <a:pt x="3603" y="1676"/>
                    <a:pt x="3569" y="1176"/>
                    <a:pt x="3336" y="742"/>
                  </a:cubicBezTo>
                  <a:cubicBezTo>
                    <a:pt x="3054" y="266"/>
                    <a:pt x="2548" y="0"/>
                    <a:pt x="2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 flipH="1">
              <a:off x="3737922" y="2015252"/>
              <a:ext cx="95590" cy="147273"/>
            </a:xfrm>
            <a:custGeom>
              <a:avLst/>
              <a:gdLst/>
              <a:ahLst/>
              <a:cxnLst/>
              <a:rect l="l" t="t" r="r" b="b"/>
              <a:pathLst>
                <a:path w="3270" h="5038" extrusionOk="0">
                  <a:moveTo>
                    <a:pt x="1301" y="1"/>
                  </a:moveTo>
                  <a:lnTo>
                    <a:pt x="0" y="2202"/>
                  </a:lnTo>
                  <a:lnTo>
                    <a:pt x="1935" y="5037"/>
                  </a:lnTo>
                  <a:lnTo>
                    <a:pt x="3269" y="3503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flipH="1">
              <a:off x="1826701" y="3834624"/>
              <a:ext cx="183726" cy="332578"/>
            </a:xfrm>
            <a:custGeom>
              <a:avLst/>
              <a:gdLst/>
              <a:ahLst/>
              <a:cxnLst/>
              <a:rect l="l" t="t" r="r" b="b"/>
              <a:pathLst>
                <a:path w="6285" h="11377" extrusionOk="0">
                  <a:moveTo>
                    <a:pt x="2662" y="1"/>
                  </a:moveTo>
                  <a:cubicBezTo>
                    <a:pt x="2547" y="1"/>
                    <a:pt x="2439" y="87"/>
                    <a:pt x="2382" y="174"/>
                  </a:cubicBezTo>
                  <a:lnTo>
                    <a:pt x="580" y="4010"/>
                  </a:lnTo>
                  <a:cubicBezTo>
                    <a:pt x="514" y="4210"/>
                    <a:pt x="514" y="4410"/>
                    <a:pt x="580" y="4610"/>
                  </a:cubicBezTo>
                  <a:cubicBezTo>
                    <a:pt x="880" y="5711"/>
                    <a:pt x="1247" y="7746"/>
                    <a:pt x="147" y="10548"/>
                  </a:cubicBezTo>
                  <a:cubicBezTo>
                    <a:pt x="0" y="10903"/>
                    <a:pt x="417" y="11377"/>
                    <a:pt x="922" y="11377"/>
                  </a:cubicBezTo>
                  <a:cubicBezTo>
                    <a:pt x="1222" y="11377"/>
                    <a:pt x="1553" y="11209"/>
                    <a:pt x="1814" y="10748"/>
                  </a:cubicBezTo>
                  <a:cubicBezTo>
                    <a:pt x="3182" y="8413"/>
                    <a:pt x="3883" y="6011"/>
                    <a:pt x="4316" y="5077"/>
                  </a:cubicBezTo>
                  <a:cubicBezTo>
                    <a:pt x="5050" y="3510"/>
                    <a:pt x="5550" y="2642"/>
                    <a:pt x="6151" y="1441"/>
                  </a:cubicBezTo>
                  <a:cubicBezTo>
                    <a:pt x="6284" y="1141"/>
                    <a:pt x="6118" y="774"/>
                    <a:pt x="5817" y="708"/>
                  </a:cubicBezTo>
                  <a:lnTo>
                    <a:pt x="2715" y="7"/>
                  </a:lnTo>
                  <a:cubicBezTo>
                    <a:pt x="2697" y="3"/>
                    <a:pt x="2679" y="1"/>
                    <a:pt x="2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flipH="1">
              <a:off x="2921751" y="4298982"/>
              <a:ext cx="395925" cy="116053"/>
            </a:xfrm>
            <a:custGeom>
              <a:avLst/>
              <a:gdLst/>
              <a:ahLst/>
              <a:cxnLst/>
              <a:rect l="l" t="t" r="r" b="b"/>
              <a:pathLst>
                <a:path w="13544" h="3970" extrusionOk="0">
                  <a:moveTo>
                    <a:pt x="8706" y="0"/>
                  </a:moveTo>
                  <a:cubicBezTo>
                    <a:pt x="8406" y="33"/>
                    <a:pt x="8139" y="100"/>
                    <a:pt x="7873" y="267"/>
                  </a:cubicBezTo>
                  <a:cubicBezTo>
                    <a:pt x="5538" y="1701"/>
                    <a:pt x="3303" y="1735"/>
                    <a:pt x="601" y="2335"/>
                  </a:cubicBezTo>
                  <a:cubicBezTo>
                    <a:pt x="0" y="2435"/>
                    <a:pt x="401" y="3903"/>
                    <a:pt x="1802" y="3903"/>
                  </a:cubicBezTo>
                  <a:cubicBezTo>
                    <a:pt x="4137" y="3903"/>
                    <a:pt x="5904" y="3836"/>
                    <a:pt x="7906" y="3836"/>
                  </a:cubicBezTo>
                  <a:cubicBezTo>
                    <a:pt x="9607" y="3836"/>
                    <a:pt x="11609" y="3936"/>
                    <a:pt x="12943" y="3970"/>
                  </a:cubicBezTo>
                  <a:cubicBezTo>
                    <a:pt x="13276" y="3970"/>
                    <a:pt x="13543" y="3669"/>
                    <a:pt x="13477" y="3369"/>
                  </a:cubicBezTo>
                  <a:lnTo>
                    <a:pt x="12809" y="267"/>
                  </a:lnTo>
                  <a:cubicBezTo>
                    <a:pt x="12776" y="134"/>
                    <a:pt x="12643" y="33"/>
                    <a:pt x="12509" y="33"/>
                  </a:cubicBezTo>
                  <a:lnTo>
                    <a:pt x="8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flipH="1">
              <a:off x="3039733" y="3084197"/>
              <a:ext cx="258445" cy="261602"/>
            </a:xfrm>
            <a:custGeom>
              <a:avLst/>
              <a:gdLst/>
              <a:ahLst/>
              <a:cxnLst/>
              <a:rect l="l" t="t" r="r" b="b"/>
              <a:pathLst>
                <a:path w="8841" h="8949" extrusionOk="0">
                  <a:moveTo>
                    <a:pt x="4239" y="0"/>
                  </a:moveTo>
                  <a:cubicBezTo>
                    <a:pt x="3973" y="0"/>
                    <a:pt x="3704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803" y="8948"/>
                    <a:pt x="4676" y="8948"/>
                  </a:cubicBezTo>
                  <a:cubicBezTo>
                    <a:pt x="4929" y="8948"/>
                    <a:pt x="5184" y="8922"/>
                    <a:pt x="5438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90" y="0"/>
                    <a:pt x="4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flipH="1">
              <a:off x="2934438" y="2070677"/>
              <a:ext cx="369586" cy="2149349"/>
            </a:xfrm>
            <a:custGeom>
              <a:avLst/>
              <a:gdLst/>
              <a:ahLst/>
              <a:cxnLst/>
              <a:rect l="l" t="t" r="r" b="b"/>
              <a:pathLst>
                <a:path w="12643" h="73526" extrusionOk="0">
                  <a:moveTo>
                    <a:pt x="5858" y="1"/>
                  </a:moveTo>
                  <a:cubicBezTo>
                    <a:pt x="5555" y="1"/>
                    <a:pt x="5247" y="24"/>
                    <a:pt x="4937" y="73"/>
                  </a:cubicBezTo>
                  <a:cubicBezTo>
                    <a:pt x="2102" y="573"/>
                    <a:pt x="0" y="3041"/>
                    <a:pt x="67" y="5910"/>
                  </a:cubicBezTo>
                  <a:cubicBezTo>
                    <a:pt x="200" y="14783"/>
                    <a:pt x="667" y="33030"/>
                    <a:pt x="1968" y="40768"/>
                  </a:cubicBezTo>
                  <a:cubicBezTo>
                    <a:pt x="3403" y="49308"/>
                    <a:pt x="5571" y="64686"/>
                    <a:pt x="6438" y="70823"/>
                  </a:cubicBezTo>
                  <a:cubicBezTo>
                    <a:pt x="6638" y="72358"/>
                    <a:pt x="7939" y="73525"/>
                    <a:pt x="9507" y="73525"/>
                  </a:cubicBezTo>
                  <a:cubicBezTo>
                    <a:pt x="11242" y="73525"/>
                    <a:pt x="12643" y="72124"/>
                    <a:pt x="12643" y="70356"/>
                  </a:cubicBezTo>
                  <a:cubicBezTo>
                    <a:pt x="12509" y="64018"/>
                    <a:pt x="12209" y="49575"/>
                    <a:pt x="11342" y="40168"/>
                  </a:cubicBezTo>
                  <a:cubicBezTo>
                    <a:pt x="11041" y="36899"/>
                    <a:pt x="11442" y="32162"/>
                    <a:pt x="11375" y="27192"/>
                  </a:cubicBezTo>
                  <a:cubicBezTo>
                    <a:pt x="11308" y="20888"/>
                    <a:pt x="11442" y="14016"/>
                    <a:pt x="11642" y="8645"/>
                  </a:cubicBezTo>
                  <a:cubicBezTo>
                    <a:pt x="11642" y="7745"/>
                    <a:pt x="11675" y="6877"/>
                    <a:pt x="11709" y="6044"/>
                  </a:cubicBezTo>
                  <a:cubicBezTo>
                    <a:pt x="11831" y="2687"/>
                    <a:pt x="9106" y="1"/>
                    <a:pt x="5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flipH="1">
              <a:off x="2922745" y="3084197"/>
              <a:ext cx="258415" cy="261602"/>
            </a:xfrm>
            <a:custGeom>
              <a:avLst/>
              <a:gdLst/>
              <a:ahLst/>
              <a:cxnLst/>
              <a:rect l="l" t="t" r="r" b="b"/>
              <a:pathLst>
                <a:path w="8840" h="8949" extrusionOk="0">
                  <a:moveTo>
                    <a:pt x="4229" y="0"/>
                  </a:moveTo>
                  <a:cubicBezTo>
                    <a:pt x="3965" y="0"/>
                    <a:pt x="3700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777" y="8948"/>
                    <a:pt x="4667" y="8948"/>
                  </a:cubicBezTo>
                  <a:cubicBezTo>
                    <a:pt x="4922" y="8948"/>
                    <a:pt x="5180" y="8922"/>
                    <a:pt x="5437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65" y="0"/>
                    <a:pt x="4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flipH="1">
              <a:off x="2958818" y="2074740"/>
              <a:ext cx="153120" cy="425187"/>
            </a:xfrm>
            <a:custGeom>
              <a:avLst/>
              <a:gdLst/>
              <a:ahLst/>
              <a:cxnLst/>
              <a:rect l="l" t="t" r="r" b="b"/>
              <a:pathLst>
                <a:path w="5238" h="14545" extrusionOk="0">
                  <a:moveTo>
                    <a:pt x="568" y="0"/>
                  </a:moveTo>
                  <a:cubicBezTo>
                    <a:pt x="1" y="3369"/>
                    <a:pt x="2269" y="9540"/>
                    <a:pt x="4904" y="14544"/>
                  </a:cubicBezTo>
                  <a:cubicBezTo>
                    <a:pt x="4937" y="12409"/>
                    <a:pt x="5004" y="10374"/>
                    <a:pt x="5038" y="8506"/>
                  </a:cubicBezTo>
                  <a:cubicBezTo>
                    <a:pt x="5071" y="7606"/>
                    <a:pt x="5104" y="6705"/>
                    <a:pt x="5138" y="5905"/>
                  </a:cubicBezTo>
                  <a:cubicBezTo>
                    <a:pt x="5238" y="3103"/>
                    <a:pt x="3303" y="601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flipH="1">
              <a:off x="2739399" y="1810595"/>
              <a:ext cx="546092" cy="481079"/>
            </a:xfrm>
            <a:custGeom>
              <a:avLst/>
              <a:gdLst/>
              <a:ahLst/>
              <a:cxnLst/>
              <a:rect l="l" t="t" r="r" b="b"/>
              <a:pathLst>
                <a:path w="18681" h="16457" extrusionOk="0">
                  <a:moveTo>
                    <a:pt x="9331" y="1"/>
                  </a:moveTo>
                  <a:cubicBezTo>
                    <a:pt x="8278" y="1"/>
                    <a:pt x="7206" y="203"/>
                    <a:pt x="6171" y="630"/>
                  </a:cubicBezTo>
                  <a:cubicBezTo>
                    <a:pt x="2001" y="2398"/>
                    <a:pt x="0" y="7202"/>
                    <a:pt x="1768" y="11405"/>
                  </a:cubicBezTo>
                  <a:cubicBezTo>
                    <a:pt x="3071" y="14561"/>
                    <a:pt x="6122" y="16457"/>
                    <a:pt x="9327" y="16457"/>
                  </a:cubicBezTo>
                  <a:cubicBezTo>
                    <a:pt x="10391" y="16457"/>
                    <a:pt x="11470" y="16248"/>
                    <a:pt x="12509" y="15808"/>
                  </a:cubicBezTo>
                  <a:cubicBezTo>
                    <a:pt x="16712" y="14073"/>
                    <a:pt x="18680" y="9270"/>
                    <a:pt x="16945" y="5067"/>
                  </a:cubicBezTo>
                  <a:cubicBezTo>
                    <a:pt x="15613" y="1899"/>
                    <a:pt x="12556" y="1"/>
                    <a:pt x="9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flipH="1">
              <a:off x="2438099" y="2961654"/>
              <a:ext cx="273061" cy="257363"/>
            </a:xfrm>
            <a:custGeom>
              <a:avLst/>
              <a:gdLst/>
              <a:ahLst/>
              <a:cxnLst/>
              <a:rect l="l" t="t" r="r" b="b"/>
              <a:pathLst>
                <a:path w="9341" h="8804" extrusionOk="0">
                  <a:moveTo>
                    <a:pt x="4240" y="1"/>
                  </a:moveTo>
                  <a:cubicBezTo>
                    <a:pt x="3666" y="1"/>
                    <a:pt x="3096" y="134"/>
                    <a:pt x="2569" y="416"/>
                  </a:cubicBezTo>
                  <a:cubicBezTo>
                    <a:pt x="634" y="1450"/>
                    <a:pt x="0" y="4052"/>
                    <a:pt x="1168" y="6253"/>
                  </a:cubicBezTo>
                  <a:cubicBezTo>
                    <a:pt x="2017" y="7855"/>
                    <a:pt x="3572" y="8803"/>
                    <a:pt x="5115" y="8803"/>
                  </a:cubicBezTo>
                  <a:cubicBezTo>
                    <a:pt x="5693" y="8803"/>
                    <a:pt x="6269" y="8670"/>
                    <a:pt x="6805" y="8388"/>
                  </a:cubicBezTo>
                  <a:cubicBezTo>
                    <a:pt x="8740" y="7354"/>
                    <a:pt x="9340" y="4752"/>
                    <a:pt x="8206" y="2551"/>
                  </a:cubicBezTo>
                  <a:cubicBezTo>
                    <a:pt x="7333" y="949"/>
                    <a:pt x="5771" y="1"/>
                    <a:pt x="4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flipH="1">
              <a:off x="1971022" y="2010516"/>
              <a:ext cx="1065817" cy="1851031"/>
            </a:xfrm>
            <a:custGeom>
              <a:avLst/>
              <a:gdLst/>
              <a:ahLst/>
              <a:cxnLst/>
              <a:rect l="l" t="t" r="r" b="b"/>
              <a:pathLst>
                <a:path w="36460" h="63321" extrusionOk="0">
                  <a:moveTo>
                    <a:pt x="6584" y="1"/>
                  </a:moveTo>
                  <a:cubicBezTo>
                    <a:pt x="6095" y="1"/>
                    <a:pt x="5599" y="64"/>
                    <a:pt x="5104" y="196"/>
                  </a:cubicBezTo>
                  <a:cubicBezTo>
                    <a:pt x="1801" y="1030"/>
                    <a:pt x="0" y="4599"/>
                    <a:pt x="1234" y="7768"/>
                  </a:cubicBezTo>
                  <a:cubicBezTo>
                    <a:pt x="4603" y="16508"/>
                    <a:pt x="10875" y="32386"/>
                    <a:pt x="14144" y="38790"/>
                  </a:cubicBezTo>
                  <a:cubicBezTo>
                    <a:pt x="17946" y="46329"/>
                    <a:pt x="26252" y="57203"/>
                    <a:pt x="30022" y="62040"/>
                  </a:cubicBezTo>
                  <a:cubicBezTo>
                    <a:pt x="30670" y="62871"/>
                    <a:pt x="31664" y="63321"/>
                    <a:pt x="32665" y="63321"/>
                  </a:cubicBezTo>
                  <a:cubicBezTo>
                    <a:pt x="33312" y="63321"/>
                    <a:pt x="33962" y="63133"/>
                    <a:pt x="34525" y="62741"/>
                  </a:cubicBezTo>
                  <a:cubicBezTo>
                    <a:pt x="36026" y="61740"/>
                    <a:pt x="36459" y="59705"/>
                    <a:pt x="35492" y="58171"/>
                  </a:cubicBezTo>
                  <a:cubicBezTo>
                    <a:pt x="32657" y="53601"/>
                    <a:pt x="26953" y="44227"/>
                    <a:pt x="23484" y="37122"/>
                  </a:cubicBezTo>
                  <a:cubicBezTo>
                    <a:pt x="19581" y="29083"/>
                    <a:pt x="14544" y="12605"/>
                    <a:pt x="12042" y="4099"/>
                  </a:cubicBezTo>
                  <a:cubicBezTo>
                    <a:pt x="11318" y="1619"/>
                    <a:pt x="9058" y="1"/>
                    <a:pt x="6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flipH="1">
              <a:off x="2325963" y="2919735"/>
              <a:ext cx="273061" cy="256924"/>
            </a:xfrm>
            <a:custGeom>
              <a:avLst/>
              <a:gdLst/>
              <a:ahLst/>
              <a:cxnLst/>
              <a:rect l="l" t="t" r="r" b="b"/>
              <a:pathLst>
                <a:path w="9341" h="8789" extrusionOk="0">
                  <a:moveTo>
                    <a:pt x="4244" y="0"/>
                  </a:moveTo>
                  <a:cubicBezTo>
                    <a:pt x="3668" y="0"/>
                    <a:pt x="3096" y="133"/>
                    <a:pt x="2569" y="415"/>
                  </a:cubicBezTo>
                  <a:cubicBezTo>
                    <a:pt x="634" y="1449"/>
                    <a:pt x="0" y="4051"/>
                    <a:pt x="1168" y="6253"/>
                  </a:cubicBezTo>
                  <a:cubicBezTo>
                    <a:pt x="2019" y="7857"/>
                    <a:pt x="3578" y="8788"/>
                    <a:pt x="5110" y="8788"/>
                  </a:cubicBezTo>
                  <a:cubicBezTo>
                    <a:pt x="5680" y="8788"/>
                    <a:pt x="6247" y="8659"/>
                    <a:pt x="6772" y="8388"/>
                  </a:cubicBezTo>
                  <a:cubicBezTo>
                    <a:pt x="8740" y="7354"/>
                    <a:pt x="9340" y="4752"/>
                    <a:pt x="8173" y="2550"/>
                  </a:cubicBezTo>
                  <a:cubicBezTo>
                    <a:pt x="7348" y="949"/>
                    <a:pt x="5782" y="0"/>
                    <a:pt x="4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flipH="1">
              <a:off x="2764772" y="1089722"/>
              <a:ext cx="667963" cy="938685"/>
            </a:xfrm>
            <a:custGeom>
              <a:avLst/>
              <a:gdLst/>
              <a:ahLst/>
              <a:cxnLst/>
              <a:rect l="l" t="t" r="r" b="b"/>
              <a:pathLst>
                <a:path w="22850" h="32111" extrusionOk="0">
                  <a:moveTo>
                    <a:pt x="16224" y="1"/>
                  </a:moveTo>
                  <a:cubicBezTo>
                    <a:pt x="16164" y="1"/>
                    <a:pt x="16105" y="2"/>
                    <a:pt x="16045" y="6"/>
                  </a:cubicBezTo>
                  <a:cubicBezTo>
                    <a:pt x="15678" y="6"/>
                    <a:pt x="15278" y="39"/>
                    <a:pt x="14877" y="39"/>
                  </a:cubicBezTo>
                  <a:cubicBezTo>
                    <a:pt x="14377" y="72"/>
                    <a:pt x="13877" y="139"/>
                    <a:pt x="13376" y="172"/>
                  </a:cubicBezTo>
                  <a:cubicBezTo>
                    <a:pt x="10774" y="473"/>
                    <a:pt x="8173" y="873"/>
                    <a:pt x="5604" y="1473"/>
                  </a:cubicBezTo>
                  <a:cubicBezTo>
                    <a:pt x="5304" y="1540"/>
                    <a:pt x="4970" y="1640"/>
                    <a:pt x="4670" y="1707"/>
                  </a:cubicBezTo>
                  <a:cubicBezTo>
                    <a:pt x="4303" y="1840"/>
                    <a:pt x="3936" y="1940"/>
                    <a:pt x="3603" y="2074"/>
                  </a:cubicBezTo>
                  <a:cubicBezTo>
                    <a:pt x="1601" y="2741"/>
                    <a:pt x="234" y="4542"/>
                    <a:pt x="167" y="6644"/>
                  </a:cubicBezTo>
                  <a:cubicBezTo>
                    <a:pt x="0" y="10546"/>
                    <a:pt x="300" y="17818"/>
                    <a:pt x="3403" y="27725"/>
                  </a:cubicBezTo>
                  <a:cubicBezTo>
                    <a:pt x="4204" y="30367"/>
                    <a:pt x="6642" y="32110"/>
                    <a:pt x="9332" y="32110"/>
                  </a:cubicBezTo>
                  <a:cubicBezTo>
                    <a:pt x="9665" y="32110"/>
                    <a:pt x="10002" y="32084"/>
                    <a:pt x="10341" y="32028"/>
                  </a:cubicBezTo>
                  <a:lnTo>
                    <a:pt x="17046" y="30928"/>
                  </a:lnTo>
                  <a:cubicBezTo>
                    <a:pt x="20548" y="30361"/>
                    <a:pt x="22850" y="26992"/>
                    <a:pt x="22116" y="23522"/>
                  </a:cubicBezTo>
                  <a:cubicBezTo>
                    <a:pt x="21816" y="22188"/>
                    <a:pt x="21515" y="20687"/>
                    <a:pt x="21249" y="19086"/>
                  </a:cubicBezTo>
                  <a:cubicBezTo>
                    <a:pt x="20815" y="16818"/>
                    <a:pt x="20415" y="14182"/>
                    <a:pt x="20114" y="11581"/>
                  </a:cubicBezTo>
                  <a:cubicBezTo>
                    <a:pt x="19814" y="8945"/>
                    <a:pt x="19614" y="6177"/>
                    <a:pt x="19581" y="3341"/>
                  </a:cubicBezTo>
                  <a:cubicBezTo>
                    <a:pt x="19581" y="1499"/>
                    <a:pt x="18077" y="1"/>
                    <a:pt x="16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flipH="1">
              <a:off x="2838877" y="1244917"/>
              <a:ext cx="118976" cy="230147"/>
            </a:xfrm>
            <a:custGeom>
              <a:avLst/>
              <a:gdLst/>
              <a:ahLst/>
              <a:cxnLst/>
              <a:rect l="l" t="t" r="r" b="b"/>
              <a:pathLst>
                <a:path w="4070" h="7873" extrusionOk="0">
                  <a:moveTo>
                    <a:pt x="3402" y="0"/>
                  </a:moveTo>
                  <a:lnTo>
                    <a:pt x="0" y="601"/>
                  </a:lnTo>
                  <a:cubicBezTo>
                    <a:pt x="600" y="3369"/>
                    <a:pt x="2035" y="5871"/>
                    <a:pt x="4070" y="7873"/>
                  </a:cubicBezTo>
                  <a:cubicBezTo>
                    <a:pt x="4003" y="7339"/>
                    <a:pt x="3936" y="6805"/>
                    <a:pt x="3869" y="6272"/>
                  </a:cubicBezTo>
                  <a:cubicBezTo>
                    <a:pt x="3636" y="4237"/>
                    <a:pt x="3469" y="2135"/>
                    <a:pt x="3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flipH="1">
              <a:off x="3015704" y="813796"/>
              <a:ext cx="262011" cy="210766"/>
            </a:xfrm>
            <a:custGeom>
              <a:avLst/>
              <a:gdLst/>
              <a:ahLst/>
              <a:cxnLst/>
              <a:rect l="l" t="t" r="r" b="b"/>
              <a:pathLst>
                <a:path w="8963" h="7210" extrusionOk="0">
                  <a:moveTo>
                    <a:pt x="4969" y="264"/>
                  </a:moveTo>
                  <a:cubicBezTo>
                    <a:pt x="6322" y="264"/>
                    <a:pt x="7588" y="1083"/>
                    <a:pt x="8107" y="2406"/>
                  </a:cubicBezTo>
                  <a:cubicBezTo>
                    <a:pt x="8962" y="4725"/>
                    <a:pt x="7168" y="6952"/>
                    <a:pt x="4993" y="6952"/>
                  </a:cubicBezTo>
                  <a:cubicBezTo>
                    <a:pt x="4540" y="6952"/>
                    <a:pt x="4070" y="6855"/>
                    <a:pt x="3603" y="6643"/>
                  </a:cubicBezTo>
                  <a:cubicBezTo>
                    <a:pt x="902" y="5408"/>
                    <a:pt x="1002" y="1539"/>
                    <a:pt x="3804" y="471"/>
                  </a:cubicBezTo>
                  <a:cubicBezTo>
                    <a:pt x="4189" y="331"/>
                    <a:pt x="4582" y="264"/>
                    <a:pt x="4969" y="264"/>
                  </a:cubicBezTo>
                  <a:close/>
                  <a:moveTo>
                    <a:pt x="5019" y="0"/>
                  </a:moveTo>
                  <a:cubicBezTo>
                    <a:pt x="4595" y="0"/>
                    <a:pt x="4162" y="76"/>
                    <a:pt x="3737" y="238"/>
                  </a:cubicBezTo>
                  <a:cubicBezTo>
                    <a:pt x="1" y="1672"/>
                    <a:pt x="1035" y="7210"/>
                    <a:pt x="5004" y="7210"/>
                  </a:cubicBezTo>
                  <a:cubicBezTo>
                    <a:pt x="7273" y="7210"/>
                    <a:pt x="8941" y="5141"/>
                    <a:pt x="8540" y="2940"/>
                  </a:cubicBezTo>
                  <a:cubicBezTo>
                    <a:pt x="8221" y="1183"/>
                    <a:pt x="6691" y="0"/>
                    <a:pt x="5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flipH="1">
              <a:off x="3050549" y="783950"/>
              <a:ext cx="248593" cy="211380"/>
            </a:xfrm>
            <a:custGeom>
              <a:avLst/>
              <a:gdLst/>
              <a:ahLst/>
              <a:cxnLst/>
              <a:rect l="l" t="t" r="r" b="b"/>
              <a:pathLst>
                <a:path w="8504" h="7231" extrusionOk="0">
                  <a:moveTo>
                    <a:pt x="4591" y="279"/>
                  </a:moveTo>
                  <a:cubicBezTo>
                    <a:pt x="5171" y="279"/>
                    <a:pt x="5752" y="442"/>
                    <a:pt x="6271" y="759"/>
                  </a:cubicBezTo>
                  <a:cubicBezTo>
                    <a:pt x="7839" y="1693"/>
                    <a:pt x="8373" y="3761"/>
                    <a:pt x="7405" y="5329"/>
                  </a:cubicBezTo>
                  <a:cubicBezTo>
                    <a:pt x="6788" y="6387"/>
                    <a:pt x="5689" y="6964"/>
                    <a:pt x="4563" y="6964"/>
                  </a:cubicBezTo>
                  <a:cubicBezTo>
                    <a:pt x="3985" y="6964"/>
                    <a:pt x="3400" y="6813"/>
                    <a:pt x="2869" y="6496"/>
                  </a:cubicBezTo>
                  <a:cubicBezTo>
                    <a:pt x="334" y="4962"/>
                    <a:pt x="867" y="1126"/>
                    <a:pt x="3736" y="392"/>
                  </a:cubicBezTo>
                  <a:lnTo>
                    <a:pt x="3769" y="392"/>
                  </a:lnTo>
                  <a:cubicBezTo>
                    <a:pt x="4039" y="316"/>
                    <a:pt x="4315" y="279"/>
                    <a:pt x="4591" y="279"/>
                  </a:cubicBezTo>
                  <a:close/>
                  <a:moveTo>
                    <a:pt x="4636" y="0"/>
                  </a:moveTo>
                  <a:cubicBezTo>
                    <a:pt x="4328" y="0"/>
                    <a:pt x="4015" y="41"/>
                    <a:pt x="3703" y="125"/>
                  </a:cubicBezTo>
                  <a:cubicBezTo>
                    <a:pt x="600" y="925"/>
                    <a:pt x="0" y="5062"/>
                    <a:pt x="2735" y="6730"/>
                  </a:cubicBezTo>
                  <a:cubicBezTo>
                    <a:pt x="3269" y="7063"/>
                    <a:pt x="3936" y="7230"/>
                    <a:pt x="4570" y="7230"/>
                  </a:cubicBezTo>
                  <a:lnTo>
                    <a:pt x="4603" y="7230"/>
                  </a:lnTo>
                  <a:cubicBezTo>
                    <a:pt x="4622" y="7230"/>
                    <a:pt x="4640" y="7230"/>
                    <a:pt x="4659" y="7230"/>
                  </a:cubicBezTo>
                  <a:cubicBezTo>
                    <a:pt x="6801" y="7230"/>
                    <a:pt x="8504" y="5310"/>
                    <a:pt x="8206" y="3160"/>
                  </a:cubicBezTo>
                  <a:cubicBezTo>
                    <a:pt x="7979" y="1314"/>
                    <a:pt x="6398" y="0"/>
                    <a:pt x="4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flipH="1">
              <a:off x="3034647" y="637086"/>
              <a:ext cx="276218" cy="210006"/>
            </a:xfrm>
            <a:custGeom>
              <a:avLst/>
              <a:gdLst/>
              <a:ahLst/>
              <a:cxnLst/>
              <a:rect l="l" t="t" r="r" b="b"/>
              <a:pathLst>
                <a:path w="9449" h="7184" extrusionOk="0">
                  <a:moveTo>
                    <a:pt x="4985" y="204"/>
                  </a:moveTo>
                  <a:cubicBezTo>
                    <a:pt x="7466" y="204"/>
                    <a:pt x="9221" y="3003"/>
                    <a:pt x="7840" y="5316"/>
                  </a:cubicBezTo>
                  <a:cubicBezTo>
                    <a:pt x="7373" y="6083"/>
                    <a:pt x="6639" y="6650"/>
                    <a:pt x="5772" y="6850"/>
                  </a:cubicBezTo>
                  <a:cubicBezTo>
                    <a:pt x="5491" y="6923"/>
                    <a:pt x="5210" y="6957"/>
                    <a:pt x="4933" y="6957"/>
                  </a:cubicBezTo>
                  <a:cubicBezTo>
                    <a:pt x="3432" y="6957"/>
                    <a:pt x="2063" y="5936"/>
                    <a:pt x="1669" y="4415"/>
                  </a:cubicBezTo>
                  <a:cubicBezTo>
                    <a:pt x="1202" y="2614"/>
                    <a:pt x="2302" y="779"/>
                    <a:pt x="4104" y="345"/>
                  </a:cubicBezTo>
                  <a:lnTo>
                    <a:pt x="4137" y="312"/>
                  </a:lnTo>
                  <a:cubicBezTo>
                    <a:pt x="4427" y="239"/>
                    <a:pt x="4710" y="204"/>
                    <a:pt x="4985" y="204"/>
                  </a:cubicBezTo>
                  <a:close/>
                  <a:moveTo>
                    <a:pt x="4962" y="0"/>
                  </a:moveTo>
                  <a:cubicBezTo>
                    <a:pt x="4673" y="0"/>
                    <a:pt x="4375" y="36"/>
                    <a:pt x="4070" y="112"/>
                  </a:cubicBezTo>
                  <a:cubicBezTo>
                    <a:pt x="1" y="1179"/>
                    <a:pt x="735" y="7150"/>
                    <a:pt x="4938" y="7184"/>
                  </a:cubicBezTo>
                  <a:cubicBezTo>
                    <a:pt x="5238" y="7184"/>
                    <a:pt x="5505" y="7117"/>
                    <a:pt x="5805" y="7050"/>
                  </a:cubicBezTo>
                  <a:cubicBezTo>
                    <a:pt x="6739" y="6817"/>
                    <a:pt x="7506" y="6250"/>
                    <a:pt x="8006" y="5416"/>
                  </a:cubicBezTo>
                  <a:cubicBezTo>
                    <a:pt x="9449" y="2952"/>
                    <a:pt x="7589" y="0"/>
                    <a:pt x="4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flipH="1">
              <a:off x="3089925" y="605164"/>
              <a:ext cx="269699" cy="209743"/>
            </a:xfrm>
            <a:custGeom>
              <a:avLst/>
              <a:gdLst/>
              <a:ahLst/>
              <a:cxnLst/>
              <a:rect l="l" t="t" r="r" b="b"/>
              <a:pathLst>
                <a:path w="9226" h="7175" extrusionOk="0">
                  <a:moveTo>
                    <a:pt x="4960" y="204"/>
                  </a:moveTo>
                  <a:cubicBezTo>
                    <a:pt x="7455" y="204"/>
                    <a:pt x="9226" y="2987"/>
                    <a:pt x="7840" y="5307"/>
                  </a:cubicBezTo>
                  <a:cubicBezTo>
                    <a:pt x="7373" y="6074"/>
                    <a:pt x="6639" y="6641"/>
                    <a:pt x="5772" y="6841"/>
                  </a:cubicBezTo>
                  <a:cubicBezTo>
                    <a:pt x="5491" y="6914"/>
                    <a:pt x="5210" y="6949"/>
                    <a:pt x="4933" y="6949"/>
                  </a:cubicBezTo>
                  <a:cubicBezTo>
                    <a:pt x="3432" y="6949"/>
                    <a:pt x="2063" y="5927"/>
                    <a:pt x="1669" y="4406"/>
                  </a:cubicBezTo>
                  <a:cubicBezTo>
                    <a:pt x="1235" y="2605"/>
                    <a:pt x="2303" y="804"/>
                    <a:pt x="4104" y="337"/>
                  </a:cubicBezTo>
                  <a:lnTo>
                    <a:pt x="4137" y="303"/>
                  </a:lnTo>
                  <a:cubicBezTo>
                    <a:pt x="4418" y="236"/>
                    <a:pt x="4693" y="204"/>
                    <a:pt x="4960" y="204"/>
                  </a:cubicBezTo>
                  <a:close/>
                  <a:moveTo>
                    <a:pt x="4918" y="0"/>
                  </a:moveTo>
                  <a:cubicBezTo>
                    <a:pt x="4638" y="0"/>
                    <a:pt x="4354" y="34"/>
                    <a:pt x="4070" y="103"/>
                  </a:cubicBezTo>
                  <a:cubicBezTo>
                    <a:pt x="1" y="1171"/>
                    <a:pt x="735" y="7141"/>
                    <a:pt x="4938" y="7175"/>
                  </a:cubicBezTo>
                  <a:cubicBezTo>
                    <a:pt x="5238" y="7175"/>
                    <a:pt x="5505" y="7141"/>
                    <a:pt x="5805" y="7075"/>
                  </a:cubicBezTo>
                  <a:cubicBezTo>
                    <a:pt x="7740" y="6574"/>
                    <a:pt x="8874" y="4640"/>
                    <a:pt x="8407" y="2705"/>
                  </a:cubicBezTo>
                  <a:cubicBezTo>
                    <a:pt x="7981" y="1087"/>
                    <a:pt x="6516" y="0"/>
                    <a:pt x="4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flipH="1">
              <a:off x="3027076" y="594932"/>
              <a:ext cx="369586" cy="328193"/>
            </a:xfrm>
            <a:custGeom>
              <a:avLst/>
              <a:gdLst/>
              <a:ahLst/>
              <a:cxnLst/>
              <a:rect l="l" t="t" r="r" b="b"/>
              <a:pathLst>
                <a:path w="12643" h="11227" extrusionOk="0">
                  <a:moveTo>
                    <a:pt x="6289" y="1"/>
                  </a:moveTo>
                  <a:cubicBezTo>
                    <a:pt x="5638" y="1"/>
                    <a:pt x="4978" y="114"/>
                    <a:pt x="4337" y="353"/>
                  </a:cubicBezTo>
                  <a:cubicBezTo>
                    <a:pt x="1435" y="1454"/>
                    <a:pt x="0" y="4689"/>
                    <a:pt x="1101" y="7592"/>
                  </a:cubicBezTo>
                  <a:cubicBezTo>
                    <a:pt x="1954" y="9839"/>
                    <a:pt x="4087" y="11226"/>
                    <a:pt x="6338" y="11226"/>
                  </a:cubicBezTo>
                  <a:cubicBezTo>
                    <a:pt x="6994" y="11226"/>
                    <a:pt x="7659" y="11109"/>
                    <a:pt x="8306" y="10861"/>
                  </a:cubicBezTo>
                  <a:cubicBezTo>
                    <a:pt x="11208" y="9760"/>
                    <a:pt x="12643" y="6524"/>
                    <a:pt x="11542" y="3622"/>
                  </a:cubicBezTo>
                  <a:cubicBezTo>
                    <a:pt x="10687" y="1369"/>
                    <a:pt x="8546" y="1"/>
                    <a:pt x="6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9"/>
            <p:cNvSpPr/>
            <p:nvPr/>
          </p:nvSpPr>
          <p:spPr>
            <a:xfrm flipH="1">
              <a:off x="3040727" y="844139"/>
              <a:ext cx="237953" cy="392037"/>
            </a:xfrm>
            <a:custGeom>
              <a:avLst/>
              <a:gdLst/>
              <a:ahLst/>
              <a:cxnLst/>
              <a:rect l="l" t="t" r="r" b="b"/>
              <a:pathLst>
                <a:path w="8140" h="13411" extrusionOk="0">
                  <a:moveTo>
                    <a:pt x="5938" y="1"/>
                  </a:moveTo>
                  <a:lnTo>
                    <a:pt x="1802" y="4837"/>
                  </a:lnTo>
                  <a:cubicBezTo>
                    <a:pt x="2636" y="6705"/>
                    <a:pt x="3036" y="8773"/>
                    <a:pt x="367" y="9908"/>
                  </a:cubicBezTo>
                  <a:cubicBezTo>
                    <a:pt x="1" y="10808"/>
                    <a:pt x="2169" y="13410"/>
                    <a:pt x="2169" y="13410"/>
                  </a:cubicBezTo>
                  <a:cubicBezTo>
                    <a:pt x="2169" y="13410"/>
                    <a:pt x="7072" y="10141"/>
                    <a:pt x="8140" y="8607"/>
                  </a:cubicBezTo>
                  <a:cubicBezTo>
                    <a:pt x="6105" y="7239"/>
                    <a:pt x="5838" y="2569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 flipH="1">
              <a:off x="3145058" y="900704"/>
              <a:ext cx="80974" cy="123858"/>
            </a:xfrm>
            <a:custGeom>
              <a:avLst/>
              <a:gdLst/>
              <a:ahLst/>
              <a:cxnLst/>
              <a:rect l="l" t="t" r="r" b="b"/>
              <a:pathLst>
                <a:path w="2770" h="4237" extrusionOk="0">
                  <a:moveTo>
                    <a:pt x="2436" y="0"/>
                  </a:moveTo>
                  <a:lnTo>
                    <a:pt x="1" y="2902"/>
                  </a:lnTo>
                  <a:cubicBezTo>
                    <a:pt x="201" y="3336"/>
                    <a:pt x="334" y="3770"/>
                    <a:pt x="468" y="4237"/>
                  </a:cubicBezTo>
                  <a:cubicBezTo>
                    <a:pt x="1502" y="3903"/>
                    <a:pt x="2769" y="2502"/>
                    <a:pt x="2703" y="1368"/>
                  </a:cubicBezTo>
                  <a:cubicBezTo>
                    <a:pt x="2703" y="901"/>
                    <a:pt x="2603" y="434"/>
                    <a:pt x="2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 flipH="1">
              <a:off x="3094340" y="606450"/>
              <a:ext cx="320856" cy="397124"/>
            </a:xfrm>
            <a:custGeom>
              <a:avLst/>
              <a:gdLst/>
              <a:ahLst/>
              <a:cxnLst/>
              <a:rect l="l" t="t" r="r" b="b"/>
              <a:pathLst>
                <a:path w="10976" h="13585" extrusionOk="0">
                  <a:moveTo>
                    <a:pt x="5583" y="1"/>
                  </a:moveTo>
                  <a:cubicBezTo>
                    <a:pt x="4749" y="1"/>
                    <a:pt x="3894" y="228"/>
                    <a:pt x="3103" y="726"/>
                  </a:cubicBezTo>
                  <a:cubicBezTo>
                    <a:pt x="1" y="2594"/>
                    <a:pt x="367" y="7731"/>
                    <a:pt x="1602" y="10633"/>
                  </a:cubicBezTo>
                  <a:cubicBezTo>
                    <a:pt x="2387" y="12510"/>
                    <a:pt x="4184" y="13584"/>
                    <a:pt x="5976" y="13584"/>
                  </a:cubicBezTo>
                  <a:cubicBezTo>
                    <a:pt x="7305" y="13584"/>
                    <a:pt x="8632" y="12993"/>
                    <a:pt x="9541" y="11701"/>
                  </a:cubicBezTo>
                  <a:cubicBezTo>
                    <a:pt x="10975" y="9699"/>
                    <a:pt x="10608" y="7698"/>
                    <a:pt x="10241" y="4295"/>
                  </a:cubicBezTo>
                  <a:cubicBezTo>
                    <a:pt x="10021" y="1726"/>
                    <a:pt x="7880" y="1"/>
                    <a:pt x="5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 flipH="1">
              <a:off x="2504399" y="1123953"/>
              <a:ext cx="489557" cy="828449"/>
            </a:xfrm>
            <a:custGeom>
              <a:avLst/>
              <a:gdLst/>
              <a:ahLst/>
              <a:cxnLst/>
              <a:rect l="l" t="t" r="r" b="b"/>
              <a:pathLst>
                <a:path w="16747" h="28340" extrusionOk="0">
                  <a:moveTo>
                    <a:pt x="2981" y="0"/>
                  </a:moveTo>
                  <a:cubicBezTo>
                    <a:pt x="2192" y="0"/>
                    <a:pt x="1409" y="352"/>
                    <a:pt x="901" y="1036"/>
                  </a:cubicBezTo>
                  <a:cubicBezTo>
                    <a:pt x="1" y="2170"/>
                    <a:pt x="234" y="3838"/>
                    <a:pt x="1368" y="4705"/>
                  </a:cubicBezTo>
                  <a:lnTo>
                    <a:pt x="1435" y="4772"/>
                  </a:lnTo>
                  <a:lnTo>
                    <a:pt x="2769" y="5840"/>
                  </a:lnTo>
                  <a:cubicBezTo>
                    <a:pt x="3203" y="6206"/>
                    <a:pt x="3670" y="6573"/>
                    <a:pt x="4104" y="6940"/>
                  </a:cubicBezTo>
                  <a:cubicBezTo>
                    <a:pt x="4971" y="7708"/>
                    <a:pt x="5838" y="8475"/>
                    <a:pt x="6672" y="9275"/>
                  </a:cubicBezTo>
                  <a:cubicBezTo>
                    <a:pt x="7506" y="10043"/>
                    <a:pt x="8340" y="10843"/>
                    <a:pt x="9107" y="11677"/>
                  </a:cubicBezTo>
                  <a:cubicBezTo>
                    <a:pt x="9875" y="12511"/>
                    <a:pt x="10608" y="13345"/>
                    <a:pt x="11276" y="14212"/>
                  </a:cubicBezTo>
                  <a:lnTo>
                    <a:pt x="11309" y="14279"/>
                  </a:lnTo>
                  <a:lnTo>
                    <a:pt x="11342" y="14312"/>
                  </a:lnTo>
                  <a:cubicBezTo>
                    <a:pt x="11342" y="14346"/>
                    <a:pt x="11376" y="14346"/>
                    <a:pt x="11409" y="14379"/>
                  </a:cubicBezTo>
                  <a:cubicBezTo>
                    <a:pt x="11442" y="14446"/>
                    <a:pt x="11476" y="14512"/>
                    <a:pt x="11509" y="14579"/>
                  </a:cubicBezTo>
                  <a:cubicBezTo>
                    <a:pt x="11609" y="14779"/>
                    <a:pt x="11676" y="14946"/>
                    <a:pt x="11776" y="15180"/>
                  </a:cubicBezTo>
                  <a:cubicBezTo>
                    <a:pt x="11943" y="15680"/>
                    <a:pt x="12076" y="16180"/>
                    <a:pt x="12176" y="16681"/>
                  </a:cubicBezTo>
                  <a:cubicBezTo>
                    <a:pt x="12410" y="17748"/>
                    <a:pt x="12610" y="18882"/>
                    <a:pt x="12777" y="20050"/>
                  </a:cubicBezTo>
                  <a:cubicBezTo>
                    <a:pt x="13110" y="22351"/>
                    <a:pt x="13344" y="24753"/>
                    <a:pt x="13544" y="27121"/>
                  </a:cubicBezTo>
                  <a:lnTo>
                    <a:pt x="13544" y="27155"/>
                  </a:lnTo>
                  <a:cubicBezTo>
                    <a:pt x="13629" y="27939"/>
                    <a:pt x="14245" y="28340"/>
                    <a:pt x="14859" y="28340"/>
                  </a:cubicBezTo>
                  <a:cubicBezTo>
                    <a:pt x="15446" y="28340"/>
                    <a:pt x="16031" y="27972"/>
                    <a:pt x="16146" y="27222"/>
                  </a:cubicBezTo>
                  <a:cubicBezTo>
                    <a:pt x="16513" y="24786"/>
                    <a:pt x="16713" y="22285"/>
                    <a:pt x="16713" y="19783"/>
                  </a:cubicBezTo>
                  <a:cubicBezTo>
                    <a:pt x="16746" y="18515"/>
                    <a:pt x="16679" y="17214"/>
                    <a:pt x="16513" y="15947"/>
                  </a:cubicBezTo>
                  <a:cubicBezTo>
                    <a:pt x="16446" y="15246"/>
                    <a:pt x="16312" y="14579"/>
                    <a:pt x="16146" y="13879"/>
                  </a:cubicBezTo>
                  <a:cubicBezTo>
                    <a:pt x="16046" y="13512"/>
                    <a:pt x="15946" y="13145"/>
                    <a:pt x="15812" y="12778"/>
                  </a:cubicBezTo>
                  <a:cubicBezTo>
                    <a:pt x="15745" y="12611"/>
                    <a:pt x="15645" y="12378"/>
                    <a:pt x="15545" y="12177"/>
                  </a:cubicBezTo>
                  <a:lnTo>
                    <a:pt x="15345" y="11844"/>
                  </a:lnTo>
                  <a:lnTo>
                    <a:pt x="15278" y="11677"/>
                  </a:lnTo>
                  <a:lnTo>
                    <a:pt x="15178" y="11577"/>
                  </a:lnTo>
                  <a:cubicBezTo>
                    <a:pt x="13811" y="9375"/>
                    <a:pt x="12176" y="7341"/>
                    <a:pt x="10308" y="5539"/>
                  </a:cubicBezTo>
                  <a:cubicBezTo>
                    <a:pt x="9441" y="4639"/>
                    <a:pt x="8507" y="3771"/>
                    <a:pt x="7540" y="2937"/>
                  </a:cubicBezTo>
                  <a:cubicBezTo>
                    <a:pt x="7073" y="2537"/>
                    <a:pt x="6606" y="2137"/>
                    <a:pt x="6105" y="1737"/>
                  </a:cubicBezTo>
                  <a:cubicBezTo>
                    <a:pt x="5605" y="1303"/>
                    <a:pt x="5138" y="969"/>
                    <a:pt x="4571" y="536"/>
                  </a:cubicBezTo>
                  <a:cubicBezTo>
                    <a:pt x="4101" y="176"/>
                    <a:pt x="3539" y="0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9"/>
            <p:cNvSpPr/>
            <p:nvPr/>
          </p:nvSpPr>
          <p:spPr>
            <a:xfrm flipH="1">
              <a:off x="2500511" y="1432034"/>
              <a:ext cx="98514" cy="149670"/>
            </a:xfrm>
            <a:custGeom>
              <a:avLst/>
              <a:gdLst/>
              <a:ahLst/>
              <a:cxnLst/>
              <a:rect l="l" t="t" r="r" b="b"/>
              <a:pathLst>
                <a:path w="3370" h="5120" extrusionOk="0">
                  <a:moveTo>
                    <a:pt x="870" y="1"/>
                  </a:moveTo>
                  <a:cubicBezTo>
                    <a:pt x="799" y="1"/>
                    <a:pt x="731" y="13"/>
                    <a:pt x="668" y="37"/>
                  </a:cubicBezTo>
                  <a:cubicBezTo>
                    <a:pt x="34" y="304"/>
                    <a:pt x="0" y="1638"/>
                    <a:pt x="568" y="3039"/>
                  </a:cubicBezTo>
                  <a:cubicBezTo>
                    <a:pt x="1069" y="4249"/>
                    <a:pt x="1884" y="5120"/>
                    <a:pt x="2504" y="5120"/>
                  </a:cubicBezTo>
                  <a:cubicBezTo>
                    <a:pt x="2585" y="5120"/>
                    <a:pt x="2663" y="5105"/>
                    <a:pt x="2736" y="5074"/>
                  </a:cubicBezTo>
                  <a:cubicBezTo>
                    <a:pt x="3336" y="4807"/>
                    <a:pt x="3370" y="3473"/>
                    <a:pt x="2802" y="2105"/>
                  </a:cubicBezTo>
                  <a:cubicBezTo>
                    <a:pt x="2296" y="853"/>
                    <a:pt x="1469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9"/>
            <p:cNvSpPr/>
            <p:nvPr/>
          </p:nvSpPr>
          <p:spPr>
            <a:xfrm flipH="1">
              <a:off x="2504399" y="1880227"/>
              <a:ext cx="132657" cy="109710"/>
            </a:xfrm>
            <a:custGeom>
              <a:avLst/>
              <a:gdLst/>
              <a:ahLst/>
              <a:cxnLst/>
              <a:rect l="l" t="t" r="r" b="b"/>
              <a:pathLst>
                <a:path w="4538" h="3753" extrusionOk="0">
                  <a:moveTo>
                    <a:pt x="2671" y="1"/>
                  </a:moveTo>
                  <a:cubicBezTo>
                    <a:pt x="2593" y="1"/>
                    <a:pt x="2515" y="6"/>
                    <a:pt x="2436" y="16"/>
                  </a:cubicBezTo>
                  <a:cubicBezTo>
                    <a:pt x="1802" y="116"/>
                    <a:pt x="1268" y="550"/>
                    <a:pt x="1035" y="1150"/>
                  </a:cubicBezTo>
                  <a:lnTo>
                    <a:pt x="1" y="3686"/>
                  </a:lnTo>
                  <a:lnTo>
                    <a:pt x="4404" y="3752"/>
                  </a:lnTo>
                  <a:cubicBezTo>
                    <a:pt x="4537" y="3018"/>
                    <a:pt x="4537" y="2318"/>
                    <a:pt x="4504" y="1617"/>
                  </a:cubicBezTo>
                  <a:cubicBezTo>
                    <a:pt x="4381" y="696"/>
                    <a:pt x="3579" y="1"/>
                    <a:pt x="2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9"/>
            <p:cNvSpPr/>
            <p:nvPr/>
          </p:nvSpPr>
          <p:spPr>
            <a:xfrm flipH="1">
              <a:off x="2508316" y="1987949"/>
              <a:ext cx="128740" cy="82903"/>
            </a:xfrm>
            <a:custGeom>
              <a:avLst/>
              <a:gdLst/>
              <a:ahLst/>
              <a:cxnLst/>
              <a:rect l="l" t="t" r="r" b="b"/>
              <a:pathLst>
                <a:path w="4404" h="2836" extrusionOk="0">
                  <a:moveTo>
                    <a:pt x="1" y="1"/>
                  </a:moveTo>
                  <a:lnTo>
                    <a:pt x="601" y="2836"/>
                  </a:lnTo>
                  <a:lnTo>
                    <a:pt x="4270" y="2702"/>
                  </a:lnTo>
                  <a:lnTo>
                    <a:pt x="4404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9"/>
            <p:cNvSpPr/>
            <p:nvPr/>
          </p:nvSpPr>
          <p:spPr>
            <a:xfrm flipH="1">
              <a:off x="3063149" y="760067"/>
              <a:ext cx="101437" cy="139878"/>
            </a:xfrm>
            <a:custGeom>
              <a:avLst/>
              <a:gdLst/>
              <a:ahLst/>
              <a:cxnLst/>
              <a:rect l="l" t="t" r="r" b="b"/>
              <a:pathLst>
                <a:path w="3470" h="4785" extrusionOk="0">
                  <a:moveTo>
                    <a:pt x="1877" y="1"/>
                  </a:moveTo>
                  <a:cubicBezTo>
                    <a:pt x="1025" y="1"/>
                    <a:pt x="261" y="969"/>
                    <a:pt x="134" y="2209"/>
                  </a:cubicBezTo>
                  <a:cubicBezTo>
                    <a:pt x="0" y="3544"/>
                    <a:pt x="567" y="4678"/>
                    <a:pt x="1468" y="4778"/>
                  </a:cubicBezTo>
                  <a:cubicBezTo>
                    <a:pt x="1508" y="4783"/>
                    <a:pt x="1548" y="4785"/>
                    <a:pt x="1588" y="4785"/>
                  </a:cubicBezTo>
                  <a:cubicBezTo>
                    <a:pt x="2411" y="4785"/>
                    <a:pt x="3177" y="3817"/>
                    <a:pt x="3336" y="2576"/>
                  </a:cubicBezTo>
                  <a:cubicBezTo>
                    <a:pt x="3469" y="1275"/>
                    <a:pt x="2869" y="108"/>
                    <a:pt x="2002" y="8"/>
                  </a:cubicBezTo>
                  <a:cubicBezTo>
                    <a:pt x="1960" y="3"/>
                    <a:pt x="1919" y="1"/>
                    <a:pt x="1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9"/>
            <p:cNvSpPr/>
            <p:nvPr/>
          </p:nvSpPr>
          <p:spPr>
            <a:xfrm flipH="1">
              <a:off x="3202003" y="756150"/>
              <a:ext cx="76385" cy="45749"/>
            </a:xfrm>
            <a:custGeom>
              <a:avLst/>
              <a:gdLst/>
              <a:ahLst/>
              <a:cxnLst/>
              <a:rect l="l" t="t" r="r" b="b"/>
              <a:pathLst>
                <a:path w="2613" h="1565" extrusionOk="0">
                  <a:moveTo>
                    <a:pt x="2137" y="0"/>
                  </a:moveTo>
                  <a:cubicBezTo>
                    <a:pt x="2112" y="0"/>
                    <a:pt x="2086" y="3"/>
                    <a:pt x="2059" y="8"/>
                  </a:cubicBezTo>
                  <a:lnTo>
                    <a:pt x="558" y="108"/>
                  </a:lnTo>
                  <a:cubicBezTo>
                    <a:pt x="324" y="108"/>
                    <a:pt x="157" y="242"/>
                    <a:pt x="124" y="475"/>
                  </a:cubicBezTo>
                  <a:lnTo>
                    <a:pt x="57" y="1076"/>
                  </a:lnTo>
                  <a:cubicBezTo>
                    <a:pt x="0" y="1332"/>
                    <a:pt x="211" y="1564"/>
                    <a:pt x="461" y="1564"/>
                  </a:cubicBezTo>
                  <a:cubicBezTo>
                    <a:pt x="503" y="1564"/>
                    <a:pt x="547" y="1557"/>
                    <a:pt x="591" y="1543"/>
                  </a:cubicBezTo>
                  <a:lnTo>
                    <a:pt x="2025" y="1209"/>
                  </a:lnTo>
                  <a:cubicBezTo>
                    <a:pt x="2125" y="1176"/>
                    <a:pt x="2259" y="1076"/>
                    <a:pt x="2292" y="976"/>
                  </a:cubicBezTo>
                  <a:lnTo>
                    <a:pt x="2459" y="609"/>
                  </a:lnTo>
                  <a:cubicBezTo>
                    <a:pt x="2612" y="333"/>
                    <a:pt x="2427" y="0"/>
                    <a:pt x="2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9"/>
            <p:cNvSpPr/>
            <p:nvPr/>
          </p:nvSpPr>
          <p:spPr>
            <a:xfrm flipH="1">
              <a:off x="3343196" y="759160"/>
              <a:ext cx="39727" cy="41656"/>
            </a:xfrm>
            <a:custGeom>
              <a:avLst/>
              <a:gdLst/>
              <a:ahLst/>
              <a:cxnLst/>
              <a:rect l="l" t="t" r="r" b="b"/>
              <a:pathLst>
                <a:path w="1359" h="1425" extrusionOk="0">
                  <a:moveTo>
                    <a:pt x="190" y="0"/>
                  </a:moveTo>
                  <a:cubicBezTo>
                    <a:pt x="78" y="0"/>
                    <a:pt x="1" y="120"/>
                    <a:pt x="31" y="239"/>
                  </a:cubicBezTo>
                  <a:lnTo>
                    <a:pt x="264" y="939"/>
                  </a:lnTo>
                  <a:cubicBezTo>
                    <a:pt x="298" y="973"/>
                    <a:pt x="331" y="1040"/>
                    <a:pt x="364" y="1040"/>
                  </a:cubicBezTo>
                  <a:lnTo>
                    <a:pt x="1065" y="1406"/>
                  </a:lnTo>
                  <a:cubicBezTo>
                    <a:pt x="1089" y="1419"/>
                    <a:pt x="1115" y="1424"/>
                    <a:pt x="1140" y="1424"/>
                  </a:cubicBezTo>
                  <a:cubicBezTo>
                    <a:pt x="1253" y="1424"/>
                    <a:pt x="1359" y="1315"/>
                    <a:pt x="1332" y="1206"/>
                  </a:cubicBezTo>
                  <a:lnTo>
                    <a:pt x="1098" y="172"/>
                  </a:lnTo>
                  <a:cubicBezTo>
                    <a:pt x="1065" y="106"/>
                    <a:pt x="998" y="39"/>
                    <a:pt x="931" y="39"/>
                  </a:cubicBezTo>
                  <a:lnTo>
                    <a:pt x="231" y="5"/>
                  </a:lnTo>
                  <a:cubicBezTo>
                    <a:pt x="217" y="2"/>
                    <a:pt x="203" y="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 flipH="1">
              <a:off x="2794999" y="1210773"/>
              <a:ext cx="177500" cy="813277"/>
            </a:xfrm>
            <a:custGeom>
              <a:avLst/>
              <a:gdLst/>
              <a:ahLst/>
              <a:cxnLst/>
              <a:rect l="l" t="t" r="r" b="b"/>
              <a:pathLst>
                <a:path w="6072" h="27821" extrusionOk="0">
                  <a:moveTo>
                    <a:pt x="2669" y="1"/>
                  </a:moveTo>
                  <a:cubicBezTo>
                    <a:pt x="2603" y="1"/>
                    <a:pt x="2569" y="34"/>
                    <a:pt x="2569" y="101"/>
                  </a:cubicBezTo>
                  <a:cubicBezTo>
                    <a:pt x="2603" y="2669"/>
                    <a:pt x="2769" y="5438"/>
                    <a:pt x="3103" y="8340"/>
                  </a:cubicBezTo>
                  <a:cubicBezTo>
                    <a:pt x="3370" y="10775"/>
                    <a:pt x="3737" y="13210"/>
                    <a:pt x="4204" y="15879"/>
                  </a:cubicBezTo>
                  <a:cubicBezTo>
                    <a:pt x="4471" y="17280"/>
                    <a:pt x="4771" y="18714"/>
                    <a:pt x="5104" y="20315"/>
                  </a:cubicBezTo>
                  <a:cubicBezTo>
                    <a:pt x="5805" y="23718"/>
                    <a:pt x="3537" y="27020"/>
                    <a:pt x="101" y="27587"/>
                  </a:cubicBezTo>
                  <a:cubicBezTo>
                    <a:pt x="34" y="27587"/>
                    <a:pt x="1" y="27654"/>
                    <a:pt x="1" y="27721"/>
                  </a:cubicBezTo>
                  <a:cubicBezTo>
                    <a:pt x="1" y="27754"/>
                    <a:pt x="67" y="27821"/>
                    <a:pt x="101" y="27821"/>
                  </a:cubicBezTo>
                  <a:lnTo>
                    <a:pt x="134" y="27787"/>
                  </a:lnTo>
                  <a:cubicBezTo>
                    <a:pt x="3703" y="27220"/>
                    <a:pt x="6072" y="23785"/>
                    <a:pt x="5304" y="20249"/>
                  </a:cubicBezTo>
                  <a:cubicBezTo>
                    <a:pt x="4971" y="18681"/>
                    <a:pt x="4671" y="17213"/>
                    <a:pt x="4437" y="15812"/>
                  </a:cubicBezTo>
                  <a:cubicBezTo>
                    <a:pt x="3937" y="13177"/>
                    <a:pt x="3603" y="10742"/>
                    <a:pt x="3303" y="8307"/>
                  </a:cubicBezTo>
                  <a:cubicBezTo>
                    <a:pt x="3003" y="5438"/>
                    <a:pt x="2803" y="2669"/>
                    <a:pt x="2803" y="101"/>
                  </a:cubicBezTo>
                  <a:cubicBezTo>
                    <a:pt x="2803" y="34"/>
                    <a:pt x="2736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CA70123-FEF8-D79F-BA19-25327F086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99" y="3619839"/>
            <a:ext cx="4373801" cy="1004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Contexte</a:t>
            </a:r>
            <a:endParaRPr dirty="0"/>
          </a:p>
        </p:txBody>
      </p:sp>
      <p:graphicFrame>
        <p:nvGraphicFramePr>
          <p:cNvPr id="231" name="Google Shape;231;p27"/>
          <p:cNvGraphicFramePr/>
          <p:nvPr>
            <p:extLst>
              <p:ext uri="{D42A27DB-BD31-4B8C-83A1-F6EECF244321}">
                <p14:modId xmlns:p14="http://schemas.microsoft.com/office/powerpoint/2010/main" val="3812059692"/>
              </p:ext>
            </p:extLst>
          </p:nvPr>
        </p:nvGraphicFramePr>
        <p:xfrm>
          <a:off x="927375" y="1720400"/>
          <a:ext cx="7704000" cy="2305911"/>
        </p:xfrm>
        <a:graphic>
          <a:graphicData uri="http://schemas.openxmlformats.org/drawingml/2006/table">
            <a:tbl>
              <a:tblPr>
                <a:noFill/>
                <a:tableStyleId>{44BA3382-CF4B-4A6B-9561-A801ADD9B598}</a:tableStyleId>
              </a:tblPr>
              <a:tblGrid>
                <a:gridCol w="244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sng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400" b="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COVID-19 -&gt; Fermeture des installations sportives.</a:t>
                      </a:r>
                      <a:endParaRPr sz="1400" b="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sng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400" b="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Conséquences sur la santé mentale et physique.</a:t>
                      </a:r>
                      <a:endParaRPr sz="1400" b="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sng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400" b="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Moins de personnel pour les entraînements.</a:t>
                      </a:r>
                      <a:endParaRPr sz="1400" b="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0"/>
          <p:cNvSpPr txBox="1">
            <a:spLocks noGrp="1"/>
          </p:cNvSpPr>
          <p:nvPr>
            <p:ph type="title"/>
          </p:nvPr>
        </p:nvSpPr>
        <p:spPr>
          <a:xfrm>
            <a:off x="0" y="42049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Art. 77: Social Robots as Coaches: How Human-Robot Interaction Positively</a:t>
            </a:r>
            <a:br>
              <a:rPr lang="en-US" sz="1600" b="1" dirty="0"/>
            </a:br>
            <a:r>
              <a:rPr lang="en-US" sz="1600" b="1" dirty="0"/>
              <a:t>Impacts Motivation in Sports Training Sessions</a:t>
            </a:r>
            <a:br>
              <a:rPr lang="en-US" sz="1600" b="1" dirty="0"/>
            </a:br>
            <a:r>
              <a:rPr lang="en-US" sz="1050" dirty="0"/>
              <a:t>Andreas </a:t>
            </a:r>
            <a:r>
              <a:rPr lang="en-US" sz="1050" dirty="0" err="1"/>
              <a:t>Sackl</a:t>
            </a:r>
            <a:r>
              <a:rPr lang="en-US" sz="1050" dirty="0"/>
              <a:t>, Daniele </a:t>
            </a:r>
            <a:r>
              <a:rPr lang="en-US" sz="1050" dirty="0" err="1"/>
              <a:t>Pretolesi</a:t>
            </a:r>
            <a:r>
              <a:rPr lang="en-US" sz="1050" dirty="0"/>
              <a:t>, Sophia Burger, Markus </a:t>
            </a:r>
            <a:r>
              <a:rPr lang="en-US" sz="1050" dirty="0" err="1"/>
              <a:t>Ganglbauer</a:t>
            </a:r>
            <a:r>
              <a:rPr lang="en-US" sz="1050" dirty="0"/>
              <a:t> et Manfred </a:t>
            </a:r>
            <a:r>
              <a:rPr lang="en-US" sz="1050" dirty="0" err="1"/>
              <a:t>Tscheligi</a:t>
            </a:r>
            <a:endParaRPr lang="en-US" sz="1600" b="1" dirty="0"/>
          </a:p>
        </p:txBody>
      </p:sp>
      <p:grpSp>
        <p:nvGrpSpPr>
          <p:cNvPr id="1159" name="Google Shape;1159;p50"/>
          <p:cNvGrpSpPr/>
          <p:nvPr/>
        </p:nvGrpSpPr>
        <p:grpSpPr>
          <a:xfrm>
            <a:off x="557708" y="1530612"/>
            <a:ext cx="1311625" cy="3192398"/>
            <a:chOff x="719940" y="1412000"/>
            <a:chExt cx="1311625" cy="3192398"/>
          </a:xfrm>
        </p:grpSpPr>
        <p:sp>
          <p:nvSpPr>
            <p:cNvPr id="1160" name="Google Shape;1160;p50"/>
            <p:cNvSpPr/>
            <p:nvPr/>
          </p:nvSpPr>
          <p:spPr>
            <a:xfrm flipH="1">
              <a:off x="719940" y="4414799"/>
              <a:ext cx="1275535" cy="189599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1" name="Google Shape;1161;p50"/>
            <p:cNvGrpSpPr/>
            <p:nvPr/>
          </p:nvGrpSpPr>
          <p:grpSpPr>
            <a:xfrm>
              <a:off x="1026482" y="1412000"/>
              <a:ext cx="1005082" cy="3115556"/>
              <a:chOff x="1026482" y="1412000"/>
              <a:chExt cx="1005082" cy="3115556"/>
            </a:xfrm>
          </p:grpSpPr>
          <p:sp>
            <p:nvSpPr>
              <p:cNvPr id="1162" name="Google Shape;1162;p50"/>
              <p:cNvSpPr/>
              <p:nvPr/>
            </p:nvSpPr>
            <p:spPr>
              <a:xfrm flipH="1">
                <a:off x="1377454" y="2484982"/>
                <a:ext cx="37581" cy="322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60" extrusionOk="0">
                    <a:moveTo>
                      <a:pt x="634" y="0"/>
                    </a:moveTo>
                    <a:cubicBezTo>
                      <a:pt x="267" y="0"/>
                      <a:pt x="0" y="267"/>
                      <a:pt x="0" y="634"/>
                    </a:cubicBezTo>
                    <a:cubicBezTo>
                      <a:pt x="0" y="1014"/>
                      <a:pt x="300" y="1259"/>
                      <a:pt x="618" y="1259"/>
                    </a:cubicBezTo>
                    <a:cubicBezTo>
                      <a:pt x="774" y="1259"/>
                      <a:pt x="935" y="1200"/>
                      <a:pt x="1068" y="1068"/>
                    </a:cubicBezTo>
                    <a:cubicBezTo>
                      <a:pt x="1468" y="667"/>
                      <a:pt x="1168" y="0"/>
                      <a:pt x="6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0"/>
              <p:cNvSpPr/>
              <p:nvPr/>
            </p:nvSpPr>
            <p:spPr>
              <a:xfrm flipH="1">
                <a:off x="1440633" y="2484982"/>
                <a:ext cx="31616" cy="32461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68" extrusionOk="0">
                    <a:moveTo>
                      <a:pt x="634" y="0"/>
                    </a:moveTo>
                    <a:cubicBezTo>
                      <a:pt x="267" y="0"/>
                      <a:pt x="0" y="267"/>
                      <a:pt x="0" y="634"/>
                    </a:cubicBezTo>
                    <a:cubicBezTo>
                      <a:pt x="0" y="968"/>
                      <a:pt x="267" y="1268"/>
                      <a:pt x="634" y="1268"/>
                    </a:cubicBezTo>
                    <a:cubicBezTo>
                      <a:pt x="968" y="1268"/>
                      <a:pt x="1234" y="968"/>
                      <a:pt x="1234" y="634"/>
                    </a:cubicBezTo>
                    <a:cubicBezTo>
                      <a:pt x="1234" y="267"/>
                      <a:pt x="968" y="0"/>
                      <a:pt x="6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0"/>
              <p:cNvSpPr/>
              <p:nvPr/>
            </p:nvSpPr>
            <p:spPr>
              <a:xfrm flipH="1">
                <a:off x="1497002" y="2484982"/>
                <a:ext cx="32461" cy="32461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268" extrusionOk="0">
                    <a:moveTo>
                      <a:pt x="634" y="0"/>
                    </a:moveTo>
                    <a:cubicBezTo>
                      <a:pt x="267" y="0"/>
                      <a:pt x="0" y="267"/>
                      <a:pt x="0" y="634"/>
                    </a:cubicBezTo>
                    <a:cubicBezTo>
                      <a:pt x="0" y="968"/>
                      <a:pt x="267" y="1268"/>
                      <a:pt x="634" y="1268"/>
                    </a:cubicBezTo>
                    <a:cubicBezTo>
                      <a:pt x="968" y="1268"/>
                      <a:pt x="1268" y="968"/>
                      <a:pt x="1268" y="634"/>
                    </a:cubicBezTo>
                    <a:cubicBezTo>
                      <a:pt x="1268" y="267"/>
                      <a:pt x="968" y="0"/>
                      <a:pt x="6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0"/>
              <p:cNvSpPr/>
              <p:nvPr/>
            </p:nvSpPr>
            <p:spPr>
              <a:xfrm flipH="1">
                <a:off x="1309965" y="2353480"/>
                <a:ext cx="313446" cy="1404749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54873" extrusionOk="0">
                    <a:moveTo>
                      <a:pt x="9808" y="0"/>
                    </a:moveTo>
                    <a:lnTo>
                      <a:pt x="1" y="54873"/>
                    </a:lnTo>
                    <a:lnTo>
                      <a:pt x="2436" y="54873"/>
                    </a:lnTo>
                    <a:lnTo>
                      <a:pt x="122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0"/>
              <p:cNvSpPr/>
              <p:nvPr/>
            </p:nvSpPr>
            <p:spPr>
              <a:xfrm flipH="1">
                <a:off x="1861606" y="1993532"/>
                <a:ext cx="169958" cy="225178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8796" extrusionOk="0">
                    <a:moveTo>
                      <a:pt x="3655" y="1"/>
                    </a:moveTo>
                    <a:cubicBezTo>
                      <a:pt x="3616" y="1"/>
                      <a:pt x="3577" y="6"/>
                      <a:pt x="3536" y="18"/>
                    </a:cubicBezTo>
                    <a:lnTo>
                      <a:pt x="334" y="585"/>
                    </a:lnTo>
                    <a:cubicBezTo>
                      <a:pt x="134" y="618"/>
                      <a:pt x="0" y="852"/>
                      <a:pt x="67" y="1052"/>
                    </a:cubicBezTo>
                    <a:lnTo>
                      <a:pt x="2569" y="8457"/>
                    </a:lnTo>
                    <a:cubicBezTo>
                      <a:pt x="2659" y="8667"/>
                      <a:pt x="2829" y="8796"/>
                      <a:pt x="3032" y="8796"/>
                    </a:cubicBezTo>
                    <a:cubicBezTo>
                      <a:pt x="3055" y="8796"/>
                      <a:pt x="3079" y="8794"/>
                      <a:pt x="3102" y="8791"/>
                    </a:cubicBezTo>
                    <a:lnTo>
                      <a:pt x="6305" y="8190"/>
                    </a:lnTo>
                    <a:cubicBezTo>
                      <a:pt x="6505" y="8157"/>
                      <a:pt x="6638" y="7924"/>
                      <a:pt x="6572" y="7723"/>
                    </a:cubicBezTo>
                    <a:lnTo>
                      <a:pt x="4070" y="318"/>
                    </a:lnTo>
                    <a:cubicBezTo>
                      <a:pt x="3987" y="125"/>
                      <a:pt x="3836" y="1"/>
                      <a:pt x="36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0"/>
              <p:cNvSpPr/>
              <p:nvPr/>
            </p:nvSpPr>
            <p:spPr>
              <a:xfrm flipH="1">
                <a:off x="1861606" y="1993532"/>
                <a:ext cx="169958" cy="225178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8796" extrusionOk="0">
                    <a:moveTo>
                      <a:pt x="3655" y="1"/>
                    </a:moveTo>
                    <a:cubicBezTo>
                      <a:pt x="3616" y="1"/>
                      <a:pt x="3577" y="6"/>
                      <a:pt x="3536" y="18"/>
                    </a:cubicBezTo>
                    <a:lnTo>
                      <a:pt x="334" y="585"/>
                    </a:lnTo>
                    <a:cubicBezTo>
                      <a:pt x="134" y="618"/>
                      <a:pt x="0" y="852"/>
                      <a:pt x="67" y="1052"/>
                    </a:cubicBezTo>
                    <a:lnTo>
                      <a:pt x="2569" y="8457"/>
                    </a:lnTo>
                    <a:cubicBezTo>
                      <a:pt x="2659" y="8667"/>
                      <a:pt x="2829" y="8796"/>
                      <a:pt x="3032" y="8796"/>
                    </a:cubicBezTo>
                    <a:cubicBezTo>
                      <a:pt x="3055" y="8796"/>
                      <a:pt x="3079" y="8794"/>
                      <a:pt x="3102" y="8791"/>
                    </a:cubicBezTo>
                    <a:lnTo>
                      <a:pt x="6305" y="8190"/>
                    </a:lnTo>
                    <a:cubicBezTo>
                      <a:pt x="6505" y="8157"/>
                      <a:pt x="6638" y="7924"/>
                      <a:pt x="6572" y="7723"/>
                    </a:cubicBezTo>
                    <a:lnTo>
                      <a:pt x="4070" y="318"/>
                    </a:lnTo>
                    <a:cubicBezTo>
                      <a:pt x="3987" y="125"/>
                      <a:pt x="3836" y="1"/>
                      <a:pt x="3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0"/>
              <p:cNvSpPr/>
              <p:nvPr/>
            </p:nvSpPr>
            <p:spPr>
              <a:xfrm flipH="1">
                <a:off x="1851367" y="1992150"/>
                <a:ext cx="169958" cy="22487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8784" extrusionOk="0">
                    <a:moveTo>
                      <a:pt x="3575" y="0"/>
                    </a:moveTo>
                    <a:cubicBezTo>
                      <a:pt x="3551" y="0"/>
                      <a:pt x="3527" y="2"/>
                      <a:pt x="3503" y="5"/>
                    </a:cubicBezTo>
                    <a:lnTo>
                      <a:pt x="334" y="606"/>
                    </a:lnTo>
                    <a:cubicBezTo>
                      <a:pt x="134" y="639"/>
                      <a:pt x="1" y="839"/>
                      <a:pt x="67" y="1073"/>
                    </a:cubicBezTo>
                    <a:lnTo>
                      <a:pt x="2569" y="8478"/>
                    </a:lnTo>
                    <a:cubicBezTo>
                      <a:pt x="2629" y="8657"/>
                      <a:pt x="2823" y="8783"/>
                      <a:pt x="3031" y="8783"/>
                    </a:cubicBezTo>
                    <a:cubicBezTo>
                      <a:pt x="3055" y="8783"/>
                      <a:pt x="3079" y="8782"/>
                      <a:pt x="3103" y="8778"/>
                    </a:cubicBezTo>
                    <a:lnTo>
                      <a:pt x="6272" y="8211"/>
                    </a:lnTo>
                    <a:cubicBezTo>
                      <a:pt x="6505" y="8144"/>
                      <a:pt x="6639" y="7944"/>
                      <a:pt x="6572" y="7711"/>
                    </a:cubicBezTo>
                    <a:lnTo>
                      <a:pt x="4070" y="305"/>
                    </a:lnTo>
                    <a:cubicBezTo>
                      <a:pt x="3980" y="126"/>
                      <a:pt x="3783" y="0"/>
                      <a:pt x="3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0"/>
              <p:cNvSpPr/>
              <p:nvPr/>
            </p:nvSpPr>
            <p:spPr>
              <a:xfrm flipH="1">
                <a:off x="1858202" y="2006793"/>
                <a:ext cx="158848" cy="18959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406" extrusionOk="0">
                    <a:moveTo>
                      <a:pt x="3970" y="0"/>
                    </a:moveTo>
                    <a:lnTo>
                      <a:pt x="0" y="734"/>
                    </a:lnTo>
                    <a:lnTo>
                      <a:pt x="2235" y="7406"/>
                    </a:lnTo>
                    <a:lnTo>
                      <a:pt x="6205" y="6638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0"/>
              <p:cNvSpPr/>
              <p:nvPr/>
            </p:nvSpPr>
            <p:spPr>
              <a:xfrm flipH="1">
                <a:off x="1858202" y="2006793"/>
                <a:ext cx="158848" cy="18959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406" extrusionOk="0">
                    <a:moveTo>
                      <a:pt x="3970" y="0"/>
                    </a:moveTo>
                    <a:lnTo>
                      <a:pt x="0" y="734"/>
                    </a:lnTo>
                    <a:lnTo>
                      <a:pt x="2235" y="7406"/>
                    </a:lnTo>
                    <a:lnTo>
                      <a:pt x="6205" y="6638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0"/>
              <p:cNvSpPr/>
              <p:nvPr/>
            </p:nvSpPr>
            <p:spPr>
              <a:xfrm flipH="1">
                <a:off x="1932493" y="2081081"/>
                <a:ext cx="84557" cy="91392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570" extrusionOk="0">
                    <a:moveTo>
                      <a:pt x="301" y="0"/>
                    </a:moveTo>
                    <a:lnTo>
                      <a:pt x="0" y="734"/>
                    </a:lnTo>
                    <a:lnTo>
                      <a:pt x="701" y="3570"/>
                    </a:lnTo>
                    <a:lnTo>
                      <a:pt x="3303" y="3369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0"/>
              <p:cNvSpPr/>
              <p:nvPr/>
            </p:nvSpPr>
            <p:spPr>
              <a:xfrm flipH="1">
                <a:off x="1339868" y="1664381"/>
                <a:ext cx="222054" cy="24937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9741" extrusionOk="0">
                    <a:moveTo>
                      <a:pt x="8540" y="0"/>
                    </a:moveTo>
                    <a:lnTo>
                      <a:pt x="4070" y="3803"/>
                    </a:lnTo>
                    <a:cubicBezTo>
                      <a:pt x="4471" y="5404"/>
                      <a:pt x="4537" y="7105"/>
                      <a:pt x="2202" y="7672"/>
                    </a:cubicBezTo>
                    <a:cubicBezTo>
                      <a:pt x="2202" y="7672"/>
                      <a:pt x="1" y="9740"/>
                      <a:pt x="4237" y="9740"/>
                    </a:cubicBezTo>
                    <a:cubicBezTo>
                      <a:pt x="8106" y="9740"/>
                      <a:pt x="8674" y="7672"/>
                      <a:pt x="8674" y="7672"/>
                    </a:cubicBezTo>
                    <a:cubicBezTo>
                      <a:pt x="7206" y="6271"/>
                      <a:pt x="8106" y="2102"/>
                      <a:pt x="8540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50"/>
              <p:cNvSpPr/>
              <p:nvPr/>
            </p:nvSpPr>
            <p:spPr>
              <a:xfrm flipH="1">
                <a:off x="1280092" y="1830876"/>
                <a:ext cx="279270" cy="51302"/>
              </a:xfrm>
              <a:custGeom>
                <a:avLst/>
                <a:gdLst/>
                <a:ahLst/>
                <a:cxnLst/>
                <a:rect l="l" t="t" r="r" b="b"/>
                <a:pathLst>
                  <a:path w="10909" h="2004" extrusionOk="0">
                    <a:moveTo>
                      <a:pt x="5371" y="1"/>
                    </a:moveTo>
                    <a:cubicBezTo>
                      <a:pt x="4871" y="1"/>
                      <a:pt x="4404" y="434"/>
                      <a:pt x="3970" y="468"/>
                    </a:cubicBezTo>
                    <a:cubicBezTo>
                      <a:pt x="3925" y="473"/>
                      <a:pt x="3880" y="476"/>
                      <a:pt x="3835" y="476"/>
                    </a:cubicBezTo>
                    <a:cubicBezTo>
                      <a:pt x="3388" y="476"/>
                      <a:pt x="2929" y="226"/>
                      <a:pt x="2573" y="226"/>
                    </a:cubicBezTo>
                    <a:cubicBezTo>
                      <a:pt x="2538" y="226"/>
                      <a:pt x="2503" y="229"/>
                      <a:pt x="2469" y="234"/>
                    </a:cubicBezTo>
                    <a:cubicBezTo>
                      <a:pt x="1902" y="334"/>
                      <a:pt x="1535" y="835"/>
                      <a:pt x="1168" y="1001"/>
                    </a:cubicBezTo>
                    <a:cubicBezTo>
                      <a:pt x="468" y="1235"/>
                      <a:pt x="1" y="1569"/>
                      <a:pt x="1" y="1869"/>
                    </a:cubicBezTo>
                    <a:cubicBezTo>
                      <a:pt x="396" y="1963"/>
                      <a:pt x="790" y="2004"/>
                      <a:pt x="1185" y="2004"/>
                    </a:cubicBezTo>
                    <a:cubicBezTo>
                      <a:pt x="1491" y="2004"/>
                      <a:pt x="1797" y="1979"/>
                      <a:pt x="2102" y="1935"/>
                    </a:cubicBezTo>
                    <a:cubicBezTo>
                      <a:pt x="3170" y="1835"/>
                      <a:pt x="3136" y="1535"/>
                      <a:pt x="4204" y="1535"/>
                    </a:cubicBezTo>
                    <a:cubicBezTo>
                      <a:pt x="5238" y="1535"/>
                      <a:pt x="5238" y="1935"/>
                      <a:pt x="6272" y="1935"/>
                    </a:cubicBezTo>
                    <a:cubicBezTo>
                      <a:pt x="6315" y="1937"/>
                      <a:pt x="6356" y="1937"/>
                      <a:pt x="6395" y="1937"/>
                    </a:cubicBezTo>
                    <a:cubicBezTo>
                      <a:pt x="7341" y="1937"/>
                      <a:pt x="7381" y="1569"/>
                      <a:pt x="8373" y="1569"/>
                    </a:cubicBezTo>
                    <a:cubicBezTo>
                      <a:pt x="9275" y="1569"/>
                      <a:pt x="9416" y="1999"/>
                      <a:pt x="10122" y="1999"/>
                    </a:cubicBezTo>
                    <a:cubicBezTo>
                      <a:pt x="10226" y="1999"/>
                      <a:pt x="10342" y="1990"/>
                      <a:pt x="10475" y="1969"/>
                    </a:cubicBezTo>
                    <a:cubicBezTo>
                      <a:pt x="10909" y="1902"/>
                      <a:pt x="10542" y="1535"/>
                      <a:pt x="10075" y="1168"/>
                    </a:cubicBezTo>
                    <a:cubicBezTo>
                      <a:pt x="9908" y="1035"/>
                      <a:pt x="9841" y="534"/>
                      <a:pt x="9474" y="434"/>
                    </a:cubicBezTo>
                    <a:cubicBezTo>
                      <a:pt x="9444" y="421"/>
                      <a:pt x="9411" y="416"/>
                      <a:pt x="9376" y="416"/>
                    </a:cubicBezTo>
                    <a:cubicBezTo>
                      <a:pt x="9158" y="416"/>
                      <a:pt x="8865" y="637"/>
                      <a:pt x="8588" y="637"/>
                    </a:cubicBezTo>
                    <a:cubicBezTo>
                      <a:pt x="8572" y="637"/>
                      <a:pt x="8556" y="636"/>
                      <a:pt x="8540" y="635"/>
                    </a:cubicBezTo>
                    <a:cubicBezTo>
                      <a:pt x="8273" y="568"/>
                      <a:pt x="8006" y="134"/>
                      <a:pt x="7740" y="101"/>
                    </a:cubicBezTo>
                    <a:cubicBezTo>
                      <a:pt x="7729" y="99"/>
                      <a:pt x="7718" y="99"/>
                      <a:pt x="7707" y="99"/>
                    </a:cubicBezTo>
                    <a:cubicBezTo>
                      <a:pt x="7446" y="99"/>
                      <a:pt x="7127" y="468"/>
                      <a:pt x="6839" y="468"/>
                    </a:cubicBezTo>
                    <a:cubicBezTo>
                      <a:pt x="6305" y="434"/>
                      <a:pt x="5905" y="1"/>
                      <a:pt x="53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0"/>
              <p:cNvSpPr/>
              <p:nvPr/>
            </p:nvSpPr>
            <p:spPr>
              <a:xfrm flipH="1">
                <a:off x="1280092" y="1830876"/>
                <a:ext cx="279270" cy="51302"/>
              </a:xfrm>
              <a:custGeom>
                <a:avLst/>
                <a:gdLst/>
                <a:ahLst/>
                <a:cxnLst/>
                <a:rect l="l" t="t" r="r" b="b"/>
                <a:pathLst>
                  <a:path w="10909" h="2004" extrusionOk="0">
                    <a:moveTo>
                      <a:pt x="5371" y="1"/>
                    </a:moveTo>
                    <a:cubicBezTo>
                      <a:pt x="4871" y="1"/>
                      <a:pt x="4404" y="434"/>
                      <a:pt x="3970" y="468"/>
                    </a:cubicBezTo>
                    <a:cubicBezTo>
                      <a:pt x="3925" y="473"/>
                      <a:pt x="3880" y="476"/>
                      <a:pt x="3835" y="476"/>
                    </a:cubicBezTo>
                    <a:cubicBezTo>
                      <a:pt x="3388" y="476"/>
                      <a:pt x="2929" y="226"/>
                      <a:pt x="2573" y="226"/>
                    </a:cubicBezTo>
                    <a:cubicBezTo>
                      <a:pt x="2538" y="226"/>
                      <a:pt x="2503" y="229"/>
                      <a:pt x="2469" y="234"/>
                    </a:cubicBezTo>
                    <a:cubicBezTo>
                      <a:pt x="1902" y="334"/>
                      <a:pt x="1535" y="835"/>
                      <a:pt x="1168" y="1001"/>
                    </a:cubicBezTo>
                    <a:cubicBezTo>
                      <a:pt x="468" y="1235"/>
                      <a:pt x="1" y="1569"/>
                      <a:pt x="1" y="1869"/>
                    </a:cubicBezTo>
                    <a:cubicBezTo>
                      <a:pt x="396" y="1963"/>
                      <a:pt x="790" y="2004"/>
                      <a:pt x="1185" y="2004"/>
                    </a:cubicBezTo>
                    <a:cubicBezTo>
                      <a:pt x="1491" y="2004"/>
                      <a:pt x="1797" y="1979"/>
                      <a:pt x="2102" y="1935"/>
                    </a:cubicBezTo>
                    <a:cubicBezTo>
                      <a:pt x="3170" y="1835"/>
                      <a:pt x="3136" y="1535"/>
                      <a:pt x="4204" y="1535"/>
                    </a:cubicBezTo>
                    <a:cubicBezTo>
                      <a:pt x="5238" y="1535"/>
                      <a:pt x="5238" y="1935"/>
                      <a:pt x="6272" y="1935"/>
                    </a:cubicBezTo>
                    <a:cubicBezTo>
                      <a:pt x="6315" y="1937"/>
                      <a:pt x="6356" y="1937"/>
                      <a:pt x="6395" y="1937"/>
                    </a:cubicBezTo>
                    <a:cubicBezTo>
                      <a:pt x="7341" y="1937"/>
                      <a:pt x="7381" y="1569"/>
                      <a:pt x="8373" y="1569"/>
                    </a:cubicBezTo>
                    <a:cubicBezTo>
                      <a:pt x="9275" y="1569"/>
                      <a:pt x="9416" y="1999"/>
                      <a:pt x="10122" y="1999"/>
                    </a:cubicBezTo>
                    <a:cubicBezTo>
                      <a:pt x="10226" y="1999"/>
                      <a:pt x="10342" y="1990"/>
                      <a:pt x="10475" y="1969"/>
                    </a:cubicBezTo>
                    <a:cubicBezTo>
                      <a:pt x="10909" y="1902"/>
                      <a:pt x="10542" y="1535"/>
                      <a:pt x="10075" y="1168"/>
                    </a:cubicBezTo>
                    <a:cubicBezTo>
                      <a:pt x="9908" y="1035"/>
                      <a:pt x="9841" y="534"/>
                      <a:pt x="9474" y="434"/>
                    </a:cubicBezTo>
                    <a:cubicBezTo>
                      <a:pt x="9444" y="421"/>
                      <a:pt x="9411" y="416"/>
                      <a:pt x="9376" y="416"/>
                    </a:cubicBezTo>
                    <a:cubicBezTo>
                      <a:pt x="9158" y="416"/>
                      <a:pt x="8865" y="637"/>
                      <a:pt x="8588" y="637"/>
                    </a:cubicBezTo>
                    <a:cubicBezTo>
                      <a:pt x="8572" y="637"/>
                      <a:pt x="8556" y="636"/>
                      <a:pt x="8540" y="635"/>
                    </a:cubicBezTo>
                    <a:cubicBezTo>
                      <a:pt x="8273" y="568"/>
                      <a:pt x="8006" y="134"/>
                      <a:pt x="7740" y="101"/>
                    </a:cubicBezTo>
                    <a:cubicBezTo>
                      <a:pt x="7729" y="99"/>
                      <a:pt x="7718" y="99"/>
                      <a:pt x="7707" y="99"/>
                    </a:cubicBezTo>
                    <a:cubicBezTo>
                      <a:pt x="7446" y="99"/>
                      <a:pt x="7127" y="468"/>
                      <a:pt x="6839" y="468"/>
                    </a:cubicBezTo>
                    <a:cubicBezTo>
                      <a:pt x="6305" y="434"/>
                      <a:pt x="5905" y="1"/>
                      <a:pt x="53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50"/>
              <p:cNvSpPr/>
              <p:nvPr/>
            </p:nvSpPr>
            <p:spPr>
              <a:xfrm flipH="1">
                <a:off x="1052108" y="1975204"/>
                <a:ext cx="244250" cy="681472"/>
              </a:xfrm>
              <a:custGeom>
                <a:avLst/>
                <a:gdLst/>
                <a:ahLst/>
                <a:cxnLst/>
                <a:rect l="l" t="t" r="r" b="b"/>
                <a:pathLst>
                  <a:path w="9541" h="26620" extrusionOk="0">
                    <a:moveTo>
                      <a:pt x="5738" y="0"/>
                    </a:moveTo>
                    <a:lnTo>
                      <a:pt x="2503" y="1468"/>
                    </a:lnTo>
                    <a:cubicBezTo>
                      <a:pt x="2903" y="2469"/>
                      <a:pt x="3336" y="3536"/>
                      <a:pt x="3737" y="4603"/>
                    </a:cubicBezTo>
                    <a:cubicBezTo>
                      <a:pt x="4137" y="5671"/>
                      <a:pt x="4504" y="6738"/>
                      <a:pt x="4838" y="7806"/>
                    </a:cubicBezTo>
                    <a:cubicBezTo>
                      <a:pt x="5004" y="8339"/>
                      <a:pt x="5138" y="8873"/>
                      <a:pt x="5305" y="9440"/>
                    </a:cubicBezTo>
                    <a:cubicBezTo>
                      <a:pt x="5471" y="9974"/>
                      <a:pt x="5605" y="10508"/>
                      <a:pt x="5738" y="11041"/>
                    </a:cubicBezTo>
                    <a:cubicBezTo>
                      <a:pt x="5838" y="11608"/>
                      <a:pt x="5972" y="12142"/>
                      <a:pt x="6072" y="12676"/>
                    </a:cubicBezTo>
                    <a:cubicBezTo>
                      <a:pt x="6105" y="12976"/>
                      <a:pt x="6172" y="13243"/>
                      <a:pt x="6172" y="13510"/>
                    </a:cubicBezTo>
                    <a:lnTo>
                      <a:pt x="6305" y="14310"/>
                    </a:lnTo>
                    <a:cubicBezTo>
                      <a:pt x="6305" y="14677"/>
                      <a:pt x="6239" y="15078"/>
                      <a:pt x="6138" y="15444"/>
                    </a:cubicBezTo>
                    <a:cubicBezTo>
                      <a:pt x="5972" y="15911"/>
                      <a:pt x="5772" y="16378"/>
                      <a:pt x="5571" y="16845"/>
                    </a:cubicBezTo>
                    <a:cubicBezTo>
                      <a:pt x="5071" y="17846"/>
                      <a:pt x="4537" y="18814"/>
                      <a:pt x="3937" y="19781"/>
                    </a:cubicBezTo>
                    <a:cubicBezTo>
                      <a:pt x="3370" y="20748"/>
                      <a:pt x="2703" y="21682"/>
                      <a:pt x="2036" y="22616"/>
                    </a:cubicBezTo>
                    <a:cubicBezTo>
                      <a:pt x="1368" y="23550"/>
                      <a:pt x="668" y="24484"/>
                      <a:pt x="1" y="25418"/>
                    </a:cubicBezTo>
                    <a:lnTo>
                      <a:pt x="1302" y="26619"/>
                    </a:lnTo>
                    <a:cubicBezTo>
                      <a:pt x="3036" y="24985"/>
                      <a:pt x="4671" y="23217"/>
                      <a:pt x="6172" y="21315"/>
                    </a:cubicBezTo>
                    <a:cubicBezTo>
                      <a:pt x="6906" y="20348"/>
                      <a:pt x="7606" y="19314"/>
                      <a:pt x="8240" y="18246"/>
                    </a:cubicBezTo>
                    <a:cubicBezTo>
                      <a:pt x="8574" y="17679"/>
                      <a:pt x="8840" y="17079"/>
                      <a:pt x="9107" y="16445"/>
                    </a:cubicBezTo>
                    <a:cubicBezTo>
                      <a:pt x="9374" y="15711"/>
                      <a:pt x="9541" y="14944"/>
                      <a:pt x="9508" y="14144"/>
                    </a:cubicBezTo>
                    <a:lnTo>
                      <a:pt x="9441" y="13176"/>
                    </a:lnTo>
                    <a:cubicBezTo>
                      <a:pt x="9407" y="12876"/>
                      <a:pt x="9374" y="12542"/>
                      <a:pt x="9341" y="12242"/>
                    </a:cubicBezTo>
                    <a:cubicBezTo>
                      <a:pt x="9274" y="11642"/>
                      <a:pt x="9174" y="11041"/>
                      <a:pt x="9074" y="10441"/>
                    </a:cubicBezTo>
                    <a:cubicBezTo>
                      <a:pt x="8840" y="9207"/>
                      <a:pt x="8574" y="8039"/>
                      <a:pt x="8240" y="6872"/>
                    </a:cubicBezTo>
                    <a:cubicBezTo>
                      <a:pt x="7906" y="5704"/>
                      <a:pt x="7573" y="4537"/>
                      <a:pt x="7139" y="3403"/>
                    </a:cubicBezTo>
                    <a:cubicBezTo>
                      <a:pt x="6706" y="2268"/>
                      <a:pt x="6272" y="1168"/>
                      <a:pt x="5738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0"/>
              <p:cNvSpPr/>
              <p:nvPr/>
            </p:nvSpPr>
            <p:spPr>
              <a:xfrm flipH="1">
                <a:off x="1109323" y="1879745"/>
                <a:ext cx="192154" cy="236390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9234" extrusionOk="0">
                    <a:moveTo>
                      <a:pt x="4005" y="1"/>
                    </a:moveTo>
                    <a:cubicBezTo>
                      <a:pt x="2536" y="1"/>
                      <a:pt x="1362" y="1547"/>
                      <a:pt x="701" y="3229"/>
                    </a:cubicBezTo>
                    <a:cubicBezTo>
                      <a:pt x="1" y="5063"/>
                      <a:pt x="1802" y="9233"/>
                      <a:pt x="1802" y="9233"/>
                    </a:cubicBezTo>
                    <a:lnTo>
                      <a:pt x="7506" y="5597"/>
                    </a:lnTo>
                    <a:cubicBezTo>
                      <a:pt x="7506" y="5597"/>
                      <a:pt x="5972" y="360"/>
                      <a:pt x="4504" y="60"/>
                    </a:cubicBezTo>
                    <a:cubicBezTo>
                      <a:pt x="4334" y="20"/>
                      <a:pt x="4168" y="1"/>
                      <a:pt x="4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0"/>
              <p:cNvSpPr/>
              <p:nvPr/>
            </p:nvSpPr>
            <p:spPr>
              <a:xfrm flipH="1">
                <a:off x="1197261" y="1926514"/>
                <a:ext cx="58957" cy="189619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7407" extrusionOk="0">
                    <a:moveTo>
                      <a:pt x="1969" y="1"/>
                    </a:moveTo>
                    <a:lnTo>
                      <a:pt x="1" y="7373"/>
                    </a:lnTo>
                    <a:lnTo>
                      <a:pt x="1" y="7406"/>
                    </a:lnTo>
                    <a:lnTo>
                      <a:pt x="2302" y="5938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rgbClr val="AAF6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0"/>
              <p:cNvSpPr/>
              <p:nvPr/>
            </p:nvSpPr>
            <p:spPr>
              <a:xfrm flipH="1">
                <a:off x="1187006" y="1857576"/>
                <a:ext cx="512384" cy="565965"/>
              </a:xfrm>
              <a:custGeom>
                <a:avLst/>
                <a:gdLst/>
                <a:ahLst/>
                <a:cxnLst/>
                <a:rect l="l" t="t" r="r" b="b"/>
                <a:pathLst>
                  <a:path w="20015" h="22108" extrusionOk="0">
                    <a:moveTo>
                      <a:pt x="10779" y="0"/>
                    </a:moveTo>
                    <a:cubicBezTo>
                      <a:pt x="9707" y="0"/>
                      <a:pt x="8640" y="42"/>
                      <a:pt x="7572" y="125"/>
                    </a:cubicBezTo>
                    <a:cubicBezTo>
                      <a:pt x="4837" y="359"/>
                      <a:pt x="1668" y="1026"/>
                      <a:pt x="1668" y="1026"/>
                    </a:cubicBezTo>
                    <a:cubicBezTo>
                      <a:pt x="1668" y="1026"/>
                      <a:pt x="0" y="1593"/>
                      <a:pt x="3336" y="22108"/>
                    </a:cubicBezTo>
                    <a:lnTo>
                      <a:pt x="17513" y="22108"/>
                    </a:lnTo>
                    <a:cubicBezTo>
                      <a:pt x="17279" y="16337"/>
                      <a:pt x="17279" y="12768"/>
                      <a:pt x="20014" y="926"/>
                    </a:cubicBezTo>
                    <a:cubicBezTo>
                      <a:pt x="18046" y="492"/>
                      <a:pt x="16012" y="225"/>
                      <a:pt x="14010" y="125"/>
                    </a:cubicBezTo>
                    <a:cubicBezTo>
                      <a:pt x="12926" y="42"/>
                      <a:pt x="11850" y="0"/>
                      <a:pt x="107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0"/>
              <p:cNvSpPr/>
              <p:nvPr/>
            </p:nvSpPr>
            <p:spPr>
              <a:xfrm flipH="1">
                <a:off x="1251913" y="2587455"/>
                <a:ext cx="113613" cy="84019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3282" extrusionOk="0">
                    <a:moveTo>
                      <a:pt x="1" y="0"/>
                    </a:moveTo>
                    <a:lnTo>
                      <a:pt x="1402" y="3269"/>
                    </a:lnTo>
                    <a:cubicBezTo>
                      <a:pt x="1402" y="3269"/>
                      <a:pt x="1542" y="3282"/>
                      <a:pt x="1764" y="3282"/>
                    </a:cubicBezTo>
                    <a:cubicBezTo>
                      <a:pt x="2430" y="3282"/>
                      <a:pt x="3837" y="3169"/>
                      <a:pt x="4437" y="2268"/>
                    </a:cubicBezTo>
                    <a:lnTo>
                      <a:pt x="3370" y="10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58A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0"/>
              <p:cNvSpPr/>
              <p:nvPr/>
            </p:nvSpPr>
            <p:spPr>
              <a:xfrm flipH="1">
                <a:off x="1329633" y="2587455"/>
                <a:ext cx="105907" cy="95667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3737" extrusionOk="0">
                    <a:moveTo>
                      <a:pt x="2736" y="0"/>
                    </a:moveTo>
                    <a:lnTo>
                      <a:pt x="1" y="1068"/>
                    </a:lnTo>
                    <a:lnTo>
                      <a:pt x="1301" y="3736"/>
                    </a:lnTo>
                    <a:lnTo>
                      <a:pt x="4137" y="3269"/>
                    </a:lnTo>
                    <a:lnTo>
                      <a:pt x="2736" y="0"/>
                    </a:lnTo>
                    <a:close/>
                  </a:path>
                </a:pathLst>
              </a:custGeom>
              <a:solidFill>
                <a:srgbClr val="E58A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0"/>
              <p:cNvSpPr/>
              <p:nvPr/>
            </p:nvSpPr>
            <p:spPr>
              <a:xfrm flipH="1">
                <a:off x="1050397" y="4228658"/>
                <a:ext cx="118733" cy="207539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8107" extrusionOk="0">
                    <a:moveTo>
                      <a:pt x="1" y="1"/>
                    </a:moveTo>
                    <a:lnTo>
                      <a:pt x="1135" y="8107"/>
                    </a:lnTo>
                    <a:lnTo>
                      <a:pt x="4638" y="8107"/>
                    </a:lnTo>
                    <a:lnTo>
                      <a:pt x="3503" y="1"/>
                    </a:ln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0"/>
              <p:cNvSpPr/>
              <p:nvPr/>
            </p:nvSpPr>
            <p:spPr>
              <a:xfrm flipH="1">
                <a:off x="1456861" y="4228658"/>
                <a:ext cx="95667" cy="207539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8107" extrusionOk="0">
                    <a:moveTo>
                      <a:pt x="1" y="1"/>
                    </a:moveTo>
                    <a:lnTo>
                      <a:pt x="234" y="8107"/>
                    </a:lnTo>
                    <a:lnTo>
                      <a:pt x="3737" y="8107"/>
                    </a:lnTo>
                    <a:lnTo>
                      <a:pt x="3503" y="1"/>
                    </a:ln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0"/>
              <p:cNvSpPr/>
              <p:nvPr/>
            </p:nvSpPr>
            <p:spPr>
              <a:xfrm flipH="1">
                <a:off x="1053790" y="2422648"/>
                <a:ext cx="463718" cy="1892352"/>
              </a:xfrm>
              <a:custGeom>
                <a:avLst/>
                <a:gdLst/>
                <a:ahLst/>
                <a:cxnLst/>
                <a:rect l="l" t="t" r="r" b="b"/>
                <a:pathLst>
                  <a:path w="18114" h="73920" extrusionOk="0">
                    <a:moveTo>
                      <a:pt x="10441" y="0"/>
                    </a:moveTo>
                    <a:lnTo>
                      <a:pt x="0" y="34"/>
                    </a:lnTo>
                    <a:cubicBezTo>
                      <a:pt x="0" y="34"/>
                      <a:pt x="2035" y="23984"/>
                      <a:pt x="4137" y="37494"/>
                    </a:cubicBezTo>
                    <a:cubicBezTo>
                      <a:pt x="5838" y="48402"/>
                      <a:pt x="13343" y="73920"/>
                      <a:pt x="13343" y="73920"/>
                    </a:cubicBezTo>
                    <a:lnTo>
                      <a:pt x="18113" y="73920"/>
                    </a:lnTo>
                    <a:cubicBezTo>
                      <a:pt x="18113" y="73920"/>
                      <a:pt x="14210" y="49302"/>
                      <a:pt x="13343" y="38461"/>
                    </a:cubicBezTo>
                    <a:cubicBezTo>
                      <a:pt x="11142" y="11175"/>
                      <a:pt x="14978" y="6338"/>
                      <a:pt x="104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50"/>
              <p:cNvSpPr/>
              <p:nvPr/>
            </p:nvSpPr>
            <p:spPr>
              <a:xfrm flipH="1">
                <a:off x="1347552" y="2664303"/>
                <a:ext cx="109338" cy="601190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3484" extrusionOk="0">
                    <a:moveTo>
                      <a:pt x="1969" y="0"/>
                    </a:moveTo>
                    <a:lnTo>
                      <a:pt x="1969" y="0"/>
                    </a:lnTo>
                    <a:cubicBezTo>
                      <a:pt x="1969" y="1"/>
                      <a:pt x="1" y="6105"/>
                      <a:pt x="34" y="14844"/>
                    </a:cubicBezTo>
                    <a:cubicBezTo>
                      <a:pt x="368" y="17813"/>
                      <a:pt x="734" y="20782"/>
                      <a:pt x="1101" y="23484"/>
                    </a:cubicBezTo>
                    <a:cubicBezTo>
                      <a:pt x="2202" y="20949"/>
                      <a:pt x="4270" y="13543"/>
                      <a:pt x="19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50"/>
              <p:cNvSpPr/>
              <p:nvPr/>
            </p:nvSpPr>
            <p:spPr>
              <a:xfrm flipH="1">
                <a:off x="1347544" y="2423493"/>
                <a:ext cx="336486" cy="1891507"/>
              </a:xfrm>
              <a:custGeom>
                <a:avLst/>
                <a:gdLst/>
                <a:ahLst/>
                <a:cxnLst/>
                <a:rect l="l" t="t" r="r" b="b"/>
                <a:pathLst>
                  <a:path w="13144" h="73887" extrusionOk="0">
                    <a:moveTo>
                      <a:pt x="2769" y="1"/>
                    </a:moveTo>
                    <a:cubicBezTo>
                      <a:pt x="2769" y="1"/>
                      <a:pt x="1" y="26887"/>
                      <a:pt x="234" y="37527"/>
                    </a:cubicBezTo>
                    <a:cubicBezTo>
                      <a:pt x="468" y="48635"/>
                      <a:pt x="4537" y="73887"/>
                      <a:pt x="4537" y="73887"/>
                    </a:cubicBezTo>
                    <a:lnTo>
                      <a:pt x="9241" y="73887"/>
                    </a:lnTo>
                    <a:cubicBezTo>
                      <a:pt x="9241" y="73887"/>
                      <a:pt x="8507" y="49303"/>
                      <a:pt x="8907" y="38395"/>
                    </a:cubicBezTo>
                    <a:cubicBezTo>
                      <a:pt x="9374" y="26520"/>
                      <a:pt x="13143" y="1"/>
                      <a:pt x="131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50"/>
              <p:cNvSpPr/>
              <p:nvPr/>
            </p:nvSpPr>
            <p:spPr>
              <a:xfrm flipH="1">
                <a:off x="1151157" y="4418398"/>
                <a:ext cx="46131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895" extrusionOk="0">
                    <a:moveTo>
                      <a:pt x="367" y="161"/>
                    </a:moveTo>
                    <a:cubicBezTo>
                      <a:pt x="767" y="228"/>
                      <a:pt x="1168" y="394"/>
                      <a:pt x="1535" y="661"/>
                    </a:cubicBezTo>
                    <a:cubicBezTo>
                      <a:pt x="1258" y="705"/>
                      <a:pt x="1013" y="730"/>
                      <a:pt x="811" y="730"/>
                    </a:cubicBezTo>
                    <a:cubicBezTo>
                      <a:pt x="550" y="730"/>
                      <a:pt x="361" y="688"/>
                      <a:pt x="267" y="595"/>
                    </a:cubicBezTo>
                    <a:cubicBezTo>
                      <a:pt x="200" y="494"/>
                      <a:pt x="167" y="394"/>
                      <a:pt x="200" y="294"/>
                    </a:cubicBezTo>
                    <a:cubicBezTo>
                      <a:pt x="200" y="228"/>
                      <a:pt x="234" y="194"/>
                      <a:pt x="267" y="194"/>
                    </a:cubicBezTo>
                    <a:cubicBezTo>
                      <a:pt x="267" y="161"/>
                      <a:pt x="334" y="161"/>
                      <a:pt x="367" y="161"/>
                    </a:cubicBezTo>
                    <a:close/>
                    <a:moveTo>
                      <a:pt x="355" y="1"/>
                    </a:moveTo>
                    <a:cubicBezTo>
                      <a:pt x="297" y="1"/>
                      <a:pt x="244" y="9"/>
                      <a:pt x="200" y="27"/>
                    </a:cubicBezTo>
                    <a:cubicBezTo>
                      <a:pt x="100" y="61"/>
                      <a:pt x="34" y="161"/>
                      <a:pt x="34" y="261"/>
                    </a:cubicBezTo>
                    <a:cubicBezTo>
                      <a:pt x="0" y="428"/>
                      <a:pt x="34" y="595"/>
                      <a:pt x="167" y="695"/>
                    </a:cubicBezTo>
                    <a:cubicBezTo>
                      <a:pt x="334" y="828"/>
                      <a:pt x="601" y="895"/>
                      <a:pt x="834" y="895"/>
                    </a:cubicBezTo>
                    <a:cubicBezTo>
                      <a:pt x="1134" y="895"/>
                      <a:pt x="1435" y="828"/>
                      <a:pt x="1735" y="761"/>
                    </a:cubicBezTo>
                    <a:cubicBezTo>
                      <a:pt x="1768" y="761"/>
                      <a:pt x="1801" y="728"/>
                      <a:pt x="1801" y="695"/>
                    </a:cubicBezTo>
                    <a:cubicBezTo>
                      <a:pt x="1801" y="661"/>
                      <a:pt x="1801" y="628"/>
                      <a:pt x="1768" y="628"/>
                    </a:cubicBezTo>
                    <a:cubicBezTo>
                      <a:pt x="1679" y="539"/>
                      <a:pt x="824" y="1"/>
                      <a:pt x="3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50"/>
              <p:cNvSpPr/>
              <p:nvPr/>
            </p:nvSpPr>
            <p:spPr>
              <a:xfrm flipH="1">
                <a:off x="1151158" y="4397739"/>
                <a:ext cx="27341" cy="40166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569" extrusionOk="0">
                    <a:moveTo>
                      <a:pt x="400" y="167"/>
                    </a:moveTo>
                    <a:cubicBezTo>
                      <a:pt x="467" y="167"/>
                      <a:pt x="534" y="167"/>
                      <a:pt x="567" y="234"/>
                    </a:cubicBezTo>
                    <a:cubicBezTo>
                      <a:pt x="801" y="534"/>
                      <a:pt x="901" y="935"/>
                      <a:pt x="901" y="1335"/>
                    </a:cubicBezTo>
                    <a:cubicBezTo>
                      <a:pt x="567" y="1068"/>
                      <a:pt x="167" y="501"/>
                      <a:pt x="234" y="267"/>
                    </a:cubicBezTo>
                    <a:cubicBezTo>
                      <a:pt x="234" y="201"/>
                      <a:pt x="267" y="167"/>
                      <a:pt x="367" y="167"/>
                    </a:cubicBezTo>
                    <a:close/>
                    <a:moveTo>
                      <a:pt x="334" y="0"/>
                    </a:moveTo>
                    <a:cubicBezTo>
                      <a:pt x="200" y="0"/>
                      <a:pt x="100" y="101"/>
                      <a:pt x="67" y="234"/>
                    </a:cubicBezTo>
                    <a:cubicBezTo>
                      <a:pt x="0" y="634"/>
                      <a:pt x="634" y="1402"/>
                      <a:pt x="967" y="1568"/>
                    </a:cubicBezTo>
                    <a:lnTo>
                      <a:pt x="1034" y="1568"/>
                    </a:lnTo>
                    <a:cubicBezTo>
                      <a:pt x="1067" y="1568"/>
                      <a:pt x="1067" y="1535"/>
                      <a:pt x="1067" y="1502"/>
                    </a:cubicBezTo>
                    <a:cubicBezTo>
                      <a:pt x="1067" y="1468"/>
                      <a:pt x="1067" y="467"/>
                      <a:pt x="701" y="134"/>
                    </a:cubicBezTo>
                    <a:cubicBezTo>
                      <a:pt x="600" y="34"/>
                      <a:pt x="467" y="0"/>
                      <a:pt x="3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0"/>
              <p:cNvSpPr/>
              <p:nvPr/>
            </p:nvSpPr>
            <p:spPr>
              <a:xfrm flipH="1">
                <a:off x="1552500" y="4417911"/>
                <a:ext cx="56371" cy="23398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914" extrusionOk="0">
                    <a:moveTo>
                      <a:pt x="400" y="180"/>
                    </a:moveTo>
                    <a:cubicBezTo>
                      <a:pt x="901" y="247"/>
                      <a:pt x="1368" y="413"/>
                      <a:pt x="1835" y="680"/>
                    </a:cubicBezTo>
                    <a:cubicBezTo>
                      <a:pt x="1547" y="718"/>
                      <a:pt x="1287" y="737"/>
                      <a:pt x="1063" y="737"/>
                    </a:cubicBezTo>
                    <a:cubicBezTo>
                      <a:pt x="689" y="737"/>
                      <a:pt x="413" y="684"/>
                      <a:pt x="267" y="580"/>
                    </a:cubicBezTo>
                    <a:cubicBezTo>
                      <a:pt x="200" y="513"/>
                      <a:pt x="167" y="413"/>
                      <a:pt x="167" y="313"/>
                    </a:cubicBezTo>
                    <a:cubicBezTo>
                      <a:pt x="167" y="280"/>
                      <a:pt x="200" y="247"/>
                      <a:pt x="234" y="213"/>
                    </a:cubicBezTo>
                    <a:cubicBezTo>
                      <a:pt x="267" y="180"/>
                      <a:pt x="334" y="180"/>
                      <a:pt x="400" y="180"/>
                    </a:cubicBezTo>
                    <a:close/>
                    <a:moveTo>
                      <a:pt x="393" y="1"/>
                    </a:moveTo>
                    <a:cubicBezTo>
                      <a:pt x="303" y="1"/>
                      <a:pt x="226" y="15"/>
                      <a:pt x="167" y="46"/>
                    </a:cubicBezTo>
                    <a:cubicBezTo>
                      <a:pt x="100" y="113"/>
                      <a:pt x="33" y="180"/>
                      <a:pt x="33" y="280"/>
                    </a:cubicBezTo>
                    <a:cubicBezTo>
                      <a:pt x="0" y="447"/>
                      <a:pt x="67" y="580"/>
                      <a:pt x="167" y="680"/>
                    </a:cubicBezTo>
                    <a:cubicBezTo>
                      <a:pt x="434" y="847"/>
                      <a:pt x="701" y="914"/>
                      <a:pt x="1001" y="914"/>
                    </a:cubicBezTo>
                    <a:cubicBezTo>
                      <a:pt x="1368" y="880"/>
                      <a:pt x="1768" y="847"/>
                      <a:pt x="2135" y="780"/>
                    </a:cubicBezTo>
                    <a:cubicBezTo>
                      <a:pt x="2168" y="747"/>
                      <a:pt x="2168" y="747"/>
                      <a:pt x="2202" y="714"/>
                    </a:cubicBezTo>
                    <a:cubicBezTo>
                      <a:pt x="2202" y="680"/>
                      <a:pt x="2168" y="614"/>
                      <a:pt x="2135" y="614"/>
                    </a:cubicBezTo>
                    <a:cubicBezTo>
                      <a:pt x="2020" y="556"/>
                      <a:pt x="959" y="1"/>
                      <a:pt x="3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0"/>
              <p:cNvSpPr/>
              <p:nvPr/>
            </p:nvSpPr>
            <p:spPr>
              <a:xfrm flipH="1">
                <a:off x="1553346" y="4397739"/>
                <a:ext cx="35046" cy="4016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569" extrusionOk="0">
                    <a:moveTo>
                      <a:pt x="468" y="167"/>
                    </a:moveTo>
                    <a:cubicBezTo>
                      <a:pt x="568" y="167"/>
                      <a:pt x="668" y="201"/>
                      <a:pt x="734" y="267"/>
                    </a:cubicBezTo>
                    <a:cubicBezTo>
                      <a:pt x="1001" y="568"/>
                      <a:pt x="1168" y="935"/>
                      <a:pt x="1201" y="1335"/>
                    </a:cubicBezTo>
                    <a:cubicBezTo>
                      <a:pt x="768" y="1101"/>
                      <a:pt x="201" y="501"/>
                      <a:pt x="234" y="267"/>
                    </a:cubicBezTo>
                    <a:cubicBezTo>
                      <a:pt x="234" y="234"/>
                      <a:pt x="267" y="167"/>
                      <a:pt x="401" y="167"/>
                    </a:cubicBezTo>
                    <a:close/>
                    <a:moveTo>
                      <a:pt x="401" y="0"/>
                    </a:moveTo>
                    <a:cubicBezTo>
                      <a:pt x="167" y="34"/>
                      <a:pt x="101" y="134"/>
                      <a:pt x="101" y="234"/>
                    </a:cubicBezTo>
                    <a:cubicBezTo>
                      <a:pt x="1" y="634"/>
                      <a:pt x="835" y="1402"/>
                      <a:pt x="1268" y="1568"/>
                    </a:cubicBezTo>
                    <a:lnTo>
                      <a:pt x="1335" y="1568"/>
                    </a:lnTo>
                    <a:cubicBezTo>
                      <a:pt x="1368" y="1535"/>
                      <a:pt x="1368" y="1502"/>
                      <a:pt x="1368" y="1502"/>
                    </a:cubicBezTo>
                    <a:cubicBezTo>
                      <a:pt x="1368" y="1468"/>
                      <a:pt x="1302" y="501"/>
                      <a:pt x="868" y="134"/>
                    </a:cubicBezTo>
                    <a:cubicBezTo>
                      <a:pt x="734" y="34"/>
                      <a:pt x="568" y="0"/>
                      <a:pt x="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0"/>
              <p:cNvSpPr/>
              <p:nvPr/>
            </p:nvSpPr>
            <p:spPr>
              <a:xfrm flipH="1">
                <a:off x="1554216" y="1549006"/>
                <a:ext cx="41011" cy="21453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838" extrusionOk="0">
                    <a:moveTo>
                      <a:pt x="249" y="0"/>
                    </a:moveTo>
                    <a:cubicBezTo>
                      <a:pt x="211" y="0"/>
                      <a:pt x="173" y="1"/>
                      <a:pt x="134" y="4"/>
                    </a:cubicBezTo>
                    <a:cubicBezTo>
                      <a:pt x="34" y="4"/>
                      <a:pt x="1" y="104"/>
                      <a:pt x="1" y="204"/>
                    </a:cubicBezTo>
                    <a:cubicBezTo>
                      <a:pt x="1" y="271"/>
                      <a:pt x="101" y="337"/>
                      <a:pt x="201" y="337"/>
                    </a:cubicBezTo>
                    <a:cubicBezTo>
                      <a:pt x="235" y="335"/>
                      <a:pt x="268" y="333"/>
                      <a:pt x="302" y="333"/>
                    </a:cubicBezTo>
                    <a:cubicBezTo>
                      <a:pt x="673" y="333"/>
                      <a:pt x="1057" y="499"/>
                      <a:pt x="1302" y="804"/>
                    </a:cubicBezTo>
                    <a:cubicBezTo>
                      <a:pt x="1335" y="838"/>
                      <a:pt x="1368" y="838"/>
                      <a:pt x="1435" y="838"/>
                    </a:cubicBezTo>
                    <a:cubicBezTo>
                      <a:pt x="1468" y="838"/>
                      <a:pt x="1502" y="838"/>
                      <a:pt x="1535" y="804"/>
                    </a:cubicBezTo>
                    <a:cubicBezTo>
                      <a:pt x="1602" y="738"/>
                      <a:pt x="1602" y="638"/>
                      <a:pt x="1535" y="571"/>
                    </a:cubicBezTo>
                    <a:cubicBezTo>
                      <a:pt x="1226" y="199"/>
                      <a:pt x="744" y="0"/>
                      <a:pt x="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0"/>
              <p:cNvSpPr/>
              <p:nvPr/>
            </p:nvSpPr>
            <p:spPr>
              <a:xfrm flipH="1">
                <a:off x="1569576" y="1623371"/>
                <a:ext cx="26496" cy="5289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066" extrusionOk="0">
                    <a:moveTo>
                      <a:pt x="734" y="1"/>
                    </a:moveTo>
                    <a:cubicBezTo>
                      <a:pt x="601" y="701"/>
                      <a:pt x="334" y="1335"/>
                      <a:pt x="0" y="1936"/>
                    </a:cubicBezTo>
                    <a:cubicBezTo>
                      <a:pt x="176" y="2024"/>
                      <a:pt x="362" y="2065"/>
                      <a:pt x="547" y="2065"/>
                    </a:cubicBezTo>
                    <a:cubicBezTo>
                      <a:pt x="712" y="2065"/>
                      <a:pt x="877" y="2032"/>
                      <a:pt x="1034" y="1969"/>
                    </a:cubicBezTo>
                    <a:lnTo>
                      <a:pt x="734" y="1"/>
                    </a:ln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0"/>
              <p:cNvSpPr/>
              <p:nvPr/>
            </p:nvSpPr>
            <p:spPr>
              <a:xfrm flipH="1">
                <a:off x="1571291" y="1598540"/>
                <a:ext cx="19661" cy="2580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08" extrusionOk="0">
                    <a:moveTo>
                      <a:pt x="339" y="0"/>
                    </a:moveTo>
                    <a:cubicBezTo>
                      <a:pt x="327" y="0"/>
                      <a:pt x="314" y="1"/>
                      <a:pt x="301" y="4"/>
                    </a:cubicBezTo>
                    <a:cubicBezTo>
                      <a:pt x="134" y="4"/>
                      <a:pt x="1" y="270"/>
                      <a:pt x="67" y="537"/>
                    </a:cubicBezTo>
                    <a:cubicBezTo>
                      <a:pt x="98" y="816"/>
                      <a:pt x="272" y="1008"/>
                      <a:pt x="431" y="1008"/>
                    </a:cubicBezTo>
                    <a:cubicBezTo>
                      <a:pt x="443" y="1008"/>
                      <a:pt x="455" y="1007"/>
                      <a:pt x="468" y="1004"/>
                    </a:cubicBezTo>
                    <a:cubicBezTo>
                      <a:pt x="668" y="971"/>
                      <a:pt x="768" y="737"/>
                      <a:pt x="734" y="471"/>
                    </a:cubicBezTo>
                    <a:cubicBezTo>
                      <a:pt x="703" y="221"/>
                      <a:pt x="526" y="0"/>
                      <a:pt x="3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0"/>
              <p:cNvSpPr/>
              <p:nvPr/>
            </p:nvSpPr>
            <p:spPr>
              <a:xfrm flipH="1">
                <a:off x="1580686" y="1596902"/>
                <a:ext cx="17946" cy="619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242" extrusionOk="0">
                    <a:moveTo>
                      <a:pt x="0" y="1"/>
                    </a:moveTo>
                    <a:cubicBezTo>
                      <a:pt x="0" y="1"/>
                      <a:pt x="224" y="242"/>
                      <a:pt x="449" y="242"/>
                    </a:cubicBezTo>
                    <a:cubicBezTo>
                      <a:pt x="537" y="242"/>
                      <a:pt x="626" y="204"/>
                      <a:pt x="701" y="1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0"/>
              <p:cNvSpPr/>
              <p:nvPr/>
            </p:nvSpPr>
            <p:spPr>
              <a:xfrm flipH="1">
                <a:off x="1026482" y="4425745"/>
                <a:ext cx="254490" cy="101811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3977" extrusionOk="0">
                    <a:moveTo>
                      <a:pt x="5190" y="1"/>
                    </a:moveTo>
                    <a:cubicBezTo>
                      <a:pt x="5011" y="1"/>
                      <a:pt x="4819" y="92"/>
                      <a:pt x="4704" y="207"/>
                    </a:cubicBezTo>
                    <a:cubicBezTo>
                      <a:pt x="3770" y="975"/>
                      <a:pt x="3336" y="1775"/>
                      <a:pt x="601" y="2376"/>
                    </a:cubicBezTo>
                    <a:cubicBezTo>
                      <a:pt x="0" y="2509"/>
                      <a:pt x="67" y="3977"/>
                      <a:pt x="1535" y="3977"/>
                    </a:cubicBezTo>
                    <a:cubicBezTo>
                      <a:pt x="3002" y="3977"/>
                      <a:pt x="4537" y="3843"/>
                      <a:pt x="5604" y="3843"/>
                    </a:cubicBezTo>
                    <a:cubicBezTo>
                      <a:pt x="7339" y="3843"/>
                      <a:pt x="8006" y="3943"/>
                      <a:pt x="9374" y="3943"/>
                    </a:cubicBezTo>
                    <a:cubicBezTo>
                      <a:pt x="9707" y="3943"/>
                      <a:pt x="9941" y="3677"/>
                      <a:pt x="9907" y="3343"/>
                    </a:cubicBezTo>
                    <a:lnTo>
                      <a:pt x="9474" y="241"/>
                    </a:lnTo>
                    <a:cubicBezTo>
                      <a:pt x="9445" y="96"/>
                      <a:pt x="9365" y="1"/>
                      <a:pt x="9257" y="1"/>
                    </a:cubicBezTo>
                    <a:cubicBezTo>
                      <a:pt x="9241" y="1"/>
                      <a:pt x="9224" y="3"/>
                      <a:pt x="9207" y="7"/>
                    </a:cubicBezTo>
                    <a:lnTo>
                      <a:pt x="5271" y="7"/>
                    </a:lnTo>
                    <a:cubicBezTo>
                      <a:pt x="5244" y="3"/>
                      <a:pt x="5217" y="1"/>
                      <a:pt x="5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0"/>
              <p:cNvSpPr/>
              <p:nvPr/>
            </p:nvSpPr>
            <p:spPr>
              <a:xfrm flipH="1">
                <a:off x="1429515" y="4425745"/>
                <a:ext cx="271590" cy="101811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3977" extrusionOk="0">
                    <a:moveTo>
                      <a:pt x="9892" y="1"/>
                    </a:moveTo>
                    <a:cubicBezTo>
                      <a:pt x="9875" y="1"/>
                      <a:pt x="9858" y="3"/>
                      <a:pt x="9841" y="7"/>
                    </a:cubicBezTo>
                    <a:lnTo>
                      <a:pt x="5938" y="7"/>
                    </a:lnTo>
                    <a:cubicBezTo>
                      <a:pt x="5705" y="7"/>
                      <a:pt x="5504" y="74"/>
                      <a:pt x="5338" y="207"/>
                    </a:cubicBezTo>
                    <a:cubicBezTo>
                      <a:pt x="4437" y="975"/>
                      <a:pt x="3336" y="1775"/>
                      <a:pt x="601" y="2376"/>
                    </a:cubicBezTo>
                    <a:cubicBezTo>
                      <a:pt x="0" y="2509"/>
                      <a:pt x="67" y="3977"/>
                      <a:pt x="1535" y="3977"/>
                    </a:cubicBezTo>
                    <a:cubicBezTo>
                      <a:pt x="3003" y="3977"/>
                      <a:pt x="5204" y="3843"/>
                      <a:pt x="6272" y="3843"/>
                    </a:cubicBezTo>
                    <a:cubicBezTo>
                      <a:pt x="8006" y="3843"/>
                      <a:pt x="8640" y="3943"/>
                      <a:pt x="10008" y="3943"/>
                    </a:cubicBezTo>
                    <a:cubicBezTo>
                      <a:pt x="10341" y="3943"/>
                      <a:pt x="10608" y="3677"/>
                      <a:pt x="10575" y="3343"/>
                    </a:cubicBezTo>
                    <a:lnTo>
                      <a:pt x="10141" y="241"/>
                    </a:lnTo>
                    <a:cubicBezTo>
                      <a:pt x="10112" y="96"/>
                      <a:pt x="10007" y="1"/>
                      <a:pt x="9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0"/>
              <p:cNvSpPr/>
              <p:nvPr/>
            </p:nvSpPr>
            <p:spPr>
              <a:xfrm flipH="1">
                <a:off x="1582374" y="1968369"/>
                <a:ext cx="84582" cy="331341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294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4" y="2402"/>
                      <a:pt x="368" y="6338"/>
                      <a:pt x="1335" y="12943"/>
                    </a:cubicBezTo>
                    <a:lnTo>
                      <a:pt x="3303" y="52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AF6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0"/>
              <p:cNvSpPr/>
              <p:nvPr/>
            </p:nvSpPr>
            <p:spPr>
              <a:xfrm flipH="1">
                <a:off x="1595190" y="1980323"/>
                <a:ext cx="357811" cy="407552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15920" extrusionOk="0">
                    <a:moveTo>
                      <a:pt x="7439" y="12809"/>
                    </a:moveTo>
                    <a:lnTo>
                      <a:pt x="7439" y="12809"/>
                    </a:lnTo>
                    <a:cubicBezTo>
                      <a:pt x="7484" y="12824"/>
                      <a:pt x="7455" y="12839"/>
                      <a:pt x="7380" y="12839"/>
                    </a:cubicBezTo>
                    <a:cubicBezTo>
                      <a:pt x="7374" y="12839"/>
                      <a:pt x="7368" y="12839"/>
                      <a:pt x="7361" y="12839"/>
                    </a:cubicBezTo>
                    <a:lnTo>
                      <a:pt x="7361" y="12839"/>
                    </a:lnTo>
                    <a:cubicBezTo>
                      <a:pt x="7387" y="12830"/>
                      <a:pt x="7413" y="12822"/>
                      <a:pt x="7439" y="12809"/>
                    </a:cubicBezTo>
                    <a:close/>
                    <a:moveTo>
                      <a:pt x="10508" y="0"/>
                    </a:moveTo>
                    <a:lnTo>
                      <a:pt x="9207" y="5738"/>
                    </a:lnTo>
                    <a:cubicBezTo>
                      <a:pt x="8740" y="7606"/>
                      <a:pt x="8273" y="9540"/>
                      <a:pt x="7739" y="11375"/>
                    </a:cubicBezTo>
                    <a:lnTo>
                      <a:pt x="7539" y="12042"/>
                    </a:lnTo>
                    <a:lnTo>
                      <a:pt x="7305" y="12709"/>
                    </a:lnTo>
                    <a:lnTo>
                      <a:pt x="7265" y="12831"/>
                    </a:lnTo>
                    <a:lnTo>
                      <a:pt x="7265" y="12831"/>
                    </a:lnTo>
                    <a:cubicBezTo>
                      <a:pt x="7175" y="12818"/>
                      <a:pt x="7061" y="12792"/>
                      <a:pt x="6938" y="12743"/>
                    </a:cubicBezTo>
                    <a:cubicBezTo>
                      <a:pt x="6571" y="12609"/>
                      <a:pt x="6205" y="12442"/>
                      <a:pt x="5838" y="12242"/>
                    </a:cubicBezTo>
                    <a:cubicBezTo>
                      <a:pt x="4236" y="11275"/>
                      <a:pt x="2735" y="10107"/>
                      <a:pt x="1334" y="8873"/>
                    </a:cubicBezTo>
                    <a:lnTo>
                      <a:pt x="0" y="10041"/>
                    </a:lnTo>
                    <a:cubicBezTo>
                      <a:pt x="300" y="10474"/>
                      <a:pt x="634" y="10875"/>
                      <a:pt x="934" y="11242"/>
                    </a:cubicBezTo>
                    <a:cubicBezTo>
                      <a:pt x="1268" y="11642"/>
                      <a:pt x="1601" y="12042"/>
                      <a:pt x="1968" y="12409"/>
                    </a:cubicBezTo>
                    <a:cubicBezTo>
                      <a:pt x="2669" y="13210"/>
                      <a:pt x="3469" y="13944"/>
                      <a:pt x="4303" y="14577"/>
                    </a:cubicBezTo>
                    <a:cubicBezTo>
                      <a:pt x="4770" y="14944"/>
                      <a:pt x="5304" y="15244"/>
                      <a:pt x="5838" y="15511"/>
                    </a:cubicBezTo>
                    <a:cubicBezTo>
                      <a:pt x="6138" y="15645"/>
                      <a:pt x="6505" y="15745"/>
                      <a:pt x="6838" y="15845"/>
                    </a:cubicBezTo>
                    <a:cubicBezTo>
                      <a:pt x="7072" y="15895"/>
                      <a:pt x="7305" y="15920"/>
                      <a:pt x="7539" y="15920"/>
                    </a:cubicBezTo>
                    <a:cubicBezTo>
                      <a:pt x="7772" y="15920"/>
                      <a:pt x="8006" y="15895"/>
                      <a:pt x="8239" y="15845"/>
                    </a:cubicBezTo>
                    <a:cubicBezTo>
                      <a:pt x="8773" y="15711"/>
                      <a:pt x="9273" y="15411"/>
                      <a:pt x="9640" y="15011"/>
                    </a:cubicBezTo>
                    <a:cubicBezTo>
                      <a:pt x="9807" y="14811"/>
                      <a:pt x="9941" y="14611"/>
                      <a:pt x="10074" y="14411"/>
                    </a:cubicBezTo>
                    <a:cubicBezTo>
                      <a:pt x="10174" y="14244"/>
                      <a:pt x="10241" y="14077"/>
                      <a:pt x="10307" y="13877"/>
                    </a:cubicBezTo>
                    <a:lnTo>
                      <a:pt x="10608" y="13143"/>
                    </a:lnTo>
                    <a:lnTo>
                      <a:pt x="10875" y="12442"/>
                    </a:lnTo>
                    <a:cubicBezTo>
                      <a:pt x="11575" y="10474"/>
                      <a:pt x="12109" y="8540"/>
                      <a:pt x="12642" y="6605"/>
                    </a:cubicBezTo>
                    <a:cubicBezTo>
                      <a:pt x="13143" y="4637"/>
                      <a:pt x="13610" y="2702"/>
                      <a:pt x="13977" y="734"/>
                    </a:cubicBezTo>
                    <a:lnTo>
                      <a:pt x="10508" y="0"/>
                    </a:ln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0"/>
              <p:cNvSpPr/>
              <p:nvPr/>
            </p:nvSpPr>
            <p:spPr>
              <a:xfrm flipH="1">
                <a:off x="1894913" y="2167324"/>
                <a:ext cx="104218" cy="77722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3036" extrusionOk="0">
                    <a:moveTo>
                      <a:pt x="2603" y="0"/>
                    </a:moveTo>
                    <a:lnTo>
                      <a:pt x="1" y="201"/>
                    </a:lnTo>
                    <a:lnTo>
                      <a:pt x="1902" y="2903"/>
                    </a:lnTo>
                    <a:lnTo>
                      <a:pt x="3537" y="3036"/>
                    </a:lnTo>
                    <a:cubicBezTo>
                      <a:pt x="4070" y="1702"/>
                      <a:pt x="2603" y="0"/>
                      <a:pt x="2603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0"/>
              <p:cNvSpPr/>
              <p:nvPr/>
            </p:nvSpPr>
            <p:spPr>
              <a:xfrm flipH="1">
                <a:off x="1914550" y="2113515"/>
                <a:ext cx="39322" cy="89702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3504" extrusionOk="0">
                    <a:moveTo>
                      <a:pt x="801" y="1"/>
                    </a:moveTo>
                    <a:lnTo>
                      <a:pt x="534" y="1269"/>
                    </a:lnTo>
                    <a:lnTo>
                      <a:pt x="1" y="1602"/>
                    </a:lnTo>
                    <a:lnTo>
                      <a:pt x="1535" y="3503"/>
                    </a:lnTo>
                    <a:lnTo>
                      <a:pt x="1202" y="501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0"/>
              <p:cNvSpPr/>
              <p:nvPr/>
            </p:nvSpPr>
            <p:spPr>
              <a:xfrm flipH="1">
                <a:off x="1323637" y="1438879"/>
                <a:ext cx="274995" cy="342298"/>
              </a:xfrm>
              <a:custGeom>
                <a:avLst/>
                <a:gdLst/>
                <a:ahLst/>
                <a:cxnLst/>
                <a:rect l="l" t="t" r="r" b="b"/>
                <a:pathLst>
                  <a:path w="10742" h="13371" extrusionOk="0">
                    <a:moveTo>
                      <a:pt x="5545" y="1"/>
                    </a:moveTo>
                    <a:cubicBezTo>
                      <a:pt x="4737" y="1"/>
                      <a:pt x="3909" y="211"/>
                      <a:pt x="3136" y="670"/>
                    </a:cubicBezTo>
                    <a:cubicBezTo>
                      <a:pt x="0" y="2505"/>
                      <a:pt x="267" y="7642"/>
                      <a:pt x="1435" y="10644"/>
                    </a:cubicBezTo>
                    <a:cubicBezTo>
                      <a:pt x="2140" y="12433"/>
                      <a:pt x="3727" y="13371"/>
                      <a:pt x="5388" y="13371"/>
                    </a:cubicBezTo>
                    <a:cubicBezTo>
                      <a:pt x="6792" y="13371"/>
                      <a:pt x="8250" y="12701"/>
                      <a:pt x="9274" y="11311"/>
                    </a:cubicBezTo>
                    <a:cubicBezTo>
                      <a:pt x="10741" y="9309"/>
                      <a:pt x="10541" y="7875"/>
                      <a:pt x="10274" y="4406"/>
                    </a:cubicBezTo>
                    <a:cubicBezTo>
                      <a:pt x="10100" y="1796"/>
                      <a:pt x="7907" y="1"/>
                      <a:pt x="5545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0"/>
              <p:cNvSpPr/>
              <p:nvPr/>
            </p:nvSpPr>
            <p:spPr>
              <a:xfrm flipH="1">
                <a:off x="1181506" y="1412000"/>
                <a:ext cx="409446" cy="405811"/>
              </a:xfrm>
              <a:custGeom>
                <a:avLst/>
                <a:gdLst/>
                <a:ahLst/>
                <a:cxnLst/>
                <a:rect l="l" t="t" r="r" b="b"/>
                <a:pathLst>
                  <a:path w="15994" h="15852" extrusionOk="0">
                    <a:moveTo>
                      <a:pt x="7127" y="1"/>
                    </a:moveTo>
                    <a:cubicBezTo>
                      <a:pt x="5724" y="1"/>
                      <a:pt x="4101" y="397"/>
                      <a:pt x="2235" y="1320"/>
                    </a:cubicBezTo>
                    <a:cubicBezTo>
                      <a:pt x="801" y="1920"/>
                      <a:pt x="1" y="3521"/>
                      <a:pt x="334" y="5056"/>
                    </a:cubicBezTo>
                    <a:cubicBezTo>
                      <a:pt x="334" y="5056"/>
                      <a:pt x="669" y="4913"/>
                      <a:pt x="1109" y="4913"/>
                    </a:cubicBezTo>
                    <a:cubicBezTo>
                      <a:pt x="1926" y="4913"/>
                      <a:pt x="3104" y="5406"/>
                      <a:pt x="3169" y="8225"/>
                    </a:cubicBezTo>
                    <a:cubicBezTo>
                      <a:pt x="3236" y="11360"/>
                      <a:pt x="1068" y="15597"/>
                      <a:pt x="1068" y="15597"/>
                    </a:cubicBezTo>
                    <a:cubicBezTo>
                      <a:pt x="1068" y="15597"/>
                      <a:pt x="2270" y="15851"/>
                      <a:pt x="4344" y="15851"/>
                    </a:cubicBezTo>
                    <a:cubicBezTo>
                      <a:pt x="6515" y="15851"/>
                      <a:pt x="9641" y="15572"/>
                      <a:pt x="13343" y="14429"/>
                    </a:cubicBezTo>
                    <a:cubicBezTo>
                      <a:pt x="15994" y="13631"/>
                      <a:pt x="15357" y="1"/>
                      <a:pt x="7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0"/>
              <p:cNvSpPr/>
              <p:nvPr/>
            </p:nvSpPr>
            <p:spPr>
              <a:xfrm flipH="1">
                <a:off x="1450025" y="1495299"/>
                <a:ext cx="101837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3291" extrusionOk="0">
                    <a:moveTo>
                      <a:pt x="475" y="0"/>
                    </a:moveTo>
                    <a:lnTo>
                      <a:pt x="475" y="0"/>
                    </a:lnTo>
                    <a:cubicBezTo>
                      <a:pt x="1" y="1106"/>
                      <a:pt x="96" y="3290"/>
                      <a:pt x="1752" y="3290"/>
                    </a:cubicBezTo>
                    <a:cubicBezTo>
                      <a:pt x="1844" y="3290"/>
                      <a:pt x="1941" y="3283"/>
                      <a:pt x="2043" y="3269"/>
                    </a:cubicBezTo>
                    <a:cubicBezTo>
                      <a:pt x="3977" y="3036"/>
                      <a:pt x="3410" y="1068"/>
                      <a:pt x="3410" y="1068"/>
                    </a:cubicBez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0"/>
              <p:cNvSpPr/>
              <p:nvPr/>
            </p:nvSpPr>
            <p:spPr>
              <a:xfrm flipH="1">
                <a:off x="1484176" y="1584588"/>
                <a:ext cx="63232" cy="84736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3310" extrusionOk="0">
                    <a:moveTo>
                      <a:pt x="1295" y="0"/>
                    </a:moveTo>
                    <a:cubicBezTo>
                      <a:pt x="1154" y="0"/>
                      <a:pt x="1010" y="26"/>
                      <a:pt x="868" y="82"/>
                    </a:cubicBezTo>
                    <a:cubicBezTo>
                      <a:pt x="101" y="448"/>
                      <a:pt x="1" y="1649"/>
                      <a:pt x="201" y="2383"/>
                    </a:cubicBezTo>
                    <a:cubicBezTo>
                      <a:pt x="333" y="2934"/>
                      <a:pt x="712" y="3310"/>
                      <a:pt x="1128" y="3310"/>
                    </a:cubicBezTo>
                    <a:cubicBezTo>
                      <a:pt x="1341" y="3310"/>
                      <a:pt x="1565" y="3210"/>
                      <a:pt x="1769" y="2984"/>
                    </a:cubicBezTo>
                    <a:cubicBezTo>
                      <a:pt x="2236" y="2517"/>
                      <a:pt x="2469" y="1849"/>
                      <a:pt x="2436" y="1182"/>
                    </a:cubicBezTo>
                    <a:cubicBezTo>
                      <a:pt x="2463" y="503"/>
                      <a:pt x="1914" y="0"/>
                      <a:pt x="1295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0"/>
              <p:cNvSpPr/>
              <p:nvPr/>
            </p:nvSpPr>
            <p:spPr>
              <a:xfrm flipH="1">
                <a:off x="1040156" y="4270512"/>
                <a:ext cx="158848" cy="48691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902" extrusionOk="0">
                    <a:moveTo>
                      <a:pt x="0" y="0"/>
                    </a:moveTo>
                    <a:lnTo>
                      <a:pt x="601" y="1902"/>
                    </a:lnTo>
                    <a:lnTo>
                      <a:pt x="6038" y="1902"/>
                    </a:lnTo>
                    <a:lnTo>
                      <a:pt x="6205" y="1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0"/>
              <p:cNvSpPr/>
              <p:nvPr/>
            </p:nvSpPr>
            <p:spPr>
              <a:xfrm flipH="1">
                <a:off x="1280946" y="2395309"/>
                <a:ext cx="22246" cy="4784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869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01"/>
                    </a:cubicBezTo>
                    <a:lnTo>
                      <a:pt x="201" y="1769"/>
                    </a:lnTo>
                    <a:cubicBezTo>
                      <a:pt x="201" y="1835"/>
                      <a:pt x="268" y="1869"/>
                      <a:pt x="334" y="1869"/>
                    </a:cubicBezTo>
                    <a:lnTo>
                      <a:pt x="735" y="1869"/>
                    </a:lnTo>
                    <a:cubicBezTo>
                      <a:pt x="801" y="1869"/>
                      <a:pt x="868" y="1802"/>
                      <a:pt x="835" y="1769"/>
                    </a:cubicBezTo>
                    <a:lnTo>
                      <a:pt x="668" y="101"/>
                    </a:lnTo>
                    <a:cubicBezTo>
                      <a:pt x="668" y="34"/>
                      <a:pt x="601" y="1"/>
                      <a:pt x="5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0"/>
              <p:cNvSpPr/>
              <p:nvPr/>
            </p:nvSpPr>
            <p:spPr>
              <a:xfrm flipH="1">
                <a:off x="1520042" y="2395309"/>
                <a:ext cx="21376" cy="47846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869" extrusionOk="0">
                    <a:moveTo>
                      <a:pt x="134" y="1"/>
                    </a:moveTo>
                    <a:cubicBezTo>
                      <a:pt x="34" y="1"/>
                      <a:pt x="0" y="34"/>
                      <a:pt x="0" y="101"/>
                    </a:cubicBezTo>
                    <a:lnTo>
                      <a:pt x="167" y="1769"/>
                    </a:lnTo>
                    <a:cubicBezTo>
                      <a:pt x="167" y="1835"/>
                      <a:pt x="234" y="1869"/>
                      <a:pt x="334" y="1869"/>
                    </a:cubicBezTo>
                    <a:lnTo>
                      <a:pt x="701" y="1869"/>
                    </a:lnTo>
                    <a:cubicBezTo>
                      <a:pt x="801" y="1869"/>
                      <a:pt x="834" y="1802"/>
                      <a:pt x="834" y="1769"/>
                    </a:cubicBezTo>
                    <a:lnTo>
                      <a:pt x="667" y="101"/>
                    </a:lnTo>
                    <a:cubicBezTo>
                      <a:pt x="667" y="34"/>
                      <a:pt x="601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0"/>
              <p:cNvSpPr/>
              <p:nvPr/>
            </p:nvSpPr>
            <p:spPr>
              <a:xfrm flipH="1">
                <a:off x="1432949" y="4270512"/>
                <a:ext cx="154598" cy="48691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1902" extrusionOk="0">
                    <a:moveTo>
                      <a:pt x="6039" y="0"/>
                    </a:moveTo>
                    <a:lnTo>
                      <a:pt x="1" y="267"/>
                    </a:lnTo>
                    <a:lnTo>
                      <a:pt x="401" y="1902"/>
                    </a:lnTo>
                    <a:lnTo>
                      <a:pt x="5838" y="1902"/>
                    </a:lnTo>
                    <a:lnTo>
                      <a:pt x="60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0"/>
              <p:cNvSpPr/>
              <p:nvPr/>
            </p:nvSpPr>
            <p:spPr>
              <a:xfrm flipH="1">
                <a:off x="1227149" y="2399277"/>
                <a:ext cx="397952" cy="39629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548" extrusionOk="0">
                    <a:moveTo>
                      <a:pt x="14680" y="0"/>
                    </a:moveTo>
                    <a:cubicBezTo>
                      <a:pt x="14659" y="0"/>
                      <a:pt x="14636" y="4"/>
                      <a:pt x="14611" y="13"/>
                    </a:cubicBezTo>
                    <a:lnTo>
                      <a:pt x="234" y="13"/>
                    </a:lnTo>
                    <a:cubicBezTo>
                      <a:pt x="100" y="13"/>
                      <a:pt x="0" y="79"/>
                      <a:pt x="0" y="146"/>
                    </a:cubicBezTo>
                    <a:lnTo>
                      <a:pt x="134" y="1414"/>
                    </a:lnTo>
                    <a:cubicBezTo>
                      <a:pt x="134" y="1480"/>
                      <a:pt x="234" y="1547"/>
                      <a:pt x="367" y="1547"/>
                    </a:cubicBezTo>
                    <a:lnTo>
                      <a:pt x="15244" y="1547"/>
                    </a:lnTo>
                    <a:cubicBezTo>
                      <a:pt x="15411" y="1547"/>
                      <a:pt x="15545" y="1447"/>
                      <a:pt x="15478" y="1347"/>
                    </a:cubicBezTo>
                    <a:lnTo>
                      <a:pt x="14844" y="113"/>
                    </a:lnTo>
                    <a:cubicBezTo>
                      <a:pt x="14794" y="38"/>
                      <a:pt x="14744" y="0"/>
                      <a:pt x="14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0"/>
              <p:cNvSpPr/>
              <p:nvPr/>
            </p:nvSpPr>
            <p:spPr>
              <a:xfrm flipH="1">
                <a:off x="1227149" y="2399277"/>
                <a:ext cx="397952" cy="39629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548" extrusionOk="0">
                    <a:moveTo>
                      <a:pt x="14680" y="0"/>
                    </a:moveTo>
                    <a:cubicBezTo>
                      <a:pt x="14659" y="0"/>
                      <a:pt x="14636" y="4"/>
                      <a:pt x="14611" y="13"/>
                    </a:cubicBezTo>
                    <a:lnTo>
                      <a:pt x="234" y="13"/>
                    </a:lnTo>
                    <a:cubicBezTo>
                      <a:pt x="100" y="13"/>
                      <a:pt x="0" y="79"/>
                      <a:pt x="0" y="146"/>
                    </a:cubicBezTo>
                    <a:lnTo>
                      <a:pt x="134" y="1414"/>
                    </a:lnTo>
                    <a:cubicBezTo>
                      <a:pt x="134" y="1480"/>
                      <a:pt x="234" y="1547"/>
                      <a:pt x="367" y="1547"/>
                    </a:cubicBezTo>
                    <a:lnTo>
                      <a:pt x="15244" y="1547"/>
                    </a:lnTo>
                    <a:cubicBezTo>
                      <a:pt x="15411" y="1547"/>
                      <a:pt x="15545" y="1447"/>
                      <a:pt x="15478" y="1347"/>
                    </a:cubicBezTo>
                    <a:lnTo>
                      <a:pt x="14844" y="113"/>
                    </a:lnTo>
                    <a:cubicBezTo>
                      <a:pt x="14794" y="38"/>
                      <a:pt x="14744" y="0"/>
                      <a:pt x="14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0"/>
              <p:cNvSpPr/>
              <p:nvPr/>
            </p:nvSpPr>
            <p:spPr>
              <a:xfrm flipH="1">
                <a:off x="1280946" y="2395309"/>
                <a:ext cx="22246" cy="4784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869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01"/>
                    </a:cubicBezTo>
                    <a:lnTo>
                      <a:pt x="201" y="1769"/>
                    </a:lnTo>
                    <a:cubicBezTo>
                      <a:pt x="201" y="1835"/>
                      <a:pt x="268" y="1869"/>
                      <a:pt x="334" y="1869"/>
                    </a:cubicBezTo>
                    <a:lnTo>
                      <a:pt x="735" y="1869"/>
                    </a:lnTo>
                    <a:cubicBezTo>
                      <a:pt x="801" y="1869"/>
                      <a:pt x="868" y="1802"/>
                      <a:pt x="835" y="1769"/>
                    </a:cubicBezTo>
                    <a:lnTo>
                      <a:pt x="668" y="101"/>
                    </a:lnTo>
                    <a:cubicBezTo>
                      <a:pt x="668" y="34"/>
                      <a:pt x="601" y="1"/>
                      <a:pt x="5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0"/>
              <p:cNvSpPr/>
              <p:nvPr/>
            </p:nvSpPr>
            <p:spPr>
              <a:xfrm flipH="1">
                <a:off x="1520042" y="2395309"/>
                <a:ext cx="21376" cy="47846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869" extrusionOk="0">
                    <a:moveTo>
                      <a:pt x="134" y="1"/>
                    </a:moveTo>
                    <a:cubicBezTo>
                      <a:pt x="34" y="1"/>
                      <a:pt x="0" y="34"/>
                      <a:pt x="0" y="101"/>
                    </a:cubicBezTo>
                    <a:lnTo>
                      <a:pt x="167" y="1769"/>
                    </a:lnTo>
                    <a:cubicBezTo>
                      <a:pt x="167" y="1835"/>
                      <a:pt x="234" y="1869"/>
                      <a:pt x="334" y="1869"/>
                    </a:cubicBezTo>
                    <a:lnTo>
                      <a:pt x="701" y="1869"/>
                    </a:lnTo>
                    <a:cubicBezTo>
                      <a:pt x="801" y="1869"/>
                      <a:pt x="834" y="1802"/>
                      <a:pt x="834" y="1769"/>
                    </a:cubicBezTo>
                    <a:lnTo>
                      <a:pt x="667" y="101"/>
                    </a:lnTo>
                    <a:cubicBezTo>
                      <a:pt x="667" y="34"/>
                      <a:pt x="601" y="1"/>
                      <a:pt x="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0"/>
              <p:cNvSpPr/>
              <p:nvPr/>
            </p:nvSpPr>
            <p:spPr>
              <a:xfrm flipH="1">
                <a:off x="1519191" y="1877646"/>
                <a:ext cx="199859" cy="263245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10283" extrusionOk="0">
                    <a:moveTo>
                      <a:pt x="4030" y="0"/>
                    </a:moveTo>
                    <a:cubicBezTo>
                      <a:pt x="3574" y="0"/>
                      <a:pt x="3054" y="85"/>
                      <a:pt x="2436" y="242"/>
                    </a:cubicBezTo>
                    <a:cubicBezTo>
                      <a:pt x="1002" y="609"/>
                      <a:pt x="1" y="6513"/>
                      <a:pt x="1" y="6513"/>
                    </a:cubicBezTo>
                    <a:lnTo>
                      <a:pt x="5572" y="10282"/>
                    </a:lnTo>
                    <a:cubicBezTo>
                      <a:pt x="5572" y="10282"/>
                      <a:pt x="7807" y="3244"/>
                      <a:pt x="6672" y="1643"/>
                    </a:cubicBezTo>
                    <a:cubicBezTo>
                      <a:pt x="5848" y="489"/>
                      <a:pt x="5124" y="0"/>
                      <a:pt x="40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3" name="Google Shape;1213;p50"/>
          <p:cNvGrpSpPr/>
          <p:nvPr/>
        </p:nvGrpSpPr>
        <p:grpSpPr>
          <a:xfrm>
            <a:off x="6311852" y="1287166"/>
            <a:ext cx="2495606" cy="3435844"/>
            <a:chOff x="5928394" y="1169179"/>
            <a:chExt cx="2495606" cy="3435844"/>
          </a:xfrm>
        </p:grpSpPr>
        <p:sp>
          <p:nvSpPr>
            <p:cNvPr id="1214" name="Google Shape;1214;p50"/>
            <p:cNvSpPr/>
            <p:nvPr/>
          </p:nvSpPr>
          <p:spPr>
            <a:xfrm flipH="1">
              <a:off x="7148465" y="4415424"/>
              <a:ext cx="1275535" cy="189599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5" name="Google Shape;1215;p50"/>
            <p:cNvGrpSpPr/>
            <p:nvPr/>
          </p:nvGrpSpPr>
          <p:grpSpPr>
            <a:xfrm>
              <a:off x="7148475" y="1411383"/>
              <a:ext cx="1101650" cy="3117026"/>
              <a:chOff x="7148475" y="1411383"/>
              <a:chExt cx="1101650" cy="3117026"/>
            </a:xfrm>
          </p:grpSpPr>
          <p:sp>
            <p:nvSpPr>
              <p:cNvPr id="1216" name="Google Shape;1216;p50"/>
              <p:cNvSpPr/>
              <p:nvPr/>
            </p:nvSpPr>
            <p:spPr>
              <a:xfrm>
                <a:off x="7236875" y="2107463"/>
                <a:ext cx="62575" cy="15164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6206" extrusionOk="0">
                    <a:moveTo>
                      <a:pt x="568" y="1"/>
                    </a:moveTo>
                    <a:cubicBezTo>
                      <a:pt x="234" y="1"/>
                      <a:pt x="1" y="334"/>
                      <a:pt x="101" y="634"/>
                    </a:cubicBezTo>
                    <a:lnTo>
                      <a:pt x="1835" y="6205"/>
                    </a:lnTo>
                    <a:lnTo>
                      <a:pt x="2502" y="620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0"/>
              <p:cNvSpPr/>
              <p:nvPr/>
            </p:nvSpPr>
            <p:spPr>
              <a:xfrm>
                <a:off x="7148475" y="2144971"/>
                <a:ext cx="107600" cy="2616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0708" extrusionOk="0">
                    <a:moveTo>
                      <a:pt x="1002" y="0"/>
                    </a:moveTo>
                    <a:cubicBezTo>
                      <a:pt x="434" y="0"/>
                      <a:pt x="1" y="567"/>
                      <a:pt x="168" y="1134"/>
                    </a:cubicBezTo>
                    <a:lnTo>
                      <a:pt x="2903" y="10074"/>
                    </a:lnTo>
                    <a:cubicBezTo>
                      <a:pt x="3036" y="10441"/>
                      <a:pt x="3370" y="10708"/>
                      <a:pt x="3737" y="10708"/>
                    </a:cubicBezTo>
                    <a:lnTo>
                      <a:pt x="4304" y="10708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0"/>
              <p:cNvSpPr/>
              <p:nvPr/>
            </p:nvSpPr>
            <p:spPr>
              <a:xfrm>
                <a:off x="7172675" y="1970896"/>
                <a:ext cx="481200" cy="435725"/>
              </a:xfrm>
              <a:custGeom>
                <a:avLst/>
                <a:gdLst/>
                <a:ahLst/>
                <a:cxnLst/>
                <a:rect l="l" t="t" r="r" b="b"/>
                <a:pathLst>
                  <a:path w="19248" h="17832" extrusionOk="0">
                    <a:moveTo>
                      <a:pt x="3831" y="0"/>
                    </a:moveTo>
                    <a:cubicBezTo>
                      <a:pt x="3694" y="0"/>
                      <a:pt x="3556" y="125"/>
                      <a:pt x="3636" y="286"/>
                    </a:cubicBezTo>
                    <a:lnTo>
                      <a:pt x="5271" y="5590"/>
                    </a:lnTo>
                    <a:lnTo>
                      <a:pt x="3169" y="5590"/>
                    </a:lnTo>
                    <a:lnTo>
                      <a:pt x="3636" y="7091"/>
                    </a:lnTo>
                    <a:lnTo>
                      <a:pt x="0" y="7091"/>
                    </a:lnTo>
                    <a:lnTo>
                      <a:pt x="3336" y="17832"/>
                    </a:lnTo>
                    <a:lnTo>
                      <a:pt x="19247" y="17832"/>
                    </a:lnTo>
                    <a:lnTo>
                      <a:pt x="15945" y="7091"/>
                    </a:lnTo>
                    <a:lnTo>
                      <a:pt x="12843" y="7091"/>
                    </a:lnTo>
                    <a:lnTo>
                      <a:pt x="12376" y="5590"/>
                    </a:lnTo>
                    <a:lnTo>
                      <a:pt x="10107" y="5590"/>
                    </a:lnTo>
                    <a:lnTo>
                      <a:pt x="9273" y="2921"/>
                    </a:lnTo>
                    <a:cubicBezTo>
                      <a:pt x="9246" y="2811"/>
                      <a:pt x="9172" y="2746"/>
                      <a:pt x="9072" y="2746"/>
                    </a:cubicBezTo>
                    <a:cubicBezTo>
                      <a:pt x="9051" y="2746"/>
                      <a:pt x="9030" y="2749"/>
                      <a:pt x="9007" y="2754"/>
                    </a:cubicBezTo>
                    <a:cubicBezTo>
                      <a:pt x="8907" y="2788"/>
                      <a:pt x="8840" y="2921"/>
                      <a:pt x="8873" y="3021"/>
                    </a:cubicBezTo>
                    <a:lnTo>
                      <a:pt x="9674" y="5590"/>
                    </a:lnTo>
                    <a:lnTo>
                      <a:pt x="5704" y="5590"/>
                    </a:lnTo>
                    <a:lnTo>
                      <a:pt x="4036" y="186"/>
                    </a:lnTo>
                    <a:cubicBezTo>
                      <a:pt x="4010" y="54"/>
                      <a:pt x="3921" y="0"/>
                      <a:pt x="38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0"/>
              <p:cNvSpPr/>
              <p:nvPr/>
            </p:nvSpPr>
            <p:spPr>
              <a:xfrm>
                <a:off x="7172675" y="1970896"/>
                <a:ext cx="481200" cy="435725"/>
              </a:xfrm>
              <a:custGeom>
                <a:avLst/>
                <a:gdLst/>
                <a:ahLst/>
                <a:cxnLst/>
                <a:rect l="l" t="t" r="r" b="b"/>
                <a:pathLst>
                  <a:path w="19248" h="17832" extrusionOk="0">
                    <a:moveTo>
                      <a:pt x="3831" y="0"/>
                    </a:moveTo>
                    <a:cubicBezTo>
                      <a:pt x="3694" y="0"/>
                      <a:pt x="3556" y="125"/>
                      <a:pt x="3636" y="286"/>
                    </a:cubicBezTo>
                    <a:lnTo>
                      <a:pt x="5271" y="5590"/>
                    </a:lnTo>
                    <a:lnTo>
                      <a:pt x="3169" y="5590"/>
                    </a:lnTo>
                    <a:lnTo>
                      <a:pt x="3636" y="7091"/>
                    </a:lnTo>
                    <a:lnTo>
                      <a:pt x="0" y="7091"/>
                    </a:lnTo>
                    <a:lnTo>
                      <a:pt x="3336" y="17832"/>
                    </a:lnTo>
                    <a:lnTo>
                      <a:pt x="19247" y="17832"/>
                    </a:lnTo>
                    <a:lnTo>
                      <a:pt x="15945" y="7091"/>
                    </a:lnTo>
                    <a:lnTo>
                      <a:pt x="12843" y="7091"/>
                    </a:lnTo>
                    <a:lnTo>
                      <a:pt x="12376" y="5590"/>
                    </a:lnTo>
                    <a:lnTo>
                      <a:pt x="10107" y="5590"/>
                    </a:lnTo>
                    <a:lnTo>
                      <a:pt x="9273" y="2921"/>
                    </a:lnTo>
                    <a:cubicBezTo>
                      <a:pt x="9246" y="2811"/>
                      <a:pt x="9172" y="2746"/>
                      <a:pt x="9072" y="2746"/>
                    </a:cubicBezTo>
                    <a:cubicBezTo>
                      <a:pt x="9051" y="2746"/>
                      <a:pt x="9030" y="2749"/>
                      <a:pt x="9007" y="2754"/>
                    </a:cubicBezTo>
                    <a:cubicBezTo>
                      <a:pt x="8907" y="2788"/>
                      <a:pt x="8840" y="2921"/>
                      <a:pt x="8873" y="3021"/>
                    </a:cubicBezTo>
                    <a:lnTo>
                      <a:pt x="9674" y="5590"/>
                    </a:lnTo>
                    <a:lnTo>
                      <a:pt x="5704" y="5590"/>
                    </a:lnTo>
                    <a:lnTo>
                      <a:pt x="4036" y="186"/>
                    </a:lnTo>
                    <a:cubicBezTo>
                      <a:pt x="4010" y="54"/>
                      <a:pt x="3921" y="0"/>
                      <a:pt x="38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0"/>
              <p:cNvSpPr/>
              <p:nvPr/>
            </p:nvSpPr>
            <p:spPr>
              <a:xfrm>
                <a:off x="7812300" y="1952594"/>
                <a:ext cx="242700" cy="467881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19148" extrusionOk="0">
                    <a:moveTo>
                      <a:pt x="3903" y="1"/>
                    </a:moveTo>
                    <a:lnTo>
                      <a:pt x="0" y="2469"/>
                    </a:lnTo>
                    <a:lnTo>
                      <a:pt x="1201" y="4537"/>
                    </a:lnTo>
                    <a:lnTo>
                      <a:pt x="2368" y="6672"/>
                    </a:lnTo>
                    <a:cubicBezTo>
                      <a:pt x="3136" y="8107"/>
                      <a:pt x="3870" y="9541"/>
                      <a:pt x="4570" y="11009"/>
                    </a:cubicBezTo>
                    <a:cubicBezTo>
                      <a:pt x="4904" y="11743"/>
                      <a:pt x="5204" y="12443"/>
                      <a:pt x="5504" y="13177"/>
                    </a:cubicBezTo>
                    <a:lnTo>
                      <a:pt x="5571" y="13310"/>
                    </a:lnTo>
                    <a:cubicBezTo>
                      <a:pt x="5571" y="13310"/>
                      <a:pt x="5571" y="13344"/>
                      <a:pt x="5571" y="13344"/>
                    </a:cubicBezTo>
                    <a:cubicBezTo>
                      <a:pt x="5571" y="13344"/>
                      <a:pt x="5604" y="13377"/>
                      <a:pt x="5604" y="13410"/>
                    </a:cubicBezTo>
                    <a:cubicBezTo>
                      <a:pt x="5637" y="13444"/>
                      <a:pt x="5637" y="13477"/>
                      <a:pt x="5671" y="13510"/>
                    </a:cubicBezTo>
                    <a:cubicBezTo>
                      <a:pt x="5671" y="13677"/>
                      <a:pt x="5671" y="13844"/>
                      <a:pt x="5604" y="13977"/>
                    </a:cubicBezTo>
                    <a:cubicBezTo>
                      <a:pt x="5371" y="14545"/>
                      <a:pt x="5037" y="15078"/>
                      <a:pt x="4603" y="15512"/>
                    </a:cubicBezTo>
                    <a:cubicBezTo>
                      <a:pt x="4103" y="16046"/>
                      <a:pt x="3536" y="16579"/>
                      <a:pt x="2969" y="17046"/>
                    </a:cubicBezTo>
                    <a:lnTo>
                      <a:pt x="3970" y="19148"/>
                    </a:lnTo>
                    <a:cubicBezTo>
                      <a:pt x="4403" y="19014"/>
                      <a:pt x="4870" y="18848"/>
                      <a:pt x="5304" y="18647"/>
                    </a:cubicBezTo>
                    <a:cubicBezTo>
                      <a:pt x="5738" y="18481"/>
                      <a:pt x="6138" y="18247"/>
                      <a:pt x="6538" y="18014"/>
                    </a:cubicBezTo>
                    <a:cubicBezTo>
                      <a:pt x="7472" y="17480"/>
                      <a:pt x="8306" y="16713"/>
                      <a:pt x="8906" y="15845"/>
                    </a:cubicBezTo>
                    <a:cubicBezTo>
                      <a:pt x="9273" y="15245"/>
                      <a:pt x="9540" y="14611"/>
                      <a:pt x="9640" y="13944"/>
                    </a:cubicBezTo>
                    <a:cubicBezTo>
                      <a:pt x="9707" y="13544"/>
                      <a:pt x="9707" y="13177"/>
                      <a:pt x="9674" y="12810"/>
                    </a:cubicBezTo>
                    <a:cubicBezTo>
                      <a:pt x="9640" y="12610"/>
                      <a:pt x="9607" y="12410"/>
                      <a:pt x="9574" y="12243"/>
                    </a:cubicBezTo>
                    <a:lnTo>
                      <a:pt x="9507" y="11976"/>
                    </a:lnTo>
                    <a:lnTo>
                      <a:pt x="9440" y="11809"/>
                    </a:lnTo>
                    <a:cubicBezTo>
                      <a:pt x="9173" y="10975"/>
                      <a:pt x="8906" y="10108"/>
                      <a:pt x="8573" y="9307"/>
                    </a:cubicBezTo>
                    <a:cubicBezTo>
                      <a:pt x="7939" y="7673"/>
                      <a:pt x="7239" y="6072"/>
                      <a:pt x="6438" y="4537"/>
                    </a:cubicBezTo>
                    <a:cubicBezTo>
                      <a:pt x="6071" y="3770"/>
                      <a:pt x="5671" y="3003"/>
                      <a:pt x="5237" y="2269"/>
                    </a:cubicBezTo>
                    <a:cubicBezTo>
                      <a:pt x="4804" y="1502"/>
                      <a:pt x="4403" y="768"/>
                      <a:pt x="3903" y="1"/>
                    </a:cubicBezTo>
                    <a:close/>
                  </a:path>
                </a:pathLst>
              </a:custGeom>
              <a:solidFill>
                <a:srgbClr val="AC7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0"/>
              <p:cNvSpPr/>
              <p:nvPr/>
            </p:nvSpPr>
            <p:spPr>
              <a:xfrm>
                <a:off x="7854825" y="2349541"/>
                <a:ext cx="68400" cy="87184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3568" extrusionOk="0">
                    <a:moveTo>
                      <a:pt x="100" y="1"/>
                    </a:moveTo>
                    <a:lnTo>
                      <a:pt x="0" y="3537"/>
                    </a:lnTo>
                    <a:cubicBezTo>
                      <a:pt x="0" y="3537"/>
                      <a:pt x="197" y="3568"/>
                      <a:pt x="498" y="3568"/>
                    </a:cubicBezTo>
                    <a:cubicBezTo>
                      <a:pt x="1081" y="3568"/>
                      <a:pt x="2054" y="3451"/>
                      <a:pt x="2736" y="2769"/>
                    </a:cubicBezTo>
                    <a:lnTo>
                      <a:pt x="2302" y="601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rgbClr val="AC7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0"/>
              <p:cNvSpPr/>
              <p:nvPr/>
            </p:nvSpPr>
            <p:spPr>
              <a:xfrm>
                <a:off x="7779775" y="2335686"/>
                <a:ext cx="77575" cy="100281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4104" extrusionOk="0">
                    <a:moveTo>
                      <a:pt x="0" y="1"/>
                    </a:moveTo>
                    <a:lnTo>
                      <a:pt x="501" y="3103"/>
                    </a:lnTo>
                    <a:lnTo>
                      <a:pt x="3002" y="4104"/>
                    </a:lnTo>
                    <a:lnTo>
                      <a:pt x="3102" y="5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0"/>
              <p:cNvSpPr/>
              <p:nvPr/>
            </p:nvSpPr>
            <p:spPr>
              <a:xfrm>
                <a:off x="7537100" y="1593057"/>
                <a:ext cx="17525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885" extrusionOk="0">
                    <a:moveTo>
                      <a:pt x="391" y="0"/>
                    </a:moveTo>
                    <a:cubicBezTo>
                      <a:pt x="240" y="0"/>
                      <a:pt x="97" y="160"/>
                      <a:pt x="67" y="405"/>
                    </a:cubicBezTo>
                    <a:cubicBezTo>
                      <a:pt x="0" y="638"/>
                      <a:pt x="100" y="838"/>
                      <a:pt x="267" y="872"/>
                    </a:cubicBezTo>
                    <a:cubicBezTo>
                      <a:pt x="289" y="880"/>
                      <a:pt x="311" y="885"/>
                      <a:pt x="333" y="885"/>
                    </a:cubicBezTo>
                    <a:cubicBezTo>
                      <a:pt x="476" y="885"/>
                      <a:pt x="605" y="707"/>
                      <a:pt x="634" y="505"/>
                    </a:cubicBezTo>
                    <a:cubicBezTo>
                      <a:pt x="701" y="271"/>
                      <a:pt x="601" y="38"/>
                      <a:pt x="434" y="4"/>
                    </a:cubicBezTo>
                    <a:cubicBezTo>
                      <a:pt x="420" y="1"/>
                      <a:pt x="406" y="0"/>
                      <a:pt x="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0"/>
              <p:cNvSpPr/>
              <p:nvPr/>
            </p:nvSpPr>
            <p:spPr>
              <a:xfrm>
                <a:off x="7508750" y="1615977"/>
                <a:ext cx="40050" cy="55541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2273" extrusionOk="0">
                    <a:moveTo>
                      <a:pt x="1601" y="0"/>
                    </a:moveTo>
                    <a:lnTo>
                      <a:pt x="1601" y="0"/>
                    </a:lnTo>
                    <a:cubicBezTo>
                      <a:pt x="1134" y="667"/>
                      <a:pt x="634" y="1268"/>
                      <a:pt x="0" y="1835"/>
                    </a:cubicBezTo>
                    <a:cubicBezTo>
                      <a:pt x="275" y="2110"/>
                      <a:pt x="634" y="2273"/>
                      <a:pt x="1025" y="2273"/>
                    </a:cubicBezTo>
                    <a:cubicBezTo>
                      <a:pt x="1061" y="2273"/>
                      <a:pt x="1098" y="2271"/>
                      <a:pt x="1134" y="2269"/>
                    </a:cubicBezTo>
                    <a:lnTo>
                      <a:pt x="1601" y="0"/>
                    </a:lnTo>
                    <a:close/>
                  </a:path>
                </a:pathLst>
              </a:custGeom>
              <a:solidFill>
                <a:srgbClr val="AC7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0"/>
              <p:cNvSpPr/>
              <p:nvPr/>
            </p:nvSpPr>
            <p:spPr>
              <a:xfrm>
                <a:off x="7550425" y="1558824"/>
                <a:ext cx="35900" cy="18057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739" extrusionOk="0">
                    <a:moveTo>
                      <a:pt x="251" y="0"/>
                    </a:moveTo>
                    <a:cubicBezTo>
                      <a:pt x="212" y="0"/>
                      <a:pt x="173" y="1"/>
                      <a:pt x="134" y="4"/>
                    </a:cubicBezTo>
                    <a:cubicBezTo>
                      <a:pt x="34" y="38"/>
                      <a:pt x="1" y="104"/>
                      <a:pt x="1" y="171"/>
                    </a:cubicBezTo>
                    <a:cubicBezTo>
                      <a:pt x="34" y="271"/>
                      <a:pt x="101" y="304"/>
                      <a:pt x="168" y="304"/>
                    </a:cubicBezTo>
                    <a:cubicBezTo>
                      <a:pt x="204" y="301"/>
                      <a:pt x="241" y="299"/>
                      <a:pt x="278" y="299"/>
                    </a:cubicBezTo>
                    <a:cubicBezTo>
                      <a:pt x="607" y="299"/>
                      <a:pt x="925" y="435"/>
                      <a:pt x="1135" y="705"/>
                    </a:cubicBezTo>
                    <a:cubicBezTo>
                      <a:pt x="1168" y="738"/>
                      <a:pt x="1235" y="738"/>
                      <a:pt x="1269" y="738"/>
                    </a:cubicBezTo>
                    <a:cubicBezTo>
                      <a:pt x="1302" y="738"/>
                      <a:pt x="1335" y="738"/>
                      <a:pt x="1369" y="705"/>
                    </a:cubicBezTo>
                    <a:cubicBezTo>
                      <a:pt x="1435" y="638"/>
                      <a:pt x="1435" y="538"/>
                      <a:pt x="1369" y="505"/>
                    </a:cubicBezTo>
                    <a:cubicBezTo>
                      <a:pt x="1093" y="168"/>
                      <a:pt x="678" y="0"/>
                      <a:pt x="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0"/>
              <p:cNvSpPr/>
              <p:nvPr/>
            </p:nvSpPr>
            <p:spPr>
              <a:xfrm>
                <a:off x="7508750" y="1688525"/>
                <a:ext cx="234350" cy="246989"/>
              </a:xfrm>
              <a:custGeom>
                <a:avLst/>
                <a:gdLst/>
                <a:ahLst/>
                <a:cxnLst/>
                <a:rect l="l" t="t" r="r" b="b"/>
                <a:pathLst>
                  <a:path w="9374" h="10108" extrusionOk="0">
                    <a:moveTo>
                      <a:pt x="8673" y="0"/>
                    </a:moveTo>
                    <a:lnTo>
                      <a:pt x="4403" y="3669"/>
                    </a:lnTo>
                    <a:cubicBezTo>
                      <a:pt x="4837" y="5404"/>
                      <a:pt x="4904" y="7239"/>
                      <a:pt x="2402" y="7839"/>
                    </a:cubicBezTo>
                    <a:cubicBezTo>
                      <a:pt x="2402" y="7839"/>
                      <a:pt x="0" y="10107"/>
                      <a:pt x="4603" y="10107"/>
                    </a:cubicBezTo>
                    <a:cubicBezTo>
                      <a:pt x="8773" y="10107"/>
                      <a:pt x="9373" y="7839"/>
                      <a:pt x="9373" y="7839"/>
                    </a:cubicBezTo>
                    <a:cubicBezTo>
                      <a:pt x="7806" y="6338"/>
                      <a:pt x="8239" y="2235"/>
                      <a:pt x="8673" y="0"/>
                    </a:cubicBezTo>
                    <a:close/>
                  </a:path>
                </a:pathLst>
              </a:custGeom>
              <a:solidFill>
                <a:srgbClr val="AC7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0"/>
              <p:cNvSpPr/>
              <p:nvPr/>
            </p:nvSpPr>
            <p:spPr>
              <a:xfrm>
                <a:off x="7560450" y="1841757"/>
                <a:ext cx="222675" cy="52193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2136" extrusionOk="0">
                    <a:moveTo>
                      <a:pt x="2663" y="1"/>
                    </a:moveTo>
                    <a:cubicBezTo>
                      <a:pt x="1689" y="1"/>
                      <a:pt x="830" y="56"/>
                      <a:pt x="334" y="200"/>
                    </a:cubicBezTo>
                    <a:cubicBezTo>
                      <a:pt x="834" y="1068"/>
                      <a:pt x="0" y="2135"/>
                      <a:pt x="0" y="2135"/>
                    </a:cubicBezTo>
                    <a:lnTo>
                      <a:pt x="8206" y="2002"/>
                    </a:lnTo>
                    <a:cubicBezTo>
                      <a:pt x="8540" y="1368"/>
                      <a:pt x="8907" y="667"/>
                      <a:pt x="8139" y="434"/>
                    </a:cubicBezTo>
                    <a:cubicBezTo>
                      <a:pt x="7564" y="273"/>
                      <a:pt x="4830" y="1"/>
                      <a:pt x="26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0"/>
              <p:cNvSpPr/>
              <p:nvPr/>
            </p:nvSpPr>
            <p:spPr>
              <a:xfrm>
                <a:off x="8082475" y="4427371"/>
                <a:ext cx="42575" cy="17227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705" extrusionOk="0">
                    <a:moveTo>
                      <a:pt x="575" y="152"/>
                    </a:moveTo>
                    <a:cubicBezTo>
                      <a:pt x="860" y="152"/>
                      <a:pt x="1159" y="216"/>
                      <a:pt x="1435" y="327"/>
                    </a:cubicBezTo>
                    <a:cubicBezTo>
                      <a:pt x="1125" y="446"/>
                      <a:pt x="731" y="548"/>
                      <a:pt x="469" y="548"/>
                    </a:cubicBezTo>
                    <a:cubicBezTo>
                      <a:pt x="365" y="548"/>
                      <a:pt x="282" y="532"/>
                      <a:pt x="234" y="494"/>
                    </a:cubicBezTo>
                    <a:cubicBezTo>
                      <a:pt x="201" y="494"/>
                      <a:pt x="168" y="427"/>
                      <a:pt x="201" y="293"/>
                    </a:cubicBezTo>
                    <a:cubicBezTo>
                      <a:pt x="201" y="260"/>
                      <a:pt x="268" y="193"/>
                      <a:pt x="301" y="193"/>
                    </a:cubicBezTo>
                    <a:cubicBezTo>
                      <a:pt x="334" y="160"/>
                      <a:pt x="368" y="160"/>
                      <a:pt x="401" y="160"/>
                    </a:cubicBezTo>
                    <a:cubicBezTo>
                      <a:pt x="458" y="154"/>
                      <a:pt x="517" y="152"/>
                      <a:pt x="575" y="152"/>
                    </a:cubicBezTo>
                    <a:close/>
                    <a:moveTo>
                      <a:pt x="565" y="1"/>
                    </a:moveTo>
                    <a:cubicBezTo>
                      <a:pt x="441" y="1"/>
                      <a:pt x="326" y="18"/>
                      <a:pt x="234" y="60"/>
                    </a:cubicBezTo>
                    <a:cubicBezTo>
                      <a:pt x="168" y="93"/>
                      <a:pt x="101" y="160"/>
                      <a:pt x="68" y="260"/>
                    </a:cubicBezTo>
                    <a:cubicBezTo>
                      <a:pt x="1" y="394"/>
                      <a:pt x="34" y="527"/>
                      <a:pt x="134" y="594"/>
                    </a:cubicBezTo>
                    <a:cubicBezTo>
                      <a:pt x="271" y="672"/>
                      <a:pt x="419" y="704"/>
                      <a:pt x="572" y="704"/>
                    </a:cubicBezTo>
                    <a:cubicBezTo>
                      <a:pt x="680" y="704"/>
                      <a:pt x="791" y="688"/>
                      <a:pt x="901" y="660"/>
                    </a:cubicBezTo>
                    <a:cubicBezTo>
                      <a:pt x="1168" y="594"/>
                      <a:pt x="1402" y="494"/>
                      <a:pt x="1669" y="394"/>
                    </a:cubicBezTo>
                    <a:cubicBezTo>
                      <a:pt x="1669" y="394"/>
                      <a:pt x="1702" y="360"/>
                      <a:pt x="1702" y="327"/>
                    </a:cubicBezTo>
                    <a:cubicBezTo>
                      <a:pt x="1702" y="293"/>
                      <a:pt x="1669" y="260"/>
                      <a:pt x="1635" y="260"/>
                    </a:cubicBezTo>
                    <a:cubicBezTo>
                      <a:pt x="1609" y="234"/>
                      <a:pt x="1024" y="1"/>
                      <a:pt x="5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0"/>
              <p:cNvSpPr/>
              <p:nvPr/>
            </p:nvSpPr>
            <p:spPr>
              <a:xfrm>
                <a:off x="8095000" y="4407090"/>
                <a:ext cx="30050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224" extrusionOk="0">
                    <a:moveTo>
                      <a:pt x="350" y="131"/>
                    </a:moveTo>
                    <a:cubicBezTo>
                      <a:pt x="375" y="131"/>
                      <a:pt x="400" y="139"/>
                      <a:pt x="434" y="156"/>
                    </a:cubicBezTo>
                    <a:cubicBezTo>
                      <a:pt x="701" y="390"/>
                      <a:pt x="901" y="690"/>
                      <a:pt x="1001" y="1023"/>
                    </a:cubicBezTo>
                    <a:cubicBezTo>
                      <a:pt x="634" y="857"/>
                      <a:pt x="167" y="456"/>
                      <a:pt x="167" y="256"/>
                    </a:cubicBezTo>
                    <a:cubicBezTo>
                      <a:pt x="167" y="223"/>
                      <a:pt x="134" y="189"/>
                      <a:pt x="234" y="156"/>
                    </a:cubicBezTo>
                    <a:lnTo>
                      <a:pt x="267" y="156"/>
                    </a:lnTo>
                    <a:cubicBezTo>
                      <a:pt x="300" y="139"/>
                      <a:pt x="325" y="131"/>
                      <a:pt x="350" y="131"/>
                    </a:cubicBezTo>
                    <a:close/>
                    <a:moveTo>
                      <a:pt x="325" y="1"/>
                    </a:moveTo>
                    <a:cubicBezTo>
                      <a:pt x="283" y="1"/>
                      <a:pt x="242" y="9"/>
                      <a:pt x="200" y="23"/>
                    </a:cubicBezTo>
                    <a:cubicBezTo>
                      <a:pt x="67" y="56"/>
                      <a:pt x="0" y="156"/>
                      <a:pt x="0" y="256"/>
                    </a:cubicBezTo>
                    <a:cubicBezTo>
                      <a:pt x="0" y="590"/>
                      <a:pt x="767" y="1123"/>
                      <a:pt x="1101" y="1224"/>
                    </a:cubicBezTo>
                    <a:lnTo>
                      <a:pt x="1201" y="1224"/>
                    </a:lnTo>
                    <a:cubicBezTo>
                      <a:pt x="1201" y="1190"/>
                      <a:pt x="1201" y="1157"/>
                      <a:pt x="1201" y="1157"/>
                    </a:cubicBezTo>
                    <a:cubicBezTo>
                      <a:pt x="1168" y="1090"/>
                      <a:pt x="934" y="256"/>
                      <a:pt x="501" y="56"/>
                    </a:cubicBezTo>
                    <a:cubicBezTo>
                      <a:pt x="442" y="17"/>
                      <a:pt x="383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0"/>
              <p:cNvSpPr/>
              <p:nvPr/>
            </p:nvSpPr>
            <p:spPr>
              <a:xfrm>
                <a:off x="7515400" y="4437340"/>
                <a:ext cx="49250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753" extrusionOk="0">
                    <a:moveTo>
                      <a:pt x="468" y="152"/>
                    </a:moveTo>
                    <a:cubicBezTo>
                      <a:pt x="902" y="219"/>
                      <a:pt x="1302" y="352"/>
                      <a:pt x="1669" y="553"/>
                    </a:cubicBezTo>
                    <a:cubicBezTo>
                      <a:pt x="1461" y="577"/>
                      <a:pt x="1227" y="593"/>
                      <a:pt x="1007" y="593"/>
                    </a:cubicBezTo>
                    <a:cubicBezTo>
                      <a:pt x="625" y="593"/>
                      <a:pt x="286" y="546"/>
                      <a:pt x="201" y="419"/>
                    </a:cubicBezTo>
                    <a:cubicBezTo>
                      <a:pt x="168" y="386"/>
                      <a:pt x="134" y="352"/>
                      <a:pt x="201" y="252"/>
                    </a:cubicBezTo>
                    <a:cubicBezTo>
                      <a:pt x="234" y="219"/>
                      <a:pt x="268" y="152"/>
                      <a:pt x="335" y="152"/>
                    </a:cubicBezTo>
                    <a:close/>
                    <a:moveTo>
                      <a:pt x="458" y="0"/>
                    </a:moveTo>
                    <a:cubicBezTo>
                      <a:pt x="402" y="0"/>
                      <a:pt x="349" y="6"/>
                      <a:pt x="301" y="19"/>
                    </a:cubicBezTo>
                    <a:cubicBezTo>
                      <a:pt x="201" y="52"/>
                      <a:pt x="101" y="119"/>
                      <a:pt x="68" y="219"/>
                    </a:cubicBezTo>
                    <a:cubicBezTo>
                      <a:pt x="1" y="286"/>
                      <a:pt x="1" y="419"/>
                      <a:pt x="68" y="519"/>
                    </a:cubicBezTo>
                    <a:cubicBezTo>
                      <a:pt x="168" y="686"/>
                      <a:pt x="568" y="753"/>
                      <a:pt x="968" y="753"/>
                    </a:cubicBezTo>
                    <a:cubicBezTo>
                      <a:pt x="1269" y="753"/>
                      <a:pt x="1602" y="719"/>
                      <a:pt x="1902" y="653"/>
                    </a:cubicBezTo>
                    <a:cubicBezTo>
                      <a:pt x="1936" y="653"/>
                      <a:pt x="1936" y="653"/>
                      <a:pt x="1936" y="619"/>
                    </a:cubicBezTo>
                    <a:cubicBezTo>
                      <a:pt x="1969" y="586"/>
                      <a:pt x="1936" y="553"/>
                      <a:pt x="1902" y="519"/>
                    </a:cubicBezTo>
                    <a:cubicBezTo>
                      <a:pt x="1872" y="519"/>
                      <a:pt x="995" y="0"/>
                      <a:pt x="4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0"/>
              <p:cNvSpPr/>
              <p:nvPr/>
            </p:nvSpPr>
            <p:spPr>
              <a:xfrm>
                <a:off x="7534600" y="4419649"/>
                <a:ext cx="30050" cy="33647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377" extrusionOk="0">
                    <a:moveTo>
                      <a:pt x="367" y="142"/>
                    </a:moveTo>
                    <a:cubicBezTo>
                      <a:pt x="434" y="142"/>
                      <a:pt x="534" y="176"/>
                      <a:pt x="601" y="243"/>
                    </a:cubicBezTo>
                    <a:cubicBezTo>
                      <a:pt x="834" y="509"/>
                      <a:pt x="968" y="810"/>
                      <a:pt x="1001" y="1177"/>
                    </a:cubicBezTo>
                    <a:cubicBezTo>
                      <a:pt x="634" y="943"/>
                      <a:pt x="134" y="443"/>
                      <a:pt x="167" y="209"/>
                    </a:cubicBezTo>
                    <a:cubicBezTo>
                      <a:pt x="167" y="209"/>
                      <a:pt x="200" y="142"/>
                      <a:pt x="334" y="142"/>
                    </a:cubicBezTo>
                    <a:close/>
                    <a:moveTo>
                      <a:pt x="386" y="0"/>
                    </a:moveTo>
                    <a:cubicBezTo>
                      <a:pt x="358" y="0"/>
                      <a:pt x="330" y="3"/>
                      <a:pt x="300" y="9"/>
                    </a:cubicBezTo>
                    <a:cubicBezTo>
                      <a:pt x="100" y="42"/>
                      <a:pt x="34" y="142"/>
                      <a:pt x="34" y="209"/>
                    </a:cubicBezTo>
                    <a:cubicBezTo>
                      <a:pt x="0" y="543"/>
                      <a:pt x="734" y="1210"/>
                      <a:pt x="1101" y="1377"/>
                    </a:cubicBezTo>
                    <a:lnTo>
                      <a:pt x="1168" y="1377"/>
                    </a:lnTo>
                    <a:cubicBezTo>
                      <a:pt x="1201" y="1377"/>
                      <a:pt x="1201" y="1343"/>
                      <a:pt x="1201" y="1310"/>
                    </a:cubicBezTo>
                    <a:cubicBezTo>
                      <a:pt x="1201" y="1277"/>
                      <a:pt x="1101" y="443"/>
                      <a:pt x="734" y="142"/>
                    </a:cubicBezTo>
                    <a:cubicBezTo>
                      <a:pt x="624" y="60"/>
                      <a:pt x="514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0"/>
              <p:cNvSpPr/>
              <p:nvPr/>
            </p:nvSpPr>
            <p:spPr>
              <a:xfrm>
                <a:off x="7562950" y="4278855"/>
                <a:ext cx="83425" cy="172804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7072" extrusionOk="0">
                    <a:moveTo>
                      <a:pt x="0" y="0"/>
                    </a:moveTo>
                    <a:lnTo>
                      <a:pt x="301" y="7072"/>
                    </a:lnTo>
                    <a:lnTo>
                      <a:pt x="3336" y="7072"/>
                    </a:lnTo>
                    <a:lnTo>
                      <a:pt x="3036" y="0"/>
                    </a:lnTo>
                    <a:close/>
                  </a:path>
                </a:pathLst>
              </a:custGeom>
              <a:solidFill>
                <a:srgbClr val="AC7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0"/>
              <p:cNvSpPr/>
              <p:nvPr/>
            </p:nvSpPr>
            <p:spPr>
              <a:xfrm>
                <a:off x="8059125" y="4256033"/>
                <a:ext cx="149300" cy="176885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7239" extrusionOk="0">
                    <a:moveTo>
                      <a:pt x="2970" y="0"/>
                    </a:moveTo>
                    <a:lnTo>
                      <a:pt x="1" y="634"/>
                    </a:lnTo>
                    <a:lnTo>
                      <a:pt x="3003" y="7239"/>
                    </a:lnTo>
                    <a:lnTo>
                      <a:pt x="5972" y="6605"/>
                    </a:lnTo>
                    <a:lnTo>
                      <a:pt x="2970" y="0"/>
                    </a:lnTo>
                    <a:close/>
                  </a:path>
                </a:pathLst>
              </a:custGeom>
              <a:solidFill>
                <a:srgbClr val="AC7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0"/>
              <p:cNvSpPr/>
              <p:nvPr/>
            </p:nvSpPr>
            <p:spPr>
              <a:xfrm>
                <a:off x="8011175" y="4407627"/>
                <a:ext cx="238950" cy="120782"/>
              </a:xfrm>
              <a:custGeom>
                <a:avLst/>
                <a:gdLst/>
                <a:ahLst/>
                <a:cxnLst/>
                <a:rect l="l" t="t" r="r" b="b"/>
                <a:pathLst>
                  <a:path w="9558" h="4943" extrusionOk="0">
                    <a:moveTo>
                      <a:pt x="7956" y="1"/>
                    </a:moveTo>
                    <a:lnTo>
                      <a:pt x="4621" y="735"/>
                    </a:lnTo>
                    <a:cubicBezTo>
                      <a:pt x="4421" y="768"/>
                      <a:pt x="4254" y="868"/>
                      <a:pt x="4154" y="1035"/>
                    </a:cubicBezTo>
                    <a:cubicBezTo>
                      <a:pt x="3553" y="1869"/>
                      <a:pt x="2653" y="2736"/>
                      <a:pt x="451" y="3737"/>
                    </a:cubicBezTo>
                    <a:cubicBezTo>
                      <a:pt x="0" y="3947"/>
                      <a:pt x="308" y="4943"/>
                      <a:pt x="1300" y="4943"/>
                    </a:cubicBezTo>
                    <a:cubicBezTo>
                      <a:pt x="1409" y="4943"/>
                      <a:pt x="1526" y="4931"/>
                      <a:pt x="1652" y="4904"/>
                    </a:cubicBezTo>
                    <a:cubicBezTo>
                      <a:pt x="2920" y="4637"/>
                      <a:pt x="4954" y="4137"/>
                      <a:pt x="5888" y="3937"/>
                    </a:cubicBezTo>
                    <a:cubicBezTo>
                      <a:pt x="7356" y="3603"/>
                      <a:pt x="7923" y="3570"/>
                      <a:pt x="9124" y="3336"/>
                    </a:cubicBezTo>
                    <a:cubicBezTo>
                      <a:pt x="9391" y="3270"/>
                      <a:pt x="9558" y="2970"/>
                      <a:pt x="9424" y="2703"/>
                    </a:cubicBezTo>
                    <a:lnTo>
                      <a:pt x="8257" y="167"/>
                    </a:lnTo>
                    <a:cubicBezTo>
                      <a:pt x="8223" y="34"/>
                      <a:pt x="8090" y="1"/>
                      <a:pt x="79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50"/>
              <p:cNvSpPr/>
              <p:nvPr/>
            </p:nvSpPr>
            <p:spPr>
              <a:xfrm>
                <a:off x="7377825" y="4443498"/>
                <a:ext cx="299400" cy="84789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3470" extrusionOk="0">
                    <a:moveTo>
                      <a:pt x="7706" y="0"/>
                    </a:moveTo>
                    <a:cubicBezTo>
                      <a:pt x="7439" y="0"/>
                      <a:pt x="7205" y="67"/>
                      <a:pt x="6972" y="234"/>
                    </a:cubicBezTo>
                    <a:cubicBezTo>
                      <a:pt x="4904" y="1502"/>
                      <a:pt x="2935" y="1568"/>
                      <a:pt x="534" y="2069"/>
                    </a:cubicBezTo>
                    <a:cubicBezTo>
                      <a:pt x="0" y="2202"/>
                      <a:pt x="367" y="3470"/>
                      <a:pt x="1635" y="3470"/>
                    </a:cubicBezTo>
                    <a:cubicBezTo>
                      <a:pt x="3703" y="3470"/>
                      <a:pt x="5237" y="3370"/>
                      <a:pt x="7005" y="3370"/>
                    </a:cubicBezTo>
                    <a:cubicBezTo>
                      <a:pt x="8539" y="3370"/>
                      <a:pt x="10274" y="3470"/>
                      <a:pt x="11475" y="3470"/>
                    </a:cubicBezTo>
                    <a:cubicBezTo>
                      <a:pt x="11775" y="3470"/>
                      <a:pt x="11975" y="3203"/>
                      <a:pt x="11909" y="2903"/>
                    </a:cubicBezTo>
                    <a:lnTo>
                      <a:pt x="11308" y="201"/>
                    </a:lnTo>
                    <a:cubicBezTo>
                      <a:pt x="11275" y="67"/>
                      <a:pt x="11175" y="0"/>
                      <a:pt x="110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50"/>
              <p:cNvSpPr/>
              <p:nvPr/>
            </p:nvSpPr>
            <p:spPr>
              <a:xfrm>
                <a:off x="7767650" y="1895196"/>
                <a:ext cx="243150" cy="304411"/>
              </a:xfrm>
              <a:custGeom>
                <a:avLst/>
                <a:gdLst/>
                <a:ahLst/>
                <a:cxnLst/>
                <a:rect l="l" t="t" r="r" b="b"/>
                <a:pathLst>
                  <a:path w="9726" h="12458" extrusionOk="0">
                    <a:moveTo>
                      <a:pt x="3789" y="0"/>
                    </a:moveTo>
                    <a:cubicBezTo>
                      <a:pt x="1301" y="0"/>
                      <a:pt x="1" y="3267"/>
                      <a:pt x="919" y="6786"/>
                    </a:cubicBezTo>
                    <a:cubicBezTo>
                      <a:pt x="1419" y="8921"/>
                      <a:pt x="2487" y="10889"/>
                      <a:pt x="3988" y="12457"/>
                    </a:cubicBezTo>
                    <a:lnTo>
                      <a:pt x="9725" y="8087"/>
                    </a:lnTo>
                    <a:cubicBezTo>
                      <a:pt x="9725" y="8087"/>
                      <a:pt x="7390" y="749"/>
                      <a:pt x="4488" y="81"/>
                    </a:cubicBezTo>
                    <a:cubicBezTo>
                      <a:pt x="4246" y="26"/>
                      <a:pt x="4012" y="0"/>
                      <a:pt x="37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50"/>
              <p:cNvSpPr/>
              <p:nvPr/>
            </p:nvSpPr>
            <p:spPr>
              <a:xfrm>
                <a:off x="7786450" y="2029222"/>
                <a:ext cx="86750" cy="170385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6973" extrusionOk="0">
                    <a:moveTo>
                      <a:pt x="1301" y="0"/>
                    </a:moveTo>
                    <a:lnTo>
                      <a:pt x="0" y="634"/>
                    </a:lnTo>
                    <a:cubicBezTo>
                      <a:pt x="67" y="868"/>
                      <a:pt x="100" y="1068"/>
                      <a:pt x="167" y="1301"/>
                    </a:cubicBezTo>
                    <a:cubicBezTo>
                      <a:pt x="667" y="3436"/>
                      <a:pt x="1735" y="5371"/>
                      <a:pt x="3236" y="6972"/>
                    </a:cubicBezTo>
                    <a:lnTo>
                      <a:pt x="3469" y="6772"/>
                    </a:lnTo>
                    <a:cubicBezTo>
                      <a:pt x="3369" y="4337"/>
                      <a:pt x="2835" y="1535"/>
                      <a:pt x="13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50"/>
              <p:cNvSpPr/>
              <p:nvPr/>
            </p:nvSpPr>
            <p:spPr>
              <a:xfrm>
                <a:off x="7369475" y="1877603"/>
                <a:ext cx="510400" cy="670032"/>
              </a:xfrm>
              <a:custGeom>
                <a:avLst/>
                <a:gdLst/>
                <a:ahLst/>
                <a:cxnLst/>
                <a:rect l="l" t="t" r="r" b="b"/>
                <a:pathLst>
                  <a:path w="20416" h="27421" extrusionOk="0">
                    <a:moveTo>
                      <a:pt x="11459" y="1"/>
                    </a:moveTo>
                    <a:cubicBezTo>
                      <a:pt x="10299" y="1"/>
                      <a:pt x="9140" y="34"/>
                      <a:pt x="7973" y="101"/>
                    </a:cubicBezTo>
                    <a:cubicBezTo>
                      <a:pt x="6372" y="268"/>
                      <a:pt x="4804" y="535"/>
                      <a:pt x="3269" y="968"/>
                    </a:cubicBezTo>
                    <a:cubicBezTo>
                      <a:pt x="3269" y="968"/>
                      <a:pt x="0" y="4638"/>
                      <a:pt x="3103" y="27421"/>
                    </a:cubicBezTo>
                    <a:lnTo>
                      <a:pt x="19481" y="27421"/>
                    </a:lnTo>
                    <a:cubicBezTo>
                      <a:pt x="19581" y="24919"/>
                      <a:pt x="18013" y="12643"/>
                      <a:pt x="20415" y="801"/>
                    </a:cubicBezTo>
                    <a:cubicBezTo>
                      <a:pt x="18614" y="435"/>
                      <a:pt x="16779" y="201"/>
                      <a:pt x="14944" y="101"/>
                    </a:cubicBezTo>
                    <a:cubicBezTo>
                      <a:pt x="13777" y="34"/>
                      <a:pt x="12618" y="1"/>
                      <a:pt x="114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0"/>
              <p:cNvSpPr/>
              <p:nvPr/>
            </p:nvSpPr>
            <p:spPr>
              <a:xfrm>
                <a:off x="7527075" y="1503943"/>
                <a:ext cx="249975" cy="290166"/>
              </a:xfrm>
              <a:custGeom>
                <a:avLst/>
                <a:gdLst/>
                <a:ahLst/>
                <a:cxnLst/>
                <a:rect l="l" t="t" r="r" b="b"/>
                <a:pathLst>
                  <a:path w="9999" h="11875" extrusionOk="0">
                    <a:moveTo>
                      <a:pt x="5257" y="1"/>
                    </a:moveTo>
                    <a:cubicBezTo>
                      <a:pt x="4989" y="1"/>
                      <a:pt x="4715" y="27"/>
                      <a:pt x="4437" y="82"/>
                    </a:cubicBezTo>
                    <a:cubicBezTo>
                      <a:pt x="1302" y="682"/>
                      <a:pt x="1" y="5019"/>
                      <a:pt x="101" y="7821"/>
                    </a:cubicBezTo>
                    <a:cubicBezTo>
                      <a:pt x="175" y="10123"/>
                      <a:pt x="2069" y="11874"/>
                      <a:pt x="4144" y="11874"/>
                    </a:cubicBezTo>
                    <a:cubicBezTo>
                      <a:pt x="4866" y="11874"/>
                      <a:pt x="5609" y="11663"/>
                      <a:pt x="6305" y="11190"/>
                    </a:cubicBezTo>
                    <a:cubicBezTo>
                      <a:pt x="8140" y="9989"/>
                      <a:pt x="8440" y="8221"/>
                      <a:pt x="9241" y="5286"/>
                    </a:cubicBezTo>
                    <a:cubicBezTo>
                      <a:pt x="9999" y="2588"/>
                      <a:pt x="7920" y="1"/>
                      <a:pt x="5257" y="1"/>
                    </a:cubicBezTo>
                    <a:close/>
                  </a:path>
                </a:pathLst>
              </a:custGeom>
              <a:solidFill>
                <a:srgbClr val="AC7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0"/>
              <p:cNvSpPr/>
              <p:nvPr/>
            </p:nvSpPr>
            <p:spPr>
              <a:xfrm>
                <a:off x="7570450" y="1538567"/>
                <a:ext cx="260200" cy="224118"/>
              </a:xfrm>
              <a:custGeom>
                <a:avLst/>
                <a:gdLst/>
                <a:ahLst/>
                <a:cxnLst/>
                <a:rect l="l" t="t" r="r" b="b"/>
                <a:pathLst>
                  <a:path w="10408" h="9172" extrusionOk="0">
                    <a:moveTo>
                      <a:pt x="4297" y="1"/>
                    </a:moveTo>
                    <a:cubicBezTo>
                      <a:pt x="3275" y="1"/>
                      <a:pt x="2304" y="120"/>
                      <a:pt x="1602" y="366"/>
                    </a:cubicBezTo>
                    <a:cubicBezTo>
                      <a:pt x="201" y="933"/>
                      <a:pt x="868" y="2801"/>
                      <a:pt x="1135" y="3869"/>
                    </a:cubicBezTo>
                    <a:cubicBezTo>
                      <a:pt x="1" y="5437"/>
                      <a:pt x="1668" y="6604"/>
                      <a:pt x="2102" y="7905"/>
                    </a:cubicBezTo>
                    <a:cubicBezTo>
                      <a:pt x="2325" y="8649"/>
                      <a:pt x="3765" y="9172"/>
                      <a:pt x="4969" y="9172"/>
                    </a:cubicBezTo>
                    <a:cubicBezTo>
                      <a:pt x="5385" y="9172"/>
                      <a:pt x="5772" y="9109"/>
                      <a:pt x="6072" y="8972"/>
                    </a:cubicBezTo>
                    <a:cubicBezTo>
                      <a:pt x="6672" y="8706"/>
                      <a:pt x="6739" y="8038"/>
                      <a:pt x="7673" y="6971"/>
                    </a:cubicBezTo>
                    <a:cubicBezTo>
                      <a:pt x="8607" y="5904"/>
                      <a:pt x="10408" y="3569"/>
                      <a:pt x="8907" y="1000"/>
                    </a:cubicBezTo>
                    <a:cubicBezTo>
                      <a:pt x="7939" y="348"/>
                      <a:pt x="6043" y="1"/>
                      <a:pt x="42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0"/>
              <p:cNvSpPr/>
              <p:nvPr/>
            </p:nvSpPr>
            <p:spPr>
              <a:xfrm>
                <a:off x="7779775" y="1509197"/>
                <a:ext cx="45800" cy="7005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2867" extrusionOk="0">
                    <a:moveTo>
                      <a:pt x="1001" y="0"/>
                    </a:moveTo>
                    <a:lnTo>
                      <a:pt x="1001" y="0"/>
                    </a:lnTo>
                    <a:cubicBezTo>
                      <a:pt x="1301" y="1868"/>
                      <a:pt x="0" y="2502"/>
                      <a:pt x="0" y="2502"/>
                    </a:cubicBezTo>
                    <a:cubicBezTo>
                      <a:pt x="289" y="2758"/>
                      <a:pt x="542" y="2867"/>
                      <a:pt x="756" y="2867"/>
                    </a:cubicBezTo>
                    <a:cubicBezTo>
                      <a:pt x="1629" y="2867"/>
                      <a:pt x="1832" y="1046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0"/>
              <p:cNvSpPr/>
              <p:nvPr/>
            </p:nvSpPr>
            <p:spPr>
              <a:xfrm>
                <a:off x="7788100" y="1575073"/>
                <a:ext cx="33150" cy="45816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875" extrusionOk="0">
                    <a:moveTo>
                      <a:pt x="501" y="0"/>
                    </a:moveTo>
                    <a:cubicBezTo>
                      <a:pt x="336" y="0"/>
                      <a:pt x="164" y="139"/>
                      <a:pt x="1" y="473"/>
                    </a:cubicBezTo>
                    <a:cubicBezTo>
                      <a:pt x="1" y="473"/>
                      <a:pt x="635" y="507"/>
                      <a:pt x="1302" y="1874"/>
                    </a:cubicBezTo>
                    <a:cubicBezTo>
                      <a:pt x="1326" y="999"/>
                      <a:pt x="943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0"/>
              <p:cNvSpPr/>
              <p:nvPr/>
            </p:nvSpPr>
            <p:spPr>
              <a:xfrm>
                <a:off x="7538750" y="1411383"/>
                <a:ext cx="298250" cy="171240"/>
              </a:xfrm>
              <a:custGeom>
                <a:avLst/>
                <a:gdLst/>
                <a:ahLst/>
                <a:cxnLst/>
                <a:rect l="l" t="t" r="r" b="b"/>
                <a:pathLst>
                  <a:path w="11930" h="7008" extrusionOk="0">
                    <a:moveTo>
                      <a:pt x="4271" y="1"/>
                    </a:moveTo>
                    <a:cubicBezTo>
                      <a:pt x="3937" y="1101"/>
                      <a:pt x="4838" y="2135"/>
                      <a:pt x="4838" y="2135"/>
                    </a:cubicBezTo>
                    <a:cubicBezTo>
                      <a:pt x="4204" y="2135"/>
                      <a:pt x="2436" y="1302"/>
                      <a:pt x="2102" y="534"/>
                    </a:cubicBezTo>
                    <a:lnTo>
                      <a:pt x="2102" y="534"/>
                    </a:lnTo>
                    <a:cubicBezTo>
                      <a:pt x="1902" y="1335"/>
                      <a:pt x="2002" y="2169"/>
                      <a:pt x="2369" y="2903"/>
                    </a:cubicBezTo>
                    <a:cubicBezTo>
                      <a:pt x="2176" y="2864"/>
                      <a:pt x="1980" y="2845"/>
                      <a:pt x="1786" y="2845"/>
                    </a:cubicBezTo>
                    <a:cubicBezTo>
                      <a:pt x="1143" y="2845"/>
                      <a:pt x="513" y="3052"/>
                      <a:pt x="1" y="3436"/>
                    </a:cubicBezTo>
                    <a:cubicBezTo>
                      <a:pt x="37" y="3434"/>
                      <a:pt x="72" y="3433"/>
                      <a:pt x="108" y="3433"/>
                    </a:cubicBezTo>
                    <a:cubicBezTo>
                      <a:pt x="635" y="3433"/>
                      <a:pt x="1125" y="3664"/>
                      <a:pt x="1469" y="4070"/>
                    </a:cubicBezTo>
                    <a:cubicBezTo>
                      <a:pt x="1252" y="4120"/>
                      <a:pt x="1027" y="4145"/>
                      <a:pt x="802" y="4145"/>
                    </a:cubicBezTo>
                    <a:cubicBezTo>
                      <a:pt x="576" y="4145"/>
                      <a:pt x="351" y="4120"/>
                      <a:pt x="134" y="4070"/>
                    </a:cubicBezTo>
                    <a:lnTo>
                      <a:pt x="134" y="4070"/>
                    </a:lnTo>
                    <a:cubicBezTo>
                      <a:pt x="814" y="5164"/>
                      <a:pt x="1992" y="5839"/>
                      <a:pt x="3691" y="5839"/>
                    </a:cubicBezTo>
                    <a:cubicBezTo>
                      <a:pt x="3909" y="5839"/>
                      <a:pt x="4136" y="5828"/>
                      <a:pt x="4371" y="5805"/>
                    </a:cubicBezTo>
                    <a:cubicBezTo>
                      <a:pt x="4371" y="5805"/>
                      <a:pt x="5171" y="6839"/>
                      <a:pt x="9041" y="7006"/>
                    </a:cubicBezTo>
                    <a:cubicBezTo>
                      <a:pt x="9083" y="7007"/>
                      <a:pt x="9124" y="7008"/>
                      <a:pt x="9164" y="7008"/>
                    </a:cubicBezTo>
                    <a:cubicBezTo>
                      <a:pt x="11929" y="7008"/>
                      <a:pt x="10317" y="3665"/>
                      <a:pt x="8607" y="3303"/>
                    </a:cubicBezTo>
                    <a:cubicBezTo>
                      <a:pt x="6539" y="2903"/>
                      <a:pt x="4938" y="1001"/>
                      <a:pt x="42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0"/>
              <p:cNvSpPr/>
              <p:nvPr/>
            </p:nvSpPr>
            <p:spPr>
              <a:xfrm>
                <a:off x="7567575" y="1593742"/>
                <a:ext cx="70575" cy="86060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522" extrusionOk="0">
                    <a:moveTo>
                      <a:pt x="1755" y="1"/>
                    </a:moveTo>
                    <a:cubicBezTo>
                      <a:pt x="1659" y="1"/>
                      <a:pt x="1557" y="14"/>
                      <a:pt x="1450" y="43"/>
                    </a:cubicBezTo>
                    <a:cubicBezTo>
                      <a:pt x="549" y="310"/>
                      <a:pt x="82" y="1577"/>
                      <a:pt x="49" y="2411"/>
                    </a:cubicBezTo>
                    <a:cubicBezTo>
                      <a:pt x="1" y="3035"/>
                      <a:pt x="298" y="3521"/>
                      <a:pt x="767" y="3521"/>
                    </a:cubicBezTo>
                    <a:cubicBezTo>
                      <a:pt x="950" y="3521"/>
                      <a:pt x="1158" y="3447"/>
                      <a:pt x="1383" y="3279"/>
                    </a:cubicBezTo>
                    <a:cubicBezTo>
                      <a:pt x="1984" y="2845"/>
                      <a:pt x="2417" y="2211"/>
                      <a:pt x="2617" y="1477"/>
                    </a:cubicBezTo>
                    <a:cubicBezTo>
                      <a:pt x="2822" y="688"/>
                      <a:pt x="2437" y="1"/>
                      <a:pt x="1755" y="1"/>
                    </a:cubicBezTo>
                    <a:close/>
                  </a:path>
                </a:pathLst>
              </a:custGeom>
              <a:solidFill>
                <a:srgbClr val="AC7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0"/>
              <p:cNvSpPr/>
              <p:nvPr/>
            </p:nvSpPr>
            <p:spPr>
              <a:xfrm>
                <a:off x="7592125" y="2547611"/>
                <a:ext cx="603800" cy="1797292"/>
              </a:xfrm>
              <a:custGeom>
                <a:avLst/>
                <a:gdLst/>
                <a:ahLst/>
                <a:cxnLst/>
                <a:rect l="l" t="t" r="r" b="b"/>
                <a:pathLst>
                  <a:path w="24152" h="73554" extrusionOk="0">
                    <a:moveTo>
                      <a:pt x="1" y="1"/>
                    </a:moveTo>
                    <a:cubicBezTo>
                      <a:pt x="1" y="1"/>
                      <a:pt x="3470" y="23417"/>
                      <a:pt x="5371" y="32190"/>
                    </a:cubicBezTo>
                    <a:cubicBezTo>
                      <a:pt x="7473" y="41764"/>
                      <a:pt x="18681" y="73553"/>
                      <a:pt x="18681" y="73553"/>
                    </a:cubicBezTo>
                    <a:lnTo>
                      <a:pt x="24151" y="72352"/>
                    </a:lnTo>
                    <a:cubicBezTo>
                      <a:pt x="24151" y="72352"/>
                      <a:pt x="16312" y="46467"/>
                      <a:pt x="14578" y="33058"/>
                    </a:cubicBezTo>
                    <a:cubicBezTo>
                      <a:pt x="13210" y="22717"/>
                      <a:pt x="10575" y="1"/>
                      <a:pt x="105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0"/>
              <p:cNvSpPr/>
              <p:nvPr/>
            </p:nvSpPr>
            <p:spPr>
              <a:xfrm>
                <a:off x="8025775" y="4271524"/>
                <a:ext cx="180150" cy="77435"/>
              </a:xfrm>
              <a:custGeom>
                <a:avLst/>
                <a:gdLst/>
                <a:ahLst/>
                <a:cxnLst/>
                <a:rect l="l" t="t" r="r" b="b"/>
                <a:pathLst>
                  <a:path w="7206" h="3169" extrusionOk="0">
                    <a:moveTo>
                      <a:pt x="6672" y="0"/>
                    </a:moveTo>
                    <a:lnTo>
                      <a:pt x="1" y="1201"/>
                    </a:lnTo>
                    <a:cubicBezTo>
                      <a:pt x="1" y="1201"/>
                      <a:pt x="1035" y="3169"/>
                      <a:pt x="1035" y="3169"/>
                    </a:cubicBezTo>
                    <a:lnTo>
                      <a:pt x="7206" y="1835"/>
                    </a:lnTo>
                    <a:lnTo>
                      <a:pt x="66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0"/>
              <p:cNvSpPr/>
              <p:nvPr/>
            </p:nvSpPr>
            <p:spPr>
              <a:xfrm>
                <a:off x="7623825" y="2750592"/>
                <a:ext cx="123450" cy="575444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23550" extrusionOk="0">
                    <a:moveTo>
                      <a:pt x="627" y="1"/>
                    </a:moveTo>
                    <a:cubicBezTo>
                      <a:pt x="411" y="1"/>
                      <a:pt x="206" y="52"/>
                      <a:pt x="0" y="166"/>
                    </a:cubicBezTo>
                    <a:cubicBezTo>
                      <a:pt x="1168" y="7605"/>
                      <a:pt x="2869" y="18079"/>
                      <a:pt x="4037" y="23550"/>
                    </a:cubicBezTo>
                    <a:cubicBezTo>
                      <a:pt x="4504" y="15811"/>
                      <a:pt x="4937" y="833"/>
                      <a:pt x="934" y="33"/>
                    </a:cubicBezTo>
                    <a:cubicBezTo>
                      <a:pt x="829" y="12"/>
                      <a:pt x="727" y="1"/>
                      <a:pt x="6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0"/>
              <p:cNvSpPr/>
              <p:nvPr/>
            </p:nvSpPr>
            <p:spPr>
              <a:xfrm>
                <a:off x="7436200" y="2547611"/>
                <a:ext cx="279375" cy="1802985"/>
              </a:xfrm>
              <a:custGeom>
                <a:avLst/>
                <a:gdLst/>
                <a:ahLst/>
                <a:cxnLst/>
                <a:rect l="l" t="t" r="r" b="b"/>
                <a:pathLst>
                  <a:path w="11175" h="73787" extrusionOk="0">
                    <a:moveTo>
                      <a:pt x="434" y="1"/>
                    </a:moveTo>
                    <a:cubicBezTo>
                      <a:pt x="434" y="1"/>
                      <a:pt x="0" y="22917"/>
                      <a:pt x="334" y="32257"/>
                    </a:cubicBezTo>
                    <a:cubicBezTo>
                      <a:pt x="667" y="41964"/>
                      <a:pt x="4070" y="73787"/>
                      <a:pt x="4070" y="73787"/>
                    </a:cubicBezTo>
                    <a:lnTo>
                      <a:pt x="9273" y="73787"/>
                    </a:lnTo>
                    <a:cubicBezTo>
                      <a:pt x="9273" y="73787"/>
                      <a:pt x="9440" y="42531"/>
                      <a:pt x="9674" y="32991"/>
                    </a:cubicBezTo>
                    <a:cubicBezTo>
                      <a:pt x="9940" y="22583"/>
                      <a:pt x="11175" y="1"/>
                      <a:pt x="111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0"/>
              <p:cNvSpPr/>
              <p:nvPr/>
            </p:nvSpPr>
            <p:spPr>
              <a:xfrm>
                <a:off x="7512075" y="4300040"/>
                <a:ext cx="17015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169" extrusionOk="0">
                    <a:moveTo>
                      <a:pt x="34" y="1"/>
                    </a:moveTo>
                    <a:cubicBezTo>
                      <a:pt x="1" y="1"/>
                      <a:pt x="334" y="2169"/>
                      <a:pt x="334" y="2169"/>
                    </a:cubicBezTo>
                    <a:lnTo>
                      <a:pt x="6639" y="2169"/>
                    </a:lnTo>
                    <a:lnTo>
                      <a:pt x="6805" y="234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0"/>
              <p:cNvSpPr/>
              <p:nvPr/>
            </p:nvSpPr>
            <p:spPr>
              <a:xfrm>
                <a:off x="7398650" y="1869368"/>
                <a:ext cx="508725" cy="769458"/>
              </a:xfrm>
              <a:custGeom>
                <a:avLst/>
                <a:gdLst/>
                <a:ahLst/>
                <a:cxnLst/>
                <a:rect l="l" t="t" r="r" b="b"/>
                <a:pathLst>
                  <a:path w="20349" h="31490" extrusionOk="0">
                    <a:moveTo>
                      <a:pt x="10186" y="0"/>
                    </a:moveTo>
                    <a:cubicBezTo>
                      <a:pt x="6963" y="0"/>
                      <a:pt x="3600" y="248"/>
                      <a:pt x="2036" y="972"/>
                    </a:cubicBezTo>
                    <a:cubicBezTo>
                      <a:pt x="1235" y="1339"/>
                      <a:pt x="468" y="2006"/>
                      <a:pt x="234" y="4141"/>
                    </a:cubicBezTo>
                    <a:cubicBezTo>
                      <a:pt x="1" y="6242"/>
                      <a:pt x="435" y="24422"/>
                      <a:pt x="935" y="30226"/>
                    </a:cubicBezTo>
                    <a:cubicBezTo>
                      <a:pt x="968" y="30626"/>
                      <a:pt x="1235" y="30960"/>
                      <a:pt x="1635" y="31027"/>
                    </a:cubicBezTo>
                    <a:cubicBezTo>
                      <a:pt x="3229" y="31355"/>
                      <a:pt x="6400" y="31489"/>
                      <a:pt x="9630" y="31489"/>
                    </a:cubicBezTo>
                    <a:cubicBezTo>
                      <a:pt x="12960" y="31489"/>
                      <a:pt x="16353" y="31347"/>
                      <a:pt x="18147" y="31127"/>
                    </a:cubicBezTo>
                    <a:cubicBezTo>
                      <a:pt x="18548" y="31060"/>
                      <a:pt x="18848" y="30693"/>
                      <a:pt x="18848" y="30293"/>
                    </a:cubicBezTo>
                    <a:cubicBezTo>
                      <a:pt x="19148" y="24655"/>
                      <a:pt x="19949" y="14748"/>
                      <a:pt x="19949" y="8911"/>
                    </a:cubicBezTo>
                    <a:cubicBezTo>
                      <a:pt x="19949" y="5108"/>
                      <a:pt x="20349" y="1172"/>
                      <a:pt x="17447" y="505"/>
                    </a:cubicBezTo>
                    <a:cubicBezTo>
                      <a:pt x="16388" y="240"/>
                      <a:pt x="13354" y="0"/>
                      <a:pt x="101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0"/>
              <p:cNvSpPr/>
              <p:nvPr/>
            </p:nvSpPr>
            <p:spPr>
              <a:xfrm>
                <a:off x="7211850" y="2003956"/>
                <a:ext cx="320275" cy="377838"/>
              </a:xfrm>
              <a:custGeom>
                <a:avLst/>
                <a:gdLst/>
                <a:ahLst/>
                <a:cxnLst/>
                <a:rect l="l" t="t" r="r" b="b"/>
                <a:pathLst>
                  <a:path w="12811" h="15463" extrusionOk="0">
                    <a:moveTo>
                      <a:pt x="8240" y="0"/>
                    </a:moveTo>
                    <a:cubicBezTo>
                      <a:pt x="8073" y="734"/>
                      <a:pt x="7907" y="1501"/>
                      <a:pt x="7740" y="2269"/>
                    </a:cubicBezTo>
                    <a:cubicBezTo>
                      <a:pt x="7573" y="3036"/>
                      <a:pt x="7373" y="3770"/>
                      <a:pt x="7173" y="4537"/>
                    </a:cubicBezTo>
                    <a:cubicBezTo>
                      <a:pt x="6806" y="6005"/>
                      <a:pt x="6372" y="7439"/>
                      <a:pt x="5805" y="8873"/>
                    </a:cubicBezTo>
                    <a:cubicBezTo>
                      <a:pt x="5572" y="9474"/>
                      <a:pt x="5271" y="10074"/>
                      <a:pt x="4938" y="10675"/>
                    </a:cubicBezTo>
                    <a:cubicBezTo>
                      <a:pt x="4804" y="10875"/>
                      <a:pt x="4671" y="11075"/>
                      <a:pt x="4538" y="11242"/>
                    </a:cubicBezTo>
                    <a:lnTo>
                      <a:pt x="4404" y="11375"/>
                    </a:lnTo>
                    <a:lnTo>
                      <a:pt x="4304" y="11475"/>
                    </a:lnTo>
                    <a:cubicBezTo>
                      <a:pt x="4237" y="11542"/>
                      <a:pt x="4204" y="11609"/>
                      <a:pt x="4104" y="11642"/>
                    </a:cubicBezTo>
                    <a:cubicBezTo>
                      <a:pt x="4059" y="11651"/>
                      <a:pt x="4015" y="11655"/>
                      <a:pt x="3970" y="11655"/>
                    </a:cubicBezTo>
                    <a:cubicBezTo>
                      <a:pt x="3848" y="11655"/>
                      <a:pt x="3726" y="11624"/>
                      <a:pt x="3604" y="11575"/>
                    </a:cubicBezTo>
                    <a:cubicBezTo>
                      <a:pt x="3337" y="11475"/>
                      <a:pt x="3070" y="11342"/>
                      <a:pt x="2836" y="11175"/>
                    </a:cubicBezTo>
                    <a:cubicBezTo>
                      <a:pt x="2703" y="11075"/>
                      <a:pt x="2536" y="10975"/>
                      <a:pt x="2403" y="10875"/>
                    </a:cubicBezTo>
                    <a:cubicBezTo>
                      <a:pt x="2303" y="10775"/>
                      <a:pt x="2136" y="10641"/>
                      <a:pt x="2036" y="10575"/>
                    </a:cubicBezTo>
                    <a:lnTo>
                      <a:pt x="1" y="11642"/>
                    </a:lnTo>
                    <a:cubicBezTo>
                      <a:pt x="101" y="11942"/>
                      <a:pt x="168" y="12142"/>
                      <a:pt x="268" y="12376"/>
                    </a:cubicBezTo>
                    <a:cubicBezTo>
                      <a:pt x="368" y="12609"/>
                      <a:pt x="468" y="12809"/>
                      <a:pt x="601" y="13043"/>
                    </a:cubicBezTo>
                    <a:cubicBezTo>
                      <a:pt x="868" y="13510"/>
                      <a:pt x="1202" y="13944"/>
                      <a:pt x="1602" y="14311"/>
                    </a:cubicBezTo>
                    <a:cubicBezTo>
                      <a:pt x="2069" y="14744"/>
                      <a:pt x="2636" y="15078"/>
                      <a:pt x="3270" y="15278"/>
                    </a:cubicBezTo>
                    <a:cubicBezTo>
                      <a:pt x="3650" y="15404"/>
                      <a:pt x="4049" y="15462"/>
                      <a:pt x="4452" y="15462"/>
                    </a:cubicBezTo>
                    <a:cubicBezTo>
                      <a:pt x="4792" y="15462"/>
                      <a:pt x="5135" y="15421"/>
                      <a:pt x="5472" y="15345"/>
                    </a:cubicBezTo>
                    <a:cubicBezTo>
                      <a:pt x="5672" y="15311"/>
                      <a:pt x="5838" y="15245"/>
                      <a:pt x="6005" y="15178"/>
                    </a:cubicBezTo>
                    <a:cubicBezTo>
                      <a:pt x="6172" y="15111"/>
                      <a:pt x="6305" y="15044"/>
                      <a:pt x="6472" y="14978"/>
                    </a:cubicBezTo>
                    <a:cubicBezTo>
                      <a:pt x="6772" y="14811"/>
                      <a:pt x="7073" y="14611"/>
                      <a:pt x="7340" y="14377"/>
                    </a:cubicBezTo>
                    <a:cubicBezTo>
                      <a:pt x="7773" y="14010"/>
                      <a:pt x="8173" y="13577"/>
                      <a:pt x="8507" y="13110"/>
                    </a:cubicBezTo>
                    <a:cubicBezTo>
                      <a:pt x="9041" y="12342"/>
                      <a:pt x="9508" y="11509"/>
                      <a:pt x="9908" y="10641"/>
                    </a:cubicBezTo>
                    <a:cubicBezTo>
                      <a:pt x="10642" y="9040"/>
                      <a:pt x="11242" y="7406"/>
                      <a:pt x="11676" y="5738"/>
                    </a:cubicBezTo>
                    <a:cubicBezTo>
                      <a:pt x="11909" y="4937"/>
                      <a:pt x="12110" y="4137"/>
                      <a:pt x="12310" y="3303"/>
                    </a:cubicBezTo>
                    <a:cubicBezTo>
                      <a:pt x="12510" y="2469"/>
                      <a:pt x="12677" y="1668"/>
                      <a:pt x="12810" y="801"/>
                    </a:cubicBezTo>
                    <a:lnTo>
                      <a:pt x="8240" y="0"/>
                    </a:lnTo>
                    <a:close/>
                  </a:path>
                </a:pathLst>
              </a:custGeom>
              <a:solidFill>
                <a:srgbClr val="AC7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50"/>
              <p:cNvSpPr/>
              <p:nvPr/>
            </p:nvSpPr>
            <p:spPr>
              <a:xfrm>
                <a:off x="7335275" y="1900547"/>
                <a:ext cx="313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12544" h="13673" extrusionOk="0">
                    <a:moveTo>
                      <a:pt x="5608" y="1"/>
                    </a:moveTo>
                    <a:cubicBezTo>
                      <a:pt x="4328" y="1"/>
                      <a:pt x="3081" y="705"/>
                      <a:pt x="2269" y="2498"/>
                    </a:cubicBezTo>
                    <a:cubicBezTo>
                      <a:pt x="1235" y="5000"/>
                      <a:pt x="468" y="7568"/>
                      <a:pt x="1" y="10237"/>
                    </a:cubicBezTo>
                    <a:lnTo>
                      <a:pt x="6606" y="13672"/>
                    </a:lnTo>
                    <a:cubicBezTo>
                      <a:pt x="6606" y="13672"/>
                      <a:pt x="12543" y="8035"/>
                      <a:pt x="10041" y="3031"/>
                    </a:cubicBezTo>
                    <a:cubicBezTo>
                      <a:pt x="9209" y="1348"/>
                      <a:pt x="7377" y="1"/>
                      <a:pt x="56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50"/>
              <p:cNvSpPr/>
              <p:nvPr/>
            </p:nvSpPr>
            <p:spPr>
              <a:xfrm>
                <a:off x="7175175" y="2206913"/>
                <a:ext cx="98425" cy="104337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270" extrusionOk="0">
                    <a:moveTo>
                      <a:pt x="1268" y="0"/>
                    </a:moveTo>
                    <a:lnTo>
                      <a:pt x="0" y="3102"/>
                    </a:lnTo>
                    <a:lnTo>
                      <a:pt x="2402" y="4270"/>
                    </a:lnTo>
                    <a:lnTo>
                      <a:pt x="3770" y="3102"/>
                    </a:lnTo>
                    <a:cubicBezTo>
                      <a:pt x="3936" y="868"/>
                      <a:pt x="1268" y="0"/>
                      <a:pt x="1268" y="0"/>
                    </a:cubicBezTo>
                    <a:close/>
                  </a:path>
                </a:pathLst>
              </a:custGeom>
              <a:solidFill>
                <a:srgbClr val="AC7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50"/>
              <p:cNvSpPr/>
              <p:nvPr/>
            </p:nvSpPr>
            <p:spPr>
              <a:xfrm>
                <a:off x="7156396" y="2196309"/>
                <a:ext cx="51725" cy="86427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3537" extrusionOk="0">
                    <a:moveTo>
                      <a:pt x="1" y="1"/>
                    </a:moveTo>
                    <a:lnTo>
                      <a:pt x="234" y="2769"/>
                    </a:lnTo>
                    <a:lnTo>
                      <a:pt x="801" y="3536"/>
                    </a:lnTo>
                    <a:lnTo>
                      <a:pt x="2069" y="4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C7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5" name="Google Shape;1255;p50"/>
            <p:cNvGrpSpPr/>
            <p:nvPr/>
          </p:nvGrpSpPr>
          <p:grpSpPr>
            <a:xfrm rot="831085">
              <a:off x="5978361" y="1285680"/>
              <a:ext cx="1039288" cy="543665"/>
              <a:chOff x="3096335" y="1844024"/>
              <a:chExt cx="1039309" cy="543676"/>
            </a:xfrm>
          </p:grpSpPr>
          <p:sp>
            <p:nvSpPr>
              <p:cNvPr id="1256" name="Google Shape;1256;p50"/>
              <p:cNvSpPr/>
              <p:nvPr/>
            </p:nvSpPr>
            <p:spPr>
              <a:xfrm>
                <a:off x="3274803" y="2091969"/>
                <a:ext cx="358272" cy="159819"/>
              </a:xfrm>
              <a:custGeom>
                <a:avLst/>
                <a:gdLst/>
                <a:ahLst/>
                <a:cxnLst/>
                <a:rect l="l" t="t" r="r" b="b"/>
                <a:pathLst>
                  <a:path w="12603" h="5622" extrusionOk="0">
                    <a:moveTo>
                      <a:pt x="630" y="1"/>
                    </a:moveTo>
                    <a:cubicBezTo>
                      <a:pt x="187" y="1"/>
                      <a:pt x="0" y="608"/>
                      <a:pt x="427" y="852"/>
                    </a:cubicBezTo>
                    <a:lnTo>
                      <a:pt x="11869" y="5588"/>
                    </a:lnTo>
                    <a:cubicBezTo>
                      <a:pt x="11969" y="5622"/>
                      <a:pt x="12069" y="5622"/>
                      <a:pt x="12136" y="5622"/>
                    </a:cubicBezTo>
                    <a:cubicBezTo>
                      <a:pt x="12302" y="5588"/>
                      <a:pt x="12436" y="5488"/>
                      <a:pt x="12502" y="5355"/>
                    </a:cubicBezTo>
                    <a:cubicBezTo>
                      <a:pt x="12603" y="5088"/>
                      <a:pt x="12502" y="4821"/>
                      <a:pt x="12269" y="4721"/>
                    </a:cubicBezTo>
                    <a:lnTo>
                      <a:pt x="761" y="18"/>
                    </a:lnTo>
                    <a:cubicBezTo>
                      <a:pt x="715" y="6"/>
                      <a:pt x="671" y="1"/>
                      <a:pt x="6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50"/>
              <p:cNvSpPr/>
              <p:nvPr/>
            </p:nvSpPr>
            <p:spPr>
              <a:xfrm>
                <a:off x="3311588" y="2205764"/>
                <a:ext cx="319582" cy="124882"/>
              </a:xfrm>
              <a:custGeom>
                <a:avLst/>
                <a:gdLst/>
                <a:ahLst/>
                <a:cxnLst/>
                <a:rect l="l" t="t" r="r" b="b"/>
                <a:pathLst>
                  <a:path w="11242" h="4393" extrusionOk="0">
                    <a:moveTo>
                      <a:pt x="10647" y="0"/>
                    </a:moveTo>
                    <a:cubicBezTo>
                      <a:pt x="10601" y="0"/>
                      <a:pt x="10554" y="6"/>
                      <a:pt x="10508" y="18"/>
                    </a:cubicBezTo>
                    <a:lnTo>
                      <a:pt x="367" y="3553"/>
                    </a:lnTo>
                    <a:cubicBezTo>
                      <a:pt x="134" y="3620"/>
                      <a:pt x="0" y="3887"/>
                      <a:pt x="134" y="4120"/>
                    </a:cubicBezTo>
                    <a:cubicBezTo>
                      <a:pt x="194" y="4270"/>
                      <a:pt x="360" y="4392"/>
                      <a:pt x="538" y="4392"/>
                    </a:cubicBezTo>
                    <a:cubicBezTo>
                      <a:pt x="559" y="4392"/>
                      <a:pt x="580" y="4391"/>
                      <a:pt x="601" y="4387"/>
                    </a:cubicBezTo>
                    <a:lnTo>
                      <a:pt x="701" y="4387"/>
                    </a:lnTo>
                    <a:lnTo>
                      <a:pt x="10842" y="918"/>
                    </a:lnTo>
                    <a:cubicBezTo>
                      <a:pt x="11075" y="851"/>
                      <a:pt x="11242" y="585"/>
                      <a:pt x="11142" y="318"/>
                    </a:cubicBezTo>
                    <a:cubicBezTo>
                      <a:pt x="11059" y="125"/>
                      <a:pt x="10863" y="0"/>
                      <a:pt x="106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50"/>
              <p:cNvSpPr/>
              <p:nvPr/>
            </p:nvSpPr>
            <p:spPr>
              <a:xfrm>
                <a:off x="3602714" y="1980533"/>
                <a:ext cx="334762" cy="271255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9542" extrusionOk="0">
                    <a:moveTo>
                      <a:pt x="11170" y="0"/>
                    </a:moveTo>
                    <a:cubicBezTo>
                      <a:pt x="11043" y="0"/>
                      <a:pt x="10915" y="43"/>
                      <a:pt x="10808" y="135"/>
                    </a:cubicBezTo>
                    <a:lnTo>
                      <a:pt x="234" y="8708"/>
                    </a:lnTo>
                    <a:cubicBezTo>
                      <a:pt x="0" y="8875"/>
                      <a:pt x="0" y="9175"/>
                      <a:pt x="167" y="9375"/>
                    </a:cubicBezTo>
                    <a:cubicBezTo>
                      <a:pt x="267" y="9475"/>
                      <a:pt x="434" y="9542"/>
                      <a:pt x="601" y="9542"/>
                    </a:cubicBezTo>
                    <a:cubicBezTo>
                      <a:pt x="701" y="9508"/>
                      <a:pt x="767" y="9475"/>
                      <a:pt x="867" y="9408"/>
                    </a:cubicBezTo>
                    <a:lnTo>
                      <a:pt x="11508" y="902"/>
                    </a:lnTo>
                    <a:cubicBezTo>
                      <a:pt x="11742" y="702"/>
                      <a:pt x="11775" y="368"/>
                      <a:pt x="11575" y="168"/>
                    </a:cubicBezTo>
                    <a:cubicBezTo>
                      <a:pt x="11467" y="60"/>
                      <a:pt x="11319" y="0"/>
                      <a:pt x="111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50"/>
              <p:cNvSpPr/>
              <p:nvPr/>
            </p:nvSpPr>
            <p:spPr>
              <a:xfrm>
                <a:off x="3600810" y="2205309"/>
                <a:ext cx="366999" cy="40793"/>
              </a:xfrm>
              <a:custGeom>
                <a:avLst/>
                <a:gdLst/>
                <a:ahLst/>
                <a:cxnLst/>
                <a:rect l="l" t="t" r="r" b="b"/>
                <a:pathLst>
                  <a:path w="12910" h="1435" extrusionOk="0">
                    <a:moveTo>
                      <a:pt x="534" y="0"/>
                    </a:moveTo>
                    <a:cubicBezTo>
                      <a:pt x="267" y="0"/>
                      <a:pt x="34" y="200"/>
                      <a:pt x="0" y="467"/>
                    </a:cubicBezTo>
                    <a:cubicBezTo>
                      <a:pt x="0" y="734"/>
                      <a:pt x="201" y="934"/>
                      <a:pt x="467" y="968"/>
                    </a:cubicBezTo>
                    <a:lnTo>
                      <a:pt x="12309" y="1435"/>
                    </a:lnTo>
                    <a:lnTo>
                      <a:pt x="12409" y="1435"/>
                    </a:lnTo>
                    <a:cubicBezTo>
                      <a:pt x="12676" y="1401"/>
                      <a:pt x="12876" y="1201"/>
                      <a:pt x="12910" y="968"/>
                    </a:cubicBezTo>
                    <a:cubicBezTo>
                      <a:pt x="12910" y="687"/>
                      <a:pt x="12705" y="464"/>
                      <a:pt x="12433" y="464"/>
                    </a:cubicBezTo>
                    <a:cubicBezTo>
                      <a:pt x="12414" y="464"/>
                      <a:pt x="12395" y="465"/>
                      <a:pt x="12376" y="467"/>
                    </a:cubicBez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50"/>
              <p:cNvSpPr/>
              <p:nvPr/>
            </p:nvSpPr>
            <p:spPr>
              <a:xfrm>
                <a:off x="3252800" y="2022691"/>
                <a:ext cx="73997" cy="145009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5101" extrusionOk="0">
                    <a:moveTo>
                      <a:pt x="1258" y="0"/>
                    </a:moveTo>
                    <a:cubicBezTo>
                      <a:pt x="1206" y="0"/>
                      <a:pt x="1154" y="6"/>
                      <a:pt x="1101" y="20"/>
                    </a:cubicBezTo>
                    <a:lnTo>
                      <a:pt x="667" y="86"/>
                    </a:lnTo>
                    <a:cubicBezTo>
                      <a:pt x="267" y="153"/>
                      <a:pt x="0" y="553"/>
                      <a:pt x="67" y="954"/>
                    </a:cubicBezTo>
                    <a:lnTo>
                      <a:pt x="667" y="4489"/>
                    </a:lnTo>
                    <a:cubicBezTo>
                      <a:pt x="727" y="4848"/>
                      <a:pt x="1029" y="5100"/>
                      <a:pt x="1379" y="5100"/>
                    </a:cubicBezTo>
                    <a:cubicBezTo>
                      <a:pt x="1419" y="5100"/>
                      <a:pt x="1460" y="5097"/>
                      <a:pt x="1501" y="5090"/>
                    </a:cubicBezTo>
                    <a:lnTo>
                      <a:pt x="1935" y="5023"/>
                    </a:lnTo>
                    <a:cubicBezTo>
                      <a:pt x="2335" y="4956"/>
                      <a:pt x="2602" y="4590"/>
                      <a:pt x="2535" y="4189"/>
                    </a:cubicBezTo>
                    <a:lnTo>
                      <a:pt x="1968" y="620"/>
                    </a:lnTo>
                    <a:cubicBezTo>
                      <a:pt x="1910" y="272"/>
                      <a:pt x="1601" y="0"/>
                      <a:pt x="12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50"/>
              <p:cNvSpPr/>
              <p:nvPr/>
            </p:nvSpPr>
            <p:spPr>
              <a:xfrm>
                <a:off x="3262266" y="2008648"/>
                <a:ext cx="30389" cy="28968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019" extrusionOk="0">
                    <a:moveTo>
                      <a:pt x="571" y="0"/>
                    </a:moveTo>
                    <a:cubicBezTo>
                      <a:pt x="538" y="0"/>
                      <a:pt x="503" y="4"/>
                      <a:pt x="468" y="13"/>
                    </a:cubicBezTo>
                    <a:cubicBezTo>
                      <a:pt x="168" y="47"/>
                      <a:pt x="1" y="313"/>
                      <a:pt x="34" y="580"/>
                    </a:cubicBezTo>
                    <a:cubicBezTo>
                      <a:pt x="65" y="855"/>
                      <a:pt x="291" y="1018"/>
                      <a:pt x="534" y="1018"/>
                    </a:cubicBezTo>
                    <a:cubicBezTo>
                      <a:pt x="556" y="1018"/>
                      <a:pt x="579" y="1017"/>
                      <a:pt x="601" y="1014"/>
                    </a:cubicBezTo>
                    <a:cubicBezTo>
                      <a:pt x="868" y="947"/>
                      <a:pt x="1068" y="714"/>
                      <a:pt x="1035" y="414"/>
                    </a:cubicBezTo>
                    <a:cubicBezTo>
                      <a:pt x="977" y="182"/>
                      <a:pt x="793" y="0"/>
                      <a:pt x="5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50"/>
              <p:cNvSpPr/>
              <p:nvPr/>
            </p:nvSpPr>
            <p:spPr>
              <a:xfrm>
                <a:off x="3096335" y="1992899"/>
                <a:ext cx="177359" cy="32265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1135" extrusionOk="0">
                    <a:moveTo>
                      <a:pt x="4237" y="0"/>
                    </a:moveTo>
                    <a:lnTo>
                      <a:pt x="0" y="1134"/>
                    </a:lnTo>
                    <a:lnTo>
                      <a:pt x="6238" y="16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50"/>
              <p:cNvSpPr/>
              <p:nvPr/>
            </p:nvSpPr>
            <p:spPr>
              <a:xfrm>
                <a:off x="3273666" y="1968224"/>
                <a:ext cx="187764" cy="34170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1202" extrusionOk="0">
                    <a:moveTo>
                      <a:pt x="6605" y="1"/>
                    </a:moveTo>
                    <a:lnTo>
                      <a:pt x="0" y="1035"/>
                    </a:lnTo>
                    <a:lnTo>
                      <a:pt x="2035" y="1202"/>
                    </a:lnTo>
                    <a:lnTo>
                      <a:pt x="66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0"/>
              <p:cNvSpPr/>
              <p:nvPr/>
            </p:nvSpPr>
            <p:spPr>
              <a:xfrm>
                <a:off x="3878660" y="1903807"/>
                <a:ext cx="82525" cy="162634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5721" extrusionOk="0">
                    <a:moveTo>
                      <a:pt x="1526" y="0"/>
                    </a:moveTo>
                    <a:cubicBezTo>
                      <a:pt x="1452" y="0"/>
                      <a:pt x="1377" y="10"/>
                      <a:pt x="1301" y="32"/>
                    </a:cubicBezTo>
                    <a:lnTo>
                      <a:pt x="801" y="99"/>
                    </a:lnTo>
                    <a:cubicBezTo>
                      <a:pt x="334" y="199"/>
                      <a:pt x="0" y="632"/>
                      <a:pt x="33" y="1099"/>
                    </a:cubicBezTo>
                    <a:lnTo>
                      <a:pt x="567" y="5036"/>
                    </a:lnTo>
                    <a:cubicBezTo>
                      <a:pt x="655" y="5417"/>
                      <a:pt x="1001" y="5721"/>
                      <a:pt x="1400" y="5721"/>
                    </a:cubicBezTo>
                    <a:cubicBezTo>
                      <a:pt x="1455" y="5721"/>
                      <a:pt x="1511" y="5715"/>
                      <a:pt x="1568" y="5703"/>
                    </a:cubicBezTo>
                    <a:lnTo>
                      <a:pt x="2068" y="5603"/>
                    </a:lnTo>
                    <a:cubicBezTo>
                      <a:pt x="2535" y="5536"/>
                      <a:pt x="2902" y="5136"/>
                      <a:pt x="2869" y="4635"/>
                    </a:cubicBezTo>
                    <a:lnTo>
                      <a:pt x="2335" y="666"/>
                    </a:lnTo>
                    <a:cubicBezTo>
                      <a:pt x="2251" y="274"/>
                      <a:pt x="1910" y="0"/>
                      <a:pt x="15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0"/>
              <p:cNvSpPr/>
              <p:nvPr/>
            </p:nvSpPr>
            <p:spPr>
              <a:xfrm>
                <a:off x="3890969" y="1889167"/>
                <a:ext cx="35108" cy="32038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127" extrusionOk="0">
                    <a:moveTo>
                      <a:pt x="653" y="0"/>
                    </a:moveTo>
                    <a:cubicBezTo>
                      <a:pt x="613" y="0"/>
                      <a:pt x="574" y="5"/>
                      <a:pt x="534" y="13"/>
                    </a:cubicBezTo>
                    <a:cubicBezTo>
                      <a:pt x="234" y="80"/>
                      <a:pt x="1" y="347"/>
                      <a:pt x="34" y="680"/>
                    </a:cubicBezTo>
                    <a:cubicBezTo>
                      <a:pt x="92" y="941"/>
                      <a:pt x="327" y="1127"/>
                      <a:pt x="584" y="1127"/>
                    </a:cubicBezTo>
                    <a:cubicBezTo>
                      <a:pt x="623" y="1127"/>
                      <a:pt x="662" y="1123"/>
                      <a:pt x="701" y="1114"/>
                    </a:cubicBezTo>
                    <a:cubicBezTo>
                      <a:pt x="1001" y="1047"/>
                      <a:pt x="1235" y="747"/>
                      <a:pt x="1202" y="447"/>
                    </a:cubicBezTo>
                    <a:cubicBezTo>
                      <a:pt x="1173" y="186"/>
                      <a:pt x="916" y="0"/>
                      <a:pt x="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0"/>
              <p:cNvSpPr/>
              <p:nvPr/>
            </p:nvSpPr>
            <p:spPr>
              <a:xfrm>
                <a:off x="3689930" y="1876261"/>
                <a:ext cx="215310" cy="38889"/>
              </a:xfrm>
              <a:custGeom>
                <a:avLst/>
                <a:gdLst/>
                <a:ahLst/>
                <a:cxnLst/>
                <a:rect l="l" t="t" r="r" b="b"/>
                <a:pathLst>
                  <a:path w="7574" h="1368" extrusionOk="0">
                    <a:moveTo>
                      <a:pt x="5205" y="0"/>
                    </a:moveTo>
                    <a:lnTo>
                      <a:pt x="1" y="1368"/>
                    </a:lnTo>
                    <a:lnTo>
                      <a:pt x="7573" y="167"/>
                    </a:lnTo>
                    <a:lnTo>
                      <a:pt x="52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0"/>
              <p:cNvSpPr/>
              <p:nvPr/>
            </p:nvSpPr>
            <p:spPr>
              <a:xfrm>
                <a:off x="3905211" y="1844024"/>
                <a:ext cx="230433" cy="40793"/>
              </a:xfrm>
              <a:custGeom>
                <a:avLst/>
                <a:gdLst/>
                <a:ahLst/>
                <a:cxnLst/>
                <a:rect l="l" t="t" r="r" b="b"/>
                <a:pathLst>
                  <a:path w="8106" h="1435" extrusionOk="0">
                    <a:moveTo>
                      <a:pt x="8106" y="0"/>
                    </a:moveTo>
                    <a:lnTo>
                      <a:pt x="0" y="1301"/>
                    </a:lnTo>
                    <a:lnTo>
                      <a:pt x="2435" y="1434"/>
                    </a:lnTo>
                    <a:lnTo>
                      <a:pt x="81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0"/>
              <p:cNvSpPr/>
              <p:nvPr/>
            </p:nvSpPr>
            <p:spPr>
              <a:xfrm>
                <a:off x="3297374" y="2265888"/>
                <a:ext cx="62597" cy="121812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285" extrusionOk="0">
                    <a:moveTo>
                      <a:pt x="970" y="1"/>
                    </a:moveTo>
                    <a:cubicBezTo>
                      <a:pt x="947" y="1"/>
                      <a:pt x="924" y="2"/>
                      <a:pt x="901" y="4"/>
                    </a:cubicBezTo>
                    <a:lnTo>
                      <a:pt x="567" y="71"/>
                    </a:lnTo>
                    <a:cubicBezTo>
                      <a:pt x="234" y="104"/>
                      <a:pt x="0" y="438"/>
                      <a:pt x="33" y="771"/>
                    </a:cubicBezTo>
                    <a:lnTo>
                      <a:pt x="534" y="3740"/>
                    </a:lnTo>
                    <a:cubicBezTo>
                      <a:pt x="594" y="4039"/>
                      <a:pt x="841" y="4284"/>
                      <a:pt x="1155" y="4284"/>
                    </a:cubicBezTo>
                    <a:cubicBezTo>
                      <a:pt x="1192" y="4284"/>
                      <a:pt x="1229" y="4281"/>
                      <a:pt x="1268" y="4274"/>
                    </a:cubicBezTo>
                    <a:lnTo>
                      <a:pt x="1601" y="4240"/>
                    </a:lnTo>
                    <a:cubicBezTo>
                      <a:pt x="1968" y="4207"/>
                      <a:pt x="2202" y="3873"/>
                      <a:pt x="2135" y="3540"/>
                    </a:cubicBezTo>
                    <a:lnTo>
                      <a:pt x="1635" y="538"/>
                    </a:lnTo>
                    <a:cubicBezTo>
                      <a:pt x="1603" y="225"/>
                      <a:pt x="1309" y="1"/>
                      <a:pt x="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0"/>
              <p:cNvSpPr/>
              <p:nvPr/>
            </p:nvSpPr>
            <p:spPr>
              <a:xfrm>
                <a:off x="3305903" y="2254489"/>
                <a:ext cx="24675" cy="23964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43" extrusionOk="0">
                    <a:moveTo>
                      <a:pt x="427" y="1"/>
                    </a:moveTo>
                    <a:cubicBezTo>
                      <a:pt x="407" y="1"/>
                      <a:pt x="387" y="2"/>
                      <a:pt x="367" y="5"/>
                    </a:cubicBezTo>
                    <a:cubicBezTo>
                      <a:pt x="134" y="38"/>
                      <a:pt x="0" y="238"/>
                      <a:pt x="34" y="472"/>
                    </a:cubicBezTo>
                    <a:cubicBezTo>
                      <a:pt x="64" y="685"/>
                      <a:pt x="234" y="843"/>
                      <a:pt x="441" y="843"/>
                    </a:cubicBezTo>
                    <a:cubicBezTo>
                      <a:pt x="461" y="843"/>
                      <a:pt x="481" y="842"/>
                      <a:pt x="501" y="839"/>
                    </a:cubicBezTo>
                    <a:cubicBezTo>
                      <a:pt x="734" y="805"/>
                      <a:pt x="868" y="572"/>
                      <a:pt x="834" y="372"/>
                    </a:cubicBezTo>
                    <a:cubicBezTo>
                      <a:pt x="804" y="158"/>
                      <a:pt x="634" y="1"/>
                      <a:pt x="4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0"/>
              <p:cNvSpPr/>
              <p:nvPr/>
            </p:nvSpPr>
            <p:spPr>
              <a:xfrm>
                <a:off x="3193046" y="2248917"/>
                <a:ext cx="123318" cy="21832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768" extrusionOk="0">
                    <a:moveTo>
                      <a:pt x="2936" y="1"/>
                    </a:moveTo>
                    <a:lnTo>
                      <a:pt x="1" y="768"/>
                    </a:lnTo>
                    <a:lnTo>
                      <a:pt x="1" y="768"/>
                    </a:lnTo>
                    <a:lnTo>
                      <a:pt x="4337" y="167"/>
                    </a:lnTo>
                    <a:lnTo>
                      <a:pt x="29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0"/>
              <p:cNvSpPr/>
              <p:nvPr/>
            </p:nvSpPr>
            <p:spPr>
              <a:xfrm>
                <a:off x="3316336" y="2236580"/>
                <a:ext cx="128976" cy="22799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802" extrusionOk="0">
                    <a:moveTo>
                      <a:pt x="4537" y="1"/>
                    </a:moveTo>
                    <a:lnTo>
                      <a:pt x="0" y="601"/>
                    </a:lnTo>
                    <a:lnTo>
                      <a:pt x="1401" y="80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0"/>
              <p:cNvSpPr/>
              <p:nvPr/>
            </p:nvSpPr>
            <p:spPr>
              <a:xfrm>
                <a:off x="3919425" y="2174636"/>
                <a:ext cx="69249" cy="135286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4759" extrusionOk="0">
                    <a:moveTo>
                      <a:pt x="1270" y="0"/>
                    </a:moveTo>
                    <a:cubicBezTo>
                      <a:pt x="1225" y="0"/>
                      <a:pt x="1180" y="4"/>
                      <a:pt x="1135" y="12"/>
                    </a:cubicBezTo>
                    <a:lnTo>
                      <a:pt x="701" y="78"/>
                    </a:lnTo>
                    <a:cubicBezTo>
                      <a:pt x="301" y="112"/>
                      <a:pt x="0" y="445"/>
                      <a:pt x="34" y="879"/>
                    </a:cubicBezTo>
                    <a:lnTo>
                      <a:pt x="501" y="4148"/>
                    </a:lnTo>
                    <a:cubicBezTo>
                      <a:pt x="561" y="4507"/>
                      <a:pt x="862" y="4759"/>
                      <a:pt x="1212" y="4759"/>
                    </a:cubicBezTo>
                    <a:cubicBezTo>
                      <a:pt x="1252" y="4759"/>
                      <a:pt x="1293" y="4755"/>
                      <a:pt x="1335" y="4748"/>
                    </a:cubicBezTo>
                    <a:lnTo>
                      <a:pt x="1768" y="4682"/>
                    </a:lnTo>
                    <a:cubicBezTo>
                      <a:pt x="2169" y="4648"/>
                      <a:pt x="2435" y="4315"/>
                      <a:pt x="2435" y="3915"/>
                    </a:cubicBezTo>
                    <a:lnTo>
                      <a:pt x="1968" y="579"/>
                    </a:lnTo>
                    <a:cubicBezTo>
                      <a:pt x="1909" y="224"/>
                      <a:pt x="1615" y="0"/>
                      <a:pt x="12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0"/>
              <p:cNvSpPr/>
              <p:nvPr/>
            </p:nvSpPr>
            <p:spPr>
              <a:xfrm>
                <a:off x="3930796" y="2161304"/>
                <a:ext cx="29422" cy="2706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52" extrusionOk="0">
                    <a:moveTo>
                      <a:pt x="539" y="1"/>
                    </a:moveTo>
                    <a:cubicBezTo>
                      <a:pt x="505" y="1"/>
                      <a:pt x="469" y="5"/>
                      <a:pt x="434" y="14"/>
                    </a:cubicBezTo>
                    <a:cubicBezTo>
                      <a:pt x="167" y="47"/>
                      <a:pt x="1" y="281"/>
                      <a:pt x="1" y="547"/>
                    </a:cubicBezTo>
                    <a:cubicBezTo>
                      <a:pt x="62" y="792"/>
                      <a:pt x="262" y="952"/>
                      <a:pt x="500" y="952"/>
                    </a:cubicBezTo>
                    <a:cubicBezTo>
                      <a:pt x="523" y="952"/>
                      <a:pt x="545" y="951"/>
                      <a:pt x="568" y="948"/>
                    </a:cubicBezTo>
                    <a:cubicBezTo>
                      <a:pt x="835" y="914"/>
                      <a:pt x="1035" y="681"/>
                      <a:pt x="1001" y="414"/>
                    </a:cubicBezTo>
                    <a:cubicBezTo>
                      <a:pt x="972" y="182"/>
                      <a:pt x="767" y="1"/>
                      <a:pt x="5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50"/>
              <p:cNvSpPr/>
              <p:nvPr/>
            </p:nvSpPr>
            <p:spPr>
              <a:xfrm>
                <a:off x="3791416" y="2144617"/>
                <a:ext cx="149841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901" extrusionOk="0">
                    <a:moveTo>
                      <a:pt x="3636" y="0"/>
                    </a:moveTo>
                    <a:lnTo>
                      <a:pt x="0" y="901"/>
                    </a:lnTo>
                    <a:lnTo>
                      <a:pt x="5271" y="167"/>
                    </a:lnTo>
                    <a:lnTo>
                      <a:pt x="36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50"/>
              <p:cNvSpPr/>
              <p:nvPr/>
            </p:nvSpPr>
            <p:spPr>
              <a:xfrm>
                <a:off x="3941229" y="2127532"/>
                <a:ext cx="157431" cy="2658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935" extrusionOk="0">
                    <a:moveTo>
                      <a:pt x="5538" y="1"/>
                    </a:moveTo>
                    <a:lnTo>
                      <a:pt x="1" y="768"/>
                    </a:lnTo>
                    <a:lnTo>
                      <a:pt x="1702" y="935"/>
                    </a:lnTo>
                    <a:lnTo>
                      <a:pt x="55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0"/>
              <p:cNvSpPr/>
              <p:nvPr/>
            </p:nvSpPr>
            <p:spPr>
              <a:xfrm>
                <a:off x="3427288" y="2106694"/>
                <a:ext cx="367027" cy="169485"/>
              </a:xfrm>
              <a:custGeom>
                <a:avLst/>
                <a:gdLst/>
                <a:ahLst/>
                <a:cxnLst/>
                <a:rect l="l" t="t" r="r" b="b"/>
                <a:pathLst>
                  <a:path w="12911" h="5962" extrusionOk="0">
                    <a:moveTo>
                      <a:pt x="11221" y="0"/>
                    </a:moveTo>
                    <a:cubicBezTo>
                      <a:pt x="11119" y="0"/>
                      <a:pt x="11014" y="11"/>
                      <a:pt x="10908" y="33"/>
                    </a:cubicBezTo>
                    <a:lnTo>
                      <a:pt x="1568" y="1534"/>
                    </a:lnTo>
                    <a:cubicBezTo>
                      <a:pt x="534" y="1701"/>
                      <a:pt x="0" y="2869"/>
                      <a:pt x="600" y="3736"/>
                    </a:cubicBezTo>
                    <a:lnTo>
                      <a:pt x="1334" y="4837"/>
                    </a:lnTo>
                    <a:cubicBezTo>
                      <a:pt x="1833" y="5541"/>
                      <a:pt x="2668" y="5962"/>
                      <a:pt x="3520" y="5962"/>
                    </a:cubicBezTo>
                    <a:cubicBezTo>
                      <a:pt x="3636" y="5962"/>
                      <a:pt x="3753" y="5954"/>
                      <a:pt x="3869" y="5938"/>
                    </a:cubicBezTo>
                    <a:lnTo>
                      <a:pt x="9907" y="5104"/>
                    </a:lnTo>
                    <a:cubicBezTo>
                      <a:pt x="10941" y="4937"/>
                      <a:pt x="11808" y="4236"/>
                      <a:pt x="12175" y="3236"/>
                    </a:cubicBezTo>
                    <a:lnTo>
                      <a:pt x="12609" y="1901"/>
                    </a:lnTo>
                    <a:cubicBezTo>
                      <a:pt x="12910" y="937"/>
                      <a:pt x="12177" y="0"/>
                      <a:pt x="112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0"/>
              <p:cNvSpPr/>
              <p:nvPr/>
            </p:nvSpPr>
            <p:spPr>
              <a:xfrm>
                <a:off x="3652434" y="2208891"/>
                <a:ext cx="77351" cy="15194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5345" extrusionOk="0">
                    <a:moveTo>
                      <a:pt x="451" y="1"/>
                    </a:moveTo>
                    <a:cubicBezTo>
                      <a:pt x="224" y="1"/>
                      <a:pt x="1" y="290"/>
                      <a:pt x="219" y="508"/>
                    </a:cubicBezTo>
                    <a:lnTo>
                      <a:pt x="2121" y="2776"/>
                    </a:lnTo>
                    <a:lnTo>
                      <a:pt x="1954" y="5045"/>
                    </a:lnTo>
                    <a:cubicBezTo>
                      <a:pt x="1920" y="5211"/>
                      <a:pt x="2054" y="5345"/>
                      <a:pt x="2221" y="5345"/>
                    </a:cubicBezTo>
                    <a:lnTo>
                      <a:pt x="2287" y="5345"/>
                    </a:lnTo>
                    <a:cubicBezTo>
                      <a:pt x="2421" y="5345"/>
                      <a:pt x="2521" y="5211"/>
                      <a:pt x="2554" y="5078"/>
                    </a:cubicBezTo>
                    <a:lnTo>
                      <a:pt x="2721" y="2710"/>
                    </a:lnTo>
                    <a:cubicBezTo>
                      <a:pt x="2721" y="2643"/>
                      <a:pt x="2721" y="2543"/>
                      <a:pt x="2654" y="2509"/>
                    </a:cubicBezTo>
                    <a:lnTo>
                      <a:pt x="686" y="141"/>
                    </a:lnTo>
                    <a:cubicBezTo>
                      <a:pt x="623" y="41"/>
                      <a:pt x="537" y="1"/>
                      <a:pt x="4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0"/>
              <p:cNvSpPr/>
              <p:nvPr/>
            </p:nvSpPr>
            <p:spPr>
              <a:xfrm>
                <a:off x="3533493" y="2226374"/>
                <a:ext cx="53131" cy="159137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598" extrusionOk="0">
                    <a:moveTo>
                      <a:pt x="1502" y="0"/>
                    </a:moveTo>
                    <a:cubicBezTo>
                      <a:pt x="1386" y="0"/>
                      <a:pt x="1283" y="62"/>
                      <a:pt x="1234" y="160"/>
                    </a:cubicBezTo>
                    <a:lnTo>
                      <a:pt x="33" y="2962"/>
                    </a:lnTo>
                    <a:cubicBezTo>
                      <a:pt x="0" y="3029"/>
                      <a:pt x="0" y="3095"/>
                      <a:pt x="33" y="3162"/>
                    </a:cubicBezTo>
                    <a:lnTo>
                      <a:pt x="734" y="5397"/>
                    </a:lnTo>
                    <a:cubicBezTo>
                      <a:pt x="801" y="5530"/>
                      <a:pt x="901" y="5597"/>
                      <a:pt x="1034" y="5597"/>
                    </a:cubicBezTo>
                    <a:lnTo>
                      <a:pt x="1101" y="5597"/>
                    </a:lnTo>
                    <a:cubicBezTo>
                      <a:pt x="1268" y="5564"/>
                      <a:pt x="1368" y="5397"/>
                      <a:pt x="1301" y="5230"/>
                    </a:cubicBezTo>
                    <a:lnTo>
                      <a:pt x="634" y="3095"/>
                    </a:lnTo>
                    <a:lnTo>
                      <a:pt x="1801" y="427"/>
                    </a:lnTo>
                    <a:cubicBezTo>
                      <a:pt x="1868" y="260"/>
                      <a:pt x="1801" y="93"/>
                      <a:pt x="1635" y="26"/>
                    </a:cubicBezTo>
                    <a:cubicBezTo>
                      <a:pt x="1590" y="9"/>
                      <a:pt x="1545" y="0"/>
                      <a:pt x="15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0"/>
              <p:cNvSpPr/>
              <p:nvPr/>
            </p:nvSpPr>
            <p:spPr>
              <a:xfrm>
                <a:off x="3515470" y="2085431"/>
                <a:ext cx="189668" cy="118372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164" extrusionOk="0">
                    <a:moveTo>
                      <a:pt x="3644" y="1"/>
                    </a:moveTo>
                    <a:cubicBezTo>
                      <a:pt x="3446" y="1"/>
                      <a:pt x="3242" y="16"/>
                      <a:pt x="3036" y="48"/>
                    </a:cubicBezTo>
                    <a:cubicBezTo>
                      <a:pt x="1268" y="314"/>
                      <a:pt x="0" y="1615"/>
                      <a:pt x="167" y="2950"/>
                    </a:cubicBezTo>
                    <a:cubicBezTo>
                      <a:pt x="303" y="3882"/>
                      <a:pt x="1045" y="4163"/>
                      <a:pt x="2052" y="4163"/>
                    </a:cubicBezTo>
                    <a:cubicBezTo>
                      <a:pt x="2522" y="4163"/>
                      <a:pt x="3051" y="4102"/>
                      <a:pt x="3603" y="4017"/>
                    </a:cubicBezTo>
                    <a:cubicBezTo>
                      <a:pt x="5337" y="3750"/>
                      <a:pt x="6672" y="3317"/>
                      <a:pt x="6472" y="1982"/>
                    </a:cubicBezTo>
                    <a:cubicBezTo>
                      <a:pt x="6325" y="836"/>
                      <a:pt x="5116" y="1"/>
                      <a:pt x="36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0"/>
              <p:cNvSpPr/>
              <p:nvPr/>
            </p:nvSpPr>
            <p:spPr>
              <a:xfrm>
                <a:off x="3595124" y="2140722"/>
                <a:ext cx="34170" cy="31782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118" extrusionOk="0">
                    <a:moveTo>
                      <a:pt x="600" y="0"/>
                    </a:moveTo>
                    <a:cubicBezTo>
                      <a:pt x="578" y="0"/>
                      <a:pt x="556" y="1"/>
                      <a:pt x="534" y="4"/>
                    </a:cubicBezTo>
                    <a:cubicBezTo>
                      <a:pt x="234" y="71"/>
                      <a:pt x="0" y="337"/>
                      <a:pt x="34" y="638"/>
                    </a:cubicBezTo>
                    <a:cubicBezTo>
                      <a:pt x="92" y="928"/>
                      <a:pt x="302" y="1117"/>
                      <a:pt x="575" y="1117"/>
                    </a:cubicBezTo>
                    <a:cubicBezTo>
                      <a:pt x="616" y="1117"/>
                      <a:pt x="658" y="1113"/>
                      <a:pt x="701" y="1105"/>
                    </a:cubicBezTo>
                    <a:cubicBezTo>
                      <a:pt x="1001" y="1071"/>
                      <a:pt x="1201" y="771"/>
                      <a:pt x="1168" y="471"/>
                    </a:cubicBezTo>
                    <a:cubicBezTo>
                      <a:pt x="1137" y="193"/>
                      <a:pt x="877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0"/>
              <p:cNvSpPr/>
              <p:nvPr/>
            </p:nvSpPr>
            <p:spPr>
              <a:xfrm>
                <a:off x="3655817" y="2130972"/>
                <a:ext cx="34141" cy="31782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118" extrusionOk="0">
                    <a:moveTo>
                      <a:pt x="651" y="0"/>
                    </a:moveTo>
                    <a:cubicBezTo>
                      <a:pt x="612" y="0"/>
                      <a:pt x="573" y="5"/>
                      <a:pt x="534" y="13"/>
                    </a:cubicBezTo>
                    <a:cubicBezTo>
                      <a:pt x="200" y="47"/>
                      <a:pt x="0" y="347"/>
                      <a:pt x="33" y="647"/>
                    </a:cubicBezTo>
                    <a:cubicBezTo>
                      <a:pt x="95" y="925"/>
                      <a:pt x="329" y="1118"/>
                      <a:pt x="629" y="1118"/>
                    </a:cubicBezTo>
                    <a:cubicBezTo>
                      <a:pt x="652" y="1118"/>
                      <a:pt x="676" y="1117"/>
                      <a:pt x="701" y="1114"/>
                    </a:cubicBezTo>
                    <a:cubicBezTo>
                      <a:pt x="1001" y="1047"/>
                      <a:pt x="1201" y="781"/>
                      <a:pt x="1168" y="447"/>
                    </a:cubicBezTo>
                    <a:cubicBezTo>
                      <a:pt x="1139" y="186"/>
                      <a:pt x="908" y="0"/>
                      <a:pt x="6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0"/>
              <p:cNvSpPr/>
              <p:nvPr/>
            </p:nvSpPr>
            <p:spPr>
              <a:xfrm>
                <a:off x="3534431" y="2150871"/>
                <a:ext cx="34170" cy="3181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119" extrusionOk="0">
                    <a:moveTo>
                      <a:pt x="651" y="1"/>
                    </a:moveTo>
                    <a:cubicBezTo>
                      <a:pt x="612" y="1"/>
                      <a:pt x="573" y="5"/>
                      <a:pt x="534" y="14"/>
                    </a:cubicBezTo>
                    <a:cubicBezTo>
                      <a:pt x="234" y="47"/>
                      <a:pt x="0" y="347"/>
                      <a:pt x="34" y="648"/>
                    </a:cubicBezTo>
                    <a:cubicBezTo>
                      <a:pt x="96" y="926"/>
                      <a:pt x="358" y="1118"/>
                      <a:pt x="635" y="1118"/>
                    </a:cubicBezTo>
                    <a:cubicBezTo>
                      <a:pt x="657" y="1118"/>
                      <a:pt x="679" y="1117"/>
                      <a:pt x="701" y="1115"/>
                    </a:cubicBezTo>
                    <a:cubicBezTo>
                      <a:pt x="1001" y="1048"/>
                      <a:pt x="1201" y="781"/>
                      <a:pt x="1168" y="447"/>
                    </a:cubicBezTo>
                    <a:cubicBezTo>
                      <a:pt x="1139" y="186"/>
                      <a:pt x="908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3" name="Google Shape;1283;p50"/>
          <p:cNvGrpSpPr/>
          <p:nvPr/>
        </p:nvGrpSpPr>
        <p:grpSpPr>
          <a:xfrm flipH="1">
            <a:off x="4804163" y="1855098"/>
            <a:ext cx="1923612" cy="2453686"/>
            <a:chOff x="2153550" y="1781356"/>
            <a:chExt cx="1923612" cy="2453686"/>
          </a:xfrm>
        </p:grpSpPr>
        <p:sp>
          <p:nvSpPr>
            <p:cNvPr id="1284" name="Google Shape;1284;p50"/>
            <p:cNvSpPr/>
            <p:nvPr/>
          </p:nvSpPr>
          <p:spPr>
            <a:xfrm>
              <a:off x="2153550" y="3866716"/>
              <a:ext cx="1923612" cy="262224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5" name="Google Shape;1285;p50"/>
            <p:cNvGrpSpPr/>
            <p:nvPr/>
          </p:nvGrpSpPr>
          <p:grpSpPr>
            <a:xfrm>
              <a:off x="3024421" y="1781356"/>
              <a:ext cx="779529" cy="526269"/>
              <a:chOff x="2573671" y="2159869"/>
              <a:chExt cx="779529" cy="526269"/>
            </a:xfrm>
          </p:grpSpPr>
          <p:sp>
            <p:nvSpPr>
              <p:cNvPr id="1286" name="Google Shape;1286;p50"/>
              <p:cNvSpPr/>
              <p:nvPr/>
            </p:nvSpPr>
            <p:spPr>
              <a:xfrm>
                <a:off x="2573671" y="2159869"/>
                <a:ext cx="779529" cy="526269"/>
              </a:xfrm>
              <a:custGeom>
                <a:avLst/>
                <a:gdLst/>
                <a:ahLst/>
                <a:cxnLst/>
                <a:rect l="l" t="t" r="r" b="b"/>
                <a:pathLst>
                  <a:path w="35526" h="23984" extrusionOk="0">
                    <a:moveTo>
                      <a:pt x="0" y="0"/>
                    </a:moveTo>
                    <a:lnTo>
                      <a:pt x="0" y="23984"/>
                    </a:lnTo>
                    <a:lnTo>
                      <a:pt x="35526" y="23984"/>
                    </a:lnTo>
                    <a:lnTo>
                      <a:pt x="355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0"/>
              <p:cNvSpPr/>
              <p:nvPr/>
            </p:nvSpPr>
            <p:spPr>
              <a:xfrm>
                <a:off x="2588307" y="2200112"/>
                <a:ext cx="748788" cy="468472"/>
              </a:xfrm>
              <a:custGeom>
                <a:avLst/>
                <a:gdLst/>
                <a:ahLst/>
                <a:cxnLst/>
                <a:rect l="l" t="t" r="r" b="b"/>
                <a:pathLst>
                  <a:path w="34125" h="21350" extrusionOk="0">
                    <a:moveTo>
                      <a:pt x="1" y="1"/>
                    </a:moveTo>
                    <a:lnTo>
                      <a:pt x="1" y="21349"/>
                    </a:lnTo>
                    <a:lnTo>
                      <a:pt x="34125" y="21349"/>
                    </a:lnTo>
                    <a:lnTo>
                      <a:pt x="341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0"/>
              <p:cNvSpPr/>
              <p:nvPr/>
            </p:nvSpPr>
            <p:spPr>
              <a:xfrm>
                <a:off x="2621967" y="2272588"/>
                <a:ext cx="616321" cy="13912"/>
              </a:xfrm>
              <a:custGeom>
                <a:avLst/>
                <a:gdLst/>
                <a:ahLst/>
                <a:cxnLst/>
                <a:rect l="l" t="t" r="r" b="b"/>
                <a:pathLst>
                  <a:path w="28088" h="634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8088" y="634"/>
                    </a:lnTo>
                    <a:lnTo>
                      <a:pt x="280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50"/>
              <p:cNvSpPr/>
              <p:nvPr/>
            </p:nvSpPr>
            <p:spPr>
              <a:xfrm>
                <a:off x="2621967" y="2311360"/>
                <a:ext cx="524843" cy="13933"/>
              </a:xfrm>
              <a:custGeom>
                <a:avLst/>
                <a:gdLst/>
                <a:ahLst/>
                <a:cxnLst/>
                <a:rect l="l" t="t" r="r" b="b"/>
                <a:pathLst>
                  <a:path w="23919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23918" y="635"/>
                    </a:lnTo>
                    <a:lnTo>
                      <a:pt x="239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50"/>
              <p:cNvSpPr/>
              <p:nvPr/>
            </p:nvSpPr>
            <p:spPr>
              <a:xfrm>
                <a:off x="2621967" y="2350155"/>
                <a:ext cx="616321" cy="13933"/>
              </a:xfrm>
              <a:custGeom>
                <a:avLst/>
                <a:gdLst/>
                <a:ahLst/>
                <a:cxnLst/>
                <a:rect l="l" t="t" r="r" b="b"/>
                <a:pathLst>
                  <a:path w="28088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28088" y="635"/>
                    </a:lnTo>
                    <a:lnTo>
                      <a:pt x="280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50"/>
              <p:cNvSpPr/>
              <p:nvPr/>
            </p:nvSpPr>
            <p:spPr>
              <a:xfrm>
                <a:off x="2621967" y="2388949"/>
                <a:ext cx="524843" cy="13933"/>
              </a:xfrm>
              <a:custGeom>
                <a:avLst/>
                <a:gdLst/>
                <a:ahLst/>
                <a:cxnLst/>
                <a:rect l="l" t="t" r="r" b="b"/>
                <a:pathLst>
                  <a:path w="23919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23918" y="635"/>
                    </a:lnTo>
                    <a:lnTo>
                      <a:pt x="239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50"/>
              <p:cNvSpPr/>
              <p:nvPr/>
            </p:nvSpPr>
            <p:spPr>
              <a:xfrm>
                <a:off x="2621967" y="2428489"/>
                <a:ext cx="66639" cy="13187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3036" y="601"/>
                    </a:lnTo>
                    <a:lnTo>
                      <a:pt x="30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50"/>
              <p:cNvSpPr/>
              <p:nvPr/>
            </p:nvSpPr>
            <p:spPr>
              <a:xfrm>
                <a:off x="2621967" y="2467284"/>
                <a:ext cx="341842" cy="13187"/>
              </a:xfrm>
              <a:custGeom>
                <a:avLst/>
                <a:gdLst/>
                <a:ahLst/>
                <a:cxnLst/>
                <a:rect l="l" t="t" r="r" b="b"/>
                <a:pathLst>
                  <a:path w="15579" h="601" extrusionOk="0">
                    <a:moveTo>
                      <a:pt x="1" y="0"/>
                    </a:moveTo>
                    <a:lnTo>
                      <a:pt x="1" y="600"/>
                    </a:lnTo>
                    <a:lnTo>
                      <a:pt x="15579" y="600"/>
                    </a:lnTo>
                    <a:lnTo>
                      <a:pt x="155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50"/>
              <p:cNvSpPr/>
              <p:nvPr/>
            </p:nvSpPr>
            <p:spPr>
              <a:xfrm>
                <a:off x="2621967" y="2506056"/>
                <a:ext cx="524843" cy="13933"/>
              </a:xfrm>
              <a:custGeom>
                <a:avLst/>
                <a:gdLst/>
                <a:ahLst/>
                <a:cxnLst/>
                <a:rect l="l" t="t" r="r" b="b"/>
                <a:pathLst>
                  <a:path w="23919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23918" y="635"/>
                    </a:lnTo>
                    <a:lnTo>
                      <a:pt x="239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50"/>
              <p:cNvSpPr/>
              <p:nvPr/>
            </p:nvSpPr>
            <p:spPr>
              <a:xfrm>
                <a:off x="2621967" y="2544850"/>
                <a:ext cx="66639" cy="13933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3036" y="635"/>
                    </a:lnTo>
                    <a:lnTo>
                      <a:pt x="30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50"/>
              <p:cNvSpPr/>
              <p:nvPr/>
            </p:nvSpPr>
            <p:spPr>
              <a:xfrm>
                <a:off x="2621967" y="2583645"/>
                <a:ext cx="66639" cy="13933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3036" y="635"/>
                    </a:lnTo>
                    <a:lnTo>
                      <a:pt x="30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50"/>
            <p:cNvGrpSpPr/>
            <p:nvPr/>
          </p:nvGrpSpPr>
          <p:grpSpPr>
            <a:xfrm>
              <a:off x="2363594" y="2487146"/>
              <a:ext cx="1440350" cy="1747896"/>
              <a:chOff x="2363594" y="2856675"/>
              <a:chExt cx="1440350" cy="1747896"/>
            </a:xfrm>
          </p:grpSpPr>
          <p:sp>
            <p:nvSpPr>
              <p:cNvPr id="1298" name="Google Shape;1298;p50"/>
              <p:cNvSpPr/>
              <p:nvPr/>
            </p:nvSpPr>
            <p:spPr>
              <a:xfrm>
                <a:off x="2962339" y="3276062"/>
                <a:ext cx="297913" cy="649257"/>
              </a:xfrm>
              <a:custGeom>
                <a:avLst/>
                <a:gdLst/>
                <a:ahLst/>
                <a:cxnLst/>
                <a:rect l="l" t="t" r="r" b="b"/>
                <a:pathLst>
                  <a:path w="13577" h="29589" extrusionOk="0">
                    <a:moveTo>
                      <a:pt x="6438" y="1"/>
                    </a:moveTo>
                    <a:cubicBezTo>
                      <a:pt x="6438" y="1"/>
                      <a:pt x="0" y="17080"/>
                      <a:pt x="2769" y="23017"/>
                    </a:cubicBezTo>
                    <a:cubicBezTo>
                      <a:pt x="5537" y="28955"/>
                      <a:pt x="9207" y="29589"/>
                      <a:pt x="9207" y="29589"/>
                    </a:cubicBezTo>
                    <a:lnTo>
                      <a:pt x="13576" y="24485"/>
                    </a:lnTo>
                    <a:cubicBezTo>
                      <a:pt x="13576" y="24485"/>
                      <a:pt x="10441" y="22617"/>
                      <a:pt x="9707" y="20315"/>
                    </a:cubicBezTo>
                    <a:cubicBezTo>
                      <a:pt x="8973" y="18014"/>
                      <a:pt x="10341" y="3103"/>
                      <a:pt x="64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50"/>
              <p:cNvSpPr/>
              <p:nvPr/>
            </p:nvSpPr>
            <p:spPr>
              <a:xfrm>
                <a:off x="2484387" y="3929488"/>
                <a:ext cx="1294805" cy="506389"/>
              </a:xfrm>
              <a:custGeom>
                <a:avLst/>
                <a:gdLst/>
                <a:ahLst/>
                <a:cxnLst/>
                <a:rect l="l" t="t" r="r" b="b"/>
                <a:pathLst>
                  <a:path w="59009" h="23078" extrusionOk="0">
                    <a:moveTo>
                      <a:pt x="43568" y="1"/>
                    </a:moveTo>
                    <a:cubicBezTo>
                      <a:pt x="34628" y="1"/>
                      <a:pt x="24084" y="2945"/>
                      <a:pt x="24084" y="2945"/>
                    </a:cubicBezTo>
                    <a:lnTo>
                      <a:pt x="4036" y="4346"/>
                    </a:lnTo>
                    <a:cubicBezTo>
                      <a:pt x="1" y="13458"/>
                      <a:pt x="5363" y="23078"/>
                      <a:pt x="18635" y="23078"/>
                    </a:cubicBezTo>
                    <a:cubicBezTo>
                      <a:pt x="18968" y="23078"/>
                      <a:pt x="19305" y="23072"/>
                      <a:pt x="19647" y="23060"/>
                    </a:cubicBezTo>
                    <a:cubicBezTo>
                      <a:pt x="33691" y="22559"/>
                      <a:pt x="59009" y="14754"/>
                      <a:pt x="55506" y="4947"/>
                    </a:cubicBezTo>
                    <a:cubicBezTo>
                      <a:pt x="54168" y="1163"/>
                      <a:pt x="49184" y="1"/>
                      <a:pt x="435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50"/>
              <p:cNvSpPr/>
              <p:nvPr/>
            </p:nvSpPr>
            <p:spPr>
              <a:xfrm>
                <a:off x="2484387" y="3929488"/>
                <a:ext cx="1294805" cy="506389"/>
              </a:xfrm>
              <a:custGeom>
                <a:avLst/>
                <a:gdLst/>
                <a:ahLst/>
                <a:cxnLst/>
                <a:rect l="l" t="t" r="r" b="b"/>
                <a:pathLst>
                  <a:path w="59009" h="23078" extrusionOk="0">
                    <a:moveTo>
                      <a:pt x="43568" y="1"/>
                    </a:moveTo>
                    <a:cubicBezTo>
                      <a:pt x="34628" y="1"/>
                      <a:pt x="24084" y="2945"/>
                      <a:pt x="24084" y="2945"/>
                    </a:cubicBezTo>
                    <a:lnTo>
                      <a:pt x="4036" y="4346"/>
                    </a:lnTo>
                    <a:cubicBezTo>
                      <a:pt x="1" y="13458"/>
                      <a:pt x="5363" y="23078"/>
                      <a:pt x="18635" y="23078"/>
                    </a:cubicBezTo>
                    <a:cubicBezTo>
                      <a:pt x="18968" y="23078"/>
                      <a:pt x="19305" y="23072"/>
                      <a:pt x="19647" y="23060"/>
                    </a:cubicBezTo>
                    <a:cubicBezTo>
                      <a:pt x="33691" y="22559"/>
                      <a:pt x="59009" y="14754"/>
                      <a:pt x="55506" y="4947"/>
                    </a:cubicBezTo>
                    <a:cubicBezTo>
                      <a:pt x="54168" y="1163"/>
                      <a:pt x="49184" y="1"/>
                      <a:pt x="43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50"/>
              <p:cNvSpPr/>
              <p:nvPr/>
            </p:nvSpPr>
            <p:spPr>
              <a:xfrm>
                <a:off x="2976974" y="4243683"/>
                <a:ext cx="215936" cy="177164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8074" extrusionOk="0">
                    <a:moveTo>
                      <a:pt x="7305" y="1"/>
                    </a:moveTo>
                    <a:lnTo>
                      <a:pt x="2369" y="3637"/>
                    </a:lnTo>
                    <a:lnTo>
                      <a:pt x="0" y="5371"/>
                    </a:lnTo>
                    <a:lnTo>
                      <a:pt x="1568" y="8073"/>
                    </a:lnTo>
                    <a:lnTo>
                      <a:pt x="3970" y="6772"/>
                    </a:lnTo>
                    <a:lnTo>
                      <a:pt x="9841" y="3537"/>
                    </a:lnTo>
                    <a:lnTo>
                      <a:pt x="7305" y="1"/>
                    </a:ln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50"/>
              <p:cNvSpPr/>
              <p:nvPr/>
            </p:nvSpPr>
            <p:spPr>
              <a:xfrm>
                <a:off x="2875951" y="4342358"/>
                <a:ext cx="153729" cy="262213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11950" extrusionOk="0">
                    <a:moveTo>
                      <a:pt x="5101" y="1"/>
                    </a:moveTo>
                    <a:cubicBezTo>
                      <a:pt x="5048" y="1"/>
                      <a:pt x="4993" y="13"/>
                      <a:pt x="4938" y="41"/>
                    </a:cubicBezTo>
                    <a:lnTo>
                      <a:pt x="3337" y="841"/>
                    </a:lnTo>
                    <a:cubicBezTo>
                      <a:pt x="3337" y="841"/>
                      <a:pt x="1102" y="1742"/>
                      <a:pt x="835" y="2476"/>
                    </a:cubicBezTo>
                    <a:cubicBezTo>
                      <a:pt x="1" y="4577"/>
                      <a:pt x="3136" y="11949"/>
                      <a:pt x="4104" y="11949"/>
                    </a:cubicBezTo>
                    <a:cubicBezTo>
                      <a:pt x="4437" y="11949"/>
                      <a:pt x="4671" y="11415"/>
                      <a:pt x="4704" y="11048"/>
                    </a:cubicBezTo>
                    <a:cubicBezTo>
                      <a:pt x="4871" y="9948"/>
                      <a:pt x="4904" y="7146"/>
                      <a:pt x="5038" y="6212"/>
                    </a:cubicBezTo>
                    <a:cubicBezTo>
                      <a:pt x="5205" y="5111"/>
                      <a:pt x="6305" y="4277"/>
                      <a:pt x="6806" y="3943"/>
                    </a:cubicBezTo>
                    <a:cubicBezTo>
                      <a:pt x="6939" y="3843"/>
                      <a:pt x="7006" y="3643"/>
                      <a:pt x="6906" y="3510"/>
                    </a:cubicBezTo>
                    <a:lnTo>
                      <a:pt x="5438" y="207"/>
                    </a:lnTo>
                    <a:cubicBezTo>
                      <a:pt x="5366" y="86"/>
                      <a:pt x="5240" y="1"/>
                      <a:pt x="5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50"/>
              <p:cNvSpPr/>
              <p:nvPr/>
            </p:nvSpPr>
            <p:spPr>
              <a:xfrm>
                <a:off x="3361978" y="4286887"/>
                <a:ext cx="215212" cy="126630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5771" extrusionOk="0">
                    <a:moveTo>
                      <a:pt x="767" y="0"/>
                    </a:moveTo>
                    <a:lnTo>
                      <a:pt x="0" y="4270"/>
                    </a:lnTo>
                    <a:lnTo>
                      <a:pt x="6038" y="5271"/>
                    </a:lnTo>
                    <a:lnTo>
                      <a:pt x="8940" y="5771"/>
                    </a:lnTo>
                    <a:lnTo>
                      <a:pt x="9807" y="2769"/>
                    </a:lnTo>
                    <a:lnTo>
                      <a:pt x="7172" y="196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50"/>
              <p:cNvSpPr/>
              <p:nvPr/>
            </p:nvSpPr>
            <p:spPr>
              <a:xfrm>
                <a:off x="3533963" y="4249102"/>
                <a:ext cx="220347" cy="200818"/>
              </a:xfrm>
              <a:custGeom>
                <a:avLst/>
                <a:gdLst/>
                <a:ahLst/>
                <a:cxnLst/>
                <a:rect l="l" t="t" r="r" b="b"/>
                <a:pathLst>
                  <a:path w="10042" h="9152" extrusionOk="0">
                    <a:moveTo>
                      <a:pt x="9066" y="1"/>
                    </a:moveTo>
                    <a:cubicBezTo>
                      <a:pt x="8807" y="1"/>
                      <a:pt x="8488" y="152"/>
                      <a:pt x="8307" y="288"/>
                    </a:cubicBezTo>
                    <a:cubicBezTo>
                      <a:pt x="7406" y="955"/>
                      <a:pt x="5371" y="2923"/>
                      <a:pt x="4604" y="3457"/>
                    </a:cubicBezTo>
                    <a:cubicBezTo>
                      <a:pt x="4123" y="3795"/>
                      <a:pt x="3519" y="3896"/>
                      <a:pt x="2968" y="3896"/>
                    </a:cubicBezTo>
                    <a:cubicBezTo>
                      <a:pt x="2488" y="3896"/>
                      <a:pt x="2049" y="3819"/>
                      <a:pt x="1769" y="3757"/>
                    </a:cubicBezTo>
                    <a:cubicBezTo>
                      <a:pt x="1747" y="3753"/>
                      <a:pt x="1726" y="3750"/>
                      <a:pt x="1704" y="3750"/>
                    </a:cubicBezTo>
                    <a:cubicBezTo>
                      <a:pt x="1561" y="3750"/>
                      <a:pt x="1427" y="3845"/>
                      <a:pt x="1369" y="3990"/>
                    </a:cubicBezTo>
                    <a:lnTo>
                      <a:pt x="68" y="7359"/>
                    </a:lnTo>
                    <a:cubicBezTo>
                      <a:pt x="1" y="7560"/>
                      <a:pt x="68" y="7760"/>
                      <a:pt x="268" y="7826"/>
                    </a:cubicBezTo>
                    <a:lnTo>
                      <a:pt x="1969" y="8427"/>
                    </a:lnTo>
                    <a:cubicBezTo>
                      <a:pt x="1969" y="8427"/>
                      <a:pt x="3619" y="9152"/>
                      <a:pt x="4517" y="9152"/>
                    </a:cubicBezTo>
                    <a:cubicBezTo>
                      <a:pt x="4656" y="9152"/>
                      <a:pt x="4777" y="9134"/>
                      <a:pt x="4871" y="9094"/>
                    </a:cubicBezTo>
                    <a:cubicBezTo>
                      <a:pt x="6973" y="8160"/>
                      <a:pt x="10041" y="821"/>
                      <a:pt x="9374" y="121"/>
                    </a:cubicBezTo>
                    <a:cubicBezTo>
                      <a:pt x="9299" y="35"/>
                      <a:pt x="9189" y="1"/>
                      <a:pt x="90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50"/>
              <p:cNvSpPr/>
              <p:nvPr/>
            </p:nvSpPr>
            <p:spPr>
              <a:xfrm>
                <a:off x="2555371" y="3999792"/>
                <a:ext cx="941289" cy="425443"/>
              </a:xfrm>
              <a:custGeom>
                <a:avLst/>
                <a:gdLst/>
                <a:ahLst/>
                <a:cxnLst/>
                <a:rect l="l" t="t" r="r" b="b"/>
                <a:pathLst>
                  <a:path w="42898" h="19389" extrusionOk="0">
                    <a:moveTo>
                      <a:pt x="9589" y="0"/>
                    </a:moveTo>
                    <a:cubicBezTo>
                      <a:pt x="9470" y="0"/>
                      <a:pt x="9354" y="3"/>
                      <a:pt x="9240" y="8"/>
                    </a:cubicBezTo>
                    <a:cubicBezTo>
                      <a:pt x="734" y="408"/>
                      <a:pt x="0" y="8848"/>
                      <a:pt x="3503" y="13551"/>
                    </a:cubicBezTo>
                    <a:cubicBezTo>
                      <a:pt x="7005" y="18221"/>
                      <a:pt x="13510" y="19389"/>
                      <a:pt x="13510" y="19389"/>
                    </a:cubicBezTo>
                    <a:cubicBezTo>
                      <a:pt x="13510" y="19389"/>
                      <a:pt x="9107" y="13117"/>
                      <a:pt x="9741" y="11383"/>
                    </a:cubicBezTo>
                    <a:cubicBezTo>
                      <a:pt x="9822" y="11160"/>
                      <a:pt x="9934" y="11062"/>
                      <a:pt x="10066" y="11062"/>
                    </a:cubicBezTo>
                    <a:cubicBezTo>
                      <a:pt x="10961" y="11062"/>
                      <a:pt x="12810" y="15519"/>
                      <a:pt x="12810" y="15519"/>
                    </a:cubicBezTo>
                    <a:cubicBezTo>
                      <a:pt x="12810" y="15519"/>
                      <a:pt x="28387" y="17587"/>
                      <a:pt x="41964" y="18721"/>
                    </a:cubicBezTo>
                    <a:lnTo>
                      <a:pt x="42898" y="14452"/>
                    </a:lnTo>
                    <a:cubicBezTo>
                      <a:pt x="42898" y="14452"/>
                      <a:pt x="18411" y="0"/>
                      <a:pt x="95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50"/>
              <p:cNvSpPr/>
              <p:nvPr/>
            </p:nvSpPr>
            <p:spPr>
              <a:xfrm>
                <a:off x="2501941" y="3217695"/>
                <a:ext cx="601663" cy="930867"/>
              </a:xfrm>
              <a:custGeom>
                <a:avLst/>
                <a:gdLst/>
                <a:ahLst/>
                <a:cxnLst/>
                <a:rect l="l" t="t" r="r" b="b"/>
                <a:pathLst>
                  <a:path w="27420" h="42423" extrusionOk="0">
                    <a:moveTo>
                      <a:pt x="14745" y="0"/>
                    </a:moveTo>
                    <a:cubicBezTo>
                      <a:pt x="11593" y="0"/>
                      <a:pt x="8284" y="360"/>
                      <a:pt x="5304" y="1226"/>
                    </a:cubicBezTo>
                    <a:cubicBezTo>
                      <a:pt x="5304" y="1226"/>
                      <a:pt x="0" y="20941"/>
                      <a:pt x="634" y="42423"/>
                    </a:cubicBezTo>
                    <a:lnTo>
                      <a:pt x="26586" y="37986"/>
                    </a:lnTo>
                    <a:cubicBezTo>
                      <a:pt x="22016" y="29246"/>
                      <a:pt x="23484" y="15904"/>
                      <a:pt x="27420" y="2661"/>
                    </a:cubicBezTo>
                    <a:cubicBezTo>
                      <a:pt x="25637" y="1178"/>
                      <a:pt x="20449" y="0"/>
                      <a:pt x="147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50"/>
              <p:cNvSpPr/>
              <p:nvPr/>
            </p:nvSpPr>
            <p:spPr>
              <a:xfrm>
                <a:off x="2740544" y="3090890"/>
                <a:ext cx="213018" cy="232042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10575" extrusionOk="0">
                    <a:moveTo>
                      <a:pt x="4804" y="0"/>
                    </a:moveTo>
                    <a:cubicBezTo>
                      <a:pt x="4804" y="0"/>
                      <a:pt x="4804" y="5071"/>
                      <a:pt x="1" y="6739"/>
                    </a:cubicBezTo>
                    <a:cubicBezTo>
                      <a:pt x="1" y="6739"/>
                      <a:pt x="2403" y="10575"/>
                      <a:pt x="6038" y="10575"/>
                    </a:cubicBezTo>
                    <a:cubicBezTo>
                      <a:pt x="9708" y="10575"/>
                      <a:pt x="9307" y="8206"/>
                      <a:pt x="9307" y="8206"/>
                    </a:cubicBezTo>
                    <a:cubicBezTo>
                      <a:pt x="9141" y="8106"/>
                      <a:pt x="8974" y="8006"/>
                      <a:pt x="8840" y="7873"/>
                    </a:cubicBezTo>
                    <a:cubicBezTo>
                      <a:pt x="8140" y="7272"/>
                      <a:pt x="7106" y="5938"/>
                      <a:pt x="9307" y="4404"/>
                    </a:cubicBezTo>
                    <a:lnTo>
                      <a:pt x="6672" y="1802"/>
                    </a:lnTo>
                    <a:lnTo>
                      <a:pt x="4804" y="0"/>
                    </a:ln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50"/>
              <p:cNvSpPr/>
              <p:nvPr/>
            </p:nvSpPr>
            <p:spPr>
              <a:xfrm>
                <a:off x="2836213" y="3127490"/>
                <a:ext cx="108571" cy="136746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232" extrusionOk="0">
                    <a:moveTo>
                      <a:pt x="311" y="0"/>
                    </a:moveTo>
                    <a:cubicBezTo>
                      <a:pt x="311" y="0"/>
                      <a:pt x="1" y="6231"/>
                      <a:pt x="4013" y="6231"/>
                    </a:cubicBezTo>
                    <a:cubicBezTo>
                      <a:pt x="4163" y="6231"/>
                      <a:pt x="4318" y="6223"/>
                      <a:pt x="4480" y="6205"/>
                    </a:cubicBezTo>
                    <a:cubicBezTo>
                      <a:pt x="3780" y="5604"/>
                      <a:pt x="2746" y="4270"/>
                      <a:pt x="4947" y="2736"/>
                    </a:cubicBezTo>
                    <a:lnTo>
                      <a:pt x="2312" y="134"/>
                    </a:lnTo>
                    <a:cubicBezTo>
                      <a:pt x="1645" y="34"/>
                      <a:pt x="978" y="0"/>
                      <a:pt x="311" y="0"/>
                    </a:cubicBezTo>
                    <a:close/>
                  </a:path>
                </a:pathLst>
              </a:custGeom>
              <a:solidFill>
                <a:srgbClr val="DD9E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50"/>
              <p:cNvSpPr/>
              <p:nvPr/>
            </p:nvSpPr>
            <p:spPr>
              <a:xfrm>
                <a:off x="2974034" y="2965686"/>
                <a:ext cx="128122" cy="14572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6641" extrusionOk="0">
                    <a:moveTo>
                      <a:pt x="3755" y="0"/>
                    </a:moveTo>
                    <a:cubicBezTo>
                      <a:pt x="3193" y="0"/>
                      <a:pt x="2554" y="335"/>
                      <a:pt x="1702" y="703"/>
                    </a:cubicBezTo>
                    <a:cubicBezTo>
                      <a:pt x="1" y="1403"/>
                      <a:pt x="334" y="3238"/>
                      <a:pt x="3136" y="6640"/>
                    </a:cubicBezTo>
                    <a:cubicBezTo>
                      <a:pt x="4871" y="5139"/>
                      <a:pt x="5838" y="1737"/>
                      <a:pt x="4904" y="636"/>
                    </a:cubicBezTo>
                    <a:cubicBezTo>
                      <a:pt x="4527" y="175"/>
                      <a:pt x="4161" y="0"/>
                      <a:pt x="375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50"/>
              <p:cNvSpPr/>
              <p:nvPr/>
            </p:nvSpPr>
            <p:spPr>
              <a:xfrm>
                <a:off x="2833514" y="2917281"/>
                <a:ext cx="259843" cy="321282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14642" extrusionOk="0">
                    <a:moveTo>
                      <a:pt x="6158" y="0"/>
                    </a:moveTo>
                    <a:cubicBezTo>
                      <a:pt x="3780" y="0"/>
                      <a:pt x="1536" y="1686"/>
                      <a:pt x="1134" y="4310"/>
                    </a:cubicBezTo>
                    <a:cubicBezTo>
                      <a:pt x="534" y="8012"/>
                      <a:pt x="0" y="10114"/>
                      <a:pt x="1401" y="12382"/>
                    </a:cubicBezTo>
                    <a:lnTo>
                      <a:pt x="1435" y="12416"/>
                    </a:lnTo>
                    <a:cubicBezTo>
                      <a:pt x="2398" y="13936"/>
                      <a:pt x="3912" y="14642"/>
                      <a:pt x="5437" y="14642"/>
                    </a:cubicBezTo>
                    <a:cubicBezTo>
                      <a:pt x="7290" y="14642"/>
                      <a:pt x="9159" y="13600"/>
                      <a:pt x="10074" y="11715"/>
                    </a:cubicBezTo>
                    <a:cubicBezTo>
                      <a:pt x="10274" y="11281"/>
                      <a:pt x="10474" y="10848"/>
                      <a:pt x="10608" y="10414"/>
                    </a:cubicBezTo>
                    <a:cubicBezTo>
                      <a:pt x="11675" y="7245"/>
                      <a:pt x="11842" y="2875"/>
                      <a:pt x="9040" y="907"/>
                    </a:cubicBezTo>
                    <a:cubicBezTo>
                      <a:pt x="8136" y="285"/>
                      <a:pt x="7136" y="0"/>
                      <a:pt x="6158" y="0"/>
                    </a:cubicBez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50"/>
              <p:cNvSpPr/>
              <p:nvPr/>
            </p:nvSpPr>
            <p:spPr>
              <a:xfrm>
                <a:off x="2970370" y="3050559"/>
                <a:ext cx="18322" cy="23808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085" extrusionOk="0">
                    <a:moveTo>
                      <a:pt x="498" y="0"/>
                    </a:moveTo>
                    <a:cubicBezTo>
                      <a:pt x="339" y="0"/>
                      <a:pt x="160" y="192"/>
                      <a:pt x="68" y="471"/>
                    </a:cubicBezTo>
                    <a:cubicBezTo>
                      <a:pt x="1" y="771"/>
                      <a:pt x="101" y="1038"/>
                      <a:pt x="301" y="1071"/>
                    </a:cubicBezTo>
                    <a:cubicBezTo>
                      <a:pt x="327" y="1080"/>
                      <a:pt x="354" y="1084"/>
                      <a:pt x="381" y="1084"/>
                    </a:cubicBezTo>
                    <a:cubicBezTo>
                      <a:pt x="559" y="1084"/>
                      <a:pt x="739" y="899"/>
                      <a:pt x="768" y="638"/>
                    </a:cubicBezTo>
                    <a:cubicBezTo>
                      <a:pt x="835" y="337"/>
                      <a:pt x="735" y="70"/>
                      <a:pt x="535" y="4"/>
                    </a:cubicBezTo>
                    <a:cubicBezTo>
                      <a:pt x="523" y="1"/>
                      <a:pt x="510" y="0"/>
                      <a:pt x="4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50"/>
              <p:cNvSpPr/>
              <p:nvPr/>
            </p:nvSpPr>
            <p:spPr>
              <a:xfrm>
                <a:off x="3044316" y="3067389"/>
                <a:ext cx="18300" cy="23588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075" extrusionOk="0">
                    <a:moveTo>
                      <a:pt x="490" y="0"/>
                    </a:moveTo>
                    <a:cubicBezTo>
                      <a:pt x="305" y="0"/>
                      <a:pt x="129" y="193"/>
                      <a:pt x="67" y="471"/>
                    </a:cubicBezTo>
                    <a:cubicBezTo>
                      <a:pt x="0" y="738"/>
                      <a:pt x="100" y="1038"/>
                      <a:pt x="300" y="1071"/>
                    </a:cubicBezTo>
                    <a:cubicBezTo>
                      <a:pt x="315" y="1074"/>
                      <a:pt x="329" y="1075"/>
                      <a:pt x="344" y="1075"/>
                    </a:cubicBezTo>
                    <a:cubicBezTo>
                      <a:pt x="529" y="1075"/>
                      <a:pt x="705" y="883"/>
                      <a:pt x="767" y="604"/>
                    </a:cubicBezTo>
                    <a:cubicBezTo>
                      <a:pt x="834" y="304"/>
                      <a:pt x="734" y="37"/>
                      <a:pt x="534" y="4"/>
                    </a:cubicBezTo>
                    <a:cubicBezTo>
                      <a:pt x="519" y="2"/>
                      <a:pt x="505" y="0"/>
                      <a:pt x="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50"/>
              <p:cNvSpPr/>
              <p:nvPr/>
            </p:nvSpPr>
            <p:spPr>
              <a:xfrm>
                <a:off x="3006970" y="3074784"/>
                <a:ext cx="32234" cy="66201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3017" extrusionOk="0">
                    <a:moveTo>
                      <a:pt x="635" y="1"/>
                    </a:moveTo>
                    <a:lnTo>
                      <a:pt x="1" y="2803"/>
                    </a:lnTo>
                    <a:cubicBezTo>
                      <a:pt x="1" y="2803"/>
                      <a:pt x="413" y="3017"/>
                      <a:pt x="877" y="3017"/>
                    </a:cubicBezTo>
                    <a:cubicBezTo>
                      <a:pt x="1074" y="3017"/>
                      <a:pt x="1280" y="2978"/>
                      <a:pt x="1469" y="2869"/>
                    </a:cubicBezTo>
                    <a:cubicBezTo>
                      <a:pt x="1068" y="1935"/>
                      <a:pt x="768" y="1001"/>
                      <a:pt x="635" y="1"/>
                    </a:cubicBezTo>
                    <a:close/>
                  </a:path>
                </a:pathLst>
              </a:custGeom>
              <a:solidFill>
                <a:srgbClr val="D587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50"/>
              <p:cNvSpPr/>
              <p:nvPr/>
            </p:nvSpPr>
            <p:spPr>
              <a:xfrm>
                <a:off x="2953540" y="3016592"/>
                <a:ext cx="38816" cy="1650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752" extrusionOk="0">
                    <a:moveTo>
                      <a:pt x="1207" y="1"/>
                    </a:moveTo>
                    <a:cubicBezTo>
                      <a:pt x="780" y="1"/>
                      <a:pt x="368" y="151"/>
                      <a:pt x="67" y="451"/>
                    </a:cubicBezTo>
                    <a:cubicBezTo>
                      <a:pt x="1" y="518"/>
                      <a:pt x="1" y="618"/>
                      <a:pt x="67" y="718"/>
                    </a:cubicBezTo>
                    <a:cubicBezTo>
                      <a:pt x="101" y="718"/>
                      <a:pt x="134" y="751"/>
                      <a:pt x="168" y="751"/>
                    </a:cubicBezTo>
                    <a:cubicBezTo>
                      <a:pt x="201" y="751"/>
                      <a:pt x="234" y="718"/>
                      <a:pt x="268" y="684"/>
                    </a:cubicBezTo>
                    <a:cubicBezTo>
                      <a:pt x="553" y="451"/>
                      <a:pt x="900" y="318"/>
                      <a:pt x="1244" y="318"/>
                    </a:cubicBezTo>
                    <a:cubicBezTo>
                      <a:pt x="1342" y="318"/>
                      <a:pt x="1439" y="329"/>
                      <a:pt x="1535" y="351"/>
                    </a:cubicBezTo>
                    <a:cubicBezTo>
                      <a:pt x="1554" y="357"/>
                      <a:pt x="1572" y="360"/>
                      <a:pt x="1590" y="360"/>
                    </a:cubicBezTo>
                    <a:cubicBezTo>
                      <a:pt x="1670" y="360"/>
                      <a:pt x="1741" y="305"/>
                      <a:pt x="1769" y="251"/>
                    </a:cubicBezTo>
                    <a:cubicBezTo>
                      <a:pt x="1769" y="151"/>
                      <a:pt x="1735" y="51"/>
                      <a:pt x="1635" y="51"/>
                    </a:cubicBezTo>
                    <a:cubicBezTo>
                      <a:pt x="1493" y="17"/>
                      <a:pt x="1350" y="1"/>
                      <a:pt x="1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50"/>
              <p:cNvSpPr/>
              <p:nvPr/>
            </p:nvSpPr>
            <p:spPr>
              <a:xfrm>
                <a:off x="3061146" y="3027673"/>
                <a:ext cx="28569" cy="32497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481" extrusionOk="0">
                    <a:moveTo>
                      <a:pt x="193" y="0"/>
                    </a:moveTo>
                    <a:cubicBezTo>
                      <a:pt x="121" y="0"/>
                      <a:pt x="59" y="38"/>
                      <a:pt x="34" y="113"/>
                    </a:cubicBezTo>
                    <a:cubicBezTo>
                      <a:pt x="0" y="213"/>
                      <a:pt x="34" y="313"/>
                      <a:pt x="134" y="346"/>
                    </a:cubicBezTo>
                    <a:cubicBezTo>
                      <a:pt x="534" y="513"/>
                      <a:pt x="834" y="913"/>
                      <a:pt x="934" y="1347"/>
                    </a:cubicBezTo>
                    <a:cubicBezTo>
                      <a:pt x="968" y="1414"/>
                      <a:pt x="1001" y="1447"/>
                      <a:pt x="1068" y="1480"/>
                    </a:cubicBezTo>
                    <a:lnTo>
                      <a:pt x="1168" y="1480"/>
                    </a:lnTo>
                    <a:cubicBezTo>
                      <a:pt x="1234" y="1447"/>
                      <a:pt x="1301" y="1347"/>
                      <a:pt x="1268" y="1247"/>
                    </a:cubicBezTo>
                    <a:cubicBezTo>
                      <a:pt x="1168" y="713"/>
                      <a:pt x="767" y="246"/>
                      <a:pt x="267" y="13"/>
                    </a:cubicBezTo>
                    <a:cubicBezTo>
                      <a:pt x="242" y="4"/>
                      <a:pt x="21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50"/>
              <p:cNvSpPr/>
              <p:nvPr/>
            </p:nvSpPr>
            <p:spPr>
              <a:xfrm>
                <a:off x="2812274" y="2926496"/>
                <a:ext cx="127376" cy="146115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6659" extrusionOk="0">
                    <a:moveTo>
                      <a:pt x="2127" y="0"/>
                    </a:moveTo>
                    <a:cubicBezTo>
                      <a:pt x="1798" y="0"/>
                      <a:pt x="1470" y="132"/>
                      <a:pt x="1102" y="454"/>
                    </a:cubicBezTo>
                    <a:cubicBezTo>
                      <a:pt x="1" y="1388"/>
                      <a:pt x="401" y="4891"/>
                      <a:pt x="1869" y="6658"/>
                    </a:cubicBezTo>
                    <a:cubicBezTo>
                      <a:pt x="5205" y="3756"/>
                      <a:pt x="5805" y="1988"/>
                      <a:pt x="4271" y="1021"/>
                    </a:cubicBezTo>
                    <a:cubicBezTo>
                      <a:pt x="3375" y="475"/>
                      <a:pt x="2751" y="0"/>
                      <a:pt x="2127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50"/>
              <p:cNvSpPr/>
              <p:nvPr/>
            </p:nvSpPr>
            <p:spPr>
              <a:xfrm>
                <a:off x="2804441" y="3028353"/>
                <a:ext cx="77391" cy="100431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4577" extrusionOk="0">
                    <a:moveTo>
                      <a:pt x="1626" y="1"/>
                    </a:moveTo>
                    <a:cubicBezTo>
                      <a:pt x="714" y="1"/>
                      <a:pt x="1" y="820"/>
                      <a:pt x="58" y="1783"/>
                    </a:cubicBezTo>
                    <a:cubicBezTo>
                      <a:pt x="124" y="2717"/>
                      <a:pt x="558" y="3584"/>
                      <a:pt x="1258" y="4218"/>
                    </a:cubicBezTo>
                    <a:cubicBezTo>
                      <a:pt x="1538" y="4468"/>
                      <a:pt x="1824" y="4577"/>
                      <a:pt x="2091" y="4577"/>
                    </a:cubicBezTo>
                    <a:cubicBezTo>
                      <a:pt x="2717" y="4577"/>
                      <a:pt x="3243" y="3979"/>
                      <a:pt x="3360" y="3184"/>
                    </a:cubicBezTo>
                    <a:cubicBezTo>
                      <a:pt x="3527" y="2117"/>
                      <a:pt x="3260" y="449"/>
                      <a:pt x="2126" y="82"/>
                    </a:cubicBezTo>
                    <a:cubicBezTo>
                      <a:pt x="1955" y="26"/>
                      <a:pt x="1787" y="1"/>
                      <a:pt x="1626" y="1"/>
                    </a:cubicBez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50"/>
              <p:cNvSpPr/>
              <p:nvPr/>
            </p:nvSpPr>
            <p:spPr>
              <a:xfrm>
                <a:off x="2950622" y="3048431"/>
                <a:ext cx="63699" cy="63699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903" fill="none" extrusionOk="0">
                    <a:moveTo>
                      <a:pt x="2902" y="1235"/>
                    </a:moveTo>
                    <a:cubicBezTo>
                      <a:pt x="2902" y="2369"/>
                      <a:pt x="1568" y="2903"/>
                      <a:pt x="768" y="2136"/>
                    </a:cubicBezTo>
                    <a:cubicBezTo>
                      <a:pt x="0" y="1335"/>
                      <a:pt x="534" y="1"/>
                      <a:pt x="1668" y="1"/>
                    </a:cubicBezTo>
                    <a:cubicBezTo>
                      <a:pt x="2369" y="1"/>
                      <a:pt x="2902" y="534"/>
                      <a:pt x="2902" y="1235"/>
                    </a:cubicBezTo>
                    <a:close/>
                  </a:path>
                </a:pathLst>
              </a:custGeom>
              <a:noFill/>
              <a:ln w="5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50"/>
              <p:cNvSpPr/>
              <p:nvPr/>
            </p:nvSpPr>
            <p:spPr>
              <a:xfrm>
                <a:off x="3025270" y="3063813"/>
                <a:ext cx="64445" cy="63699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2903" fill="none" extrusionOk="0">
                    <a:moveTo>
                      <a:pt x="2936" y="1234"/>
                    </a:moveTo>
                    <a:cubicBezTo>
                      <a:pt x="2936" y="2369"/>
                      <a:pt x="1569" y="2902"/>
                      <a:pt x="768" y="2135"/>
                    </a:cubicBezTo>
                    <a:cubicBezTo>
                      <a:pt x="1" y="1334"/>
                      <a:pt x="568" y="0"/>
                      <a:pt x="1669" y="0"/>
                    </a:cubicBezTo>
                    <a:cubicBezTo>
                      <a:pt x="2369" y="0"/>
                      <a:pt x="2936" y="534"/>
                      <a:pt x="2936" y="1234"/>
                    </a:cubicBezTo>
                    <a:close/>
                  </a:path>
                </a:pathLst>
              </a:custGeom>
              <a:noFill/>
              <a:ln w="5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50"/>
              <p:cNvSpPr/>
              <p:nvPr/>
            </p:nvSpPr>
            <p:spPr>
              <a:xfrm>
                <a:off x="3014299" y="3079172"/>
                <a:ext cx="19792" cy="8799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01" fill="none" extrusionOk="0">
                    <a:moveTo>
                      <a:pt x="0" y="167"/>
                    </a:moveTo>
                    <a:cubicBezTo>
                      <a:pt x="334" y="1"/>
                      <a:pt x="701" y="101"/>
                      <a:pt x="901" y="401"/>
                    </a:cubicBezTo>
                  </a:path>
                </a:pathLst>
              </a:custGeom>
              <a:noFill/>
              <a:ln w="5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50"/>
              <p:cNvSpPr/>
              <p:nvPr/>
            </p:nvSpPr>
            <p:spPr>
              <a:xfrm>
                <a:off x="2865704" y="3033071"/>
                <a:ext cx="93716" cy="36622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1669" fill="none" extrusionOk="0">
                    <a:moveTo>
                      <a:pt x="4271" y="1668"/>
                    </a:moveTo>
                    <a:cubicBezTo>
                      <a:pt x="4271" y="1668"/>
                      <a:pt x="668" y="167"/>
                      <a:pt x="1" y="0"/>
                    </a:cubicBezTo>
                  </a:path>
                </a:pathLst>
              </a:custGeom>
              <a:noFill/>
              <a:ln w="5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50"/>
              <p:cNvSpPr/>
              <p:nvPr/>
            </p:nvSpPr>
            <p:spPr>
              <a:xfrm>
                <a:off x="2826910" y="2856675"/>
                <a:ext cx="316235" cy="133235"/>
              </a:xfrm>
              <a:custGeom>
                <a:avLst/>
                <a:gdLst/>
                <a:ahLst/>
                <a:cxnLst/>
                <a:rect l="l" t="t" r="r" b="b"/>
                <a:pathLst>
                  <a:path w="14412" h="6072" extrusionOk="0">
                    <a:moveTo>
                      <a:pt x="11176" y="0"/>
                    </a:moveTo>
                    <a:lnTo>
                      <a:pt x="11176" y="0"/>
                    </a:lnTo>
                    <a:cubicBezTo>
                      <a:pt x="10832" y="153"/>
                      <a:pt x="10266" y="199"/>
                      <a:pt x="9562" y="199"/>
                    </a:cubicBezTo>
                    <a:cubicBezTo>
                      <a:pt x="8474" y="199"/>
                      <a:pt x="7057" y="88"/>
                      <a:pt x="5627" y="88"/>
                    </a:cubicBezTo>
                    <a:cubicBezTo>
                      <a:pt x="4743" y="88"/>
                      <a:pt x="3855" y="130"/>
                      <a:pt x="3036" y="267"/>
                    </a:cubicBezTo>
                    <a:cubicBezTo>
                      <a:pt x="1" y="734"/>
                      <a:pt x="401" y="3703"/>
                      <a:pt x="401" y="3703"/>
                    </a:cubicBezTo>
                    <a:cubicBezTo>
                      <a:pt x="401" y="3703"/>
                      <a:pt x="1043" y="4533"/>
                      <a:pt x="2241" y="4533"/>
                    </a:cubicBezTo>
                    <a:cubicBezTo>
                      <a:pt x="2636" y="4533"/>
                      <a:pt x="3091" y="4443"/>
                      <a:pt x="3604" y="4203"/>
                    </a:cubicBezTo>
                    <a:cubicBezTo>
                      <a:pt x="3897" y="4063"/>
                      <a:pt x="4190" y="4004"/>
                      <a:pt x="4481" y="4004"/>
                    </a:cubicBezTo>
                    <a:cubicBezTo>
                      <a:pt x="6197" y="4004"/>
                      <a:pt x="7882" y="6071"/>
                      <a:pt x="9639" y="6071"/>
                    </a:cubicBezTo>
                    <a:cubicBezTo>
                      <a:pt x="9651" y="6071"/>
                      <a:pt x="9663" y="6071"/>
                      <a:pt x="9675" y="6071"/>
                    </a:cubicBezTo>
                    <a:cubicBezTo>
                      <a:pt x="11776" y="6038"/>
                      <a:pt x="13477" y="4403"/>
                      <a:pt x="13477" y="4403"/>
                    </a:cubicBezTo>
                    <a:lnTo>
                      <a:pt x="12610" y="4403"/>
                    </a:lnTo>
                    <a:cubicBezTo>
                      <a:pt x="13644" y="3569"/>
                      <a:pt x="14411" y="1401"/>
                      <a:pt x="14411" y="1401"/>
                    </a:cubicBezTo>
                    <a:lnTo>
                      <a:pt x="14411" y="1401"/>
                    </a:lnTo>
                    <a:cubicBezTo>
                      <a:pt x="13878" y="1608"/>
                      <a:pt x="13302" y="1681"/>
                      <a:pt x="12754" y="1681"/>
                    </a:cubicBezTo>
                    <a:cubicBezTo>
                      <a:pt x="11450" y="1681"/>
                      <a:pt x="10308" y="1268"/>
                      <a:pt x="10308" y="1268"/>
                    </a:cubicBezTo>
                    <a:cubicBezTo>
                      <a:pt x="10775" y="1001"/>
                      <a:pt x="11076" y="534"/>
                      <a:pt x="11176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50"/>
              <p:cNvSpPr/>
              <p:nvPr/>
            </p:nvSpPr>
            <p:spPr>
              <a:xfrm>
                <a:off x="2654924" y="3882114"/>
                <a:ext cx="963342" cy="330125"/>
              </a:xfrm>
              <a:custGeom>
                <a:avLst/>
                <a:gdLst/>
                <a:ahLst/>
                <a:cxnLst/>
                <a:rect l="l" t="t" r="r" b="b"/>
                <a:pathLst>
                  <a:path w="43903" h="15045" extrusionOk="0">
                    <a:moveTo>
                      <a:pt x="0" y="1"/>
                    </a:moveTo>
                    <a:lnTo>
                      <a:pt x="8640" y="9574"/>
                    </a:lnTo>
                    <a:cubicBezTo>
                      <a:pt x="8640" y="9574"/>
                      <a:pt x="8681" y="9573"/>
                      <a:pt x="8762" y="9573"/>
                    </a:cubicBezTo>
                    <a:cubicBezTo>
                      <a:pt x="9911" y="9573"/>
                      <a:pt x="18978" y="9748"/>
                      <a:pt x="29821" y="15045"/>
                    </a:cubicBezTo>
                    <a:cubicBezTo>
                      <a:pt x="29821" y="15045"/>
                      <a:pt x="42264" y="9908"/>
                      <a:pt x="43431" y="5638"/>
                    </a:cubicBezTo>
                    <a:cubicBezTo>
                      <a:pt x="43902" y="3863"/>
                      <a:pt x="39465" y="3345"/>
                      <a:pt x="34118" y="3345"/>
                    </a:cubicBezTo>
                    <a:cubicBezTo>
                      <a:pt x="26598" y="3345"/>
                      <a:pt x="17279" y="4370"/>
                      <a:pt x="17279" y="437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7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0"/>
              <p:cNvSpPr/>
              <p:nvPr/>
            </p:nvSpPr>
            <p:spPr>
              <a:xfrm>
                <a:off x="2671754" y="3819907"/>
                <a:ext cx="563615" cy="178809"/>
              </a:xfrm>
              <a:custGeom>
                <a:avLst/>
                <a:gdLst/>
                <a:ahLst/>
                <a:cxnLst/>
                <a:rect l="l" t="t" r="r" b="b"/>
                <a:pathLst>
                  <a:path w="25686" h="8149" extrusionOk="0">
                    <a:moveTo>
                      <a:pt x="1668" y="0"/>
                    </a:moveTo>
                    <a:lnTo>
                      <a:pt x="0" y="4070"/>
                    </a:lnTo>
                    <a:cubicBezTo>
                      <a:pt x="0" y="4070"/>
                      <a:pt x="15378" y="7672"/>
                      <a:pt x="15978" y="8006"/>
                    </a:cubicBezTo>
                    <a:cubicBezTo>
                      <a:pt x="16150" y="8097"/>
                      <a:pt x="16756" y="8148"/>
                      <a:pt x="17570" y="8148"/>
                    </a:cubicBezTo>
                    <a:cubicBezTo>
                      <a:pt x="19438" y="8148"/>
                      <a:pt x="22403" y="7879"/>
                      <a:pt x="23751" y="7205"/>
                    </a:cubicBezTo>
                    <a:cubicBezTo>
                      <a:pt x="25685" y="6238"/>
                      <a:pt x="22283" y="3469"/>
                      <a:pt x="21382" y="3469"/>
                    </a:cubicBezTo>
                    <a:cubicBezTo>
                      <a:pt x="20515" y="3469"/>
                      <a:pt x="15545" y="4537"/>
                      <a:pt x="15545" y="4537"/>
                    </a:cubicBezTo>
                    <a:lnTo>
                      <a:pt x="1668" y="0"/>
                    </a:ln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0"/>
              <p:cNvSpPr/>
              <p:nvPr/>
            </p:nvSpPr>
            <p:spPr>
              <a:xfrm>
                <a:off x="2363594" y="3244290"/>
                <a:ext cx="376972" cy="685418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31237" extrusionOk="0">
                    <a:moveTo>
                      <a:pt x="11748" y="1"/>
                    </a:moveTo>
                    <a:cubicBezTo>
                      <a:pt x="11704" y="1"/>
                      <a:pt x="11658" y="5"/>
                      <a:pt x="11609" y="14"/>
                    </a:cubicBezTo>
                    <a:cubicBezTo>
                      <a:pt x="6506" y="1015"/>
                      <a:pt x="1" y="20062"/>
                      <a:pt x="3837" y="24966"/>
                    </a:cubicBezTo>
                    <a:cubicBezTo>
                      <a:pt x="7706" y="29902"/>
                      <a:pt x="14778" y="31237"/>
                      <a:pt x="14778" y="31237"/>
                    </a:cubicBezTo>
                    <a:lnTo>
                      <a:pt x="17180" y="25933"/>
                    </a:lnTo>
                    <a:cubicBezTo>
                      <a:pt x="17180" y="25933"/>
                      <a:pt x="11976" y="24165"/>
                      <a:pt x="10642" y="21363"/>
                    </a:cubicBezTo>
                    <a:cubicBezTo>
                      <a:pt x="9328" y="18571"/>
                      <a:pt x="14578" y="1"/>
                      <a:pt x="117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0"/>
              <p:cNvSpPr/>
              <p:nvPr/>
            </p:nvSpPr>
            <p:spPr>
              <a:xfrm>
                <a:off x="2676867" y="3804526"/>
                <a:ext cx="104688" cy="136899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6239" extrusionOk="0">
                    <a:moveTo>
                      <a:pt x="2903" y="1"/>
                    </a:moveTo>
                    <a:lnTo>
                      <a:pt x="1" y="5705"/>
                    </a:lnTo>
                    <a:lnTo>
                      <a:pt x="2503" y="6238"/>
                    </a:lnTo>
                    <a:lnTo>
                      <a:pt x="4771" y="968"/>
                    </a:lnTo>
                    <a:lnTo>
                      <a:pt x="29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0"/>
              <p:cNvSpPr/>
              <p:nvPr/>
            </p:nvSpPr>
            <p:spPr>
              <a:xfrm>
                <a:off x="2676867" y="3804526"/>
                <a:ext cx="104688" cy="136899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6239" extrusionOk="0">
                    <a:moveTo>
                      <a:pt x="2903" y="1"/>
                    </a:moveTo>
                    <a:lnTo>
                      <a:pt x="1" y="5705"/>
                    </a:lnTo>
                    <a:lnTo>
                      <a:pt x="2503" y="6238"/>
                    </a:lnTo>
                    <a:lnTo>
                      <a:pt x="4771" y="968"/>
                    </a:lnTo>
                    <a:lnTo>
                      <a:pt x="29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0"/>
              <p:cNvSpPr/>
              <p:nvPr/>
            </p:nvSpPr>
            <p:spPr>
              <a:xfrm>
                <a:off x="2866450" y="3978003"/>
                <a:ext cx="786858" cy="46123"/>
              </a:xfrm>
              <a:custGeom>
                <a:avLst/>
                <a:gdLst/>
                <a:ahLst/>
                <a:cxnLst/>
                <a:rect l="l" t="t" r="r" b="b"/>
                <a:pathLst>
                  <a:path w="35860" h="2102" extrusionOk="0">
                    <a:moveTo>
                      <a:pt x="0" y="0"/>
                    </a:moveTo>
                    <a:lnTo>
                      <a:pt x="0" y="901"/>
                    </a:lnTo>
                    <a:cubicBezTo>
                      <a:pt x="0" y="1535"/>
                      <a:pt x="501" y="2068"/>
                      <a:pt x="1134" y="2102"/>
                    </a:cubicBezTo>
                    <a:lnTo>
                      <a:pt x="34658" y="2102"/>
                    </a:lnTo>
                    <a:cubicBezTo>
                      <a:pt x="35292" y="2068"/>
                      <a:pt x="35826" y="1568"/>
                      <a:pt x="35859" y="901"/>
                    </a:cubicBezTo>
                    <a:lnTo>
                      <a:pt x="358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50"/>
              <p:cNvSpPr/>
              <p:nvPr/>
            </p:nvSpPr>
            <p:spPr>
              <a:xfrm>
                <a:off x="3140929" y="3978003"/>
                <a:ext cx="512379" cy="46123"/>
              </a:xfrm>
              <a:custGeom>
                <a:avLst/>
                <a:gdLst/>
                <a:ahLst/>
                <a:cxnLst/>
                <a:rect l="l" t="t" r="r" b="b"/>
                <a:pathLst>
                  <a:path w="23351" h="2102" extrusionOk="0">
                    <a:moveTo>
                      <a:pt x="0" y="0"/>
                    </a:moveTo>
                    <a:lnTo>
                      <a:pt x="0" y="901"/>
                    </a:lnTo>
                    <a:cubicBezTo>
                      <a:pt x="0" y="1535"/>
                      <a:pt x="501" y="2068"/>
                      <a:pt x="1134" y="2102"/>
                    </a:cubicBezTo>
                    <a:lnTo>
                      <a:pt x="22149" y="2102"/>
                    </a:lnTo>
                    <a:cubicBezTo>
                      <a:pt x="22783" y="2068"/>
                      <a:pt x="23317" y="1568"/>
                      <a:pt x="23350" y="901"/>
                    </a:cubicBezTo>
                    <a:lnTo>
                      <a:pt x="233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0"/>
              <p:cNvSpPr/>
              <p:nvPr/>
            </p:nvSpPr>
            <p:spPr>
              <a:xfrm>
                <a:off x="3141785" y="3603225"/>
                <a:ext cx="662159" cy="402645"/>
              </a:xfrm>
              <a:custGeom>
                <a:avLst/>
                <a:gdLst/>
                <a:ahLst/>
                <a:cxnLst/>
                <a:rect l="l" t="t" r="r" b="b"/>
                <a:pathLst>
                  <a:path w="30177" h="18350" extrusionOk="0">
                    <a:moveTo>
                      <a:pt x="29130" y="0"/>
                    </a:moveTo>
                    <a:cubicBezTo>
                      <a:pt x="29114" y="0"/>
                      <a:pt x="29098" y="1"/>
                      <a:pt x="29082" y="1"/>
                    </a:cubicBezTo>
                    <a:lnTo>
                      <a:pt x="6933" y="1"/>
                    </a:lnTo>
                    <a:cubicBezTo>
                      <a:pt x="6199" y="35"/>
                      <a:pt x="5565" y="535"/>
                      <a:pt x="5332" y="1202"/>
                    </a:cubicBezTo>
                    <a:lnTo>
                      <a:pt x="228" y="17114"/>
                    </a:lnTo>
                    <a:cubicBezTo>
                      <a:pt x="0" y="17700"/>
                      <a:pt x="439" y="18349"/>
                      <a:pt x="1050" y="18349"/>
                    </a:cubicBezTo>
                    <a:cubicBezTo>
                      <a:pt x="1065" y="18349"/>
                      <a:pt x="1080" y="18349"/>
                      <a:pt x="1095" y="18348"/>
                    </a:cubicBezTo>
                    <a:lnTo>
                      <a:pt x="23244" y="18348"/>
                    </a:lnTo>
                    <a:cubicBezTo>
                      <a:pt x="23978" y="18281"/>
                      <a:pt x="24612" y="17814"/>
                      <a:pt x="24846" y="17147"/>
                    </a:cubicBezTo>
                    <a:lnTo>
                      <a:pt x="29916" y="1202"/>
                    </a:lnTo>
                    <a:cubicBezTo>
                      <a:pt x="30176" y="649"/>
                      <a:pt x="29770" y="0"/>
                      <a:pt x="291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0"/>
              <p:cNvSpPr/>
              <p:nvPr/>
            </p:nvSpPr>
            <p:spPr>
              <a:xfrm>
                <a:off x="3160085" y="3603225"/>
                <a:ext cx="643859" cy="402645"/>
              </a:xfrm>
              <a:custGeom>
                <a:avLst/>
                <a:gdLst/>
                <a:ahLst/>
                <a:cxnLst/>
                <a:rect l="l" t="t" r="r" b="b"/>
                <a:pathLst>
                  <a:path w="29343" h="18350" extrusionOk="0">
                    <a:moveTo>
                      <a:pt x="28296" y="0"/>
                    </a:moveTo>
                    <a:cubicBezTo>
                      <a:pt x="28280" y="0"/>
                      <a:pt x="28264" y="1"/>
                      <a:pt x="28248" y="1"/>
                    </a:cubicBezTo>
                    <a:lnTo>
                      <a:pt x="6933" y="1"/>
                    </a:lnTo>
                    <a:cubicBezTo>
                      <a:pt x="6199" y="35"/>
                      <a:pt x="5565" y="535"/>
                      <a:pt x="5332" y="1202"/>
                    </a:cubicBezTo>
                    <a:lnTo>
                      <a:pt x="228" y="17114"/>
                    </a:lnTo>
                    <a:cubicBezTo>
                      <a:pt x="0" y="17700"/>
                      <a:pt x="439" y="18349"/>
                      <a:pt x="1050" y="18349"/>
                    </a:cubicBezTo>
                    <a:cubicBezTo>
                      <a:pt x="1065" y="18349"/>
                      <a:pt x="1080" y="18349"/>
                      <a:pt x="1095" y="18348"/>
                    </a:cubicBezTo>
                    <a:lnTo>
                      <a:pt x="22410" y="18348"/>
                    </a:lnTo>
                    <a:cubicBezTo>
                      <a:pt x="23144" y="18281"/>
                      <a:pt x="23778" y="17814"/>
                      <a:pt x="24012" y="17147"/>
                    </a:cubicBezTo>
                    <a:lnTo>
                      <a:pt x="29082" y="1202"/>
                    </a:lnTo>
                    <a:cubicBezTo>
                      <a:pt x="29342" y="649"/>
                      <a:pt x="28936" y="0"/>
                      <a:pt x="28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0"/>
              <p:cNvSpPr/>
              <p:nvPr/>
            </p:nvSpPr>
            <p:spPr>
              <a:xfrm>
                <a:off x="3451986" y="3765731"/>
                <a:ext cx="95911" cy="95187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338" extrusionOk="0">
                    <a:moveTo>
                      <a:pt x="3070" y="1"/>
                    </a:moveTo>
                    <a:lnTo>
                      <a:pt x="1" y="2169"/>
                    </a:lnTo>
                    <a:lnTo>
                      <a:pt x="1302" y="4337"/>
                    </a:lnTo>
                    <a:lnTo>
                      <a:pt x="4371" y="2169"/>
                    </a:lnTo>
                    <a:lnTo>
                      <a:pt x="30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50"/>
              <p:cNvSpPr/>
              <p:nvPr/>
            </p:nvSpPr>
            <p:spPr>
              <a:xfrm>
                <a:off x="2840097" y="3043318"/>
                <a:ext cx="226183" cy="195244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8898" extrusionOk="0">
                    <a:moveTo>
                      <a:pt x="2002" y="0"/>
                    </a:moveTo>
                    <a:lnTo>
                      <a:pt x="1535" y="467"/>
                    </a:lnTo>
                    <a:lnTo>
                      <a:pt x="901" y="2569"/>
                    </a:lnTo>
                    <a:cubicBezTo>
                      <a:pt x="901" y="2569"/>
                      <a:pt x="0" y="4704"/>
                      <a:pt x="1101" y="6638"/>
                    </a:cubicBezTo>
                    <a:lnTo>
                      <a:pt x="1135" y="6672"/>
                    </a:lnTo>
                    <a:cubicBezTo>
                      <a:pt x="2098" y="8192"/>
                      <a:pt x="3612" y="8898"/>
                      <a:pt x="5137" y="8898"/>
                    </a:cubicBezTo>
                    <a:cubicBezTo>
                      <a:pt x="6990" y="8898"/>
                      <a:pt x="8859" y="7856"/>
                      <a:pt x="9774" y="5971"/>
                    </a:cubicBezTo>
                    <a:cubicBezTo>
                      <a:pt x="9974" y="5537"/>
                      <a:pt x="10174" y="5104"/>
                      <a:pt x="10308" y="4670"/>
                    </a:cubicBezTo>
                    <a:lnTo>
                      <a:pt x="10308" y="4670"/>
                    </a:lnTo>
                    <a:cubicBezTo>
                      <a:pt x="10308" y="4670"/>
                      <a:pt x="9491" y="5408"/>
                      <a:pt x="9169" y="5408"/>
                    </a:cubicBezTo>
                    <a:cubicBezTo>
                      <a:pt x="9128" y="5408"/>
                      <a:pt x="9096" y="5397"/>
                      <a:pt x="9074" y="5371"/>
                    </a:cubicBezTo>
                    <a:cubicBezTo>
                      <a:pt x="8873" y="5137"/>
                      <a:pt x="7239" y="5371"/>
                      <a:pt x="6772" y="5070"/>
                    </a:cubicBezTo>
                    <a:cubicBezTo>
                      <a:pt x="6338" y="4770"/>
                      <a:pt x="5404" y="3703"/>
                      <a:pt x="5037" y="3603"/>
                    </a:cubicBezTo>
                    <a:cubicBezTo>
                      <a:pt x="4637" y="3503"/>
                      <a:pt x="2769" y="3303"/>
                      <a:pt x="2435" y="2735"/>
                    </a:cubicBezTo>
                    <a:cubicBezTo>
                      <a:pt x="2102" y="2135"/>
                      <a:pt x="2002" y="0"/>
                      <a:pt x="200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0"/>
              <p:cNvSpPr/>
              <p:nvPr/>
            </p:nvSpPr>
            <p:spPr>
              <a:xfrm>
                <a:off x="2944763" y="3136991"/>
                <a:ext cx="46869" cy="35898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1636" fill="none" extrusionOk="0">
                    <a:moveTo>
                      <a:pt x="0" y="1"/>
                    </a:moveTo>
                    <a:cubicBezTo>
                      <a:pt x="0" y="1"/>
                      <a:pt x="367" y="1335"/>
                      <a:pt x="2135" y="1635"/>
                    </a:cubicBezTo>
                  </a:path>
                </a:pathLst>
              </a:custGeom>
              <a:noFill/>
              <a:ln w="5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6" name="Google Shape;1336;p50"/>
          <p:cNvGrpSpPr/>
          <p:nvPr/>
        </p:nvGrpSpPr>
        <p:grpSpPr>
          <a:xfrm flipH="1">
            <a:off x="2355111" y="1839985"/>
            <a:ext cx="1923612" cy="2347948"/>
            <a:chOff x="4396125" y="1780992"/>
            <a:chExt cx="1923612" cy="2347948"/>
          </a:xfrm>
        </p:grpSpPr>
        <p:sp>
          <p:nvSpPr>
            <p:cNvPr id="1337" name="Google Shape;1337;p50"/>
            <p:cNvSpPr/>
            <p:nvPr/>
          </p:nvSpPr>
          <p:spPr>
            <a:xfrm flipH="1">
              <a:off x="4396125" y="3866716"/>
              <a:ext cx="1923612" cy="262224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8" name="Google Shape;1338;p50"/>
            <p:cNvGrpSpPr/>
            <p:nvPr/>
          </p:nvGrpSpPr>
          <p:grpSpPr>
            <a:xfrm flipH="1">
              <a:off x="4662997" y="1780992"/>
              <a:ext cx="1237468" cy="2176235"/>
              <a:chOff x="2417725" y="1978275"/>
              <a:chExt cx="1477750" cy="2598800"/>
            </a:xfrm>
          </p:grpSpPr>
          <p:sp>
            <p:nvSpPr>
              <p:cNvPr id="1339" name="Google Shape;1339;p50"/>
              <p:cNvSpPr/>
              <p:nvPr/>
            </p:nvSpPr>
            <p:spPr>
              <a:xfrm>
                <a:off x="2417725" y="3487950"/>
                <a:ext cx="1135000" cy="1089125"/>
              </a:xfrm>
              <a:custGeom>
                <a:avLst/>
                <a:gdLst/>
                <a:ahLst/>
                <a:cxnLst/>
                <a:rect l="l" t="t" r="r" b="b"/>
                <a:pathLst>
                  <a:path w="45400" h="43565" extrusionOk="0">
                    <a:moveTo>
                      <a:pt x="1" y="0"/>
                    </a:moveTo>
                    <a:lnTo>
                      <a:pt x="1" y="43565"/>
                    </a:lnTo>
                    <a:lnTo>
                      <a:pt x="45400" y="43565"/>
                    </a:lnTo>
                    <a:lnTo>
                      <a:pt x="45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0"/>
              <p:cNvSpPr/>
              <p:nvPr/>
            </p:nvSpPr>
            <p:spPr>
              <a:xfrm>
                <a:off x="2778825" y="3487950"/>
                <a:ext cx="773900" cy="1089125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43565" extrusionOk="0">
                    <a:moveTo>
                      <a:pt x="0" y="0"/>
                    </a:moveTo>
                    <a:lnTo>
                      <a:pt x="0" y="43565"/>
                    </a:lnTo>
                    <a:lnTo>
                      <a:pt x="30956" y="43565"/>
                    </a:lnTo>
                    <a:lnTo>
                      <a:pt x="309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0"/>
              <p:cNvSpPr/>
              <p:nvPr/>
            </p:nvSpPr>
            <p:spPr>
              <a:xfrm>
                <a:off x="2817175" y="3543800"/>
                <a:ext cx="696375" cy="135125"/>
              </a:xfrm>
              <a:custGeom>
                <a:avLst/>
                <a:gdLst/>
                <a:ahLst/>
                <a:cxnLst/>
                <a:rect l="l" t="t" r="r" b="b"/>
                <a:pathLst>
                  <a:path w="27855" h="5405" extrusionOk="0">
                    <a:moveTo>
                      <a:pt x="1" y="1"/>
                    </a:moveTo>
                    <a:lnTo>
                      <a:pt x="1" y="5405"/>
                    </a:lnTo>
                    <a:lnTo>
                      <a:pt x="27854" y="5405"/>
                    </a:lnTo>
                    <a:lnTo>
                      <a:pt x="278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0"/>
              <p:cNvSpPr/>
              <p:nvPr/>
            </p:nvSpPr>
            <p:spPr>
              <a:xfrm>
                <a:off x="2817175" y="3712275"/>
                <a:ext cx="696375" cy="135125"/>
              </a:xfrm>
              <a:custGeom>
                <a:avLst/>
                <a:gdLst/>
                <a:ahLst/>
                <a:cxnLst/>
                <a:rect l="l" t="t" r="r" b="b"/>
                <a:pathLst>
                  <a:path w="27855" h="5405" extrusionOk="0">
                    <a:moveTo>
                      <a:pt x="1" y="0"/>
                    </a:moveTo>
                    <a:lnTo>
                      <a:pt x="1" y="5404"/>
                    </a:lnTo>
                    <a:lnTo>
                      <a:pt x="27854" y="5404"/>
                    </a:lnTo>
                    <a:lnTo>
                      <a:pt x="278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0"/>
              <p:cNvSpPr/>
              <p:nvPr/>
            </p:nvSpPr>
            <p:spPr>
              <a:xfrm>
                <a:off x="2817175" y="3880725"/>
                <a:ext cx="696375" cy="135125"/>
              </a:xfrm>
              <a:custGeom>
                <a:avLst/>
                <a:gdLst/>
                <a:ahLst/>
                <a:cxnLst/>
                <a:rect l="l" t="t" r="r" b="b"/>
                <a:pathLst>
                  <a:path w="27855" h="5405" extrusionOk="0">
                    <a:moveTo>
                      <a:pt x="1" y="0"/>
                    </a:moveTo>
                    <a:lnTo>
                      <a:pt x="1" y="5404"/>
                    </a:lnTo>
                    <a:lnTo>
                      <a:pt x="27854" y="5404"/>
                    </a:lnTo>
                    <a:lnTo>
                      <a:pt x="278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50"/>
              <p:cNvSpPr/>
              <p:nvPr/>
            </p:nvSpPr>
            <p:spPr>
              <a:xfrm>
                <a:off x="2817175" y="4049175"/>
                <a:ext cx="696375" cy="135125"/>
              </a:xfrm>
              <a:custGeom>
                <a:avLst/>
                <a:gdLst/>
                <a:ahLst/>
                <a:cxnLst/>
                <a:rect l="l" t="t" r="r" b="b"/>
                <a:pathLst>
                  <a:path w="27855" h="5405" extrusionOk="0">
                    <a:moveTo>
                      <a:pt x="1" y="0"/>
                    </a:moveTo>
                    <a:lnTo>
                      <a:pt x="1" y="5404"/>
                    </a:lnTo>
                    <a:lnTo>
                      <a:pt x="27854" y="5404"/>
                    </a:lnTo>
                    <a:lnTo>
                      <a:pt x="278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50"/>
              <p:cNvSpPr/>
              <p:nvPr/>
            </p:nvSpPr>
            <p:spPr>
              <a:xfrm>
                <a:off x="2817175" y="4217625"/>
                <a:ext cx="696375" cy="135125"/>
              </a:xfrm>
              <a:custGeom>
                <a:avLst/>
                <a:gdLst/>
                <a:ahLst/>
                <a:cxnLst/>
                <a:rect l="l" t="t" r="r" b="b"/>
                <a:pathLst>
                  <a:path w="27855" h="5405" extrusionOk="0">
                    <a:moveTo>
                      <a:pt x="1" y="1"/>
                    </a:moveTo>
                    <a:lnTo>
                      <a:pt x="1" y="5404"/>
                    </a:lnTo>
                    <a:lnTo>
                      <a:pt x="27854" y="5404"/>
                    </a:lnTo>
                    <a:lnTo>
                      <a:pt x="278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0"/>
              <p:cNvSpPr/>
              <p:nvPr/>
            </p:nvSpPr>
            <p:spPr>
              <a:xfrm>
                <a:off x="2817175" y="4386925"/>
                <a:ext cx="696375" cy="134275"/>
              </a:xfrm>
              <a:custGeom>
                <a:avLst/>
                <a:gdLst/>
                <a:ahLst/>
                <a:cxnLst/>
                <a:rect l="l" t="t" r="r" b="b"/>
                <a:pathLst>
                  <a:path w="27855" h="5371" extrusionOk="0">
                    <a:moveTo>
                      <a:pt x="1" y="0"/>
                    </a:moveTo>
                    <a:lnTo>
                      <a:pt x="1" y="5371"/>
                    </a:lnTo>
                    <a:lnTo>
                      <a:pt x="27854" y="5371"/>
                    </a:lnTo>
                    <a:lnTo>
                      <a:pt x="278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50"/>
              <p:cNvSpPr/>
              <p:nvPr/>
            </p:nvSpPr>
            <p:spPr>
              <a:xfrm>
                <a:off x="2457750" y="3543800"/>
                <a:ext cx="281075" cy="135125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5405" extrusionOk="0">
                    <a:moveTo>
                      <a:pt x="1" y="1"/>
                    </a:moveTo>
                    <a:lnTo>
                      <a:pt x="1" y="5405"/>
                    </a:lnTo>
                    <a:lnTo>
                      <a:pt x="11242" y="5405"/>
                    </a:lnTo>
                    <a:lnTo>
                      <a:pt x="112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50"/>
              <p:cNvSpPr/>
              <p:nvPr/>
            </p:nvSpPr>
            <p:spPr>
              <a:xfrm>
                <a:off x="2457750" y="3712275"/>
                <a:ext cx="281075" cy="135125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5405" extrusionOk="0">
                    <a:moveTo>
                      <a:pt x="1" y="0"/>
                    </a:moveTo>
                    <a:lnTo>
                      <a:pt x="1" y="5404"/>
                    </a:lnTo>
                    <a:lnTo>
                      <a:pt x="11242" y="5404"/>
                    </a:lnTo>
                    <a:lnTo>
                      <a:pt x="112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0"/>
              <p:cNvSpPr/>
              <p:nvPr/>
            </p:nvSpPr>
            <p:spPr>
              <a:xfrm>
                <a:off x="2457750" y="3880725"/>
                <a:ext cx="281075" cy="135125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5405" extrusionOk="0">
                    <a:moveTo>
                      <a:pt x="1" y="0"/>
                    </a:moveTo>
                    <a:lnTo>
                      <a:pt x="1" y="5404"/>
                    </a:lnTo>
                    <a:lnTo>
                      <a:pt x="11242" y="5404"/>
                    </a:lnTo>
                    <a:lnTo>
                      <a:pt x="112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0"/>
              <p:cNvSpPr/>
              <p:nvPr/>
            </p:nvSpPr>
            <p:spPr>
              <a:xfrm>
                <a:off x="2457750" y="4049175"/>
                <a:ext cx="281075" cy="135125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5405" extrusionOk="0">
                    <a:moveTo>
                      <a:pt x="1" y="0"/>
                    </a:moveTo>
                    <a:lnTo>
                      <a:pt x="1" y="5404"/>
                    </a:lnTo>
                    <a:lnTo>
                      <a:pt x="11242" y="5404"/>
                    </a:lnTo>
                    <a:lnTo>
                      <a:pt x="112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0"/>
              <p:cNvSpPr/>
              <p:nvPr/>
            </p:nvSpPr>
            <p:spPr>
              <a:xfrm>
                <a:off x="2457750" y="4217625"/>
                <a:ext cx="281075" cy="135125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5405" extrusionOk="0">
                    <a:moveTo>
                      <a:pt x="1" y="1"/>
                    </a:moveTo>
                    <a:lnTo>
                      <a:pt x="1" y="5404"/>
                    </a:lnTo>
                    <a:lnTo>
                      <a:pt x="11242" y="5404"/>
                    </a:lnTo>
                    <a:lnTo>
                      <a:pt x="112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0"/>
              <p:cNvSpPr/>
              <p:nvPr/>
            </p:nvSpPr>
            <p:spPr>
              <a:xfrm>
                <a:off x="2457750" y="4386925"/>
                <a:ext cx="281075" cy="134275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5371" extrusionOk="0">
                    <a:moveTo>
                      <a:pt x="1" y="0"/>
                    </a:moveTo>
                    <a:lnTo>
                      <a:pt x="1" y="5371"/>
                    </a:lnTo>
                    <a:lnTo>
                      <a:pt x="11242" y="5371"/>
                    </a:lnTo>
                    <a:lnTo>
                      <a:pt x="112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0"/>
              <p:cNvSpPr/>
              <p:nvPr/>
            </p:nvSpPr>
            <p:spPr>
              <a:xfrm>
                <a:off x="2484450" y="3570500"/>
                <a:ext cx="130950" cy="8092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237" extrusionOk="0">
                    <a:moveTo>
                      <a:pt x="0" y="0"/>
                    </a:moveTo>
                    <a:lnTo>
                      <a:pt x="0" y="3236"/>
                    </a:lnTo>
                    <a:lnTo>
                      <a:pt x="5237" y="3236"/>
                    </a:lnTo>
                    <a:lnTo>
                      <a:pt x="52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50"/>
              <p:cNvSpPr/>
              <p:nvPr/>
            </p:nvSpPr>
            <p:spPr>
              <a:xfrm>
                <a:off x="2484450" y="3739775"/>
                <a:ext cx="130950" cy="8092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237" extrusionOk="0">
                    <a:moveTo>
                      <a:pt x="0" y="1"/>
                    </a:moveTo>
                    <a:lnTo>
                      <a:pt x="0" y="3237"/>
                    </a:lnTo>
                    <a:lnTo>
                      <a:pt x="5237" y="3237"/>
                    </a:lnTo>
                    <a:lnTo>
                      <a:pt x="52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50"/>
              <p:cNvSpPr/>
              <p:nvPr/>
            </p:nvSpPr>
            <p:spPr>
              <a:xfrm>
                <a:off x="2484450" y="3908250"/>
                <a:ext cx="130950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236" extrusionOk="0">
                    <a:moveTo>
                      <a:pt x="0" y="0"/>
                    </a:moveTo>
                    <a:lnTo>
                      <a:pt x="0" y="3236"/>
                    </a:lnTo>
                    <a:lnTo>
                      <a:pt x="5237" y="3236"/>
                    </a:lnTo>
                    <a:lnTo>
                      <a:pt x="52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50"/>
              <p:cNvSpPr/>
              <p:nvPr/>
            </p:nvSpPr>
            <p:spPr>
              <a:xfrm>
                <a:off x="2484450" y="4076700"/>
                <a:ext cx="130950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236" extrusionOk="0">
                    <a:moveTo>
                      <a:pt x="0" y="0"/>
                    </a:moveTo>
                    <a:lnTo>
                      <a:pt x="0" y="3236"/>
                    </a:lnTo>
                    <a:lnTo>
                      <a:pt x="5237" y="3236"/>
                    </a:lnTo>
                    <a:lnTo>
                      <a:pt x="52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50"/>
              <p:cNvSpPr/>
              <p:nvPr/>
            </p:nvSpPr>
            <p:spPr>
              <a:xfrm>
                <a:off x="2484450" y="4245150"/>
                <a:ext cx="130950" cy="8092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237" extrusionOk="0">
                    <a:moveTo>
                      <a:pt x="0" y="0"/>
                    </a:moveTo>
                    <a:lnTo>
                      <a:pt x="0" y="3236"/>
                    </a:lnTo>
                    <a:lnTo>
                      <a:pt x="5237" y="3236"/>
                    </a:lnTo>
                    <a:lnTo>
                      <a:pt x="52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50"/>
              <p:cNvSpPr/>
              <p:nvPr/>
            </p:nvSpPr>
            <p:spPr>
              <a:xfrm>
                <a:off x="2484450" y="4413600"/>
                <a:ext cx="130950" cy="8092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237" extrusionOk="0">
                    <a:moveTo>
                      <a:pt x="0" y="1"/>
                    </a:moveTo>
                    <a:lnTo>
                      <a:pt x="0" y="3236"/>
                    </a:lnTo>
                    <a:lnTo>
                      <a:pt x="5237" y="3236"/>
                    </a:lnTo>
                    <a:lnTo>
                      <a:pt x="52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50"/>
              <p:cNvSpPr/>
              <p:nvPr/>
            </p:nvSpPr>
            <p:spPr>
              <a:xfrm>
                <a:off x="3463475" y="3561325"/>
                <a:ext cx="1670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004" extrusionOk="0">
                    <a:moveTo>
                      <a:pt x="1" y="0"/>
                    </a:moveTo>
                    <a:lnTo>
                      <a:pt x="1" y="4003"/>
                    </a:lnTo>
                    <a:lnTo>
                      <a:pt x="668" y="4003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50"/>
              <p:cNvSpPr/>
              <p:nvPr/>
            </p:nvSpPr>
            <p:spPr>
              <a:xfrm>
                <a:off x="3432625" y="3561325"/>
                <a:ext cx="15875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004" extrusionOk="0">
                    <a:moveTo>
                      <a:pt x="0" y="0"/>
                    </a:moveTo>
                    <a:lnTo>
                      <a:pt x="0" y="4003"/>
                    </a:lnTo>
                    <a:lnTo>
                      <a:pt x="634" y="4003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50"/>
              <p:cNvSpPr/>
              <p:nvPr/>
            </p:nvSpPr>
            <p:spPr>
              <a:xfrm>
                <a:off x="3400925" y="3561325"/>
                <a:ext cx="1670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004" extrusionOk="0">
                    <a:moveTo>
                      <a:pt x="1" y="0"/>
                    </a:moveTo>
                    <a:lnTo>
                      <a:pt x="1" y="4003"/>
                    </a:lnTo>
                    <a:lnTo>
                      <a:pt x="668" y="4003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50"/>
              <p:cNvSpPr/>
              <p:nvPr/>
            </p:nvSpPr>
            <p:spPr>
              <a:xfrm>
                <a:off x="3370075" y="3561325"/>
                <a:ext cx="15875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004" extrusionOk="0">
                    <a:moveTo>
                      <a:pt x="1" y="0"/>
                    </a:moveTo>
                    <a:lnTo>
                      <a:pt x="1" y="4003"/>
                    </a:lnTo>
                    <a:lnTo>
                      <a:pt x="634" y="4003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50"/>
              <p:cNvSpPr/>
              <p:nvPr/>
            </p:nvSpPr>
            <p:spPr>
              <a:xfrm>
                <a:off x="3338400" y="3561325"/>
                <a:ext cx="1670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004" extrusionOk="0">
                    <a:moveTo>
                      <a:pt x="0" y="0"/>
                    </a:moveTo>
                    <a:lnTo>
                      <a:pt x="0" y="4003"/>
                    </a:lnTo>
                    <a:lnTo>
                      <a:pt x="667" y="4003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0"/>
              <p:cNvSpPr/>
              <p:nvPr/>
            </p:nvSpPr>
            <p:spPr>
              <a:xfrm>
                <a:off x="3463475" y="3729775"/>
                <a:ext cx="1670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004" extrusionOk="0">
                    <a:moveTo>
                      <a:pt x="1" y="1"/>
                    </a:moveTo>
                    <a:lnTo>
                      <a:pt x="1" y="4004"/>
                    </a:lnTo>
                    <a:lnTo>
                      <a:pt x="668" y="4004"/>
                    </a:lnTo>
                    <a:lnTo>
                      <a:pt x="6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50"/>
              <p:cNvSpPr/>
              <p:nvPr/>
            </p:nvSpPr>
            <p:spPr>
              <a:xfrm>
                <a:off x="3432625" y="3729775"/>
                <a:ext cx="15875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634" y="400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50"/>
              <p:cNvSpPr/>
              <p:nvPr/>
            </p:nvSpPr>
            <p:spPr>
              <a:xfrm>
                <a:off x="3400925" y="3729775"/>
                <a:ext cx="1670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004" extrusionOk="0">
                    <a:moveTo>
                      <a:pt x="1" y="1"/>
                    </a:moveTo>
                    <a:lnTo>
                      <a:pt x="1" y="4004"/>
                    </a:lnTo>
                    <a:lnTo>
                      <a:pt x="668" y="4004"/>
                    </a:lnTo>
                    <a:lnTo>
                      <a:pt x="6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0"/>
              <p:cNvSpPr/>
              <p:nvPr/>
            </p:nvSpPr>
            <p:spPr>
              <a:xfrm>
                <a:off x="3370075" y="3729775"/>
                <a:ext cx="15875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004" extrusionOk="0">
                    <a:moveTo>
                      <a:pt x="1" y="1"/>
                    </a:moveTo>
                    <a:lnTo>
                      <a:pt x="1" y="4004"/>
                    </a:lnTo>
                    <a:lnTo>
                      <a:pt x="634" y="400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0"/>
              <p:cNvSpPr/>
              <p:nvPr/>
            </p:nvSpPr>
            <p:spPr>
              <a:xfrm>
                <a:off x="3338400" y="3729775"/>
                <a:ext cx="1670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667" y="4004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0"/>
              <p:cNvSpPr/>
              <p:nvPr/>
            </p:nvSpPr>
            <p:spPr>
              <a:xfrm>
                <a:off x="3463475" y="3898225"/>
                <a:ext cx="1670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004" extrusionOk="0">
                    <a:moveTo>
                      <a:pt x="1" y="1"/>
                    </a:moveTo>
                    <a:lnTo>
                      <a:pt x="1" y="4004"/>
                    </a:lnTo>
                    <a:lnTo>
                      <a:pt x="668" y="4004"/>
                    </a:lnTo>
                    <a:lnTo>
                      <a:pt x="6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0"/>
              <p:cNvSpPr/>
              <p:nvPr/>
            </p:nvSpPr>
            <p:spPr>
              <a:xfrm>
                <a:off x="3432625" y="3898225"/>
                <a:ext cx="15875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634" y="400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0"/>
              <p:cNvSpPr/>
              <p:nvPr/>
            </p:nvSpPr>
            <p:spPr>
              <a:xfrm>
                <a:off x="3400925" y="3898225"/>
                <a:ext cx="1670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004" extrusionOk="0">
                    <a:moveTo>
                      <a:pt x="1" y="1"/>
                    </a:moveTo>
                    <a:lnTo>
                      <a:pt x="1" y="4004"/>
                    </a:lnTo>
                    <a:lnTo>
                      <a:pt x="668" y="4004"/>
                    </a:lnTo>
                    <a:lnTo>
                      <a:pt x="6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0"/>
              <p:cNvSpPr/>
              <p:nvPr/>
            </p:nvSpPr>
            <p:spPr>
              <a:xfrm>
                <a:off x="3370075" y="3898225"/>
                <a:ext cx="15875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004" extrusionOk="0">
                    <a:moveTo>
                      <a:pt x="1" y="1"/>
                    </a:moveTo>
                    <a:lnTo>
                      <a:pt x="1" y="4004"/>
                    </a:lnTo>
                    <a:lnTo>
                      <a:pt x="634" y="400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50"/>
              <p:cNvSpPr/>
              <p:nvPr/>
            </p:nvSpPr>
            <p:spPr>
              <a:xfrm>
                <a:off x="3338400" y="3898225"/>
                <a:ext cx="1670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667" y="4004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50"/>
              <p:cNvSpPr/>
              <p:nvPr/>
            </p:nvSpPr>
            <p:spPr>
              <a:xfrm>
                <a:off x="3463475" y="4067525"/>
                <a:ext cx="16700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970" extrusionOk="0">
                    <a:moveTo>
                      <a:pt x="1" y="0"/>
                    </a:moveTo>
                    <a:lnTo>
                      <a:pt x="1" y="3970"/>
                    </a:lnTo>
                    <a:lnTo>
                      <a:pt x="668" y="3970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50"/>
              <p:cNvSpPr/>
              <p:nvPr/>
            </p:nvSpPr>
            <p:spPr>
              <a:xfrm>
                <a:off x="3432625" y="4067525"/>
                <a:ext cx="1587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970" extrusionOk="0">
                    <a:moveTo>
                      <a:pt x="0" y="0"/>
                    </a:moveTo>
                    <a:lnTo>
                      <a:pt x="0" y="3970"/>
                    </a:lnTo>
                    <a:lnTo>
                      <a:pt x="634" y="3970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50"/>
              <p:cNvSpPr/>
              <p:nvPr/>
            </p:nvSpPr>
            <p:spPr>
              <a:xfrm>
                <a:off x="3400925" y="4067525"/>
                <a:ext cx="16700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970" extrusionOk="0">
                    <a:moveTo>
                      <a:pt x="1" y="0"/>
                    </a:moveTo>
                    <a:lnTo>
                      <a:pt x="1" y="3970"/>
                    </a:lnTo>
                    <a:lnTo>
                      <a:pt x="668" y="3970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50"/>
              <p:cNvSpPr/>
              <p:nvPr/>
            </p:nvSpPr>
            <p:spPr>
              <a:xfrm>
                <a:off x="3370075" y="4067525"/>
                <a:ext cx="1587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970" extrusionOk="0">
                    <a:moveTo>
                      <a:pt x="1" y="0"/>
                    </a:moveTo>
                    <a:lnTo>
                      <a:pt x="1" y="3970"/>
                    </a:lnTo>
                    <a:lnTo>
                      <a:pt x="634" y="3970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0"/>
              <p:cNvSpPr/>
              <p:nvPr/>
            </p:nvSpPr>
            <p:spPr>
              <a:xfrm>
                <a:off x="3338400" y="4067525"/>
                <a:ext cx="16700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970" extrusionOk="0">
                    <a:moveTo>
                      <a:pt x="0" y="0"/>
                    </a:moveTo>
                    <a:lnTo>
                      <a:pt x="0" y="3970"/>
                    </a:lnTo>
                    <a:lnTo>
                      <a:pt x="667" y="3970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0"/>
              <p:cNvSpPr/>
              <p:nvPr/>
            </p:nvSpPr>
            <p:spPr>
              <a:xfrm>
                <a:off x="3463475" y="4235975"/>
                <a:ext cx="16700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970" extrusionOk="0">
                    <a:moveTo>
                      <a:pt x="1" y="0"/>
                    </a:moveTo>
                    <a:lnTo>
                      <a:pt x="1" y="3970"/>
                    </a:lnTo>
                    <a:lnTo>
                      <a:pt x="668" y="3970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50"/>
              <p:cNvSpPr/>
              <p:nvPr/>
            </p:nvSpPr>
            <p:spPr>
              <a:xfrm>
                <a:off x="3432625" y="4235975"/>
                <a:ext cx="1587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970" extrusionOk="0">
                    <a:moveTo>
                      <a:pt x="0" y="0"/>
                    </a:moveTo>
                    <a:lnTo>
                      <a:pt x="0" y="3970"/>
                    </a:lnTo>
                    <a:lnTo>
                      <a:pt x="634" y="3970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50"/>
              <p:cNvSpPr/>
              <p:nvPr/>
            </p:nvSpPr>
            <p:spPr>
              <a:xfrm>
                <a:off x="3400925" y="4235975"/>
                <a:ext cx="16700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970" extrusionOk="0">
                    <a:moveTo>
                      <a:pt x="1" y="0"/>
                    </a:moveTo>
                    <a:lnTo>
                      <a:pt x="1" y="3970"/>
                    </a:lnTo>
                    <a:lnTo>
                      <a:pt x="668" y="3970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50"/>
              <p:cNvSpPr/>
              <p:nvPr/>
            </p:nvSpPr>
            <p:spPr>
              <a:xfrm>
                <a:off x="3370075" y="4235975"/>
                <a:ext cx="1587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970" extrusionOk="0">
                    <a:moveTo>
                      <a:pt x="1" y="0"/>
                    </a:moveTo>
                    <a:lnTo>
                      <a:pt x="1" y="3970"/>
                    </a:lnTo>
                    <a:lnTo>
                      <a:pt x="634" y="3970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50"/>
              <p:cNvSpPr/>
              <p:nvPr/>
            </p:nvSpPr>
            <p:spPr>
              <a:xfrm>
                <a:off x="3338400" y="4235975"/>
                <a:ext cx="16700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970" extrusionOk="0">
                    <a:moveTo>
                      <a:pt x="0" y="0"/>
                    </a:moveTo>
                    <a:lnTo>
                      <a:pt x="0" y="3970"/>
                    </a:lnTo>
                    <a:lnTo>
                      <a:pt x="667" y="3970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50"/>
              <p:cNvSpPr/>
              <p:nvPr/>
            </p:nvSpPr>
            <p:spPr>
              <a:xfrm>
                <a:off x="3463475" y="4404425"/>
                <a:ext cx="16700" cy="992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971" extrusionOk="0">
                    <a:moveTo>
                      <a:pt x="1" y="1"/>
                    </a:moveTo>
                    <a:lnTo>
                      <a:pt x="1" y="3970"/>
                    </a:lnTo>
                    <a:lnTo>
                      <a:pt x="668" y="3970"/>
                    </a:lnTo>
                    <a:lnTo>
                      <a:pt x="6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50"/>
              <p:cNvSpPr/>
              <p:nvPr/>
            </p:nvSpPr>
            <p:spPr>
              <a:xfrm>
                <a:off x="3432625" y="4404425"/>
                <a:ext cx="15875" cy="992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971" extrusionOk="0">
                    <a:moveTo>
                      <a:pt x="0" y="1"/>
                    </a:moveTo>
                    <a:lnTo>
                      <a:pt x="0" y="3970"/>
                    </a:lnTo>
                    <a:lnTo>
                      <a:pt x="634" y="3970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50"/>
              <p:cNvSpPr/>
              <p:nvPr/>
            </p:nvSpPr>
            <p:spPr>
              <a:xfrm>
                <a:off x="3400925" y="4404425"/>
                <a:ext cx="16700" cy="992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971" extrusionOk="0">
                    <a:moveTo>
                      <a:pt x="1" y="1"/>
                    </a:moveTo>
                    <a:lnTo>
                      <a:pt x="1" y="3970"/>
                    </a:lnTo>
                    <a:lnTo>
                      <a:pt x="668" y="3970"/>
                    </a:lnTo>
                    <a:lnTo>
                      <a:pt x="6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50"/>
              <p:cNvSpPr/>
              <p:nvPr/>
            </p:nvSpPr>
            <p:spPr>
              <a:xfrm>
                <a:off x="3370075" y="4404425"/>
                <a:ext cx="15875" cy="992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971" extrusionOk="0">
                    <a:moveTo>
                      <a:pt x="1" y="1"/>
                    </a:moveTo>
                    <a:lnTo>
                      <a:pt x="1" y="3970"/>
                    </a:lnTo>
                    <a:lnTo>
                      <a:pt x="634" y="3970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50"/>
              <p:cNvSpPr/>
              <p:nvPr/>
            </p:nvSpPr>
            <p:spPr>
              <a:xfrm>
                <a:off x="3338400" y="4404425"/>
                <a:ext cx="16700" cy="992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971" extrusionOk="0">
                    <a:moveTo>
                      <a:pt x="0" y="1"/>
                    </a:moveTo>
                    <a:lnTo>
                      <a:pt x="0" y="3970"/>
                    </a:lnTo>
                    <a:lnTo>
                      <a:pt x="667" y="3970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50"/>
              <p:cNvSpPr/>
              <p:nvPr/>
            </p:nvSpPr>
            <p:spPr>
              <a:xfrm>
                <a:off x="2859725" y="3594675"/>
                <a:ext cx="39200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326" extrusionOk="0">
                    <a:moveTo>
                      <a:pt x="901" y="1"/>
                    </a:moveTo>
                    <a:cubicBezTo>
                      <a:pt x="300" y="1"/>
                      <a:pt x="0" y="701"/>
                      <a:pt x="434" y="1135"/>
                    </a:cubicBezTo>
                    <a:cubicBezTo>
                      <a:pt x="564" y="1266"/>
                      <a:pt x="731" y="1325"/>
                      <a:pt x="896" y="1325"/>
                    </a:cubicBezTo>
                    <a:cubicBezTo>
                      <a:pt x="1235" y="1325"/>
                      <a:pt x="1568" y="1072"/>
                      <a:pt x="1568" y="668"/>
                    </a:cubicBezTo>
                    <a:cubicBezTo>
                      <a:pt x="1568" y="301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50"/>
              <p:cNvSpPr/>
              <p:nvPr/>
            </p:nvSpPr>
            <p:spPr>
              <a:xfrm>
                <a:off x="2963950" y="3594675"/>
                <a:ext cx="39225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26" extrusionOk="0">
                    <a:moveTo>
                      <a:pt x="901" y="1"/>
                    </a:moveTo>
                    <a:cubicBezTo>
                      <a:pt x="301" y="1"/>
                      <a:pt x="1" y="701"/>
                      <a:pt x="434" y="1135"/>
                    </a:cubicBezTo>
                    <a:cubicBezTo>
                      <a:pt x="565" y="1266"/>
                      <a:pt x="731" y="1325"/>
                      <a:pt x="896" y="1325"/>
                    </a:cubicBezTo>
                    <a:cubicBezTo>
                      <a:pt x="1236" y="1325"/>
                      <a:pt x="1568" y="1072"/>
                      <a:pt x="1568" y="668"/>
                    </a:cubicBezTo>
                    <a:cubicBezTo>
                      <a:pt x="1568" y="301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50"/>
              <p:cNvSpPr/>
              <p:nvPr/>
            </p:nvSpPr>
            <p:spPr>
              <a:xfrm>
                <a:off x="3068200" y="3594675"/>
                <a:ext cx="39225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26" extrusionOk="0">
                    <a:moveTo>
                      <a:pt x="901" y="1"/>
                    </a:moveTo>
                    <a:cubicBezTo>
                      <a:pt x="301" y="1"/>
                      <a:pt x="0" y="701"/>
                      <a:pt x="434" y="1135"/>
                    </a:cubicBezTo>
                    <a:cubicBezTo>
                      <a:pt x="565" y="1266"/>
                      <a:pt x="731" y="1325"/>
                      <a:pt x="896" y="1325"/>
                    </a:cubicBezTo>
                    <a:cubicBezTo>
                      <a:pt x="1235" y="1325"/>
                      <a:pt x="1568" y="1072"/>
                      <a:pt x="1568" y="668"/>
                    </a:cubicBezTo>
                    <a:cubicBezTo>
                      <a:pt x="1568" y="301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50"/>
              <p:cNvSpPr/>
              <p:nvPr/>
            </p:nvSpPr>
            <p:spPr>
              <a:xfrm>
                <a:off x="2859725" y="3763125"/>
                <a:ext cx="39200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341" extrusionOk="0">
                    <a:moveTo>
                      <a:pt x="901" y="1"/>
                    </a:moveTo>
                    <a:cubicBezTo>
                      <a:pt x="300" y="1"/>
                      <a:pt x="0" y="735"/>
                      <a:pt x="434" y="1135"/>
                    </a:cubicBezTo>
                    <a:cubicBezTo>
                      <a:pt x="565" y="1277"/>
                      <a:pt x="731" y="1340"/>
                      <a:pt x="896" y="1340"/>
                    </a:cubicBezTo>
                    <a:cubicBezTo>
                      <a:pt x="1235" y="1340"/>
                      <a:pt x="1568" y="1072"/>
                      <a:pt x="1568" y="668"/>
                    </a:cubicBezTo>
                    <a:cubicBezTo>
                      <a:pt x="1568" y="301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50"/>
              <p:cNvSpPr/>
              <p:nvPr/>
            </p:nvSpPr>
            <p:spPr>
              <a:xfrm>
                <a:off x="2963950" y="3763125"/>
                <a:ext cx="39225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41" extrusionOk="0">
                    <a:moveTo>
                      <a:pt x="901" y="1"/>
                    </a:moveTo>
                    <a:cubicBezTo>
                      <a:pt x="301" y="1"/>
                      <a:pt x="1" y="735"/>
                      <a:pt x="434" y="1135"/>
                    </a:cubicBezTo>
                    <a:cubicBezTo>
                      <a:pt x="565" y="1277"/>
                      <a:pt x="732" y="1340"/>
                      <a:pt x="897" y="1340"/>
                    </a:cubicBezTo>
                    <a:cubicBezTo>
                      <a:pt x="1236" y="1340"/>
                      <a:pt x="1568" y="1072"/>
                      <a:pt x="1568" y="668"/>
                    </a:cubicBezTo>
                    <a:cubicBezTo>
                      <a:pt x="1568" y="301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50"/>
              <p:cNvSpPr/>
              <p:nvPr/>
            </p:nvSpPr>
            <p:spPr>
              <a:xfrm>
                <a:off x="3068200" y="3763125"/>
                <a:ext cx="39225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41" extrusionOk="0">
                    <a:moveTo>
                      <a:pt x="901" y="1"/>
                    </a:moveTo>
                    <a:cubicBezTo>
                      <a:pt x="301" y="1"/>
                      <a:pt x="0" y="735"/>
                      <a:pt x="434" y="1135"/>
                    </a:cubicBezTo>
                    <a:cubicBezTo>
                      <a:pt x="565" y="1277"/>
                      <a:pt x="731" y="1340"/>
                      <a:pt x="896" y="1340"/>
                    </a:cubicBezTo>
                    <a:cubicBezTo>
                      <a:pt x="1236" y="1340"/>
                      <a:pt x="1568" y="1072"/>
                      <a:pt x="1568" y="668"/>
                    </a:cubicBezTo>
                    <a:cubicBezTo>
                      <a:pt x="1568" y="301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50"/>
              <p:cNvSpPr/>
              <p:nvPr/>
            </p:nvSpPr>
            <p:spPr>
              <a:xfrm>
                <a:off x="2859725" y="3931600"/>
                <a:ext cx="392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340" extrusionOk="0">
                    <a:moveTo>
                      <a:pt x="901" y="0"/>
                    </a:moveTo>
                    <a:cubicBezTo>
                      <a:pt x="300" y="0"/>
                      <a:pt x="0" y="734"/>
                      <a:pt x="434" y="1134"/>
                    </a:cubicBezTo>
                    <a:cubicBezTo>
                      <a:pt x="565" y="1276"/>
                      <a:pt x="731" y="1339"/>
                      <a:pt x="896" y="1339"/>
                    </a:cubicBezTo>
                    <a:cubicBezTo>
                      <a:pt x="1235" y="1339"/>
                      <a:pt x="1568" y="1071"/>
                      <a:pt x="1568" y="667"/>
                    </a:cubicBezTo>
                    <a:cubicBezTo>
                      <a:pt x="1568" y="300"/>
                      <a:pt x="126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50"/>
              <p:cNvSpPr/>
              <p:nvPr/>
            </p:nvSpPr>
            <p:spPr>
              <a:xfrm>
                <a:off x="2963950" y="3931600"/>
                <a:ext cx="3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40" extrusionOk="0">
                    <a:moveTo>
                      <a:pt x="901" y="0"/>
                    </a:moveTo>
                    <a:cubicBezTo>
                      <a:pt x="301" y="0"/>
                      <a:pt x="1" y="734"/>
                      <a:pt x="434" y="1134"/>
                    </a:cubicBezTo>
                    <a:cubicBezTo>
                      <a:pt x="565" y="1276"/>
                      <a:pt x="732" y="1339"/>
                      <a:pt x="897" y="1339"/>
                    </a:cubicBezTo>
                    <a:cubicBezTo>
                      <a:pt x="1236" y="1339"/>
                      <a:pt x="1568" y="1071"/>
                      <a:pt x="1568" y="667"/>
                    </a:cubicBezTo>
                    <a:cubicBezTo>
                      <a:pt x="1568" y="300"/>
                      <a:pt x="126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50"/>
              <p:cNvSpPr/>
              <p:nvPr/>
            </p:nvSpPr>
            <p:spPr>
              <a:xfrm>
                <a:off x="3068200" y="3931600"/>
                <a:ext cx="3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40" extrusionOk="0">
                    <a:moveTo>
                      <a:pt x="901" y="0"/>
                    </a:moveTo>
                    <a:cubicBezTo>
                      <a:pt x="301" y="0"/>
                      <a:pt x="0" y="734"/>
                      <a:pt x="434" y="1134"/>
                    </a:cubicBezTo>
                    <a:cubicBezTo>
                      <a:pt x="565" y="1276"/>
                      <a:pt x="731" y="1339"/>
                      <a:pt x="896" y="1339"/>
                    </a:cubicBezTo>
                    <a:cubicBezTo>
                      <a:pt x="1236" y="1339"/>
                      <a:pt x="1568" y="1071"/>
                      <a:pt x="1568" y="667"/>
                    </a:cubicBezTo>
                    <a:cubicBezTo>
                      <a:pt x="1568" y="300"/>
                      <a:pt x="126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50"/>
              <p:cNvSpPr/>
              <p:nvPr/>
            </p:nvSpPr>
            <p:spPr>
              <a:xfrm>
                <a:off x="2859725" y="4100050"/>
                <a:ext cx="392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340" extrusionOk="0">
                    <a:moveTo>
                      <a:pt x="901" y="0"/>
                    </a:moveTo>
                    <a:cubicBezTo>
                      <a:pt x="300" y="0"/>
                      <a:pt x="0" y="734"/>
                      <a:pt x="434" y="1134"/>
                    </a:cubicBezTo>
                    <a:cubicBezTo>
                      <a:pt x="565" y="1276"/>
                      <a:pt x="731" y="1340"/>
                      <a:pt x="896" y="1340"/>
                    </a:cubicBezTo>
                    <a:cubicBezTo>
                      <a:pt x="1235" y="1340"/>
                      <a:pt x="1568" y="1071"/>
                      <a:pt x="1568" y="667"/>
                    </a:cubicBezTo>
                    <a:cubicBezTo>
                      <a:pt x="1568" y="300"/>
                      <a:pt x="126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50"/>
              <p:cNvSpPr/>
              <p:nvPr/>
            </p:nvSpPr>
            <p:spPr>
              <a:xfrm>
                <a:off x="2963950" y="4100050"/>
                <a:ext cx="3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40" extrusionOk="0">
                    <a:moveTo>
                      <a:pt x="901" y="0"/>
                    </a:moveTo>
                    <a:cubicBezTo>
                      <a:pt x="301" y="0"/>
                      <a:pt x="1" y="734"/>
                      <a:pt x="434" y="1134"/>
                    </a:cubicBezTo>
                    <a:cubicBezTo>
                      <a:pt x="565" y="1276"/>
                      <a:pt x="732" y="1340"/>
                      <a:pt x="897" y="1340"/>
                    </a:cubicBezTo>
                    <a:cubicBezTo>
                      <a:pt x="1236" y="1340"/>
                      <a:pt x="1568" y="1071"/>
                      <a:pt x="1568" y="667"/>
                    </a:cubicBezTo>
                    <a:cubicBezTo>
                      <a:pt x="1568" y="300"/>
                      <a:pt x="126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50"/>
              <p:cNvSpPr/>
              <p:nvPr/>
            </p:nvSpPr>
            <p:spPr>
              <a:xfrm>
                <a:off x="3068200" y="4100050"/>
                <a:ext cx="3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40" extrusionOk="0">
                    <a:moveTo>
                      <a:pt x="901" y="0"/>
                    </a:moveTo>
                    <a:cubicBezTo>
                      <a:pt x="301" y="0"/>
                      <a:pt x="0" y="734"/>
                      <a:pt x="434" y="1134"/>
                    </a:cubicBezTo>
                    <a:cubicBezTo>
                      <a:pt x="565" y="1276"/>
                      <a:pt x="731" y="1340"/>
                      <a:pt x="896" y="1340"/>
                    </a:cubicBezTo>
                    <a:cubicBezTo>
                      <a:pt x="1236" y="1340"/>
                      <a:pt x="1568" y="1071"/>
                      <a:pt x="1568" y="667"/>
                    </a:cubicBezTo>
                    <a:cubicBezTo>
                      <a:pt x="1568" y="300"/>
                      <a:pt x="126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50"/>
              <p:cNvSpPr/>
              <p:nvPr/>
            </p:nvSpPr>
            <p:spPr>
              <a:xfrm>
                <a:off x="2859725" y="4269325"/>
                <a:ext cx="39200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307" extrusionOk="0">
                    <a:moveTo>
                      <a:pt x="901" y="1"/>
                    </a:moveTo>
                    <a:cubicBezTo>
                      <a:pt x="300" y="1"/>
                      <a:pt x="0" y="701"/>
                      <a:pt x="434" y="1102"/>
                    </a:cubicBezTo>
                    <a:cubicBezTo>
                      <a:pt x="565" y="1243"/>
                      <a:pt x="731" y="1307"/>
                      <a:pt x="896" y="1307"/>
                    </a:cubicBezTo>
                    <a:cubicBezTo>
                      <a:pt x="1235" y="1307"/>
                      <a:pt x="1568" y="1039"/>
                      <a:pt x="1568" y="635"/>
                    </a:cubicBezTo>
                    <a:cubicBezTo>
                      <a:pt x="1568" y="268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50"/>
              <p:cNvSpPr/>
              <p:nvPr/>
            </p:nvSpPr>
            <p:spPr>
              <a:xfrm>
                <a:off x="2963950" y="4269325"/>
                <a:ext cx="39225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07" extrusionOk="0">
                    <a:moveTo>
                      <a:pt x="901" y="1"/>
                    </a:moveTo>
                    <a:cubicBezTo>
                      <a:pt x="301" y="1"/>
                      <a:pt x="1" y="701"/>
                      <a:pt x="434" y="1102"/>
                    </a:cubicBezTo>
                    <a:cubicBezTo>
                      <a:pt x="565" y="1243"/>
                      <a:pt x="732" y="1307"/>
                      <a:pt x="897" y="1307"/>
                    </a:cubicBezTo>
                    <a:cubicBezTo>
                      <a:pt x="1236" y="1307"/>
                      <a:pt x="1568" y="1039"/>
                      <a:pt x="1568" y="635"/>
                    </a:cubicBezTo>
                    <a:cubicBezTo>
                      <a:pt x="1568" y="268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50"/>
              <p:cNvSpPr/>
              <p:nvPr/>
            </p:nvSpPr>
            <p:spPr>
              <a:xfrm>
                <a:off x="3068200" y="4269325"/>
                <a:ext cx="39225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07" extrusionOk="0">
                    <a:moveTo>
                      <a:pt x="901" y="1"/>
                    </a:moveTo>
                    <a:cubicBezTo>
                      <a:pt x="301" y="1"/>
                      <a:pt x="0" y="701"/>
                      <a:pt x="434" y="1102"/>
                    </a:cubicBezTo>
                    <a:cubicBezTo>
                      <a:pt x="565" y="1243"/>
                      <a:pt x="731" y="1307"/>
                      <a:pt x="896" y="1307"/>
                    </a:cubicBezTo>
                    <a:cubicBezTo>
                      <a:pt x="1236" y="1307"/>
                      <a:pt x="1568" y="1039"/>
                      <a:pt x="1568" y="635"/>
                    </a:cubicBezTo>
                    <a:cubicBezTo>
                      <a:pt x="1568" y="268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50"/>
              <p:cNvSpPr/>
              <p:nvPr/>
            </p:nvSpPr>
            <p:spPr>
              <a:xfrm>
                <a:off x="2859725" y="4437775"/>
                <a:ext cx="39200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319" extrusionOk="0">
                    <a:moveTo>
                      <a:pt x="901" y="1"/>
                    </a:moveTo>
                    <a:cubicBezTo>
                      <a:pt x="300" y="1"/>
                      <a:pt x="0" y="701"/>
                      <a:pt x="434" y="1135"/>
                    </a:cubicBezTo>
                    <a:cubicBezTo>
                      <a:pt x="560" y="1262"/>
                      <a:pt x="721" y="1318"/>
                      <a:pt x="881" y="1318"/>
                    </a:cubicBezTo>
                    <a:cubicBezTo>
                      <a:pt x="1225" y="1318"/>
                      <a:pt x="1568" y="1056"/>
                      <a:pt x="1568" y="668"/>
                    </a:cubicBezTo>
                    <a:cubicBezTo>
                      <a:pt x="1568" y="301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50"/>
              <p:cNvSpPr/>
              <p:nvPr/>
            </p:nvSpPr>
            <p:spPr>
              <a:xfrm>
                <a:off x="2963950" y="4437775"/>
                <a:ext cx="39225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19" extrusionOk="0">
                    <a:moveTo>
                      <a:pt x="901" y="1"/>
                    </a:moveTo>
                    <a:cubicBezTo>
                      <a:pt x="301" y="1"/>
                      <a:pt x="1" y="701"/>
                      <a:pt x="434" y="1135"/>
                    </a:cubicBezTo>
                    <a:cubicBezTo>
                      <a:pt x="561" y="1262"/>
                      <a:pt x="721" y="1318"/>
                      <a:pt x="881" y="1318"/>
                    </a:cubicBezTo>
                    <a:cubicBezTo>
                      <a:pt x="1226" y="1318"/>
                      <a:pt x="1568" y="1056"/>
                      <a:pt x="1568" y="668"/>
                    </a:cubicBezTo>
                    <a:cubicBezTo>
                      <a:pt x="1568" y="301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50"/>
              <p:cNvSpPr/>
              <p:nvPr/>
            </p:nvSpPr>
            <p:spPr>
              <a:xfrm>
                <a:off x="3068200" y="4437775"/>
                <a:ext cx="39225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19" extrusionOk="0">
                    <a:moveTo>
                      <a:pt x="901" y="1"/>
                    </a:moveTo>
                    <a:cubicBezTo>
                      <a:pt x="301" y="1"/>
                      <a:pt x="0" y="701"/>
                      <a:pt x="434" y="1135"/>
                    </a:cubicBezTo>
                    <a:cubicBezTo>
                      <a:pt x="561" y="1262"/>
                      <a:pt x="721" y="1318"/>
                      <a:pt x="881" y="1318"/>
                    </a:cubicBezTo>
                    <a:cubicBezTo>
                      <a:pt x="1226" y="1318"/>
                      <a:pt x="1568" y="1056"/>
                      <a:pt x="1568" y="668"/>
                    </a:cubicBezTo>
                    <a:cubicBezTo>
                      <a:pt x="1568" y="301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50"/>
              <p:cNvSpPr/>
              <p:nvPr/>
            </p:nvSpPr>
            <p:spPr>
              <a:xfrm>
                <a:off x="2638725" y="1978275"/>
                <a:ext cx="663000" cy="520000"/>
              </a:xfrm>
              <a:custGeom>
                <a:avLst/>
                <a:gdLst/>
                <a:ahLst/>
                <a:cxnLst/>
                <a:rect l="l" t="t" r="r" b="b"/>
                <a:pathLst>
                  <a:path w="26520" h="20800" extrusionOk="0">
                    <a:moveTo>
                      <a:pt x="15225" y="0"/>
                    </a:moveTo>
                    <a:cubicBezTo>
                      <a:pt x="13199" y="0"/>
                      <a:pt x="11609" y="684"/>
                      <a:pt x="11609" y="2312"/>
                    </a:cubicBezTo>
                    <a:cubicBezTo>
                      <a:pt x="9541" y="2913"/>
                      <a:pt x="0" y="11952"/>
                      <a:pt x="4837" y="16622"/>
                    </a:cubicBezTo>
                    <a:cubicBezTo>
                      <a:pt x="7788" y="19452"/>
                      <a:pt x="12966" y="20799"/>
                      <a:pt x="17191" y="20799"/>
                    </a:cubicBezTo>
                    <a:cubicBezTo>
                      <a:pt x="19940" y="20799"/>
                      <a:pt x="22285" y="20229"/>
                      <a:pt x="23350" y="19124"/>
                    </a:cubicBezTo>
                    <a:cubicBezTo>
                      <a:pt x="26052" y="16356"/>
                      <a:pt x="26519" y="9484"/>
                      <a:pt x="23350" y="3646"/>
                    </a:cubicBezTo>
                    <a:cubicBezTo>
                      <a:pt x="22176" y="1497"/>
                      <a:pt x="18223" y="0"/>
                      <a:pt x="152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50"/>
              <p:cNvSpPr/>
              <p:nvPr/>
            </p:nvSpPr>
            <p:spPr>
              <a:xfrm>
                <a:off x="3150750" y="2603900"/>
                <a:ext cx="423425" cy="440575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623" extrusionOk="0">
                    <a:moveTo>
                      <a:pt x="7720" y="13232"/>
                    </a:moveTo>
                    <a:cubicBezTo>
                      <a:pt x="7735" y="13232"/>
                      <a:pt x="7749" y="13234"/>
                      <a:pt x="7763" y="13236"/>
                    </a:cubicBezTo>
                    <a:lnTo>
                      <a:pt x="7763" y="13236"/>
                    </a:lnTo>
                    <a:cubicBezTo>
                      <a:pt x="7705" y="13251"/>
                      <a:pt x="7662" y="13258"/>
                      <a:pt x="7642" y="13258"/>
                    </a:cubicBezTo>
                    <a:cubicBezTo>
                      <a:pt x="7626" y="13258"/>
                      <a:pt x="7624" y="13254"/>
                      <a:pt x="7639" y="13246"/>
                    </a:cubicBezTo>
                    <a:cubicBezTo>
                      <a:pt x="7669" y="13236"/>
                      <a:pt x="7695" y="13232"/>
                      <a:pt x="7720" y="13232"/>
                    </a:cubicBezTo>
                    <a:close/>
                    <a:moveTo>
                      <a:pt x="2545" y="0"/>
                    </a:moveTo>
                    <a:cubicBezTo>
                      <a:pt x="1200" y="0"/>
                      <a:pt x="99" y="1045"/>
                      <a:pt x="34" y="2372"/>
                    </a:cubicBezTo>
                    <a:lnTo>
                      <a:pt x="1" y="2672"/>
                    </a:lnTo>
                    <a:lnTo>
                      <a:pt x="1" y="2939"/>
                    </a:lnTo>
                    <a:lnTo>
                      <a:pt x="1" y="3406"/>
                    </a:lnTo>
                    <a:lnTo>
                      <a:pt x="1" y="4340"/>
                    </a:lnTo>
                    <a:cubicBezTo>
                      <a:pt x="34" y="4940"/>
                      <a:pt x="101" y="5541"/>
                      <a:pt x="167" y="6174"/>
                    </a:cubicBezTo>
                    <a:cubicBezTo>
                      <a:pt x="301" y="7375"/>
                      <a:pt x="568" y="8576"/>
                      <a:pt x="935" y="9744"/>
                    </a:cubicBezTo>
                    <a:cubicBezTo>
                      <a:pt x="1135" y="10311"/>
                      <a:pt x="1302" y="10911"/>
                      <a:pt x="1568" y="11478"/>
                    </a:cubicBezTo>
                    <a:cubicBezTo>
                      <a:pt x="1835" y="12045"/>
                      <a:pt x="2102" y="12612"/>
                      <a:pt x="2402" y="13146"/>
                    </a:cubicBezTo>
                    <a:cubicBezTo>
                      <a:pt x="2703" y="13680"/>
                      <a:pt x="3036" y="14214"/>
                      <a:pt x="3403" y="14714"/>
                    </a:cubicBezTo>
                    <a:cubicBezTo>
                      <a:pt x="3570" y="14981"/>
                      <a:pt x="3770" y="15248"/>
                      <a:pt x="3937" y="15481"/>
                    </a:cubicBezTo>
                    <a:cubicBezTo>
                      <a:pt x="4037" y="15615"/>
                      <a:pt x="4137" y="15715"/>
                      <a:pt x="4237" y="15848"/>
                    </a:cubicBezTo>
                    <a:lnTo>
                      <a:pt x="4571" y="16215"/>
                    </a:lnTo>
                    <a:cubicBezTo>
                      <a:pt x="4971" y="16682"/>
                      <a:pt x="5438" y="17049"/>
                      <a:pt x="6005" y="17282"/>
                    </a:cubicBezTo>
                    <a:cubicBezTo>
                      <a:pt x="6502" y="17516"/>
                      <a:pt x="7051" y="17622"/>
                      <a:pt x="7606" y="17622"/>
                    </a:cubicBezTo>
                    <a:cubicBezTo>
                      <a:pt x="7684" y="17622"/>
                      <a:pt x="7762" y="17620"/>
                      <a:pt x="7840" y="17616"/>
                    </a:cubicBezTo>
                    <a:cubicBezTo>
                      <a:pt x="8740" y="17516"/>
                      <a:pt x="9608" y="17182"/>
                      <a:pt x="10341" y="16649"/>
                    </a:cubicBezTo>
                    <a:cubicBezTo>
                      <a:pt x="10908" y="16248"/>
                      <a:pt x="11409" y="15815"/>
                      <a:pt x="11876" y="15348"/>
                    </a:cubicBezTo>
                    <a:cubicBezTo>
                      <a:pt x="12276" y="14914"/>
                      <a:pt x="12676" y="14447"/>
                      <a:pt x="13077" y="13980"/>
                    </a:cubicBezTo>
                    <a:cubicBezTo>
                      <a:pt x="13777" y="13079"/>
                      <a:pt x="14411" y="12112"/>
                      <a:pt x="15011" y="11111"/>
                    </a:cubicBezTo>
                    <a:cubicBezTo>
                      <a:pt x="15578" y="10144"/>
                      <a:pt x="16112" y="9143"/>
                      <a:pt x="16579" y="8109"/>
                    </a:cubicBezTo>
                    <a:cubicBezTo>
                      <a:pt x="16937" y="7180"/>
                      <a:pt x="16204" y="6386"/>
                      <a:pt x="15404" y="6386"/>
                    </a:cubicBezTo>
                    <a:cubicBezTo>
                      <a:pt x="15084" y="6386"/>
                      <a:pt x="14754" y="6513"/>
                      <a:pt x="14478" y="6808"/>
                    </a:cubicBezTo>
                    <a:lnTo>
                      <a:pt x="14478" y="6842"/>
                    </a:lnTo>
                    <a:cubicBezTo>
                      <a:pt x="13177" y="8443"/>
                      <a:pt x="11776" y="10011"/>
                      <a:pt x="10308" y="11445"/>
                    </a:cubicBezTo>
                    <a:cubicBezTo>
                      <a:pt x="9674" y="12079"/>
                      <a:pt x="8940" y="12646"/>
                      <a:pt x="8173" y="13079"/>
                    </a:cubicBezTo>
                    <a:cubicBezTo>
                      <a:pt x="8099" y="13116"/>
                      <a:pt x="8028" y="13147"/>
                      <a:pt x="7964" y="13171"/>
                    </a:cubicBezTo>
                    <a:lnTo>
                      <a:pt x="7964" y="13171"/>
                    </a:lnTo>
                    <a:lnTo>
                      <a:pt x="7906" y="13079"/>
                    </a:lnTo>
                    <a:cubicBezTo>
                      <a:pt x="7840" y="12979"/>
                      <a:pt x="7773" y="12879"/>
                      <a:pt x="7706" y="12779"/>
                    </a:cubicBezTo>
                    <a:cubicBezTo>
                      <a:pt x="7573" y="12579"/>
                      <a:pt x="7439" y="12412"/>
                      <a:pt x="7339" y="12212"/>
                    </a:cubicBezTo>
                    <a:cubicBezTo>
                      <a:pt x="7106" y="11812"/>
                      <a:pt x="6906" y="11378"/>
                      <a:pt x="6705" y="10978"/>
                    </a:cubicBezTo>
                    <a:cubicBezTo>
                      <a:pt x="6305" y="10111"/>
                      <a:pt x="5972" y="9243"/>
                      <a:pt x="5738" y="8343"/>
                    </a:cubicBezTo>
                    <a:cubicBezTo>
                      <a:pt x="5505" y="7409"/>
                      <a:pt x="5338" y="6475"/>
                      <a:pt x="5204" y="5541"/>
                    </a:cubicBezTo>
                    <a:cubicBezTo>
                      <a:pt x="5171" y="5074"/>
                      <a:pt x="5104" y="4607"/>
                      <a:pt x="5104" y="4140"/>
                    </a:cubicBezTo>
                    <a:lnTo>
                      <a:pt x="5104" y="3439"/>
                    </a:lnTo>
                    <a:lnTo>
                      <a:pt x="5104" y="2839"/>
                    </a:lnTo>
                    <a:lnTo>
                      <a:pt x="5038" y="2639"/>
                    </a:lnTo>
                    <a:cubicBezTo>
                      <a:pt x="5104" y="1238"/>
                      <a:pt x="4037" y="70"/>
                      <a:pt x="2669" y="3"/>
                    </a:cubicBezTo>
                    <a:cubicBezTo>
                      <a:pt x="2628" y="1"/>
                      <a:pt x="2586" y="0"/>
                      <a:pt x="2545" y="0"/>
                    </a:cubicBezTo>
                    <a:close/>
                  </a:path>
                </a:pathLst>
              </a:custGeom>
              <a:solidFill>
                <a:srgbClr val="7242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50"/>
              <p:cNvSpPr/>
              <p:nvPr/>
            </p:nvSpPr>
            <p:spPr>
              <a:xfrm>
                <a:off x="3505175" y="2727175"/>
                <a:ext cx="189325" cy="10647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4259" extrusionOk="0">
                    <a:moveTo>
                      <a:pt x="4992" y="1"/>
                    </a:moveTo>
                    <a:cubicBezTo>
                      <a:pt x="4687" y="1"/>
                      <a:pt x="4387" y="59"/>
                      <a:pt x="4103" y="176"/>
                    </a:cubicBezTo>
                    <a:lnTo>
                      <a:pt x="834" y="1544"/>
                    </a:lnTo>
                    <a:lnTo>
                      <a:pt x="0" y="3078"/>
                    </a:lnTo>
                    <a:cubicBezTo>
                      <a:pt x="596" y="4021"/>
                      <a:pt x="1412" y="4258"/>
                      <a:pt x="2084" y="4258"/>
                    </a:cubicBezTo>
                    <a:cubicBezTo>
                      <a:pt x="2768" y="4258"/>
                      <a:pt x="3303" y="4012"/>
                      <a:pt x="3303" y="4012"/>
                    </a:cubicBezTo>
                    <a:lnTo>
                      <a:pt x="5338" y="4146"/>
                    </a:lnTo>
                    <a:cubicBezTo>
                      <a:pt x="5367" y="4148"/>
                      <a:pt x="5396" y="4149"/>
                      <a:pt x="5424" y="4149"/>
                    </a:cubicBezTo>
                    <a:cubicBezTo>
                      <a:pt x="5790" y="4149"/>
                      <a:pt x="6119" y="3955"/>
                      <a:pt x="6305" y="3645"/>
                    </a:cubicBezTo>
                    <a:lnTo>
                      <a:pt x="7272" y="1977"/>
                    </a:lnTo>
                    <a:cubicBezTo>
                      <a:pt x="7573" y="1444"/>
                      <a:pt x="7339" y="743"/>
                      <a:pt x="6772" y="510"/>
                    </a:cubicBezTo>
                    <a:lnTo>
                      <a:pt x="5905" y="176"/>
                    </a:lnTo>
                    <a:cubicBezTo>
                      <a:pt x="5604" y="59"/>
                      <a:pt x="5296" y="1"/>
                      <a:pt x="4992" y="1"/>
                    </a:cubicBezTo>
                    <a:close/>
                  </a:path>
                </a:pathLst>
              </a:custGeom>
              <a:solidFill>
                <a:srgbClr val="7242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50"/>
              <p:cNvSpPr/>
              <p:nvPr/>
            </p:nvSpPr>
            <p:spPr>
              <a:xfrm>
                <a:off x="3081550" y="2557175"/>
                <a:ext cx="233525" cy="286150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1446" extrusionOk="0">
                    <a:moveTo>
                      <a:pt x="4487" y="1"/>
                    </a:moveTo>
                    <a:cubicBezTo>
                      <a:pt x="3213" y="1"/>
                      <a:pt x="2241" y="997"/>
                      <a:pt x="1301" y="2406"/>
                    </a:cubicBezTo>
                    <a:cubicBezTo>
                      <a:pt x="0" y="4307"/>
                      <a:pt x="2769" y="11446"/>
                      <a:pt x="2769" y="11446"/>
                    </a:cubicBezTo>
                    <a:lnTo>
                      <a:pt x="9340" y="8110"/>
                    </a:lnTo>
                    <a:cubicBezTo>
                      <a:pt x="9340" y="8110"/>
                      <a:pt x="7772" y="1505"/>
                      <a:pt x="6271" y="571"/>
                    </a:cubicBezTo>
                    <a:cubicBezTo>
                      <a:pt x="5610" y="177"/>
                      <a:pt x="5022" y="1"/>
                      <a:pt x="44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50"/>
              <p:cNvSpPr/>
              <p:nvPr/>
            </p:nvSpPr>
            <p:spPr>
              <a:xfrm>
                <a:off x="3105725" y="2638825"/>
                <a:ext cx="171800" cy="204500"/>
              </a:xfrm>
              <a:custGeom>
                <a:avLst/>
                <a:gdLst/>
                <a:ahLst/>
                <a:cxnLst/>
                <a:rect l="l" t="t" r="r" b="b"/>
                <a:pathLst>
                  <a:path w="6872" h="8180" extrusionOk="0">
                    <a:moveTo>
                      <a:pt x="3147" y="0"/>
                    </a:moveTo>
                    <a:cubicBezTo>
                      <a:pt x="1958" y="0"/>
                      <a:pt x="754" y="454"/>
                      <a:pt x="0" y="1208"/>
                    </a:cubicBezTo>
                    <a:cubicBezTo>
                      <a:pt x="167" y="4010"/>
                      <a:pt x="1802" y="8180"/>
                      <a:pt x="1802" y="8180"/>
                    </a:cubicBezTo>
                    <a:lnTo>
                      <a:pt x="6538" y="5778"/>
                    </a:lnTo>
                    <a:cubicBezTo>
                      <a:pt x="6839" y="4644"/>
                      <a:pt x="6872" y="3443"/>
                      <a:pt x="6572" y="2276"/>
                    </a:cubicBezTo>
                    <a:cubicBezTo>
                      <a:pt x="6005" y="667"/>
                      <a:pt x="4587" y="0"/>
                      <a:pt x="3147" y="0"/>
                    </a:cubicBezTo>
                    <a:close/>
                  </a:path>
                </a:pathLst>
              </a:custGeom>
              <a:solidFill>
                <a:srgbClr val="AAF6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50"/>
              <p:cNvSpPr/>
              <p:nvPr/>
            </p:nvSpPr>
            <p:spPr>
              <a:xfrm>
                <a:off x="2717100" y="2501300"/>
                <a:ext cx="551275" cy="673950"/>
              </a:xfrm>
              <a:custGeom>
                <a:avLst/>
                <a:gdLst/>
                <a:ahLst/>
                <a:cxnLst/>
                <a:rect l="l" t="t" r="r" b="b"/>
                <a:pathLst>
                  <a:path w="22051" h="26958" extrusionOk="0">
                    <a:moveTo>
                      <a:pt x="7919" y="0"/>
                    </a:moveTo>
                    <a:cubicBezTo>
                      <a:pt x="7704" y="0"/>
                      <a:pt x="7488" y="2"/>
                      <a:pt x="7273" y="4"/>
                    </a:cubicBezTo>
                    <a:cubicBezTo>
                      <a:pt x="4838" y="4"/>
                      <a:pt x="2403" y="171"/>
                      <a:pt x="1" y="538"/>
                    </a:cubicBezTo>
                    <a:cubicBezTo>
                      <a:pt x="1635" y="14348"/>
                      <a:pt x="435" y="16316"/>
                      <a:pt x="1269" y="22587"/>
                    </a:cubicBezTo>
                    <a:cubicBezTo>
                      <a:pt x="1335" y="23355"/>
                      <a:pt x="101" y="24889"/>
                      <a:pt x="1502" y="26056"/>
                    </a:cubicBezTo>
                    <a:lnTo>
                      <a:pt x="17947" y="26957"/>
                    </a:lnTo>
                    <a:cubicBezTo>
                      <a:pt x="20249" y="25489"/>
                      <a:pt x="18147" y="24689"/>
                      <a:pt x="18748" y="23188"/>
                    </a:cubicBezTo>
                    <a:cubicBezTo>
                      <a:pt x="20782" y="17951"/>
                      <a:pt x="21683" y="9244"/>
                      <a:pt x="21917" y="5909"/>
                    </a:cubicBezTo>
                    <a:cubicBezTo>
                      <a:pt x="22050" y="3607"/>
                      <a:pt x="20516" y="1572"/>
                      <a:pt x="18281" y="1072"/>
                    </a:cubicBezTo>
                    <a:cubicBezTo>
                      <a:pt x="17213" y="872"/>
                      <a:pt x="16079" y="638"/>
                      <a:pt x="14978" y="471"/>
                    </a:cubicBezTo>
                    <a:cubicBezTo>
                      <a:pt x="12625" y="166"/>
                      <a:pt x="10272" y="0"/>
                      <a:pt x="79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50"/>
              <p:cNvSpPr/>
              <p:nvPr/>
            </p:nvSpPr>
            <p:spPr>
              <a:xfrm>
                <a:off x="2733800" y="2680700"/>
                <a:ext cx="69225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900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0" y="4137"/>
                      <a:pt x="267" y="6738"/>
                      <a:pt x="267" y="9007"/>
                    </a:cubicBezTo>
                    <a:cubicBezTo>
                      <a:pt x="934" y="7839"/>
                      <a:pt x="2769" y="4437"/>
                      <a:pt x="2068" y="2669"/>
                    </a:cubicBezTo>
                    <a:cubicBezTo>
                      <a:pt x="1635" y="1601"/>
                      <a:pt x="901" y="667"/>
                      <a:pt x="0" y="0"/>
                    </a:cubicBezTo>
                    <a:close/>
                  </a:path>
                </a:pathLst>
              </a:custGeom>
              <a:solidFill>
                <a:srgbClr val="AAF6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50"/>
              <p:cNvSpPr/>
              <p:nvPr/>
            </p:nvSpPr>
            <p:spPr>
              <a:xfrm>
                <a:off x="2848875" y="2500225"/>
                <a:ext cx="212675" cy="2121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8487" extrusionOk="0">
                    <a:moveTo>
                      <a:pt x="2393" y="1"/>
                    </a:moveTo>
                    <a:cubicBezTo>
                      <a:pt x="2255" y="1"/>
                      <a:pt x="2124" y="16"/>
                      <a:pt x="2002" y="47"/>
                    </a:cubicBezTo>
                    <a:cubicBezTo>
                      <a:pt x="0" y="2282"/>
                      <a:pt x="2902" y="6552"/>
                      <a:pt x="5438" y="8487"/>
                    </a:cubicBezTo>
                    <a:cubicBezTo>
                      <a:pt x="5704" y="6052"/>
                      <a:pt x="8506" y="3750"/>
                      <a:pt x="8506" y="3750"/>
                    </a:cubicBezTo>
                    <a:cubicBezTo>
                      <a:pt x="8506" y="3750"/>
                      <a:pt x="4580" y="1"/>
                      <a:pt x="23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50"/>
              <p:cNvSpPr/>
              <p:nvPr/>
            </p:nvSpPr>
            <p:spPr>
              <a:xfrm>
                <a:off x="3041450" y="2511275"/>
                <a:ext cx="118500" cy="201125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8045" extrusionOk="0">
                    <a:moveTo>
                      <a:pt x="1665" y="0"/>
                    </a:moveTo>
                    <a:cubicBezTo>
                      <a:pt x="0" y="0"/>
                      <a:pt x="1137" y="4009"/>
                      <a:pt x="1137" y="4009"/>
                    </a:cubicBezTo>
                    <a:cubicBezTo>
                      <a:pt x="1137" y="4009"/>
                      <a:pt x="3305" y="5877"/>
                      <a:pt x="3339" y="8045"/>
                    </a:cubicBezTo>
                    <a:cubicBezTo>
                      <a:pt x="4740" y="6143"/>
                      <a:pt x="4740" y="1473"/>
                      <a:pt x="1971" y="39"/>
                    </a:cubicBezTo>
                    <a:cubicBezTo>
                      <a:pt x="1860" y="13"/>
                      <a:pt x="1758" y="0"/>
                      <a:pt x="16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50"/>
              <p:cNvSpPr/>
              <p:nvPr/>
            </p:nvSpPr>
            <p:spPr>
              <a:xfrm>
                <a:off x="3436800" y="3829025"/>
                <a:ext cx="218500" cy="262700"/>
              </a:xfrm>
              <a:custGeom>
                <a:avLst/>
                <a:gdLst/>
                <a:ahLst/>
                <a:cxnLst/>
                <a:rect l="l" t="t" r="r" b="b"/>
                <a:pathLst>
                  <a:path w="8740" h="10508" extrusionOk="0">
                    <a:moveTo>
                      <a:pt x="5171" y="0"/>
                    </a:moveTo>
                    <a:lnTo>
                      <a:pt x="0" y="8640"/>
                    </a:lnTo>
                    <a:lnTo>
                      <a:pt x="3569" y="10508"/>
                    </a:lnTo>
                    <a:lnTo>
                      <a:pt x="8740" y="1868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7F3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50"/>
              <p:cNvSpPr/>
              <p:nvPr/>
            </p:nvSpPr>
            <p:spPr>
              <a:xfrm>
                <a:off x="3373425" y="3958475"/>
                <a:ext cx="169300" cy="306100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12244" extrusionOk="0">
                    <a:moveTo>
                      <a:pt x="4264" y="0"/>
                    </a:moveTo>
                    <a:cubicBezTo>
                      <a:pt x="4223" y="0"/>
                      <a:pt x="4179" y="9"/>
                      <a:pt x="4136" y="26"/>
                    </a:cubicBezTo>
                    <a:lnTo>
                      <a:pt x="567" y="1193"/>
                    </a:lnTo>
                    <a:cubicBezTo>
                      <a:pt x="167" y="1327"/>
                      <a:pt x="0" y="1760"/>
                      <a:pt x="200" y="2127"/>
                    </a:cubicBezTo>
                    <a:cubicBezTo>
                      <a:pt x="934" y="3595"/>
                      <a:pt x="1401" y="4262"/>
                      <a:pt x="2302" y="6097"/>
                    </a:cubicBezTo>
                    <a:cubicBezTo>
                      <a:pt x="2869" y="7231"/>
                      <a:pt x="3636" y="9733"/>
                      <a:pt x="4403" y="11301"/>
                    </a:cubicBezTo>
                    <a:cubicBezTo>
                      <a:pt x="4757" y="11993"/>
                      <a:pt x="5267" y="12243"/>
                      <a:pt x="5708" y="12243"/>
                    </a:cubicBezTo>
                    <a:cubicBezTo>
                      <a:pt x="6267" y="12243"/>
                      <a:pt x="6716" y="11844"/>
                      <a:pt x="6605" y="11434"/>
                    </a:cubicBezTo>
                    <a:cubicBezTo>
                      <a:pt x="5771" y="8198"/>
                      <a:pt x="6371" y="6531"/>
                      <a:pt x="6705" y="5130"/>
                    </a:cubicBezTo>
                    <a:cubicBezTo>
                      <a:pt x="6772" y="4896"/>
                      <a:pt x="6738" y="4629"/>
                      <a:pt x="6638" y="4396"/>
                    </a:cubicBezTo>
                    <a:lnTo>
                      <a:pt x="4537" y="193"/>
                    </a:lnTo>
                    <a:cubicBezTo>
                      <a:pt x="4487" y="69"/>
                      <a:pt x="4383" y="0"/>
                      <a:pt x="42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50"/>
              <p:cNvSpPr/>
              <p:nvPr/>
            </p:nvSpPr>
            <p:spPr>
              <a:xfrm>
                <a:off x="3496000" y="3829025"/>
                <a:ext cx="159300" cy="175975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039" extrusionOk="0">
                    <a:moveTo>
                      <a:pt x="2803" y="0"/>
                    </a:moveTo>
                    <a:lnTo>
                      <a:pt x="1" y="4704"/>
                    </a:lnTo>
                    <a:lnTo>
                      <a:pt x="3303" y="7039"/>
                    </a:lnTo>
                    <a:lnTo>
                      <a:pt x="6372" y="1868"/>
                    </a:lnTo>
                    <a:lnTo>
                      <a:pt x="280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50"/>
              <p:cNvSpPr/>
              <p:nvPr/>
            </p:nvSpPr>
            <p:spPr>
              <a:xfrm>
                <a:off x="2888075" y="3153375"/>
                <a:ext cx="1007400" cy="813275"/>
              </a:xfrm>
              <a:custGeom>
                <a:avLst/>
                <a:gdLst/>
                <a:ahLst/>
                <a:cxnLst/>
                <a:rect l="l" t="t" r="r" b="b"/>
                <a:pathLst>
                  <a:path w="40296" h="32531" extrusionOk="0">
                    <a:moveTo>
                      <a:pt x="20968" y="1"/>
                    </a:moveTo>
                    <a:cubicBezTo>
                      <a:pt x="14580" y="1"/>
                      <a:pt x="8606" y="841"/>
                      <a:pt x="8606" y="841"/>
                    </a:cubicBezTo>
                    <a:lnTo>
                      <a:pt x="1168" y="2208"/>
                    </a:lnTo>
                    <a:cubicBezTo>
                      <a:pt x="467" y="2409"/>
                      <a:pt x="0" y="3076"/>
                      <a:pt x="67" y="3776"/>
                    </a:cubicBezTo>
                    <a:cubicBezTo>
                      <a:pt x="97" y="11607"/>
                      <a:pt x="4894" y="13633"/>
                      <a:pt x="10569" y="13633"/>
                    </a:cubicBezTo>
                    <a:cubicBezTo>
                      <a:pt x="16653" y="13633"/>
                      <a:pt x="23747" y="11304"/>
                      <a:pt x="27058" y="11304"/>
                    </a:cubicBezTo>
                    <a:cubicBezTo>
                      <a:pt x="27459" y="11304"/>
                      <a:pt x="27805" y="11338"/>
                      <a:pt x="28087" y="11415"/>
                    </a:cubicBezTo>
                    <a:cubicBezTo>
                      <a:pt x="29922" y="18320"/>
                      <a:pt x="24751" y="29862"/>
                      <a:pt x="24751" y="29862"/>
                    </a:cubicBezTo>
                    <a:lnTo>
                      <a:pt x="29655" y="32530"/>
                    </a:lnTo>
                    <a:cubicBezTo>
                      <a:pt x="29655" y="32530"/>
                      <a:pt x="40296" y="18687"/>
                      <a:pt x="36026" y="4744"/>
                    </a:cubicBezTo>
                    <a:cubicBezTo>
                      <a:pt x="34863" y="930"/>
                      <a:pt x="27687" y="1"/>
                      <a:pt x="209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50"/>
              <p:cNvSpPr/>
              <p:nvPr/>
            </p:nvSpPr>
            <p:spPr>
              <a:xfrm>
                <a:off x="3529500" y="4078975"/>
                <a:ext cx="40750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844" extrusionOk="0">
                    <a:moveTo>
                      <a:pt x="262" y="310"/>
                    </a:moveTo>
                    <a:lnTo>
                      <a:pt x="262" y="310"/>
                    </a:lnTo>
                    <a:cubicBezTo>
                      <a:pt x="762" y="643"/>
                      <a:pt x="1429" y="1143"/>
                      <a:pt x="1429" y="1410"/>
                    </a:cubicBezTo>
                    <a:cubicBezTo>
                      <a:pt x="1429" y="1477"/>
                      <a:pt x="1396" y="1510"/>
                      <a:pt x="1362" y="1544"/>
                    </a:cubicBezTo>
                    <a:cubicBezTo>
                      <a:pt x="1298" y="1608"/>
                      <a:pt x="1219" y="1645"/>
                      <a:pt x="1136" y="1645"/>
                    </a:cubicBezTo>
                    <a:cubicBezTo>
                      <a:pt x="1090" y="1645"/>
                      <a:pt x="1043" y="1634"/>
                      <a:pt x="996" y="1610"/>
                    </a:cubicBezTo>
                    <a:cubicBezTo>
                      <a:pt x="729" y="1510"/>
                      <a:pt x="462" y="1043"/>
                      <a:pt x="262" y="310"/>
                    </a:cubicBezTo>
                    <a:close/>
                    <a:moveTo>
                      <a:pt x="124" y="1"/>
                    </a:moveTo>
                    <a:cubicBezTo>
                      <a:pt x="64" y="1"/>
                      <a:pt x="1" y="60"/>
                      <a:pt x="28" y="143"/>
                    </a:cubicBezTo>
                    <a:cubicBezTo>
                      <a:pt x="128" y="643"/>
                      <a:pt x="395" y="1544"/>
                      <a:pt x="862" y="1777"/>
                    </a:cubicBezTo>
                    <a:lnTo>
                      <a:pt x="929" y="1811"/>
                    </a:lnTo>
                    <a:cubicBezTo>
                      <a:pt x="984" y="1833"/>
                      <a:pt x="1044" y="1844"/>
                      <a:pt x="1104" y="1844"/>
                    </a:cubicBezTo>
                    <a:cubicBezTo>
                      <a:pt x="1225" y="1844"/>
                      <a:pt x="1351" y="1799"/>
                      <a:pt x="1463" y="1711"/>
                    </a:cubicBezTo>
                    <a:cubicBezTo>
                      <a:pt x="1563" y="1644"/>
                      <a:pt x="1629" y="1544"/>
                      <a:pt x="1629" y="1410"/>
                    </a:cubicBezTo>
                    <a:cubicBezTo>
                      <a:pt x="1629" y="877"/>
                      <a:pt x="295" y="109"/>
                      <a:pt x="162" y="9"/>
                    </a:cubicBezTo>
                    <a:cubicBezTo>
                      <a:pt x="150" y="3"/>
                      <a:pt x="137" y="1"/>
                      <a:pt x="12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50"/>
              <p:cNvSpPr/>
              <p:nvPr/>
            </p:nvSpPr>
            <p:spPr>
              <a:xfrm>
                <a:off x="3529350" y="4070225"/>
                <a:ext cx="53400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906" extrusionOk="0">
                    <a:moveTo>
                      <a:pt x="1454" y="186"/>
                    </a:moveTo>
                    <a:cubicBezTo>
                      <a:pt x="1547" y="186"/>
                      <a:pt x="1632" y="198"/>
                      <a:pt x="1702" y="226"/>
                    </a:cubicBezTo>
                    <a:lnTo>
                      <a:pt x="1702" y="259"/>
                    </a:lnTo>
                    <a:cubicBezTo>
                      <a:pt x="1802" y="293"/>
                      <a:pt x="1835" y="359"/>
                      <a:pt x="1869" y="426"/>
                    </a:cubicBezTo>
                    <a:cubicBezTo>
                      <a:pt x="1936" y="559"/>
                      <a:pt x="1869" y="593"/>
                      <a:pt x="1835" y="626"/>
                    </a:cubicBezTo>
                    <a:cubicBezTo>
                      <a:pt x="1756" y="683"/>
                      <a:pt x="1610" y="709"/>
                      <a:pt x="1433" y="709"/>
                    </a:cubicBezTo>
                    <a:cubicBezTo>
                      <a:pt x="1094" y="709"/>
                      <a:pt x="642" y="613"/>
                      <a:pt x="334" y="459"/>
                    </a:cubicBezTo>
                    <a:cubicBezTo>
                      <a:pt x="624" y="354"/>
                      <a:pt x="1102" y="186"/>
                      <a:pt x="1454" y="186"/>
                    </a:cubicBezTo>
                    <a:close/>
                    <a:moveTo>
                      <a:pt x="1426" y="0"/>
                    </a:moveTo>
                    <a:cubicBezTo>
                      <a:pt x="853" y="0"/>
                      <a:pt x="122" y="365"/>
                      <a:pt x="68" y="393"/>
                    </a:cubicBezTo>
                    <a:cubicBezTo>
                      <a:pt x="34" y="393"/>
                      <a:pt x="34" y="426"/>
                      <a:pt x="34" y="459"/>
                    </a:cubicBezTo>
                    <a:cubicBezTo>
                      <a:pt x="1" y="493"/>
                      <a:pt x="34" y="526"/>
                      <a:pt x="68" y="559"/>
                    </a:cubicBezTo>
                    <a:cubicBezTo>
                      <a:pt x="101" y="593"/>
                      <a:pt x="134" y="593"/>
                      <a:pt x="201" y="626"/>
                    </a:cubicBezTo>
                    <a:cubicBezTo>
                      <a:pt x="509" y="780"/>
                      <a:pt x="1036" y="905"/>
                      <a:pt x="1454" y="905"/>
                    </a:cubicBezTo>
                    <a:cubicBezTo>
                      <a:pt x="1669" y="905"/>
                      <a:pt x="1856" y="872"/>
                      <a:pt x="1969" y="793"/>
                    </a:cubicBezTo>
                    <a:cubicBezTo>
                      <a:pt x="2102" y="693"/>
                      <a:pt x="2136" y="526"/>
                      <a:pt x="2069" y="359"/>
                    </a:cubicBezTo>
                    <a:cubicBezTo>
                      <a:pt x="2002" y="226"/>
                      <a:pt x="1902" y="92"/>
                      <a:pt x="1769" y="59"/>
                    </a:cubicBezTo>
                    <a:cubicBezTo>
                      <a:pt x="1668" y="17"/>
                      <a:pt x="1550" y="0"/>
                      <a:pt x="14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50"/>
              <p:cNvSpPr/>
              <p:nvPr/>
            </p:nvSpPr>
            <p:spPr>
              <a:xfrm>
                <a:off x="2735450" y="3124025"/>
                <a:ext cx="457850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18314" h="2883" extrusionOk="0">
                    <a:moveTo>
                      <a:pt x="788" y="1"/>
                    </a:moveTo>
                    <a:cubicBezTo>
                      <a:pt x="705" y="1"/>
                      <a:pt x="618" y="38"/>
                      <a:pt x="568" y="113"/>
                    </a:cubicBezTo>
                    <a:lnTo>
                      <a:pt x="68" y="1614"/>
                    </a:lnTo>
                    <a:cubicBezTo>
                      <a:pt x="1" y="1715"/>
                      <a:pt x="134" y="1848"/>
                      <a:pt x="334" y="1848"/>
                    </a:cubicBezTo>
                    <a:lnTo>
                      <a:pt x="17780" y="2882"/>
                    </a:lnTo>
                    <a:cubicBezTo>
                      <a:pt x="17947" y="2882"/>
                      <a:pt x="18047" y="2815"/>
                      <a:pt x="18080" y="2715"/>
                    </a:cubicBezTo>
                    <a:lnTo>
                      <a:pt x="18314" y="1214"/>
                    </a:lnTo>
                    <a:cubicBezTo>
                      <a:pt x="18314" y="1114"/>
                      <a:pt x="18214" y="1014"/>
                      <a:pt x="18047" y="1014"/>
                    </a:cubicBezTo>
                    <a:lnTo>
                      <a:pt x="868" y="13"/>
                    </a:lnTo>
                    <a:cubicBezTo>
                      <a:pt x="843" y="5"/>
                      <a:pt x="816" y="1"/>
                      <a:pt x="7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50"/>
              <p:cNvSpPr/>
              <p:nvPr/>
            </p:nvSpPr>
            <p:spPr>
              <a:xfrm>
                <a:off x="2790500" y="3122675"/>
                <a:ext cx="28375" cy="5537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2215" extrusionOk="0">
                    <a:moveTo>
                      <a:pt x="534" y="1"/>
                    </a:moveTo>
                    <a:cubicBezTo>
                      <a:pt x="434" y="1"/>
                      <a:pt x="334" y="34"/>
                      <a:pt x="334" y="101"/>
                    </a:cubicBezTo>
                    <a:lnTo>
                      <a:pt x="0" y="2069"/>
                    </a:lnTo>
                    <a:cubicBezTo>
                      <a:pt x="0" y="2135"/>
                      <a:pt x="67" y="2169"/>
                      <a:pt x="167" y="2169"/>
                    </a:cubicBezTo>
                    <a:lnTo>
                      <a:pt x="634" y="2202"/>
                    </a:lnTo>
                    <a:cubicBezTo>
                      <a:pt x="659" y="2211"/>
                      <a:pt x="682" y="2215"/>
                      <a:pt x="702" y="2215"/>
                    </a:cubicBezTo>
                    <a:cubicBezTo>
                      <a:pt x="763" y="2215"/>
                      <a:pt x="801" y="2177"/>
                      <a:pt x="801" y="2102"/>
                    </a:cubicBezTo>
                    <a:lnTo>
                      <a:pt x="1135" y="167"/>
                    </a:lnTo>
                    <a:cubicBezTo>
                      <a:pt x="1135" y="101"/>
                      <a:pt x="1068" y="34"/>
                      <a:pt x="968" y="34"/>
                    </a:cubicBez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50"/>
              <p:cNvSpPr/>
              <p:nvPr/>
            </p:nvSpPr>
            <p:spPr>
              <a:xfrm>
                <a:off x="3131575" y="3143525"/>
                <a:ext cx="292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2203" extrusionOk="0">
                    <a:moveTo>
                      <a:pt x="534" y="1"/>
                    </a:moveTo>
                    <a:cubicBezTo>
                      <a:pt x="467" y="1"/>
                      <a:pt x="367" y="34"/>
                      <a:pt x="367" y="101"/>
                    </a:cubicBezTo>
                    <a:lnTo>
                      <a:pt x="34" y="2069"/>
                    </a:lnTo>
                    <a:cubicBezTo>
                      <a:pt x="0" y="2135"/>
                      <a:pt x="67" y="2169"/>
                      <a:pt x="167" y="2169"/>
                    </a:cubicBezTo>
                    <a:lnTo>
                      <a:pt x="634" y="2202"/>
                    </a:lnTo>
                    <a:cubicBezTo>
                      <a:pt x="734" y="2202"/>
                      <a:pt x="801" y="2169"/>
                      <a:pt x="801" y="2102"/>
                    </a:cubicBezTo>
                    <a:lnTo>
                      <a:pt x="1135" y="167"/>
                    </a:lnTo>
                    <a:cubicBezTo>
                      <a:pt x="1168" y="101"/>
                      <a:pt x="1101" y="34"/>
                      <a:pt x="1001" y="34"/>
                    </a:cubicBez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50"/>
              <p:cNvSpPr/>
              <p:nvPr/>
            </p:nvSpPr>
            <p:spPr>
              <a:xfrm>
                <a:off x="2962275" y="3133525"/>
                <a:ext cx="28400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2202" extrusionOk="0">
                    <a:moveTo>
                      <a:pt x="501" y="0"/>
                    </a:moveTo>
                    <a:cubicBezTo>
                      <a:pt x="435" y="0"/>
                      <a:pt x="335" y="34"/>
                      <a:pt x="335" y="100"/>
                    </a:cubicBezTo>
                    <a:lnTo>
                      <a:pt x="1" y="2035"/>
                    </a:lnTo>
                    <a:cubicBezTo>
                      <a:pt x="1" y="2102"/>
                      <a:pt x="68" y="2168"/>
                      <a:pt x="134" y="2168"/>
                    </a:cubicBezTo>
                    <a:lnTo>
                      <a:pt x="601" y="2202"/>
                    </a:lnTo>
                    <a:cubicBezTo>
                      <a:pt x="701" y="2202"/>
                      <a:pt x="768" y="2168"/>
                      <a:pt x="802" y="2102"/>
                    </a:cubicBezTo>
                    <a:lnTo>
                      <a:pt x="1135" y="134"/>
                    </a:lnTo>
                    <a:cubicBezTo>
                      <a:pt x="1135" y="67"/>
                      <a:pt x="1068" y="34"/>
                      <a:pt x="968" y="34"/>
                    </a:cubicBez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50"/>
              <p:cNvSpPr/>
              <p:nvPr/>
            </p:nvSpPr>
            <p:spPr>
              <a:xfrm>
                <a:off x="2898900" y="2308750"/>
                <a:ext cx="229375" cy="336550"/>
              </a:xfrm>
              <a:custGeom>
                <a:avLst/>
                <a:gdLst/>
                <a:ahLst/>
                <a:cxnLst/>
                <a:rect l="l" t="t" r="r" b="b"/>
                <a:pathLst>
                  <a:path w="9175" h="13462" extrusionOk="0">
                    <a:moveTo>
                      <a:pt x="1202" y="1"/>
                    </a:moveTo>
                    <a:lnTo>
                      <a:pt x="1202" y="1"/>
                    </a:lnTo>
                    <a:cubicBezTo>
                      <a:pt x="1535" y="2503"/>
                      <a:pt x="1802" y="6139"/>
                      <a:pt x="1" y="7706"/>
                    </a:cubicBezTo>
                    <a:cubicBezTo>
                      <a:pt x="2236" y="9174"/>
                      <a:pt x="4237" y="11042"/>
                      <a:pt x="5872" y="13177"/>
                    </a:cubicBezTo>
                    <a:cubicBezTo>
                      <a:pt x="6016" y="13369"/>
                      <a:pt x="6228" y="13461"/>
                      <a:pt x="6440" y="13461"/>
                    </a:cubicBezTo>
                    <a:cubicBezTo>
                      <a:pt x="6671" y="13461"/>
                      <a:pt x="6900" y="13352"/>
                      <a:pt x="7039" y="13144"/>
                    </a:cubicBezTo>
                    <a:cubicBezTo>
                      <a:pt x="9174" y="9808"/>
                      <a:pt x="7673" y="8140"/>
                      <a:pt x="7673" y="8140"/>
                    </a:cubicBezTo>
                    <a:cubicBezTo>
                      <a:pt x="6072" y="7807"/>
                      <a:pt x="6272" y="6372"/>
                      <a:pt x="6839" y="4471"/>
                    </a:cubicBezTo>
                    <a:lnTo>
                      <a:pt x="1202" y="1"/>
                    </a:lnTo>
                    <a:close/>
                  </a:path>
                </a:pathLst>
              </a:custGeom>
              <a:solidFill>
                <a:srgbClr val="7242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50"/>
              <p:cNvSpPr/>
              <p:nvPr/>
            </p:nvSpPr>
            <p:spPr>
              <a:xfrm>
                <a:off x="2950600" y="2357125"/>
                <a:ext cx="120125" cy="12512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5005" extrusionOk="0">
                    <a:moveTo>
                      <a:pt x="701" y="1"/>
                    </a:moveTo>
                    <a:lnTo>
                      <a:pt x="701" y="1"/>
                    </a:lnTo>
                    <a:cubicBezTo>
                      <a:pt x="1" y="1702"/>
                      <a:pt x="2336" y="4404"/>
                      <a:pt x="4371" y="5004"/>
                    </a:cubicBezTo>
                    <a:cubicBezTo>
                      <a:pt x="4337" y="4137"/>
                      <a:pt x="4504" y="3303"/>
                      <a:pt x="4804" y="2536"/>
                    </a:cubicBezTo>
                    <a:lnTo>
                      <a:pt x="3837" y="1769"/>
                    </a:lnTo>
                    <a:lnTo>
                      <a:pt x="701" y="1"/>
                    </a:lnTo>
                    <a:close/>
                  </a:path>
                </a:pathLst>
              </a:custGeom>
              <a:solidFill>
                <a:srgbClr val="5C33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50"/>
              <p:cNvSpPr/>
              <p:nvPr/>
            </p:nvSpPr>
            <p:spPr>
              <a:xfrm>
                <a:off x="2905575" y="2040925"/>
                <a:ext cx="336925" cy="400475"/>
              </a:xfrm>
              <a:custGeom>
                <a:avLst/>
                <a:gdLst/>
                <a:ahLst/>
                <a:cxnLst/>
                <a:rect l="l" t="t" r="r" b="b"/>
                <a:pathLst>
                  <a:path w="13477" h="16019" extrusionOk="0">
                    <a:moveTo>
                      <a:pt x="6628" y="0"/>
                    </a:moveTo>
                    <a:cubicBezTo>
                      <a:pt x="3968" y="0"/>
                      <a:pt x="1459" y="1905"/>
                      <a:pt x="1035" y="4876"/>
                    </a:cubicBezTo>
                    <a:cubicBezTo>
                      <a:pt x="368" y="8946"/>
                      <a:pt x="1" y="10714"/>
                      <a:pt x="1568" y="13216"/>
                    </a:cubicBezTo>
                    <a:cubicBezTo>
                      <a:pt x="2737" y="15092"/>
                      <a:pt x="4588" y="16018"/>
                      <a:pt x="6388" y="16018"/>
                    </a:cubicBezTo>
                    <a:cubicBezTo>
                      <a:pt x="8235" y="16018"/>
                      <a:pt x="10029" y="15042"/>
                      <a:pt x="10975" y="13116"/>
                    </a:cubicBezTo>
                    <a:cubicBezTo>
                      <a:pt x="12643" y="9680"/>
                      <a:pt x="13477" y="3542"/>
                      <a:pt x="9874" y="1040"/>
                    </a:cubicBezTo>
                    <a:cubicBezTo>
                      <a:pt x="8858" y="327"/>
                      <a:pt x="7730" y="0"/>
                      <a:pt x="6628" y="0"/>
                    </a:cubicBezTo>
                    <a:close/>
                  </a:path>
                </a:pathLst>
              </a:custGeom>
              <a:solidFill>
                <a:srgbClr val="7242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50"/>
              <p:cNvSpPr/>
              <p:nvPr/>
            </p:nvSpPr>
            <p:spPr>
              <a:xfrm>
                <a:off x="2838025" y="2012725"/>
                <a:ext cx="384875" cy="216925"/>
              </a:xfrm>
              <a:custGeom>
                <a:avLst/>
                <a:gdLst/>
                <a:ahLst/>
                <a:cxnLst/>
                <a:rect l="l" t="t" r="r" b="b"/>
                <a:pathLst>
                  <a:path w="15395" h="8677" extrusionOk="0">
                    <a:moveTo>
                      <a:pt x="11206" y="390"/>
                    </a:moveTo>
                    <a:cubicBezTo>
                      <a:pt x="11088" y="390"/>
                      <a:pt x="10967" y="393"/>
                      <a:pt x="10842" y="400"/>
                    </a:cubicBezTo>
                    <a:cubicBezTo>
                      <a:pt x="6939" y="567"/>
                      <a:pt x="4571" y="0"/>
                      <a:pt x="4571" y="2235"/>
                    </a:cubicBezTo>
                    <a:cubicBezTo>
                      <a:pt x="268" y="4337"/>
                      <a:pt x="1" y="6538"/>
                      <a:pt x="3036" y="8606"/>
                    </a:cubicBezTo>
                    <a:cubicBezTo>
                      <a:pt x="3240" y="8654"/>
                      <a:pt x="3431" y="8676"/>
                      <a:pt x="3609" y="8676"/>
                    </a:cubicBezTo>
                    <a:cubicBezTo>
                      <a:pt x="5432" y="8676"/>
                      <a:pt x="5881" y="6312"/>
                      <a:pt x="5638" y="4337"/>
                    </a:cubicBezTo>
                    <a:lnTo>
                      <a:pt x="5638" y="4337"/>
                    </a:lnTo>
                    <a:cubicBezTo>
                      <a:pt x="6075" y="4590"/>
                      <a:pt x="6618" y="4683"/>
                      <a:pt x="7207" y="4683"/>
                    </a:cubicBezTo>
                    <a:cubicBezTo>
                      <a:pt x="8838" y="4683"/>
                      <a:pt x="10827" y="3969"/>
                      <a:pt x="11922" y="3969"/>
                    </a:cubicBezTo>
                    <a:cubicBezTo>
                      <a:pt x="11940" y="3969"/>
                      <a:pt x="11958" y="3969"/>
                      <a:pt x="11976" y="3970"/>
                    </a:cubicBezTo>
                    <a:cubicBezTo>
                      <a:pt x="13520" y="4023"/>
                      <a:pt x="15042" y="6794"/>
                      <a:pt x="15323" y="6794"/>
                    </a:cubicBezTo>
                    <a:cubicBezTo>
                      <a:pt x="15395" y="6794"/>
                      <a:pt x="15386" y="6616"/>
                      <a:pt x="15278" y="6171"/>
                    </a:cubicBezTo>
                    <a:cubicBezTo>
                      <a:pt x="14793" y="4003"/>
                      <a:pt x="15030" y="390"/>
                      <a:pt x="11206" y="3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50"/>
              <p:cNvSpPr/>
              <p:nvPr/>
            </p:nvSpPr>
            <p:spPr>
              <a:xfrm>
                <a:off x="3017325" y="2207850"/>
                <a:ext cx="4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50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01" y="334"/>
                      <a:pt x="1101" y="501"/>
                      <a:pt x="1702" y="501"/>
                    </a:cubicBezTo>
                    <a:cubicBezTo>
                      <a:pt x="1168" y="234"/>
                      <a:pt x="601" y="101"/>
                      <a:pt x="1" y="1"/>
                    </a:cubicBezTo>
                    <a:close/>
                  </a:path>
                </a:pathLst>
              </a:custGeom>
              <a:solidFill>
                <a:srgbClr val="5C33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50"/>
              <p:cNvSpPr/>
              <p:nvPr/>
            </p:nvSpPr>
            <p:spPr>
              <a:xfrm>
                <a:off x="3028175" y="2195350"/>
                <a:ext cx="3420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701" extrusionOk="0">
                    <a:moveTo>
                      <a:pt x="0" y="0"/>
                    </a:moveTo>
                    <a:cubicBezTo>
                      <a:pt x="400" y="567"/>
                      <a:pt x="1368" y="701"/>
                      <a:pt x="1368" y="701"/>
                    </a:cubicBezTo>
                    <a:cubicBezTo>
                      <a:pt x="968" y="401"/>
                      <a:pt x="501" y="167"/>
                      <a:pt x="0" y="0"/>
                    </a:cubicBezTo>
                    <a:close/>
                  </a:path>
                </a:pathLst>
              </a:custGeom>
              <a:solidFill>
                <a:srgbClr val="5C33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50"/>
              <p:cNvSpPr/>
              <p:nvPr/>
            </p:nvSpPr>
            <p:spPr>
              <a:xfrm>
                <a:off x="3084875" y="2212575"/>
                <a:ext cx="2255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191" extrusionOk="0">
                    <a:moveTo>
                      <a:pt x="497" y="0"/>
                    </a:moveTo>
                    <a:cubicBezTo>
                      <a:pt x="316" y="0"/>
                      <a:pt x="126" y="217"/>
                      <a:pt x="67" y="512"/>
                    </a:cubicBezTo>
                    <a:cubicBezTo>
                      <a:pt x="0" y="846"/>
                      <a:pt x="101" y="1146"/>
                      <a:pt x="301" y="1179"/>
                    </a:cubicBezTo>
                    <a:cubicBezTo>
                      <a:pt x="328" y="1187"/>
                      <a:pt x="355" y="1191"/>
                      <a:pt x="381" y="1191"/>
                    </a:cubicBezTo>
                    <a:cubicBezTo>
                      <a:pt x="586" y="1191"/>
                      <a:pt x="775" y="974"/>
                      <a:pt x="834" y="679"/>
                    </a:cubicBezTo>
                    <a:cubicBezTo>
                      <a:pt x="901" y="345"/>
                      <a:pt x="801" y="45"/>
                      <a:pt x="568" y="12"/>
                    </a:cubicBezTo>
                    <a:cubicBezTo>
                      <a:pt x="544" y="4"/>
                      <a:pt x="521" y="0"/>
                      <a:pt x="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50"/>
              <p:cNvSpPr/>
              <p:nvPr/>
            </p:nvSpPr>
            <p:spPr>
              <a:xfrm>
                <a:off x="3177450" y="2233425"/>
                <a:ext cx="23375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191" extrusionOk="0">
                    <a:moveTo>
                      <a:pt x="530" y="0"/>
                    </a:moveTo>
                    <a:cubicBezTo>
                      <a:pt x="348" y="0"/>
                      <a:pt x="155" y="217"/>
                      <a:pt x="67" y="512"/>
                    </a:cubicBezTo>
                    <a:cubicBezTo>
                      <a:pt x="0" y="846"/>
                      <a:pt x="134" y="1146"/>
                      <a:pt x="334" y="1179"/>
                    </a:cubicBezTo>
                    <a:cubicBezTo>
                      <a:pt x="357" y="1187"/>
                      <a:pt x="380" y="1191"/>
                      <a:pt x="404" y="1191"/>
                    </a:cubicBezTo>
                    <a:cubicBezTo>
                      <a:pt x="586" y="1191"/>
                      <a:pt x="779" y="974"/>
                      <a:pt x="867" y="679"/>
                    </a:cubicBezTo>
                    <a:cubicBezTo>
                      <a:pt x="934" y="345"/>
                      <a:pt x="801" y="45"/>
                      <a:pt x="601" y="12"/>
                    </a:cubicBezTo>
                    <a:cubicBezTo>
                      <a:pt x="577" y="4"/>
                      <a:pt x="554" y="0"/>
                      <a:pt x="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50"/>
              <p:cNvSpPr/>
              <p:nvPr/>
            </p:nvSpPr>
            <p:spPr>
              <a:xfrm>
                <a:off x="3189950" y="2232050"/>
                <a:ext cx="2087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259" extrusionOk="0">
                    <a:moveTo>
                      <a:pt x="834" y="0"/>
                    </a:moveTo>
                    <a:lnTo>
                      <a:pt x="0" y="67"/>
                    </a:lnTo>
                    <a:cubicBezTo>
                      <a:pt x="92" y="209"/>
                      <a:pt x="205" y="258"/>
                      <a:pt x="318" y="258"/>
                    </a:cubicBezTo>
                    <a:cubicBezTo>
                      <a:pt x="576" y="258"/>
                      <a:pt x="834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50"/>
              <p:cNvSpPr/>
              <p:nvPr/>
            </p:nvSpPr>
            <p:spPr>
              <a:xfrm>
                <a:off x="3134075" y="2254550"/>
                <a:ext cx="30875" cy="622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491" extrusionOk="0">
                    <a:moveTo>
                      <a:pt x="534" y="1"/>
                    </a:moveTo>
                    <a:lnTo>
                      <a:pt x="1" y="2336"/>
                    </a:lnTo>
                    <a:cubicBezTo>
                      <a:pt x="210" y="2440"/>
                      <a:pt x="428" y="2490"/>
                      <a:pt x="646" y="2490"/>
                    </a:cubicBezTo>
                    <a:cubicBezTo>
                      <a:pt x="845" y="2490"/>
                      <a:pt x="1044" y="2449"/>
                      <a:pt x="1235" y="2369"/>
                    </a:cubicBezTo>
                    <a:cubicBezTo>
                      <a:pt x="901" y="1602"/>
                      <a:pt x="668" y="835"/>
                      <a:pt x="534" y="1"/>
                    </a:cubicBezTo>
                    <a:close/>
                  </a:path>
                </a:pathLst>
              </a:custGeom>
              <a:solidFill>
                <a:schemeClr val="dk1">
                  <a:alpha val="221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50"/>
              <p:cNvSpPr/>
              <p:nvPr/>
            </p:nvSpPr>
            <p:spPr>
              <a:xfrm>
                <a:off x="3077375" y="2316275"/>
                <a:ext cx="609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415" extrusionOk="0">
                    <a:moveTo>
                      <a:pt x="100" y="0"/>
                    </a:moveTo>
                    <a:cubicBezTo>
                      <a:pt x="0" y="34"/>
                      <a:pt x="0" y="200"/>
                      <a:pt x="100" y="200"/>
                    </a:cubicBezTo>
                    <a:cubicBezTo>
                      <a:pt x="968" y="234"/>
                      <a:pt x="1735" y="667"/>
                      <a:pt x="2235" y="1368"/>
                    </a:cubicBezTo>
                    <a:cubicBezTo>
                      <a:pt x="2259" y="1391"/>
                      <a:pt x="2282" y="1415"/>
                      <a:pt x="2318" y="1415"/>
                    </a:cubicBezTo>
                    <a:cubicBezTo>
                      <a:pt x="2332" y="1415"/>
                      <a:pt x="2349" y="1411"/>
                      <a:pt x="2369" y="1401"/>
                    </a:cubicBezTo>
                    <a:cubicBezTo>
                      <a:pt x="2402" y="1368"/>
                      <a:pt x="2435" y="1301"/>
                      <a:pt x="2402" y="1268"/>
                    </a:cubicBezTo>
                    <a:cubicBezTo>
                      <a:pt x="1968" y="634"/>
                      <a:pt x="1335" y="200"/>
                      <a:pt x="601" y="67"/>
                    </a:cubicBezTo>
                    <a:cubicBezTo>
                      <a:pt x="434" y="34"/>
                      <a:pt x="267" y="34"/>
                      <a:pt x="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50"/>
              <p:cNvSpPr/>
              <p:nvPr/>
            </p:nvSpPr>
            <p:spPr>
              <a:xfrm>
                <a:off x="2881875" y="2195450"/>
                <a:ext cx="79600" cy="968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3875" extrusionOk="0">
                    <a:moveTo>
                      <a:pt x="1503" y="1"/>
                    </a:moveTo>
                    <a:cubicBezTo>
                      <a:pt x="662" y="1"/>
                      <a:pt x="1" y="792"/>
                      <a:pt x="181" y="1664"/>
                    </a:cubicBezTo>
                    <a:cubicBezTo>
                      <a:pt x="315" y="2465"/>
                      <a:pt x="749" y="3165"/>
                      <a:pt x="1416" y="3632"/>
                    </a:cubicBezTo>
                    <a:cubicBezTo>
                      <a:pt x="1645" y="3800"/>
                      <a:pt x="1870" y="3874"/>
                      <a:pt x="2077" y="3874"/>
                    </a:cubicBezTo>
                    <a:cubicBezTo>
                      <a:pt x="2653" y="3874"/>
                      <a:pt x="3092" y="3301"/>
                      <a:pt x="3117" y="2565"/>
                    </a:cubicBezTo>
                    <a:cubicBezTo>
                      <a:pt x="3184" y="1664"/>
                      <a:pt x="2817" y="263"/>
                      <a:pt x="1783" y="30"/>
                    </a:cubicBezTo>
                    <a:cubicBezTo>
                      <a:pt x="1688" y="10"/>
                      <a:pt x="1594" y="1"/>
                      <a:pt x="1503" y="1"/>
                    </a:cubicBezTo>
                    <a:close/>
                  </a:path>
                </a:pathLst>
              </a:custGeom>
              <a:solidFill>
                <a:srgbClr val="7242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50"/>
              <p:cNvSpPr/>
              <p:nvPr/>
            </p:nvSpPr>
            <p:spPr>
              <a:xfrm>
                <a:off x="3077375" y="2138950"/>
                <a:ext cx="6457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2583" h="706" extrusionOk="0">
                    <a:moveTo>
                      <a:pt x="1255" y="1"/>
                    </a:moveTo>
                    <a:cubicBezTo>
                      <a:pt x="887" y="1"/>
                      <a:pt x="483" y="76"/>
                      <a:pt x="134" y="322"/>
                    </a:cubicBezTo>
                    <a:cubicBezTo>
                      <a:pt x="34" y="388"/>
                      <a:pt x="0" y="522"/>
                      <a:pt x="67" y="622"/>
                    </a:cubicBezTo>
                    <a:cubicBezTo>
                      <a:pt x="67" y="622"/>
                      <a:pt x="100" y="655"/>
                      <a:pt x="100" y="655"/>
                    </a:cubicBezTo>
                    <a:cubicBezTo>
                      <a:pt x="134" y="689"/>
                      <a:pt x="175" y="705"/>
                      <a:pt x="217" y="705"/>
                    </a:cubicBezTo>
                    <a:cubicBezTo>
                      <a:pt x="259" y="705"/>
                      <a:pt x="300" y="689"/>
                      <a:pt x="334" y="655"/>
                    </a:cubicBezTo>
                    <a:cubicBezTo>
                      <a:pt x="629" y="463"/>
                      <a:pt x="973" y="404"/>
                      <a:pt x="1287" y="404"/>
                    </a:cubicBezTo>
                    <a:cubicBezTo>
                      <a:pt x="1790" y="404"/>
                      <a:pt x="2215" y="555"/>
                      <a:pt x="2235" y="555"/>
                    </a:cubicBezTo>
                    <a:cubicBezTo>
                      <a:pt x="2254" y="561"/>
                      <a:pt x="2273" y="563"/>
                      <a:pt x="2291" y="563"/>
                    </a:cubicBezTo>
                    <a:cubicBezTo>
                      <a:pt x="2488" y="563"/>
                      <a:pt x="2583" y="249"/>
                      <a:pt x="2369" y="188"/>
                    </a:cubicBezTo>
                    <a:cubicBezTo>
                      <a:pt x="2328" y="188"/>
                      <a:pt x="1837" y="1"/>
                      <a:pt x="1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50"/>
              <p:cNvSpPr/>
              <p:nvPr/>
            </p:nvSpPr>
            <p:spPr>
              <a:xfrm>
                <a:off x="3189950" y="2196700"/>
                <a:ext cx="53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664" extrusionOk="0">
                    <a:moveTo>
                      <a:pt x="1850" y="1"/>
                    </a:moveTo>
                    <a:cubicBezTo>
                      <a:pt x="1813" y="1"/>
                      <a:pt x="1773" y="15"/>
                      <a:pt x="1735" y="46"/>
                    </a:cubicBezTo>
                    <a:cubicBezTo>
                      <a:pt x="1487" y="199"/>
                      <a:pt x="1207" y="275"/>
                      <a:pt x="925" y="275"/>
                    </a:cubicBezTo>
                    <a:cubicBezTo>
                      <a:pt x="713" y="275"/>
                      <a:pt x="501" y="232"/>
                      <a:pt x="301" y="147"/>
                    </a:cubicBezTo>
                    <a:cubicBezTo>
                      <a:pt x="284" y="130"/>
                      <a:pt x="267" y="122"/>
                      <a:pt x="251" y="122"/>
                    </a:cubicBezTo>
                    <a:cubicBezTo>
                      <a:pt x="234" y="122"/>
                      <a:pt x="217" y="130"/>
                      <a:pt x="201" y="147"/>
                    </a:cubicBezTo>
                    <a:cubicBezTo>
                      <a:pt x="134" y="147"/>
                      <a:pt x="67" y="180"/>
                      <a:pt x="34" y="247"/>
                    </a:cubicBezTo>
                    <a:cubicBezTo>
                      <a:pt x="0" y="347"/>
                      <a:pt x="67" y="480"/>
                      <a:pt x="167" y="513"/>
                    </a:cubicBezTo>
                    <a:cubicBezTo>
                      <a:pt x="409" y="613"/>
                      <a:pt x="675" y="664"/>
                      <a:pt x="942" y="664"/>
                    </a:cubicBezTo>
                    <a:cubicBezTo>
                      <a:pt x="1301" y="664"/>
                      <a:pt x="1662" y="571"/>
                      <a:pt x="1969" y="380"/>
                    </a:cubicBezTo>
                    <a:cubicBezTo>
                      <a:pt x="2130" y="245"/>
                      <a:pt x="2009" y="1"/>
                      <a:pt x="1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50"/>
              <p:cNvSpPr/>
              <p:nvPr/>
            </p:nvSpPr>
            <p:spPr>
              <a:xfrm>
                <a:off x="3514350" y="4112550"/>
                <a:ext cx="159300" cy="27355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10942" extrusionOk="0">
                    <a:moveTo>
                      <a:pt x="3870" y="1"/>
                    </a:moveTo>
                    <a:lnTo>
                      <a:pt x="0" y="1201"/>
                    </a:lnTo>
                    <a:lnTo>
                      <a:pt x="2536" y="10942"/>
                    </a:lnTo>
                    <a:lnTo>
                      <a:pt x="6372" y="974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rgbClr val="7242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50"/>
              <p:cNvSpPr/>
              <p:nvPr/>
            </p:nvSpPr>
            <p:spPr>
              <a:xfrm>
                <a:off x="3498500" y="4292875"/>
                <a:ext cx="306275" cy="200425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8017" extrusionOk="0">
                    <a:moveTo>
                      <a:pt x="2108" y="1"/>
                    </a:moveTo>
                    <a:cubicBezTo>
                      <a:pt x="1989" y="1"/>
                      <a:pt x="1885" y="69"/>
                      <a:pt x="1835" y="193"/>
                    </a:cubicBezTo>
                    <a:lnTo>
                      <a:pt x="167" y="3529"/>
                    </a:lnTo>
                    <a:cubicBezTo>
                      <a:pt x="1" y="3896"/>
                      <a:pt x="201" y="4329"/>
                      <a:pt x="568" y="4463"/>
                    </a:cubicBezTo>
                    <a:cubicBezTo>
                      <a:pt x="2135" y="4930"/>
                      <a:pt x="2903" y="5096"/>
                      <a:pt x="4871" y="5764"/>
                    </a:cubicBezTo>
                    <a:cubicBezTo>
                      <a:pt x="6072" y="6164"/>
                      <a:pt x="8407" y="7365"/>
                      <a:pt x="10041" y="7898"/>
                    </a:cubicBezTo>
                    <a:cubicBezTo>
                      <a:pt x="10284" y="7981"/>
                      <a:pt x="10504" y="8017"/>
                      <a:pt x="10703" y="8017"/>
                    </a:cubicBezTo>
                    <a:cubicBezTo>
                      <a:pt x="11867" y="8017"/>
                      <a:pt x="12251" y="6778"/>
                      <a:pt x="11709" y="6464"/>
                    </a:cubicBezTo>
                    <a:cubicBezTo>
                      <a:pt x="8840" y="4763"/>
                      <a:pt x="8073" y="3162"/>
                      <a:pt x="7306" y="1961"/>
                    </a:cubicBezTo>
                    <a:cubicBezTo>
                      <a:pt x="7172" y="1727"/>
                      <a:pt x="6939" y="1561"/>
                      <a:pt x="6705" y="1494"/>
                    </a:cubicBezTo>
                    <a:lnTo>
                      <a:pt x="2236" y="26"/>
                    </a:lnTo>
                    <a:cubicBezTo>
                      <a:pt x="2192" y="9"/>
                      <a:pt x="2149" y="1"/>
                      <a:pt x="21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50"/>
              <p:cNvSpPr/>
              <p:nvPr/>
            </p:nvSpPr>
            <p:spPr>
              <a:xfrm>
                <a:off x="2703500" y="3153500"/>
                <a:ext cx="953475" cy="1080825"/>
              </a:xfrm>
              <a:custGeom>
                <a:avLst/>
                <a:gdLst/>
                <a:ahLst/>
                <a:cxnLst/>
                <a:rect l="l" t="t" r="r" b="b"/>
                <a:pathLst>
                  <a:path w="38139" h="43233" extrusionOk="0">
                    <a:moveTo>
                      <a:pt x="2618" y="0"/>
                    </a:moveTo>
                    <a:cubicBezTo>
                      <a:pt x="1909" y="0"/>
                      <a:pt x="1277" y="556"/>
                      <a:pt x="1212" y="1269"/>
                    </a:cubicBezTo>
                    <a:cubicBezTo>
                      <a:pt x="1" y="12502"/>
                      <a:pt x="6741" y="14239"/>
                      <a:pt x="13399" y="14239"/>
                    </a:cubicBezTo>
                    <a:cubicBezTo>
                      <a:pt x="16380" y="14239"/>
                      <a:pt x="19345" y="13891"/>
                      <a:pt x="21572" y="13891"/>
                    </a:cubicBezTo>
                    <a:cubicBezTo>
                      <a:pt x="22864" y="13891"/>
                      <a:pt x="23907" y="14008"/>
                      <a:pt x="24562" y="14379"/>
                    </a:cubicBezTo>
                    <a:cubicBezTo>
                      <a:pt x="25830" y="25720"/>
                      <a:pt x="32801" y="43233"/>
                      <a:pt x="32801" y="43233"/>
                    </a:cubicBezTo>
                    <a:lnTo>
                      <a:pt x="38138" y="41632"/>
                    </a:lnTo>
                    <a:cubicBezTo>
                      <a:pt x="38138" y="41632"/>
                      <a:pt x="34703" y="24386"/>
                      <a:pt x="33935" y="9809"/>
                    </a:cubicBezTo>
                    <a:cubicBezTo>
                      <a:pt x="33502" y="2037"/>
                      <a:pt x="10252" y="469"/>
                      <a:pt x="10252" y="469"/>
                    </a:cubicBezTo>
                    <a:lnTo>
                      <a:pt x="2680" y="2"/>
                    </a:lnTo>
                    <a:cubicBezTo>
                      <a:pt x="2659" y="1"/>
                      <a:pt x="2639" y="0"/>
                      <a:pt x="26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50"/>
              <p:cNvSpPr/>
              <p:nvPr/>
            </p:nvSpPr>
            <p:spPr>
              <a:xfrm>
                <a:off x="3667800" y="4336375"/>
                <a:ext cx="559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992" extrusionOk="0">
                    <a:moveTo>
                      <a:pt x="1480" y="208"/>
                    </a:moveTo>
                    <a:cubicBezTo>
                      <a:pt x="1706" y="208"/>
                      <a:pt x="1887" y="239"/>
                      <a:pt x="1968" y="321"/>
                    </a:cubicBezTo>
                    <a:cubicBezTo>
                      <a:pt x="2002" y="354"/>
                      <a:pt x="2035" y="388"/>
                      <a:pt x="2002" y="454"/>
                    </a:cubicBezTo>
                    <a:cubicBezTo>
                      <a:pt x="2002" y="588"/>
                      <a:pt x="1935" y="688"/>
                      <a:pt x="1801" y="755"/>
                    </a:cubicBezTo>
                    <a:cubicBezTo>
                      <a:pt x="1740" y="785"/>
                      <a:pt x="1666" y="800"/>
                      <a:pt x="1580" y="800"/>
                    </a:cubicBezTo>
                    <a:cubicBezTo>
                      <a:pt x="1294" y="800"/>
                      <a:pt x="880" y="636"/>
                      <a:pt x="367" y="354"/>
                    </a:cubicBezTo>
                    <a:cubicBezTo>
                      <a:pt x="723" y="275"/>
                      <a:pt x="1150" y="208"/>
                      <a:pt x="1480" y="208"/>
                    </a:cubicBezTo>
                    <a:close/>
                    <a:moveTo>
                      <a:pt x="1499" y="0"/>
                    </a:moveTo>
                    <a:cubicBezTo>
                      <a:pt x="933" y="0"/>
                      <a:pt x="215" y="198"/>
                      <a:pt x="100" y="221"/>
                    </a:cubicBezTo>
                    <a:cubicBezTo>
                      <a:pt x="33" y="221"/>
                      <a:pt x="0" y="254"/>
                      <a:pt x="0" y="288"/>
                    </a:cubicBezTo>
                    <a:cubicBezTo>
                      <a:pt x="0" y="354"/>
                      <a:pt x="33" y="388"/>
                      <a:pt x="67" y="388"/>
                    </a:cubicBezTo>
                    <a:cubicBezTo>
                      <a:pt x="462" y="642"/>
                      <a:pt x="1097" y="992"/>
                      <a:pt x="1586" y="992"/>
                    </a:cubicBezTo>
                    <a:cubicBezTo>
                      <a:pt x="1674" y="992"/>
                      <a:pt x="1758" y="980"/>
                      <a:pt x="1835" y="955"/>
                    </a:cubicBezTo>
                    <a:lnTo>
                      <a:pt x="1901" y="921"/>
                    </a:lnTo>
                    <a:cubicBezTo>
                      <a:pt x="2068" y="855"/>
                      <a:pt x="2202" y="688"/>
                      <a:pt x="2202" y="488"/>
                    </a:cubicBezTo>
                    <a:cubicBezTo>
                      <a:pt x="2235" y="354"/>
                      <a:pt x="2202" y="254"/>
                      <a:pt x="2102" y="154"/>
                    </a:cubicBezTo>
                    <a:cubicBezTo>
                      <a:pt x="1977" y="40"/>
                      <a:pt x="1754" y="0"/>
                      <a:pt x="14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50"/>
              <p:cNvSpPr/>
              <p:nvPr/>
            </p:nvSpPr>
            <p:spPr>
              <a:xfrm>
                <a:off x="3668625" y="4306450"/>
                <a:ext cx="408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18" extrusionOk="0">
                    <a:moveTo>
                      <a:pt x="1168" y="192"/>
                    </a:moveTo>
                    <a:cubicBezTo>
                      <a:pt x="1210" y="192"/>
                      <a:pt x="1251" y="200"/>
                      <a:pt x="1301" y="217"/>
                    </a:cubicBezTo>
                    <a:cubicBezTo>
                      <a:pt x="1401" y="284"/>
                      <a:pt x="1401" y="350"/>
                      <a:pt x="1401" y="384"/>
                    </a:cubicBezTo>
                    <a:cubicBezTo>
                      <a:pt x="1368" y="684"/>
                      <a:pt x="701" y="1184"/>
                      <a:pt x="234" y="1351"/>
                    </a:cubicBezTo>
                    <a:cubicBezTo>
                      <a:pt x="367" y="984"/>
                      <a:pt x="701" y="384"/>
                      <a:pt x="1035" y="217"/>
                    </a:cubicBezTo>
                    <a:cubicBezTo>
                      <a:pt x="1085" y="200"/>
                      <a:pt x="1126" y="192"/>
                      <a:pt x="1168" y="192"/>
                    </a:cubicBezTo>
                    <a:close/>
                    <a:moveTo>
                      <a:pt x="1168" y="0"/>
                    </a:moveTo>
                    <a:cubicBezTo>
                      <a:pt x="1101" y="0"/>
                      <a:pt x="1035" y="17"/>
                      <a:pt x="968" y="50"/>
                    </a:cubicBezTo>
                    <a:cubicBezTo>
                      <a:pt x="401" y="284"/>
                      <a:pt x="34" y="1451"/>
                      <a:pt x="0" y="1485"/>
                    </a:cubicBezTo>
                    <a:cubicBezTo>
                      <a:pt x="0" y="1518"/>
                      <a:pt x="0" y="1551"/>
                      <a:pt x="34" y="1585"/>
                    </a:cubicBezTo>
                    <a:cubicBezTo>
                      <a:pt x="34" y="1618"/>
                      <a:pt x="67" y="1618"/>
                      <a:pt x="134" y="1618"/>
                    </a:cubicBezTo>
                    <a:cubicBezTo>
                      <a:pt x="167" y="1618"/>
                      <a:pt x="201" y="1585"/>
                      <a:pt x="234" y="1585"/>
                    </a:cubicBezTo>
                    <a:cubicBezTo>
                      <a:pt x="734" y="1418"/>
                      <a:pt x="1568" y="851"/>
                      <a:pt x="1602" y="417"/>
                    </a:cubicBezTo>
                    <a:cubicBezTo>
                      <a:pt x="1635" y="250"/>
                      <a:pt x="1535" y="117"/>
                      <a:pt x="1368" y="50"/>
                    </a:cubicBezTo>
                    <a:cubicBezTo>
                      <a:pt x="1301" y="17"/>
                      <a:pt x="1235" y="0"/>
                      <a:pt x="1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50"/>
              <p:cNvSpPr/>
              <p:nvPr/>
            </p:nvSpPr>
            <p:spPr>
              <a:xfrm>
                <a:off x="3096550" y="2211200"/>
                <a:ext cx="2087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259" extrusionOk="0">
                    <a:moveTo>
                      <a:pt x="834" y="0"/>
                    </a:moveTo>
                    <a:lnTo>
                      <a:pt x="0" y="67"/>
                    </a:lnTo>
                    <a:cubicBezTo>
                      <a:pt x="92" y="209"/>
                      <a:pt x="205" y="258"/>
                      <a:pt x="318" y="258"/>
                    </a:cubicBezTo>
                    <a:cubicBezTo>
                      <a:pt x="576" y="258"/>
                      <a:pt x="834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50"/>
              <p:cNvSpPr/>
              <p:nvPr/>
            </p:nvSpPr>
            <p:spPr>
              <a:xfrm>
                <a:off x="2556175" y="2583150"/>
                <a:ext cx="227675" cy="901825"/>
              </a:xfrm>
              <a:custGeom>
                <a:avLst/>
                <a:gdLst/>
                <a:ahLst/>
                <a:cxnLst/>
                <a:rect l="l" t="t" r="r" b="b"/>
                <a:pathLst>
                  <a:path w="9107" h="36073" extrusionOk="0">
                    <a:moveTo>
                      <a:pt x="6294" y="1"/>
                    </a:moveTo>
                    <a:cubicBezTo>
                      <a:pt x="5254" y="1"/>
                      <a:pt x="4274" y="634"/>
                      <a:pt x="3903" y="1667"/>
                    </a:cubicBezTo>
                    <a:cubicBezTo>
                      <a:pt x="3402" y="3035"/>
                      <a:pt x="2969" y="4369"/>
                      <a:pt x="2569" y="5737"/>
                    </a:cubicBezTo>
                    <a:cubicBezTo>
                      <a:pt x="2168" y="7105"/>
                      <a:pt x="1801" y="8472"/>
                      <a:pt x="1468" y="9840"/>
                    </a:cubicBezTo>
                    <a:cubicBezTo>
                      <a:pt x="801" y="12642"/>
                      <a:pt x="334" y="15477"/>
                      <a:pt x="100" y="18346"/>
                    </a:cubicBezTo>
                    <a:cubicBezTo>
                      <a:pt x="0" y="19880"/>
                      <a:pt x="67" y="21415"/>
                      <a:pt x="267" y="22916"/>
                    </a:cubicBezTo>
                    <a:cubicBezTo>
                      <a:pt x="467" y="24350"/>
                      <a:pt x="734" y="25751"/>
                      <a:pt x="1034" y="27119"/>
                    </a:cubicBezTo>
                    <a:cubicBezTo>
                      <a:pt x="1635" y="29888"/>
                      <a:pt x="2368" y="32589"/>
                      <a:pt x="3269" y="35258"/>
                    </a:cubicBezTo>
                    <a:cubicBezTo>
                      <a:pt x="3488" y="35820"/>
                      <a:pt x="3956" y="36073"/>
                      <a:pt x="4424" y="36073"/>
                    </a:cubicBezTo>
                    <a:cubicBezTo>
                      <a:pt x="5093" y="36073"/>
                      <a:pt x="5763" y="35555"/>
                      <a:pt x="5704" y="34691"/>
                    </a:cubicBezTo>
                    <a:cubicBezTo>
                      <a:pt x="5337" y="31989"/>
                      <a:pt x="5004" y="29254"/>
                      <a:pt x="4770" y="26552"/>
                    </a:cubicBezTo>
                    <a:cubicBezTo>
                      <a:pt x="4603" y="25218"/>
                      <a:pt x="4537" y="23850"/>
                      <a:pt x="4470" y="22549"/>
                    </a:cubicBezTo>
                    <a:cubicBezTo>
                      <a:pt x="4403" y="21315"/>
                      <a:pt x="4437" y="20081"/>
                      <a:pt x="4603" y="18846"/>
                    </a:cubicBezTo>
                    <a:cubicBezTo>
                      <a:pt x="4770" y="17545"/>
                      <a:pt x="5004" y="16244"/>
                      <a:pt x="5304" y="14944"/>
                    </a:cubicBezTo>
                    <a:cubicBezTo>
                      <a:pt x="5604" y="13676"/>
                      <a:pt x="5904" y="12375"/>
                      <a:pt x="6271" y="11074"/>
                    </a:cubicBezTo>
                    <a:cubicBezTo>
                      <a:pt x="6638" y="9773"/>
                      <a:pt x="7005" y="8472"/>
                      <a:pt x="7405" y="7205"/>
                    </a:cubicBezTo>
                    <a:cubicBezTo>
                      <a:pt x="7772" y="5904"/>
                      <a:pt x="8206" y="4603"/>
                      <a:pt x="8606" y="3402"/>
                    </a:cubicBezTo>
                    <a:lnTo>
                      <a:pt x="8640" y="3335"/>
                    </a:lnTo>
                    <a:cubicBezTo>
                      <a:pt x="9107" y="2034"/>
                      <a:pt x="8406" y="600"/>
                      <a:pt x="7105" y="133"/>
                    </a:cubicBezTo>
                    <a:cubicBezTo>
                      <a:pt x="6837" y="44"/>
                      <a:pt x="6564" y="1"/>
                      <a:pt x="6294" y="1"/>
                    </a:cubicBezTo>
                    <a:close/>
                  </a:path>
                </a:pathLst>
              </a:custGeom>
              <a:solidFill>
                <a:srgbClr val="7242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50"/>
              <p:cNvSpPr/>
              <p:nvPr/>
            </p:nvSpPr>
            <p:spPr>
              <a:xfrm>
                <a:off x="2614550" y="2513100"/>
                <a:ext cx="224350" cy="276025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11041" extrusionOk="0">
                    <a:moveTo>
                      <a:pt x="4624" y="0"/>
                    </a:moveTo>
                    <a:cubicBezTo>
                      <a:pt x="4453" y="0"/>
                      <a:pt x="4279" y="21"/>
                      <a:pt x="4103" y="66"/>
                    </a:cubicBezTo>
                    <a:cubicBezTo>
                      <a:pt x="2368" y="466"/>
                      <a:pt x="0" y="6204"/>
                      <a:pt x="0" y="6204"/>
                    </a:cubicBezTo>
                    <a:lnTo>
                      <a:pt x="5337" y="11041"/>
                    </a:lnTo>
                    <a:cubicBezTo>
                      <a:pt x="5337" y="11041"/>
                      <a:pt x="8973" y="6571"/>
                      <a:pt x="8406" y="4336"/>
                    </a:cubicBezTo>
                    <a:cubicBezTo>
                      <a:pt x="7859" y="2210"/>
                      <a:pt x="6372" y="0"/>
                      <a:pt x="46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50"/>
              <p:cNvSpPr/>
              <p:nvPr/>
            </p:nvSpPr>
            <p:spPr>
              <a:xfrm>
                <a:off x="2634550" y="3438725"/>
                <a:ext cx="159300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5517" extrusionOk="0">
                    <a:moveTo>
                      <a:pt x="2002" y="1"/>
                    </a:moveTo>
                    <a:lnTo>
                      <a:pt x="334" y="335"/>
                    </a:lnTo>
                    <a:cubicBezTo>
                      <a:pt x="1" y="2036"/>
                      <a:pt x="2102" y="3704"/>
                      <a:pt x="2102" y="3704"/>
                    </a:cubicBezTo>
                    <a:lnTo>
                      <a:pt x="2536" y="4671"/>
                    </a:lnTo>
                    <a:cubicBezTo>
                      <a:pt x="2794" y="5214"/>
                      <a:pt x="3313" y="5516"/>
                      <a:pt x="3860" y="5516"/>
                    </a:cubicBezTo>
                    <a:cubicBezTo>
                      <a:pt x="4018" y="5516"/>
                      <a:pt x="4179" y="5491"/>
                      <a:pt x="4337" y="5438"/>
                    </a:cubicBezTo>
                    <a:lnTo>
                      <a:pt x="5304" y="5105"/>
                    </a:lnTo>
                    <a:cubicBezTo>
                      <a:pt x="5972" y="4871"/>
                      <a:pt x="6372" y="4171"/>
                      <a:pt x="6272" y="3470"/>
                    </a:cubicBezTo>
                    <a:lnTo>
                      <a:pt x="6238" y="3370"/>
                    </a:lnTo>
                    <a:cubicBezTo>
                      <a:pt x="6105" y="2569"/>
                      <a:pt x="5605" y="1869"/>
                      <a:pt x="4871" y="1502"/>
                    </a:cubicBezTo>
                    <a:lnTo>
                      <a:pt x="2002" y="1"/>
                    </a:lnTo>
                    <a:close/>
                  </a:path>
                </a:pathLst>
              </a:custGeom>
              <a:solidFill>
                <a:srgbClr val="7242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50"/>
              <p:cNvSpPr/>
              <p:nvPr/>
            </p:nvSpPr>
            <p:spPr>
              <a:xfrm>
                <a:off x="3488500" y="2750575"/>
                <a:ext cx="692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2373" extrusionOk="0">
                    <a:moveTo>
                      <a:pt x="1900" y="0"/>
                    </a:moveTo>
                    <a:cubicBezTo>
                      <a:pt x="1546" y="0"/>
                      <a:pt x="1118" y="177"/>
                      <a:pt x="768" y="508"/>
                    </a:cubicBezTo>
                    <a:cubicBezTo>
                      <a:pt x="200" y="1041"/>
                      <a:pt x="0" y="1809"/>
                      <a:pt x="334" y="2175"/>
                    </a:cubicBezTo>
                    <a:cubicBezTo>
                      <a:pt x="468" y="2309"/>
                      <a:pt x="650" y="2372"/>
                      <a:pt x="856" y="2372"/>
                    </a:cubicBezTo>
                    <a:cubicBezTo>
                      <a:pt x="1214" y="2372"/>
                      <a:pt x="1641" y="2181"/>
                      <a:pt x="2002" y="1842"/>
                    </a:cubicBezTo>
                    <a:cubicBezTo>
                      <a:pt x="2602" y="1308"/>
                      <a:pt x="2769" y="574"/>
                      <a:pt x="2435" y="207"/>
                    </a:cubicBezTo>
                    <a:cubicBezTo>
                      <a:pt x="2308" y="68"/>
                      <a:pt x="2118" y="0"/>
                      <a:pt x="19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50"/>
              <p:cNvSpPr/>
              <p:nvPr/>
            </p:nvSpPr>
            <p:spPr>
              <a:xfrm>
                <a:off x="3505175" y="2756150"/>
                <a:ext cx="59225" cy="8802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3521" extrusionOk="0">
                    <a:moveTo>
                      <a:pt x="802" y="1"/>
                    </a:moveTo>
                    <a:cubicBezTo>
                      <a:pt x="614" y="1"/>
                      <a:pt x="431" y="113"/>
                      <a:pt x="401" y="351"/>
                    </a:cubicBezTo>
                    <a:cubicBezTo>
                      <a:pt x="0" y="3220"/>
                      <a:pt x="1768" y="3520"/>
                      <a:pt x="1835" y="3520"/>
                    </a:cubicBezTo>
                    <a:lnTo>
                      <a:pt x="1902" y="3520"/>
                    </a:lnTo>
                    <a:cubicBezTo>
                      <a:pt x="2102" y="3520"/>
                      <a:pt x="2302" y="3354"/>
                      <a:pt x="2335" y="3153"/>
                    </a:cubicBezTo>
                    <a:cubicBezTo>
                      <a:pt x="2369" y="2953"/>
                      <a:pt x="2202" y="2720"/>
                      <a:pt x="1969" y="2686"/>
                    </a:cubicBezTo>
                    <a:cubicBezTo>
                      <a:pt x="1969" y="2686"/>
                      <a:pt x="968" y="2486"/>
                      <a:pt x="1235" y="485"/>
                    </a:cubicBezTo>
                    <a:cubicBezTo>
                      <a:pt x="1272" y="171"/>
                      <a:pt x="1033" y="1"/>
                      <a:pt x="8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50"/>
              <p:cNvSpPr/>
              <p:nvPr/>
            </p:nvSpPr>
            <p:spPr>
              <a:xfrm>
                <a:off x="3496000" y="2755575"/>
                <a:ext cx="4840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8" extrusionOk="0">
                    <a:moveTo>
                      <a:pt x="1498" y="1"/>
                    </a:moveTo>
                    <a:cubicBezTo>
                      <a:pt x="1248" y="1"/>
                      <a:pt x="910" y="166"/>
                      <a:pt x="634" y="441"/>
                    </a:cubicBezTo>
                    <a:cubicBezTo>
                      <a:pt x="201" y="841"/>
                      <a:pt x="1" y="1342"/>
                      <a:pt x="201" y="1575"/>
                    </a:cubicBezTo>
                    <a:cubicBezTo>
                      <a:pt x="263" y="1637"/>
                      <a:pt x="357" y="1667"/>
                      <a:pt x="469" y="1667"/>
                    </a:cubicBezTo>
                    <a:cubicBezTo>
                      <a:pt x="718" y="1667"/>
                      <a:pt x="1058" y="1518"/>
                      <a:pt x="1335" y="1242"/>
                    </a:cubicBezTo>
                    <a:cubicBezTo>
                      <a:pt x="1768" y="841"/>
                      <a:pt x="1935" y="341"/>
                      <a:pt x="1768" y="107"/>
                    </a:cubicBezTo>
                    <a:cubicBezTo>
                      <a:pt x="1706" y="35"/>
                      <a:pt x="1611" y="1"/>
                      <a:pt x="14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/>
          <p:nvPr/>
        </p:nvSpPr>
        <p:spPr>
          <a:xfrm>
            <a:off x="720001" y="4431475"/>
            <a:ext cx="7704150" cy="263168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1786341" y="1774147"/>
            <a:ext cx="5063099" cy="1353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dirty="0"/>
              <a:t>Solution </a:t>
            </a:r>
            <a:r>
              <a:rPr lang="en-US" dirty="0" err="1"/>
              <a:t>explorée</a:t>
            </a:r>
            <a:r>
              <a:rPr lang="en-US" dirty="0"/>
              <a:t>:</a:t>
            </a:r>
            <a:endParaRPr dirty="0"/>
          </a:p>
        </p:txBody>
      </p:sp>
      <p:grpSp>
        <p:nvGrpSpPr>
          <p:cNvPr id="348" name="Google Shape;348;p30"/>
          <p:cNvGrpSpPr/>
          <p:nvPr/>
        </p:nvGrpSpPr>
        <p:grpSpPr>
          <a:xfrm>
            <a:off x="6594914" y="684471"/>
            <a:ext cx="1541597" cy="3864500"/>
            <a:chOff x="3973904" y="1061474"/>
            <a:chExt cx="1391082" cy="3487186"/>
          </a:xfrm>
        </p:grpSpPr>
        <p:sp>
          <p:nvSpPr>
            <p:cNvPr id="349" name="Google Shape;349;p30"/>
            <p:cNvSpPr/>
            <p:nvPr/>
          </p:nvSpPr>
          <p:spPr>
            <a:xfrm>
              <a:off x="4091986" y="1942241"/>
              <a:ext cx="85576" cy="126608"/>
            </a:xfrm>
            <a:custGeom>
              <a:avLst/>
              <a:gdLst/>
              <a:ahLst/>
              <a:cxnLst/>
              <a:rect l="l" t="t" r="r" b="b"/>
              <a:pathLst>
                <a:path w="3070" h="4542" extrusionOk="0">
                  <a:moveTo>
                    <a:pt x="768" y="1"/>
                  </a:moveTo>
                  <a:lnTo>
                    <a:pt x="0" y="3470"/>
                  </a:lnTo>
                  <a:cubicBezTo>
                    <a:pt x="0" y="3470"/>
                    <a:pt x="1218" y="4541"/>
                    <a:pt x="2425" y="4541"/>
                  </a:cubicBezTo>
                  <a:cubicBezTo>
                    <a:pt x="2631" y="4541"/>
                    <a:pt x="2837" y="4510"/>
                    <a:pt x="3036" y="4437"/>
                  </a:cubicBezTo>
                  <a:lnTo>
                    <a:pt x="3069" y="300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4021321" y="1921780"/>
              <a:ext cx="92071" cy="126497"/>
            </a:xfrm>
            <a:custGeom>
              <a:avLst/>
              <a:gdLst/>
              <a:ahLst/>
              <a:cxnLst/>
              <a:rect l="l" t="t" r="r" b="b"/>
              <a:pathLst>
                <a:path w="3303" h="4538" extrusionOk="0">
                  <a:moveTo>
                    <a:pt x="467" y="1"/>
                  </a:moveTo>
                  <a:lnTo>
                    <a:pt x="0" y="2903"/>
                  </a:lnTo>
                  <a:lnTo>
                    <a:pt x="3002" y="4537"/>
                  </a:lnTo>
                  <a:lnTo>
                    <a:pt x="3303" y="73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3973904" y="1882558"/>
              <a:ext cx="193090" cy="100629"/>
            </a:xfrm>
            <a:custGeom>
              <a:avLst/>
              <a:gdLst/>
              <a:ahLst/>
              <a:cxnLst/>
              <a:rect l="l" t="t" r="r" b="b"/>
              <a:pathLst>
                <a:path w="6927" h="3610" extrusionOk="0">
                  <a:moveTo>
                    <a:pt x="6631" y="0"/>
                  </a:moveTo>
                  <a:cubicBezTo>
                    <a:pt x="6592" y="0"/>
                    <a:pt x="6549" y="12"/>
                    <a:pt x="6505" y="40"/>
                  </a:cubicBezTo>
                  <a:lnTo>
                    <a:pt x="167" y="3209"/>
                  </a:lnTo>
                  <a:cubicBezTo>
                    <a:pt x="67" y="3276"/>
                    <a:pt x="0" y="3409"/>
                    <a:pt x="67" y="3509"/>
                  </a:cubicBezTo>
                  <a:cubicBezTo>
                    <a:pt x="100" y="3576"/>
                    <a:pt x="167" y="3609"/>
                    <a:pt x="267" y="3609"/>
                  </a:cubicBezTo>
                  <a:lnTo>
                    <a:pt x="334" y="3609"/>
                  </a:lnTo>
                  <a:lnTo>
                    <a:pt x="6705" y="407"/>
                  </a:lnTo>
                  <a:cubicBezTo>
                    <a:pt x="6927" y="296"/>
                    <a:pt x="6826" y="0"/>
                    <a:pt x="6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119890" y="1687455"/>
              <a:ext cx="591396" cy="496342"/>
            </a:xfrm>
            <a:custGeom>
              <a:avLst/>
              <a:gdLst/>
              <a:ahLst/>
              <a:cxnLst/>
              <a:rect l="l" t="t" r="r" b="b"/>
              <a:pathLst>
                <a:path w="21216" h="17806" extrusionOk="0">
                  <a:moveTo>
                    <a:pt x="16612" y="1"/>
                  </a:moveTo>
                  <a:cubicBezTo>
                    <a:pt x="16278" y="568"/>
                    <a:pt x="16045" y="1035"/>
                    <a:pt x="15778" y="1535"/>
                  </a:cubicBezTo>
                  <a:cubicBezTo>
                    <a:pt x="15511" y="2036"/>
                    <a:pt x="15244" y="2536"/>
                    <a:pt x="14977" y="3036"/>
                  </a:cubicBezTo>
                  <a:cubicBezTo>
                    <a:pt x="14477" y="4037"/>
                    <a:pt x="13977" y="5004"/>
                    <a:pt x="13476" y="6005"/>
                  </a:cubicBezTo>
                  <a:cubicBezTo>
                    <a:pt x="12509" y="8006"/>
                    <a:pt x="11575" y="10041"/>
                    <a:pt x="10674" y="12076"/>
                  </a:cubicBezTo>
                  <a:lnTo>
                    <a:pt x="10541" y="12443"/>
                  </a:lnTo>
                  <a:cubicBezTo>
                    <a:pt x="10508" y="12476"/>
                    <a:pt x="10508" y="12510"/>
                    <a:pt x="10474" y="12543"/>
                  </a:cubicBezTo>
                  <a:cubicBezTo>
                    <a:pt x="10441" y="12610"/>
                    <a:pt x="10408" y="12643"/>
                    <a:pt x="10374" y="12676"/>
                  </a:cubicBezTo>
                  <a:cubicBezTo>
                    <a:pt x="10307" y="12743"/>
                    <a:pt x="10207" y="12777"/>
                    <a:pt x="10107" y="12777"/>
                  </a:cubicBezTo>
                  <a:cubicBezTo>
                    <a:pt x="9971" y="12790"/>
                    <a:pt x="9835" y="12797"/>
                    <a:pt x="9699" y="12797"/>
                  </a:cubicBezTo>
                  <a:cubicBezTo>
                    <a:pt x="9169" y="12797"/>
                    <a:pt x="8644" y="12696"/>
                    <a:pt x="8139" y="12510"/>
                  </a:cubicBezTo>
                  <a:cubicBezTo>
                    <a:pt x="7272" y="12209"/>
                    <a:pt x="6438" y="11843"/>
                    <a:pt x="5637" y="11376"/>
                  </a:cubicBezTo>
                  <a:cubicBezTo>
                    <a:pt x="5237" y="11142"/>
                    <a:pt x="4804" y="10875"/>
                    <a:pt x="4403" y="10608"/>
                  </a:cubicBezTo>
                  <a:lnTo>
                    <a:pt x="3803" y="10175"/>
                  </a:lnTo>
                  <a:cubicBezTo>
                    <a:pt x="3636" y="10041"/>
                    <a:pt x="3403" y="9874"/>
                    <a:pt x="3269" y="9774"/>
                  </a:cubicBezTo>
                  <a:lnTo>
                    <a:pt x="0" y="14611"/>
                  </a:lnTo>
                  <a:cubicBezTo>
                    <a:pt x="334" y="14778"/>
                    <a:pt x="567" y="14878"/>
                    <a:pt x="834" y="15045"/>
                  </a:cubicBezTo>
                  <a:cubicBezTo>
                    <a:pt x="1101" y="15178"/>
                    <a:pt x="1368" y="15312"/>
                    <a:pt x="1635" y="15445"/>
                  </a:cubicBezTo>
                  <a:cubicBezTo>
                    <a:pt x="2168" y="15712"/>
                    <a:pt x="2735" y="15979"/>
                    <a:pt x="3269" y="16212"/>
                  </a:cubicBezTo>
                  <a:cubicBezTo>
                    <a:pt x="4403" y="16713"/>
                    <a:pt x="5604" y="17113"/>
                    <a:pt x="6805" y="17413"/>
                  </a:cubicBezTo>
                  <a:cubicBezTo>
                    <a:pt x="7472" y="17580"/>
                    <a:pt x="8139" y="17713"/>
                    <a:pt x="8840" y="17780"/>
                  </a:cubicBezTo>
                  <a:cubicBezTo>
                    <a:pt x="9040" y="17797"/>
                    <a:pt x="9240" y="17805"/>
                    <a:pt x="9440" y="17805"/>
                  </a:cubicBezTo>
                  <a:cubicBezTo>
                    <a:pt x="10041" y="17805"/>
                    <a:pt x="10641" y="17730"/>
                    <a:pt x="11241" y="17580"/>
                  </a:cubicBezTo>
                  <a:cubicBezTo>
                    <a:pt x="12709" y="17246"/>
                    <a:pt x="13943" y="16312"/>
                    <a:pt x="14677" y="15011"/>
                  </a:cubicBezTo>
                  <a:cubicBezTo>
                    <a:pt x="14811" y="14811"/>
                    <a:pt x="14911" y="14611"/>
                    <a:pt x="14977" y="14411"/>
                  </a:cubicBezTo>
                  <a:lnTo>
                    <a:pt x="15144" y="14011"/>
                  </a:lnTo>
                  <a:cubicBezTo>
                    <a:pt x="15578" y="13077"/>
                    <a:pt x="16012" y="12109"/>
                    <a:pt x="16479" y="11142"/>
                  </a:cubicBezTo>
                  <a:cubicBezTo>
                    <a:pt x="16912" y="10208"/>
                    <a:pt x="17413" y="9274"/>
                    <a:pt x="17913" y="8340"/>
                  </a:cubicBezTo>
                  <a:cubicBezTo>
                    <a:pt x="18413" y="7439"/>
                    <a:pt x="18947" y="6539"/>
                    <a:pt x="19514" y="5638"/>
                  </a:cubicBezTo>
                  <a:cubicBezTo>
                    <a:pt x="19781" y="5204"/>
                    <a:pt x="20081" y="4771"/>
                    <a:pt x="20348" y="4337"/>
                  </a:cubicBezTo>
                  <a:cubicBezTo>
                    <a:pt x="20615" y="3870"/>
                    <a:pt x="20948" y="3437"/>
                    <a:pt x="21215" y="3070"/>
                  </a:cubicBezTo>
                  <a:lnTo>
                    <a:pt x="166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812633" y="1206234"/>
              <a:ext cx="234345" cy="339044"/>
            </a:xfrm>
            <a:custGeom>
              <a:avLst/>
              <a:gdLst/>
              <a:ahLst/>
              <a:cxnLst/>
              <a:rect l="l" t="t" r="r" b="b"/>
              <a:pathLst>
                <a:path w="8407" h="12163" extrusionOk="0">
                  <a:moveTo>
                    <a:pt x="3761" y="0"/>
                  </a:moveTo>
                  <a:cubicBezTo>
                    <a:pt x="3206" y="0"/>
                    <a:pt x="2805" y="344"/>
                    <a:pt x="2369" y="1019"/>
                  </a:cubicBezTo>
                  <a:cubicBezTo>
                    <a:pt x="1635" y="2120"/>
                    <a:pt x="0" y="7690"/>
                    <a:pt x="334" y="9992"/>
                  </a:cubicBezTo>
                  <a:cubicBezTo>
                    <a:pt x="551" y="11544"/>
                    <a:pt x="1571" y="12163"/>
                    <a:pt x="2768" y="12163"/>
                  </a:cubicBezTo>
                  <a:cubicBezTo>
                    <a:pt x="4324" y="12163"/>
                    <a:pt x="6180" y="11120"/>
                    <a:pt x="6972" y="9725"/>
                  </a:cubicBezTo>
                  <a:cubicBezTo>
                    <a:pt x="8406" y="7257"/>
                    <a:pt x="6605" y="1286"/>
                    <a:pt x="5171" y="485"/>
                  </a:cubicBezTo>
                  <a:cubicBezTo>
                    <a:pt x="4589" y="160"/>
                    <a:pt x="4139" y="0"/>
                    <a:pt x="3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4952319" y="1061474"/>
              <a:ext cx="268520" cy="205913"/>
            </a:xfrm>
            <a:custGeom>
              <a:avLst/>
              <a:gdLst/>
              <a:ahLst/>
              <a:cxnLst/>
              <a:rect l="l" t="t" r="r" b="b"/>
              <a:pathLst>
                <a:path w="9633" h="7387" extrusionOk="0">
                  <a:moveTo>
                    <a:pt x="5349" y="0"/>
                  </a:moveTo>
                  <a:cubicBezTo>
                    <a:pt x="2379" y="0"/>
                    <a:pt x="1" y="4006"/>
                    <a:pt x="326" y="5244"/>
                  </a:cubicBezTo>
                  <a:cubicBezTo>
                    <a:pt x="627" y="6479"/>
                    <a:pt x="1127" y="6912"/>
                    <a:pt x="2328" y="7146"/>
                  </a:cubicBezTo>
                  <a:cubicBezTo>
                    <a:pt x="2787" y="7245"/>
                    <a:pt x="3529" y="7386"/>
                    <a:pt x="4359" y="7386"/>
                  </a:cubicBezTo>
                  <a:cubicBezTo>
                    <a:pt x="5756" y="7386"/>
                    <a:pt x="7402" y="6986"/>
                    <a:pt x="8365" y="5311"/>
                  </a:cubicBezTo>
                  <a:cubicBezTo>
                    <a:pt x="9633" y="3176"/>
                    <a:pt x="8165" y="141"/>
                    <a:pt x="5563" y="7"/>
                  </a:cubicBezTo>
                  <a:cubicBezTo>
                    <a:pt x="5492" y="3"/>
                    <a:pt x="5420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699179" y="1209969"/>
              <a:ext cx="123709" cy="177201"/>
            </a:xfrm>
            <a:custGeom>
              <a:avLst/>
              <a:gdLst/>
              <a:ahLst/>
              <a:cxnLst/>
              <a:rect l="l" t="t" r="r" b="b"/>
              <a:pathLst>
                <a:path w="4438" h="6357" extrusionOk="0">
                  <a:moveTo>
                    <a:pt x="3048" y="1"/>
                  </a:moveTo>
                  <a:cubicBezTo>
                    <a:pt x="2280" y="1"/>
                    <a:pt x="1390" y="395"/>
                    <a:pt x="935" y="985"/>
                  </a:cubicBezTo>
                  <a:cubicBezTo>
                    <a:pt x="1" y="2186"/>
                    <a:pt x="568" y="5455"/>
                    <a:pt x="1235" y="5988"/>
                  </a:cubicBezTo>
                  <a:cubicBezTo>
                    <a:pt x="1548" y="6239"/>
                    <a:pt x="1794" y="6357"/>
                    <a:pt x="2017" y="6357"/>
                  </a:cubicBezTo>
                  <a:cubicBezTo>
                    <a:pt x="2268" y="6357"/>
                    <a:pt x="2488" y="6205"/>
                    <a:pt x="2736" y="5922"/>
                  </a:cubicBezTo>
                  <a:cubicBezTo>
                    <a:pt x="3203" y="5355"/>
                    <a:pt x="4437" y="2586"/>
                    <a:pt x="4437" y="1318"/>
                  </a:cubicBezTo>
                  <a:cubicBezTo>
                    <a:pt x="4437" y="378"/>
                    <a:pt x="3801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712197" y="4225053"/>
              <a:ext cx="104169" cy="225035"/>
            </a:xfrm>
            <a:custGeom>
              <a:avLst/>
              <a:gdLst/>
              <a:ahLst/>
              <a:cxnLst/>
              <a:rect l="l" t="t" r="r" b="b"/>
              <a:pathLst>
                <a:path w="3737" h="8073" extrusionOk="0">
                  <a:moveTo>
                    <a:pt x="1" y="1"/>
                  </a:moveTo>
                  <a:lnTo>
                    <a:pt x="234" y="8073"/>
                  </a:lnTo>
                  <a:lnTo>
                    <a:pt x="3737" y="807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5165040" y="4185079"/>
              <a:ext cx="156239" cy="231558"/>
            </a:xfrm>
            <a:custGeom>
              <a:avLst/>
              <a:gdLst/>
              <a:ahLst/>
              <a:cxnLst/>
              <a:rect l="l" t="t" r="r" b="b"/>
              <a:pathLst>
                <a:path w="5605" h="8307" extrusionOk="0">
                  <a:moveTo>
                    <a:pt x="3436" y="0"/>
                  </a:moveTo>
                  <a:lnTo>
                    <a:pt x="1" y="467"/>
                  </a:lnTo>
                  <a:lnTo>
                    <a:pt x="2169" y="8306"/>
                  </a:lnTo>
                  <a:lnTo>
                    <a:pt x="5605" y="787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091727" y="4368948"/>
              <a:ext cx="273259" cy="167807"/>
            </a:xfrm>
            <a:custGeom>
              <a:avLst/>
              <a:gdLst/>
              <a:ahLst/>
              <a:cxnLst/>
              <a:rect l="l" t="t" r="r" b="b"/>
              <a:pathLst>
                <a:path w="9803" h="6020" extrusionOk="0">
                  <a:moveTo>
                    <a:pt x="8136" y="0"/>
                  </a:moveTo>
                  <a:cubicBezTo>
                    <a:pt x="8114" y="0"/>
                    <a:pt x="8091" y="3"/>
                    <a:pt x="8068" y="9"/>
                  </a:cubicBezTo>
                  <a:lnTo>
                    <a:pt x="4332" y="1110"/>
                  </a:lnTo>
                  <a:cubicBezTo>
                    <a:pt x="4098" y="1176"/>
                    <a:pt x="3931" y="1310"/>
                    <a:pt x="3831" y="1477"/>
                  </a:cubicBezTo>
                  <a:cubicBezTo>
                    <a:pt x="3131" y="2477"/>
                    <a:pt x="2931" y="3378"/>
                    <a:pt x="496" y="4679"/>
                  </a:cubicBezTo>
                  <a:cubicBezTo>
                    <a:pt x="0" y="4941"/>
                    <a:pt x="294" y="6019"/>
                    <a:pt x="1334" y="6019"/>
                  </a:cubicBezTo>
                  <a:cubicBezTo>
                    <a:pt x="1484" y="6019"/>
                    <a:pt x="1649" y="5997"/>
                    <a:pt x="1830" y="5947"/>
                  </a:cubicBezTo>
                  <a:cubicBezTo>
                    <a:pt x="3231" y="5546"/>
                    <a:pt x="4665" y="5013"/>
                    <a:pt x="5699" y="4712"/>
                  </a:cubicBezTo>
                  <a:cubicBezTo>
                    <a:pt x="7367" y="4245"/>
                    <a:pt x="8001" y="4145"/>
                    <a:pt x="9335" y="3778"/>
                  </a:cubicBezTo>
                  <a:cubicBezTo>
                    <a:pt x="9636" y="3678"/>
                    <a:pt x="9802" y="3345"/>
                    <a:pt x="9702" y="3044"/>
                  </a:cubicBezTo>
                  <a:lnTo>
                    <a:pt x="8401" y="176"/>
                  </a:lnTo>
                  <a:cubicBezTo>
                    <a:pt x="8346" y="65"/>
                    <a:pt x="8245" y="0"/>
                    <a:pt x="8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550405" y="4438749"/>
              <a:ext cx="295726" cy="109911"/>
            </a:xfrm>
            <a:custGeom>
              <a:avLst/>
              <a:gdLst/>
              <a:ahLst/>
              <a:cxnLst/>
              <a:rect l="l" t="t" r="r" b="b"/>
              <a:pathLst>
                <a:path w="10609" h="3943" extrusionOk="0">
                  <a:moveTo>
                    <a:pt x="5848" y="0"/>
                  </a:moveTo>
                  <a:cubicBezTo>
                    <a:pt x="5652" y="0"/>
                    <a:pt x="5482" y="91"/>
                    <a:pt x="5338" y="207"/>
                  </a:cubicBezTo>
                  <a:cubicBezTo>
                    <a:pt x="4437" y="974"/>
                    <a:pt x="3336" y="1775"/>
                    <a:pt x="601" y="2375"/>
                  </a:cubicBezTo>
                  <a:cubicBezTo>
                    <a:pt x="0" y="2509"/>
                    <a:pt x="101" y="3943"/>
                    <a:pt x="1535" y="3943"/>
                  </a:cubicBezTo>
                  <a:cubicBezTo>
                    <a:pt x="3003" y="3943"/>
                    <a:pt x="5204" y="3843"/>
                    <a:pt x="6272" y="3843"/>
                  </a:cubicBezTo>
                  <a:cubicBezTo>
                    <a:pt x="8006" y="3843"/>
                    <a:pt x="8640" y="3943"/>
                    <a:pt x="10008" y="3943"/>
                  </a:cubicBezTo>
                  <a:cubicBezTo>
                    <a:pt x="10341" y="3943"/>
                    <a:pt x="10608" y="3676"/>
                    <a:pt x="10575" y="3342"/>
                  </a:cubicBezTo>
                  <a:lnTo>
                    <a:pt x="10141" y="240"/>
                  </a:lnTo>
                  <a:cubicBezTo>
                    <a:pt x="10112" y="95"/>
                    <a:pt x="10007" y="0"/>
                    <a:pt x="9892" y="0"/>
                  </a:cubicBezTo>
                  <a:cubicBezTo>
                    <a:pt x="9875" y="0"/>
                    <a:pt x="9858" y="2"/>
                    <a:pt x="9841" y="7"/>
                  </a:cubicBezTo>
                  <a:lnTo>
                    <a:pt x="5938" y="7"/>
                  </a:lnTo>
                  <a:cubicBezTo>
                    <a:pt x="5907" y="2"/>
                    <a:pt x="5877" y="0"/>
                    <a:pt x="5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712197" y="4225053"/>
              <a:ext cx="101381" cy="115319"/>
            </a:xfrm>
            <a:custGeom>
              <a:avLst/>
              <a:gdLst/>
              <a:ahLst/>
              <a:cxnLst/>
              <a:rect l="l" t="t" r="r" b="b"/>
              <a:pathLst>
                <a:path w="3637" h="4137" extrusionOk="0">
                  <a:moveTo>
                    <a:pt x="1" y="1"/>
                  </a:moveTo>
                  <a:lnTo>
                    <a:pt x="134" y="4137"/>
                  </a:lnTo>
                  <a:lnTo>
                    <a:pt x="3637" y="4137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5165040" y="4185079"/>
              <a:ext cx="127417" cy="125549"/>
            </a:xfrm>
            <a:custGeom>
              <a:avLst/>
              <a:gdLst/>
              <a:ahLst/>
              <a:cxnLst/>
              <a:rect l="l" t="t" r="r" b="b"/>
              <a:pathLst>
                <a:path w="4571" h="4504" extrusionOk="0">
                  <a:moveTo>
                    <a:pt x="3436" y="0"/>
                  </a:moveTo>
                  <a:lnTo>
                    <a:pt x="1" y="467"/>
                  </a:lnTo>
                  <a:lnTo>
                    <a:pt x="1101" y="4503"/>
                  </a:lnTo>
                  <a:lnTo>
                    <a:pt x="4570" y="4070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553192" y="1646784"/>
              <a:ext cx="557918" cy="615341"/>
            </a:xfrm>
            <a:custGeom>
              <a:avLst/>
              <a:gdLst/>
              <a:ahLst/>
              <a:cxnLst/>
              <a:rect l="l" t="t" r="r" b="b"/>
              <a:pathLst>
                <a:path w="20015" h="22075" extrusionOk="0">
                  <a:moveTo>
                    <a:pt x="10779" y="0"/>
                  </a:moveTo>
                  <a:cubicBezTo>
                    <a:pt x="9707" y="0"/>
                    <a:pt x="8640" y="42"/>
                    <a:pt x="7573" y="125"/>
                  </a:cubicBezTo>
                  <a:cubicBezTo>
                    <a:pt x="4804" y="359"/>
                    <a:pt x="1668" y="1026"/>
                    <a:pt x="1668" y="1026"/>
                  </a:cubicBezTo>
                  <a:cubicBezTo>
                    <a:pt x="1668" y="1026"/>
                    <a:pt x="1" y="1593"/>
                    <a:pt x="3336" y="22074"/>
                  </a:cubicBezTo>
                  <a:lnTo>
                    <a:pt x="17513" y="22074"/>
                  </a:lnTo>
                  <a:cubicBezTo>
                    <a:pt x="17280" y="16304"/>
                    <a:pt x="17246" y="12734"/>
                    <a:pt x="20015" y="926"/>
                  </a:cubicBezTo>
                  <a:cubicBezTo>
                    <a:pt x="18013" y="492"/>
                    <a:pt x="16012" y="226"/>
                    <a:pt x="14011" y="125"/>
                  </a:cubicBezTo>
                  <a:cubicBezTo>
                    <a:pt x="12926" y="42"/>
                    <a:pt x="11851" y="0"/>
                    <a:pt x="10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701966" y="1448475"/>
              <a:ext cx="240868" cy="259461"/>
            </a:xfrm>
            <a:custGeom>
              <a:avLst/>
              <a:gdLst/>
              <a:ahLst/>
              <a:cxnLst/>
              <a:rect l="l" t="t" r="r" b="b"/>
              <a:pathLst>
                <a:path w="8641" h="9308" extrusionOk="0">
                  <a:moveTo>
                    <a:pt x="8006" y="1"/>
                  </a:moveTo>
                  <a:lnTo>
                    <a:pt x="4070" y="3370"/>
                  </a:lnTo>
                  <a:cubicBezTo>
                    <a:pt x="4471" y="4971"/>
                    <a:pt x="4537" y="6672"/>
                    <a:pt x="2236" y="7239"/>
                  </a:cubicBezTo>
                  <a:cubicBezTo>
                    <a:pt x="2236" y="7239"/>
                    <a:pt x="1" y="9308"/>
                    <a:pt x="4237" y="9308"/>
                  </a:cubicBezTo>
                  <a:cubicBezTo>
                    <a:pt x="8073" y="9308"/>
                    <a:pt x="8640" y="7239"/>
                    <a:pt x="8640" y="7239"/>
                  </a:cubicBezTo>
                  <a:cubicBezTo>
                    <a:pt x="7206" y="5872"/>
                    <a:pt x="7606" y="2069"/>
                    <a:pt x="800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15421" y="1486609"/>
              <a:ext cx="67904" cy="87444"/>
            </a:xfrm>
            <a:custGeom>
              <a:avLst/>
              <a:gdLst/>
              <a:ahLst/>
              <a:cxnLst/>
              <a:rect l="l" t="t" r="r" b="b"/>
              <a:pathLst>
                <a:path w="2436" h="3137" extrusionOk="0">
                  <a:moveTo>
                    <a:pt x="2335" y="1"/>
                  </a:moveTo>
                  <a:lnTo>
                    <a:pt x="0" y="2002"/>
                  </a:lnTo>
                  <a:cubicBezTo>
                    <a:pt x="100" y="2369"/>
                    <a:pt x="167" y="2736"/>
                    <a:pt x="200" y="3136"/>
                  </a:cubicBezTo>
                  <a:cubicBezTo>
                    <a:pt x="1068" y="3003"/>
                    <a:pt x="2269" y="2035"/>
                    <a:pt x="2369" y="1135"/>
                  </a:cubicBezTo>
                  <a:cubicBezTo>
                    <a:pt x="2435" y="734"/>
                    <a:pt x="2402" y="367"/>
                    <a:pt x="2335" y="1"/>
                  </a:cubicBez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685241" y="1181368"/>
              <a:ext cx="314681" cy="365330"/>
            </a:xfrm>
            <a:custGeom>
              <a:avLst/>
              <a:gdLst/>
              <a:ahLst/>
              <a:cxnLst/>
              <a:rect l="l" t="t" r="r" b="b"/>
              <a:pathLst>
                <a:path w="11289" h="13106" extrusionOk="0">
                  <a:moveTo>
                    <a:pt x="5946" y="1"/>
                  </a:moveTo>
                  <a:cubicBezTo>
                    <a:pt x="5616" y="1"/>
                    <a:pt x="5278" y="36"/>
                    <a:pt x="4937" y="109"/>
                  </a:cubicBezTo>
                  <a:cubicBezTo>
                    <a:pt x="1368" y="877"/>
                    <a:pt x="0" y="5847"/>
                    <a:pt x="200" y="9049"/>
                  </a:cubicBezTo>
                  <a:cubicBezTo>
                    <a:pt x="340" y="11516"/>
                    <a:pt x="2314" y="13106"/>
                    <a:pt x="4526" y="13106"/>
                  </a:cubicBezTo>
                  <a:cubicBezTo>
                    <a:pt x="5484" y="13106"/>
                    <a:pt x="6488" y="12807"/>
                    <a:pt x="7406" y="12151"/>
                  </a:cubicBezTo>
                  <a:cubicBezTo>
                    <a:pt x="9440" y="10684"/>
                    <a:pt x="9707" y="9249"/>
                    <a:pt x="10508" y="5880"/>
                  </a:cubicBezTo>
                  <a:cubicBezTo>
                    <a:pt x="11288" y="2819"/>
                    <a:pt x="8909" y="1"/>
                    <a:pt x="594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4909335" y="1135513"/>
              <a:ext cx="177898" cy="172686"/>
            </a:xfrm>
            <a:custGeom>
              <a:avLst/>
              <a:gdLst/>
              <a:ahLst/>
              <a:cxnLst/>
              <a:rect l="l" t="t" r="r" b="b"/>
              <a:pathLst>
                <a:path w="6382" h="6195" extrusionOk="0">
                  <a:moveTo>
                    <a:pt x="1961" y="1"/>
                  </a:moveTo>
                  <a:cubicBezTo>
                    <a:pt x="1428" y="1"/>
                    <a:pt x="991" y="118"/>
                    <a:pt x="768" y="320"/>
                  </a:cubicBezTo>
                  <a:cubicBezTo>
                    <a:pt x="67" y="921"/>
                    <a:pt x="0" y="1421"/>
                    <a:pt x="367" y="2188"/>
                  </a:cubicBezTo>
                  <a:cubicBezTo>
                    <a:pt x="734" y="2955"/>
                    <a:pt x="3002" y="5591"/>
                    <a:pt x="4170" y="6091"/>
                  </a:cubicBezTo>
                  <a:cubicBezTo>
                    <a:pt x="4340" y="6161"/>
                    <a:pt x="4498" y="6194"/>
                    <a:pt x="4645" y="6194"/>
                  </a:cubicBezTo>
                  <a:cubicBezTo>
                    <a:pt x="6027" y="6194"/>
                    <a:pt x="6382" y="3308"/>
                    <a:pt x="5538" y="1921"/>
                  </a:cubicBezTo>
                  <a:cubicBezTo>
                    <a:pt x="4674" y="535"/>
                    <a:pt x="3099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806110" y="1141757"/>
              <a:ext cx="255753" cy="248896"/>
            </a:xfrm>
            <a:custGeom>
              <a:avLst/>
              <a:gdLst/>
              <a:ahLst/>
              <a:cxnLst/>
              <a:rect l="l" t="t" r="r" b="b"/>
              <a:pathLst>
                <a:path w="9175" h="8929" extrusionOk="0">
                  <a:moveTo>
                    <a:pt x="2822" y="0"/>
                  </a:moveTo>
                  <a:cubicBezTo>
                    <a:pt x="2043" y="0"/>
                    <a:pt x="1401" y="173"/>
                    <a:pt x="1068" y="463"/>
                  </a:cubicBezTo>
                  <a:cubicBezTo>
                    <a:pt x="67" y="1397"/>
                    <a:pt x="1" y="2031"/>
                    <a:pt x="534" y="3165"/>
                  </a:cubicBezTo>
                  <a:cubicBezTo>
                    <a:pt x="1035" y="4299"/>
                    <a:pt x="4304" y="8068"/>
                    <a:pt x="5972" y="8769"/>
                  </a:cubicBezTo>
                  <a:cubicBezTo>
                    <a:pt x="6230" y="8878"/>
                    <a:pt x="6470" y="8929"/>
                    <a:pt x="6691" y="8929"/>
                  </a:cubicBezTo>
                  <a:cubicBezTo>
                    <a:pt x="8699" y="8929"/>
                    <a:pt x="9175" y="4781"/>
                    <a:pt x="7973" y="2798"/>
                  </a:cubicBezTo>
                  <a:cubicBezTo>
                    <a:pt x="6707" y="763"/>
                    <a:pt x="4460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568998" y="2262117"/>
              <a:ext cx="366389" cy="2055893"/>
            </a:xfrm>
            <a:custGeom>
              <a:avLst/>
              <a:gdLst/>
              <a:ahLst/>
              <a:cxnLst/>
              <a:rect l="l" t="t" r="r" b="b"/>
              <a:pathLst>
                <a:path w="13144" h="73754" extrusionOk="0">
                  <a:moveTo>
                    <a:pt x="2769" y="0"/>
                  </a:moveTo>
                  <a:cubicBezTo>
                    <a:pt x="2769" y="0"/>
                    <a:pt x="1" y="26853"/>
                    <a:pt x="234" y="37494"/>
                  </a:cubicBezTo>
                  <a:cubicBezTo>
                    <a:pt x="468" y="48535"/>
                    <a:pt x="4537" y="73753"/>
                    <a:pt x="4537" y="73753"/>
                  </a:cubicBezTo>
                  <a:lnTo>
                    <a:pt x="9241" y="73753"/>
                  </a:lnTo>
                  <a:cubicBezTo>
                    <a:pt x="9241" y="73753"/>
                    <a:pt x="8507" y="49169"/>
                    <a:pt x="8907" y="38328"/>
                  </a:cubicBezTo>
                  <a:cubicBezTo>
                    <a:pt x="9407" y="26486"/>
                    <a:pt x="13143" y="0"/>
                    <a:pt x="1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4672223" y="4267814"/>
              <a:ext cx="172964" cy="54914"/>
            </a:xfrm>
            <a:custGeom>
              <a:avLst/>
              <a:gdLst/>
              <a:ahLst/>
              <a:cxnLst/>
              <a:rect l="l" t="t" r="r" b="b"/>
              <a:pathLst>
                <a:path w="6205" h="1970" extrusionOk="0">
                  <a:moveTo>
                    <a:pt x="6205" y="1"/>
                  </a:moveTo>
                  <a:lnTo>
                    <a:pt x="0" y="201"/>
                  </a:lnTo>
                  <a:lnTo>
                    <a:pt x="434" y="1969"/>
                  </a:lnTo>
                  <a:lnTo>
                    <a:pt x="5938" y="19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718719" y="2401830"/>
              <a:ext cx="182275" cy="729712"/>
            </a:xfrm>
            <a:custGeom>
              <a:avLst/>
              <a:gdLst/>
              <a:ahLst/>
              <a:cxnLst/>
              <a:rect l="l" t="t" r="r" b="b"/>
              <a:pathLst>
                <a:path w="6539" h="26178" extrusionOk="0">
                  <a:moveTo>
                    <a:pt x="4977" y="1"/>
                  </a:moveTo>
                  <a:cubicBezTo>
                    <a:pt x="4564" y="1"/>
                    <a:pt x="4076" y="501"/>
                    <a:pt x="3503" y="1660"/>
                  </a:cubicBezTo>
                  <a:cubicBezTo>
                    <a:pt x="0" y="8665"/>
                    <a:pt x="2802" y="21407"/>
                    <a:pt x="4036" y="26177"/>
                  </a:cubicBezTo>
                  <a:cubicBezTo>
                    <a:pt x="4637" y="19039"/>
                    <a:pt x="5704" y="10333"/>
                    <a:pt x="6538" y="3895"/>
                  </a:cubicBezTo>
                  <a:cubicBezTo>
                    <a:pt x="6217" y="1604"/>
                    <a:pt x="5717" y="1"/>
                    <a:pt x="49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750331" y="2261197"/>
              <a:ext cx="550475" cy="2030777"/>
            </a:xfrm>
            <a:custGeom>
              <a:avLst/>
              <a:gdLst/>
              <a:ahLst/>
              <a:cxnLst/>
              <a:rect l="l" t="t" r="r" b="b"/>
              <a:pathLst>
                <a:path w="19748" h="72853" extrusionOk="0">
                  <a:moveTo>
                    <a:pt x="10408" y="0"/>
                  </a:moveTo>
                  <a:lnTo>
                    <a:pt x="0" y="33"/>
                  </a:lnTo>
                  <a:cubicBezTo>
                    <a:pt x="0" y="33"/>
                    <a:pt x="3203" y="27953"/>
                    <a:pt x="5638" y="36893"/>
                  </a:cubicBezTo>
                  <a:cubicBezTo>
                    <a:pt x="8506" y="47534"/>
                    <a:pt x="15044" y="72852"/>
                    <a:pt x="15044" y="72852"/>
                  </a:cubicBezTo>
                  <a:lnTo>
                    <a:pt x="19748" y="72218"/>
                  </a:lnTo>
                  <a:cubicBezTo>
                    <a:pt x="19748" y="72218"/>
                    <a:pt x="15545" y="44098"/>
                    <a:pt x="14177" y="38227"/>
                  </a:cubicBezTo>
                  <a:cubicBezTo>
                    <a:pt x="11208" y="25719"/>
                    <a:pt x="14177" y="7839"/>
                    <a:pt x="1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5129694" y="4217610"/>
              <a:ext cx="190665" cy="82789"/>
            </a:xfrm>
            <a:custGeom>
              <a:avLst/>
              <a:gdLst/>
              <a:ahLst/>
              <a:cxnLst/>
              <a:rect l="l" t="t" r="r" b="b"/>
              <a:pathLst>
                <a:path w="6840" h="2970" extrusionOk="0">
                  <a:moveTo>
                    <a:pt x="6839" y="1"/>
                  </a:moveTo>
                  <a:lnTo>
                    <a:pt x="1" y="1235"/>
                  </a:lnTo>
                  <a:lnTo>
                    <a:pt x="868" y="2969"/>
                  </a:lnTo>
                  <a:lnTo>
                    <a:pt x="6739" y="220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4809846" y="1331229"/>
              <a:ext cx="21408" cy="28126"/>
            </a:xfrm>
            <a:custGeom>
              <a:avLst/>
              <a:gdLst/>
              <a:ahLst/>
              <a:cxnLst/>
              <a:rect l="l" t="t" r="r" b="b"/>
              <a:pathLst>
                <a:path w="768" h="1009" extrusionOk="0">
                  <a:moveTo>
                    <a:pt x="430" y="0"/>
                  </a:moveTo>
                  <a:cubicBezTo>
                    <a:pt x="272" y="0"/>
                    <a:pt x="98" y="190"/>
                    <a:pt x="67" y="438"/>
                  </a:cubicBezTo>
                  <a:cubicBezTo>
                    <a:pt x="0" y="704"/>
                    <a:pt x="134" y="971"/>
                    <a:pt x="300" y="1005"/>
                  </a:cubicBezTo>
                  <a:cubicBezTo>
                    <a:pt x="315" y="1007"/>
                    <a:pt x="329" y="1008"/>
                    <a:pt x="344" y="1008"/>
                  </a:cubicBezTo>
                  <a:cubicBezTo>
                    <a:pt x="524" y="1008"/>
                    <a:pt x="672" y="816"/>
                    <a:pt x="734" y="538"/>
                  </a:cubicBezTo>
                  <a:cubicBezTo>
                    <a:pt x="767" y="271"/>
                    <a:pt x="667" y="4"/>
                    <a:pt x="467" y="4"/>
                  </a:cubicBezTo>
                  <a:cubicBezTo>
                    <a:pt x="455" y="1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723347" y="1315424"/>
              <a:ext cx="20488" cy="28126"/>
            </a:xfrm>
            <a:custGeom>
              <a:avLst/>
              <a:gdLst/>
              <a:ahLst/>
              <a:cxnLst/>
              <a:rect l="l" t="t" r="r" b="b"/>
              <a:pathLst>
                <a:path w="735" h="1009" extrusionOk="0">
                  <a:moveTo>
                    <a:pt x="424" y="0"/>
                  </a:moveTo>
                  <a:cubicBezTo>
                    <a:pt x="239" y="0"/>
                    <a:pt x="65" y="190"/>
                    <a:pt x="34" y="437"/>
                  </a:cubicBezTo>
                  <a:cubicBezTo>
                    <a:pt x="1" y="738"/>
                    <a:pt x="101" y="971"/>
                    <a:pt x="268" y="1005"/>
                  </a:cubicBezTo>
                  <a:cubicBezTo>
                    <a:pt x="282" y="1007"/>
                    <a:pt x="297" y="1008"/>
                    <a:pt x="311" y="1008"/>
                  </a:cubicBezTo>
                  <a:cubicBezTo>
                    <a:pt x="492" y="1008"/>
                    <a:pt x="640" y="818"/>
                    <a:pt x="701" y="571"/>
                  </a:cubicBezTo>
                  <a:cubicBezTo>
                    <a:pt x="735" y="271"/>
                    <a:pt x="635" y="37"/>
                    <a:pt x="468" y="4"/>
                  </a:cubicBezTo>
                  <a:cubicBezTo>
                    <a:pt x="453" y="1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720559" y="1308064"/>
              <a:ext cx="17701" cy="10397"/>
            </a:xfrm>
            <a:custGeom>
              <a:avLst/>
              <a:gdLst/>
              <a:ahLst/>
              <a:cxnLst/>
              <a:rect l="l" t="t" r="r" b="b"/>
              <a:pathLst>
                <a:path w="635" h="373" extrusionOk="0">
                  <a:moveTo>
                    <a:pt x="1" y="1"/>
                  </a:moveTo>
                  <a:cubicBezTo>
                    <a:pt x="1" y="1"/>
                    <a:pt x="176" y="373"/>
                    <a:pt x="437" y="373"/>
                  </a:cubicBezTo>
                  <a:cubicBezTo>
                    <a:pt x="498" y="373"/>
                    <a:pt x="565" y="352"/>
                    <a:pt x="635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727082" y="1348066"/>
              <a:ext cx="36293" cy="55025"/>
            </a:xfrm>
            <a:custGeom>
              <a:avLst/>
              <a:gdLst/>
              <a:ahLst/>
              <a:cxnLst/>
              <a:rect l="l" t="t" r="r" b="b"/>
              <a:pathLst>
                <a:path w="1302" h="1974" extrusionOk="0">
                  <a:moveTo>
                    <a:pt x="1301" y="0"/>
                  </a:moveTo>
                  <a:cubicBezTo>
                    <a:pt x="934" y="601"/>
                    <a:pt x="501" y="1134"/>
                    <a:pt x="0" y="1601"/>
                  </a:cubicBezTo>
                  <a:cubicBezTo>
                    <a:pt x="240" y="1841"/>
                    <a:pt x="534" y="1973"/>
                    <a:pt x="858" y="1973"/>
                  </a:cubicBezTo>
                  <a:cubicBezTo>
                    <a:pt x="894" y="1973"/>
                    <a:pt x="931" y="1972"/>
                    <a:pt x="968" y="1968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773579" y="1418035"/>
              <a:ext cx="61381" cy="21185"/>
            </a:xfrm>
            <a:custGeom>
              <a:avLst/>
              <a:gdLst/>
              <a:ahLst/>
              <a:cxnLst/>
              <a:rect l="l" t="t" r="r" b="b"/>
              <a:pathLst>
                <a:path w="2202" h="760" extrusionOk="0">
                  <a:moveTo>
                    <a:pt x="2102" y="0"/>
                  </a:moveTo>
                  <a:cubicBezTo>
                    <a:pt x="2077" y="0"/>
                    <a:pt x="2052" y="9"/>
                    <a:pt x="2035" y="25"/>
                  </a:cubicBezTo>
                  <a:cubicBezTo>
                    <a:pt x="1637" y="397"/>
                    <a:pt x="1091" y="600"/>
                    <a:pt x="531" y="600"/>
                  </a:cubicBezTo>
                  <a:cubicBezTo>
                    <a:pt x="388" y="600"/>
                    <a:pt x="243" y="586"/>
                    <a:pt x="100" y="559"/>
                  </a:cubicBezTo>
                  <a:cubicBezTo>
                    <a:pt x="67" y="559"/>
                    <a:pt x="34" y="593"/>
                    <a:pt x="0" y="626"/>
                  </a:cubicBezTo>
                  <a:cubicBezTo>
                    <a:pt x="0" y="659"/>
                    <a:pt x="34" y="726"/>
                    <a:pt x="67" y="726"/>
                  </a:cubicBezTo>
                  <a:cubicBezTo>
                    <a:pt x="234" y="759"/>
                    <a:pt x="400" y="759"/>
                    <a:pt x="534" y="759"/>
                  </a:cubicBezTo>
                  <a:cubicBezTo>
                    <a:pt x="1134" y="759"/>
                    <a:pt x="1735" y="526"/>
                    <a:pt x="2168" y="126"/>
                  </a:cubicBezTo>
                  <a:cubicBezTo>
                    <a:pt x="2202" y="92"/>
                    <a:pt x="2202" y="59"/>
                    <a:pt x="2168" y="25"/>
                  </a:cubicBezTo>
                  <a:cubicBezTo>
                    <a:pt x="2152" y="9"/>
                    <a:pt x="2127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4921210" y="1361670"/>
              <a:ext cx="89507" cy="83095"/>
            </a:xfrm>
            <a:custGeom>
              <a:avLst/>
              <a:gdLst/>
              <a:ahLst/>
              <a:cxnLst/>
              <a:rect l="l" t="t" r="r" b="b"/>
              <a:pathLst>
                <a:path w="3211" h="2981" extrusionOk="0">
                  <a:moveTo>
                    <a:pt x="1853" y="0"/>
                  </a:moveTo>
                  <a:cubicBezTo>
                    <a:pt x="1085" y="0"/>
                    <a:pt x="427" y="893"/>
                    <a:pt x="208" y="1580"/>
                  </a:cubicBezTo>
                  <a:cubicBezTo>
                    <a:pt x="0" y="2294"/>
                    <a:pt x="269" y="2980"/>
                    <a:pt x="943" y="2980"/>
                  </a:cubicBezTo>
                  <a:cubicBezTo>
                    <a:pt x="1025" y="2980"/>
                    <a:pt x="1114" y="2970"/>
                    <a:pt x="1209" y="2948"/>
                  </a:cubicBezTo>
                  <a:cubicBezTo>
                    <a:pt x="1843" y="2748"/>
                    <a:pt x="2410" y="2348"/>
                    <a:pt x="2743" y="1781"/>
                  </a:cubicBezTo>
                  <a:cubicBezTo>
                    <a:pt x="3210" y="1080"/>
                    <a:pt x="2810" y="146"/>
                    <a:pt x="2009" y="13"/>
                  </a:cubicBezTo>
                  <a:cubicBezTo>
                    <a:pt x="1957" y="4"/>
                    <a:pt x="1905" y="0"/>
                    <a:pt x="1853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4827491" y="1288300"/>
              <a:ext cx="40029" cy="31889"/>
            </a:xfrm>
            <a:custGeom>
              <a:avLst/>
              <a:gdLst/>
              <a:ahLst/>
              <a:cxnLst/>
              <a:rect l="l" t="t" r="r" b="b"/>
              <a:pathLst>
                <a:path w="1436" h="1144" extrusionOk="0">
                  <a:moveTo>
                    <a:pt x="151" y="1"/>
                  </a:moveTo>
                  <a:cubicBezTo>
                    <a:pt x="79" y="1"/>
                    <a:pt x="34" y="61"/>
                    <a:pt x="34" y="143"/>
                  </a:cubicBezTo>
                  <a:cubicBezTo>
                    <a:pt x="1" y="243"/>
                    <a:pt x="68" y="310"/>
                    <a:pt x="168" y="310"/>
                  </a:cubicBezTo>
                  <a:cubicBezTo>
                    <a:pt x="568" y="410"/>
                    <a:pt x="935" y="677"/>
                    <a:pt x="1102" y="1044"/>
                  </a:cubicBezTo>
                  <a:cubicBezTo>
                    <a:pt x="1135" y="1110"/>
                    <a:pt x="1168" y="1110"/>
                    <a:pt x="1202" y="1144"/>
                  </a:cubicBezTo>
                  <a:lnTo>
                    <a:pt x="1335" y="1144"/>
                  </a:lnTo>
                  <a:cubicBezTo>
                    <a:pt x="1402" y="1077"/>
                    <a:pt x="1435" y="977"/>
                    <a:pt x="1402" y="910"/>
                  </a:cubicBezTo>
                  <a:cubicBezTo>
                    <a:pt x="1168" y="410"/>
                    <a:pt x="735" y="76"/>
                    <a:pt x="201" y="9"/>
                  </a:cubicBezTo>
                  <a:cubicBezTo>
                    <a:pt x="183" y="4"/>
                    <a:pt x="167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4705701" y="1261233"/>
              <a:ext cx="45576" cy="22690"/>
            </a:xfrm>
            <a:custGeom>
              <a:avLst/>
              <a:gdLst/>
              <a:ahLst/>
              <a:cxnLst/>
              <a:rect l="l" t="t" r="r" b="b"/>
              <a:pathLst>
                <a:path w="1635" h="814" extrusionOk="0">
                  <a:moveTo>
                    <a:pt x="1298" y="0"/>
                  </a:moveTo>
                  <a:cubicBezTo>
                    <a:pt x="835" y="0"/>
                    <a:pt x="387" y="197"/>
                    <a:pt x="67" y="547"/>
                  </a:cubicBezTo>
                  <a:cubicBezTo>
                    <a:pt x="0" y="614"/>
                    <a:pt x="0" y="714"/>
                    <a:pt x="67" y="780"/>
                  </a:cubicBezTo>
                  <a:cubicBezTo>
                    <a:pt x="100" y="814"/>
                    <a:pt x="134" y="814"/>
                    <a:pt x="200" y="814"/>
                  </a:cubicBezTo>
                  <a:cubicBezTo>
                    <a:pt x="234" y="814"/>
                    <a:pt x="267" y="780"/>
                    <a:pt x="300" y="747"/>
                  </a:cubicBezTo>
                  <a:cubicBezTo>
                    <a:pt x="556" y="491"/>
                    <a:pt x="885" y="332"/>
                    <a:pt x="1245" y="332"/>
                  </a:cubicBezTo>
                  <a:cubicBezTo>
                    <a:pt x="1307" y="332"/>
                    <a:pt x="1371" y="337"/>
                    <a:pt x="1434" y="347"/>
                  </a:cubicBezTo>
                  <a:cubicBezTo>
                    <a:pt x="1501" y="347"/>
                    <a:pt x="1601" y="313"/>
                    <a:pt x="1635" y="213"/>
                  </a:cubicBezTo>
                  <a:cubicBezTo>
                    <a:pt x="1635" y="113"/>
                    <a:pt x="1568" y="46"/>
                    <a:pt x="1501" y="13"/>
                  </a:cubicBezTo>
                  <a:cubicBezTo>
                    <a:pt x="1433" y="5"/>
                    <a:pt x="1366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5157597" y="4404072"/>
              <a:ext cx="52098" cy="23108"/>
            </a:xfrm>
            <a:custGeom>
              <a:avLst/>
              <a:gdLst/>
              <a:ahLst/>
              <a:cxnLst/>
              <a:rect l="l" t="t" r="r" b="b"/>
              <a:pathLst>
                <a:path w="1869" h="829" extrusionOk="0">
                  <a:moveTo>
                    <a:pt x="550" y="154"/>
                  </a:moveTo>
                  <a:cubicBezTo>
                    <a:pt x="842" y="154"/>
                    <a:pt x="1257" y="228"/>
                    <a:pt x="1568" y="317"/>
                  </a:cubicBezTo>
                  <a:lnTo>
                    <a:pt x="1568" y="350"/>
                  </a:lnTo>
                  <a:cubicBezTo>
                    <a:pt x="1171" y="549"/>
                    <a:pt x="811" y="655"/>
                    <a:pt x="570" y="655"/>
                  </a:cubicBezTo>
                  <a:cubicBezTo>
                    <a:pt x="487" y="655"/>
                    <a:pt x="419" y="642"/>
                    <a:pt x="368" y="617"/>
                  </a:cubicBezTo>
                  <a:cubicBezTo>
                    <a:pt x="268" y="550"/>
                    <a:pt x="201" y="450"/>
                    <a:pt x="201" y="350"/>
                  </a:cubicBezTo>
                  <a:cubicBezTo>
                    <a:pt x="201" y="317"/>
                    <a:pt x="201" y="250"/>
                    <a:pt x="234" y="217"/>
                  </a:cubicBezTo>
                  <a:cubicBezTo>
                    <a:pt x="290" y="172"/>
                    <a:pt x="405" y="154"/>
                    <a:pt x="550" y="154"/>
                  </a:cubicBezTo>
                  <a:close/>
                  <a:moveTo>
                    <a:pt x="582" y="0"/>
                  </a:moveTo>
                  <a:cubicBezTo>
                    <a:pt x="393" y="0"/>
                    <a:pt x="229" y="32"/>
                    <a:pt x="134" y="117"/>
                  </a:cubicBezTo>
                  <a:cubicBezTo>
                    <a:pt x="67" y="183"/>
                    <a:pt x="1" y="283"/>
                    <a:pt x="34" y="383"/>
                  </a:cubicBezTo>
                  <a:cubicBezTo>
                    <a:pt x="34" y="517"/>
                    <a:pt x="134" y="650"/>
                    <a:pt x="234" y="750"/>
                  </a:cubicBezTo>
                  <a:lnTo>
                    <a:pt x="268" y="784"/>
                  </a:lnTo>
                  <a:cubicBezTo>
                    <a:pt x="343" y="815"/>
                    <a:pt x="430" y="829"/>
                    <a:pt x="524" y="829"/>
                  </a:cubicBezTo>
                  <a:cubicBezTo>
                    <a:pt x="932" y="829"/>
                    <a:pt x="1477" y="573"/>
                    <a:pt x="1802" y="383"/>
                  </a:cubicBezTo>
                  <a:cubicBezTo>
                    <a:pt x="1835" y="350"/>
                    <a:pt x="1869" y="350"/>
                    <a:pt x="1869" y="317"/>
                  </a:cubicBezTo>
                  <a:cubicBezTo>
                    <a:pt x="1869" y="283"/>
                    <a:pt x="1835" y="250"/>
                    <a:pt x="1802" y="250"/>
                  </a:cubicBezTo>
                  <a:cubicBezTo>
                    <a:pt x="1706" y="202"/>
                    <a:pt x="106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5172483" y="4376865"/>
              <a:ext cx="37213" cy="37910"/>
            </a:xfrm>
            <a:custGeom>
              <a:avLst/>
              <a:gdLst/>
              <a:ahLst/>
              <a:cxnLst/>
              <a:rect l="l" t="t" r="r" b="b"/>
              <a:pathLst>
                <a:path w="1335" h="1360" extrusionOk="0">
                  <a:moveTo>
                    <a:pt x="397" y="167"/>
                  </a:moveTo>
                  <a:cubicBezTo>
                    <a:pt x="434" y="167"/>
                    <a:pt x="467" y="175"/>
                    <a:pt x="501" y="192"/>
                  </a:cubicBezTo>
                  <a:cubicBezTo>
                    <a:pt x="534" y="192"/>
                    <a:pt x="534" y="192"/>
                    <a:pt x="567" y="225"/>
                  </a:cubicBezTo>
                  <a:cubicBezTo>
                    <a:pt x="834" y="459"/>
                    <a:pt x="1034" y="792"/>
                    <a:pt x="1135" y="1159"/>
                  </a:cubicBezTo>
                  <a:cubicBezTo>
                    <a:pt x="734" y="992"/>
                    <a:pt x="201" y="559"/>
                    <a:pt x="167" y="325"/>
                  </a:cubicBezTo>
                  <a:cubicBezTo>
                    <a:pt x="167" y="292"/>
                    <a:pt x="167" y="225"/>
                    <a:pt x="267" y="192"/>
                  </a:cubicBezTo>
                  <a:cubicBezTo>
                    <a:pt x="317" y="175"/>
                    <a:pt x="359" y="167"/>
                    <a:pt x="397" y="167"/>
                  </a:cubicBezTo>
                  <a:close/>
                  <a:moveTo>
                    <a:pt x="397" y="0"/>
                  </a:moveTo>
                  <a:cubicBezTo>
                    <a:pt x="334" y="0"/>
                    <a:pt x="267" y="8"/>
                    <a:pt x="201" y="25"/>
                  </a:cubicBezTo>
                  <a:cubicBezTo>
                    <a:pt x="67" y="58"/>
                    <a:pt x="0" y="192"/>
                    <a:pt x="0" y="325"/>
                  </a:cubicBezTo>
                  <a:cubicBezTo>
                    <a:pt x="34" y="592"/>
                    <a:pt x="367" y="892"/>
                    <a:pt x="701" y="1126"/>
                  </a:cubicBezTo>
                  <a:cubicBezTo>
                    <a:pt x="868" y="1226"/>
                    <a:pt x="1068" y="1293"/>
                    <a:pt x="1268" y="1359"/>
                  </a:cubicBezTo>
                  <a:cubicBezTo>
                    <a:pt x="1268" y="1359"/>
                    <a:pt x="1301" y="1359"/>
                    <a:pt x="1335" y="1326"/>
                  </a:cubicBezTo>
                  <a:cubicBezTo>
                    <a:pt x="1335" y="1326"/>
                    <a:pt x="1335" y="1293"/>
                    <a:pt x="1335" y="1259"/>
                  </a:cubicBezTo>
                  <a:cubicBezTo>
                    <a:pt x="1335" y="1226"/>
                    <a:pt x="1034" y="259"/>
                    <a:pt x="567" y="25"/>
                  </a:cubicBezTo>
                  <a:cubicBezTo>
                    <a:pt x="517" y="8"/>
                    <a:pt x="45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651762" y="4430219"/>
              <a:ext cx="60461" cy="25478"/>
            </a:xfrm>
            <a:custGeom>
              <a:avLst/>
              <a:gdLst/>
              <a:ahLst/>
              <a:cxnLst/>
              <a:rect l="l" t="t" r="r" b="b"/>
              <a:pathLst>
                <a:path w="2169" h="914" extrusionOk="0">
                  <a:moveTo>
                    <a:pt x="367" y="179"/>
                  </a:moveTo>
                  <a:cubicBezTo>
                    <a:pt x="868" y="246"/>
                    <a:pt x="1368" y="413"/>
                    <a:pt x="1835" y="680"/>
                  </a:cubicBezTo>
                  <a:cubicBezTo>
                    <a:pt x="1547" y="717"/>
                    <a:pt x="1283" y="736"/>
                    <a:pt x="1055" y="736"/>
                  </a:cubicBezTo>
                  <a:cubicBezTo>
                    <a:pt x="674" y="736"/>
                    <a:pt x="392" y="684"/>
                    <a:pt x="267" y="580"/>
                  </a:cubicBezTo>
                  <a:cubicBezTo>
                    <a:pt x="201" y="513"/>
                    <a:pt x="167" y="413"/>
                    <a:pt x="167" y="313"/>
                  </a:cubicBezTo>
                  <a:cubicBezTo>
                    <a:pt x="167" y="279"/>
                    <a:pt x="201" y="246"/>
                    <a:pt x="234" y="213"/>
                  </a:cubicBezTo>
                  <a:cubicBezTo>
                    <a:pt x="267" y="179"/>
                    <a:pt x="334" y="179"/>
                    <a:pt x="367" y="179"/>
                  </a:cubicBezTo>
                  <a:close/>
                  <a:moveTo>
                    <a:pt x="381" y="0"/>
                  </a:moveTo>
                  <a:cubicBezTo>
                    <a:pt x="295" y="0"/>
                    <a:pt x="222" y="14"/>
                    <a:pt x="167" y="46"/>
                  </a:cubicBezTo>
                  <a:cubicBezTo>
                    <a:pt x="67" y="113"/>
                    <a:pt x="34" y="179"/>
                    <a:pt x="34" y="279"/>
                  </a:cubicBezTo>
                  <a:cubicBezTo>
                    <a:pt x="0" y="446"/>
                    <a:pt x="67" y="580"/>
                    <a:pt x="167" y="680"/>
                  </a:cubicBezTo>
                  <a:cubicBezTo>
                    <a:pt x="401" y="846"/>
                    <a:pt x="701" y="913"/>
                    <a:pt x="1001" y="913"/>
                  </a:cubicBezTo>
                  <a:cubicBezTo>
                    <a:pt x="1368" y="880"/>
                    <a:pt x="1735" y="846"/>
                    <a:pt x="2102" y="780"/>
                  </a:cubicBezTo>
                  <a:cubicBezTo>
                    <a:pt x="2135" y="746"/>
                    <a:pt x="2169" y="746"/>
                    <a:pt x="2169" y="713"/>
                  </a:cubicBezTo>
                  <a:cubicBezTo>
                    <a:pt x="2169" y="680"/>
                    <a:pt x="2169" y="613"/>
                    <a:pt x="2135" y="613"/>
                  </a:cubicBezTo>
                  <a:cubicBezTo>
                    <a:pt x="1991" y="555"/>
                    <a:pt x="927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673142" y="4408225"/>
              <a:ext cx="38161" cy="43736"/>
            </a:xfrm>
            <a:custGeom>
              <a:avLst/>
              <a:gdLst/>
              <a:ahLst/>
              <a:cxnLst/>
              <a:rect l="l" t="t" r="r" b="b"/>
              <a:pathLst>
                <a:path w="1369" h="1569" extrusionOk="0">
                  <a:moveTo>
                    <a:pt x="468" y="168"/>
                  </a:moveTo>
                  <a:cubicBezTo>
                    <a:pt x="568" y="168"/>
                    <a:pt x="668" y="201"/>
                    <a:pt x="734" y="268"/>
                  </a:cubicBezTo>
                  <a:cubicBezTo>
                    <a:pt x="1001" y="568"/>
                    <a:pt x="1168" y="935"/>
                    <a:pt x="1201" y="1335"/>
                  </a:cubicBezTo>
                  <a:cubicBezTo>
                    <a:pt x="768" y="1102"/>
                    <a:pt x="201" y="501"/>
                    <a:pt x="267" y="268"/>
                  </a:cubicBezTo>
                  <a:cubicBezTo>
                    <a:pt x="267" y="234"/>
                    <a:pt x="267" y="168"/>
                    <a:pt x="401" y="168"/>
                  </a:cubicBezTo>
                  <a:close/>
                  <a:moveTo>
                    <a:pt x="401" y="1"/>
                  </a:moveTo>
                  <a:cubicBezTo>
                    <a:pt x="167" y="34"/>
                    <a:pt x="101" y="134"/>
                    <a:pt x="101" y="234"/>
                  </a:cubicBezTo>
                  <a:cubicBezTo>
                    <a:pt x="1" y="635"/>
                    <a:pt x="835" y="1402"/>
                    <a:pt x="1268" y="1569"/>
                  </a:cubicBezTo>
                  <a:lnTo>
                    <a:pt x="1335" y="1569"/>
                  </a:lnTo>
                  <a:cubicBezTo>
                    <a:pt x="1368" y="1535"/>
                    <a:pt x="1368" y="1502"/>
                    <a:pt x="1368" y="1502"/>
                  </a:cubicBezTo>
                  <a:cubicBezTo>
                    <a:pt x="1368" y="1435"/>
                    <a:pt x="1302" y="501"/>
                    <a:pt x="868" y="134"/>
                  </a:cubicBezTo>
                  <a:cubicBezTo>
                    <a:pt x="734" y="34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4634088" y="2235161"/>
              <a:ext cx="424035" cy="43708"/>
            </a:xfrm>
            <a:custGeom>
              <a:avLst/>
              <a:gdLst/>
              <a:ahLst/>
              <a:cxnLst/>
              <a:rect l="l" t="t" r="r" b="b"/>
              <a:pathLst>
                <a:path w="15212" h="1568" extrusionOk="0">
                  <a:moveTo>
                    <a:pt x="234" y="0"/>
                  </a:moveTo>
                  <a:cubicBezTo>
                    <a:pt x="101" y="0"/>
                    <a:pt x="1" y="100"/>
                    <a:pt x="1" y="167"/>
                  </a:cubicBezTo>
                  <a:lnTo>
                    <a:pt x="101" y="1434"/>
                  </a:lnTo>
                  <a:cubicBezTo>
                    <a:pt x="134" y="1501"/>
                    <a:pt x="234" y="1568"/>
                    <a:pt x="368" y="1568"/>
                  </a:cubicBezTo>
                  <a:lnTo>
                    <a:pt x="14945" y="1568"/>
                  </a:lnTo>
                  <a:cubicBezTo>
                    <a:pt x="15078" y="1568"/>
                    <a:pt x="15211" y="1468"/>
                    <a:pt x="15178" y="1368"/>
                  </a:cubicBezTo>
                  <a:lnTo>
                    <a:pt x="14811" y="134"/>
                  </a:lnTo>
                  <a:cubicBezTo>
                    <a:pt x="14744" y="33"/>
                    <a:pt x="14644" y="0"/>
                    <a:pt x="14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984655" y="2231425"/>
              <a:ext cx="23276" cy="52098"/>
            </a:xfrm>
            <a:custGeom>
              <a:avLst/>
              <a:gdLst/>
              <a:ahLst/>
              <a:cxnLst/>
              <a:rect l="l" t="t" r="r" b="b"/>
              <a:pathLst>
                <a:path w="835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167" y="1835"/>
                    <a:pt x="234" y="1869"/>
                    <a:pt x="334" y="1869"/>
                  </a:cubicBezTo>
                  <a:lnTo>
                    <a:pt x="701" y="1869"/>
                  </a:lnTo>
                  <a:cubicBezTo>
                    <a:pt x="767" y="1869"/>
                    <a:pt x="834" y="1835"/>
                    <a:pt x="834" y="1769"/>
                  </a:cubicBezTo>
                  <a:lnTo>
                    <a:pt x="667" y="101"/>
                  </a:lnTo>
                  <a:cubicBezTo>
                    <a:pt x="667" y="67"/>
                    <a:pt x="567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4664780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34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823784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67" y="1"/>
                    <a:pt x="0" y="67"/>
                    <a:pt x="34" y="101"/>
                  </a:cubicBezTo>
                  <a:lnTo>
                    <a:pt x="201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68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807978" y="1322950"/>
              <a:ext cx="17701" cy="10732"/>
            </a:xfrm>
            <a:custGeom>
              <a:avLst/>
              <a:gdLst/>
              <a:ahLst/>
              <a:cxnLst/>
              <a:rect l="l" t="t" r="r" b="b"/>
              <a:pathLst>
                <a:path w="635" h="385" extrusionOk="0">
                  <a:moveTo>
                    <a:pt x="0" y="1"/>
                  </a:moveTo>
                  <a:cubicBezTo>
                    <a:pt x="0" y="1"/>
                    <a:pt x="150" y="385"/>
                    <a:pt x="415" y="385"/>
                  </a:cubicBezTo>
                  <a:cubicBezTo>
                    <a:pt x="481" y="385"/>
                    <a:pt x="554" y="361"/>
                    <a:pt x="634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4900972" y="2184928"/>
              <a:ext cx="181327" cy="65283"/>
            </a:xfrm>
            <a:custGeom>
              <a:avLst/>
              <a:gdLst/>
              <a:ahLst/>
              <a:cxnLst/>
              <a:rect l="l" t="t" r="r" b="b"/>
              <a:pathLst>
                <a:path w="6505" h="2342" extrusionOk="0">
                  <a:moveTo>
                    <a:pt x="0" y="1"/>
                  </a:moveTo>
                  <a:cubicBezTo>
                    <a:pt x="33" y="701"/>
                    <a:pt x="134" y="1402"/>
                    <a:pt x="334" y="2069"/>
                  </a:cubicBezTo>
                  <a:cubicBezTo>
                    <a:pt x="941" y="2272"/>
                    <a:pt x="2260" y="2342"/>
                    <a:pt x="3584" y="2342"/>
                  </a:cubicBezTo>
                  <a:cubicBezTo>
                    <a:pt x="4658" y="2342"/>
                    <a:pt x="5736" y="2296"/>
                    <a:pt x="6438" y="2236"/>
                  </a:cubicBezTo>
                  <a:lnTo>
                    <a:pt x="6405" y="2136"/>
                  </a:lnTo>
                  <a:lnTo>
                    <a:pt x="650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5065551" y="1832521"/>
              <a:ext cx="54886" cy="204603"/>
            </a:xfrm>
            <a:custGeom>
              <a:avLst/>
              <a:gdLst/>
              <a:ahLst/>
              <a:cxnLst/>
              <a:rect l="l" t="t" r="r" b="b"/>
              <a:pathLst>
                <a:path w="1969" h="7340" extrusionOk="0">
                  <a:moveTo>
                    <a:pt x="0" y="0"/>
                  </a:moveTo>
                  <a:cubicBezTo>
                    <a:pt x="0" y="1935"/>
                    <a:pt x="367" y="5204"/>
                    <a:pt x="1301" y="7339"/>
                  </a:cubicBezTo>
                  <a:cubicBezTo>
                    <a:pt x="1535" y="5104"/>
                    <a:pt x="1768" y="3003"/>
                    <a:pt x="1968" y="1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809846" y="1689546"/>
              <a:ext cx="85548" cy="2086360"/>
            </a:xfrm>
            <a:custGeom>
              <a:avLst/>
              <a:gdLst/>
              <a:ahLst/>
              <a:cxnLst/>
              <a:rect l="l" t="t" r="r" b="b"/>
              <a:pathLst>
                <a:path w="3069" h="74847" extrusionOk="0">
                  <a:moveTo>
                    <a:pt x="517" y="1"/>
                  </a:moveTo>
                  <a:cubicBezTo>
                    <a:pt x="459" y="1"/>
                    <a:pt x="400" y="42"/>
                    <a:pt x="400" y="126"/>
                  </a:cubicBezTo>
                  <a:cubicBezTo>
                    <a:pt x="400" y="193"/>
                    <a:pt x="134" y="6731"/>
                    <a:pt x="67" y="20707"/>
                  </a:cubicBezTo>
                  <a:cubicBezTo>
                    <a:pt x="0" y="43724"/>
                    <a:pt x="2802" y="74446"/>
                    <a:pt x="2835" y="74746"/>
                  </a:cubicBezTo>
                  <a:cubicBezTo>
                    <a:pt x="2835" y="74813"/>
                    <a:pt x="2902" y="74846"/>
                    <a:pt x="2936" y="74846"/>
                  </a:cubicBezTo>
                  <a:lnTo>
                    <a:pt x="2969" y="74846"/>
                  </a:lnTo>
                  <a:cubicBezTo>
                    <a:pt x="3036" y="74846"/>
                    <a:pt x="3069" y="74779"/>
                    <a:pt x="3069" y="74713"/>
                  </a:cubicBezTo>
                  <a:cubicBezTo>
                    <a:pt x="3036" y="74412"/>
                    <a:pt x="234" y="43724"/>
                    <a:pt x="300" y="20707"/>
                  </a:cubicBezTo>
                  <a:cubicBezTo>
                    <a:pt x="367" y="6731"/>
                    <a:pt x="634" y="193"/>
                    <a:pt x="634" y="126"/>
                  </a:cubicBezTo>
                  <a:cubicBezTo>
                    <a:pt x="634" y="42"/>
                    <a:pt x="576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959372" y="2231537"/>
              <a:ext cx="132239" cy="141243"/>
            </a:xfrm>
            <a:custGeom>
              <a:avLst/>
              <a:gdLst/>
              <a:ahLst/>
              <a:cxnLst/>
              <a:rect l="l" t="t" r="r" b="b"/>
              <a:pathLst>
                <a:path w="4744" h="5067" extrusionOk="0">
                  <a:moveTo>
                    <a:pt x="142" y="0"/>
                  </a:moveTo>
                  <a:cubicBezTo>
                    <a:pt x="67" y="0"/>
                    <a:pt x="0" y="64"/>
                    <a:pt x="40" y="163"/>
                  </a:cubicBezTo>
                  <a:cubicBezTo>
                    <a:pt x="874" y="2298"/>
                    <a:pt x="2475" y="4033"/>
                    <a:pt x="4543" y="5067"/>
                  </a:cubicBezTo>
                  <a:lnTo>
                    <a:pt x="4610" y="5067"/>
                  </a:lnTo>
                  <a:cubicBezTo>
                    <a:pt x="4643" y="5067"/>
                    <a:pt x="4677" y="5034"/>
                    <a:pt x="4710" y="5000"/>
                  </a:cubicBezTo>
                  <a:cubicBezTo>
                    <a:pt x="4743" y="4934"/>
                    <a:pt x="4710" y="4867"/>
                    <a:pt x="4643" y="4833"/>
                  </a:cubicBezTo>
                  <a:cubicBezTo>
                    <a:pt x="2642" y="3833"/>
                    <a:pt x="1107" y="2165"/>
                    <a:pt x="273" y="97"/>
                  </a:cubicBezTo>
                  <a:cubicBezTo>
                    <a:pt x="247" y="29"/>
                    <a:pt x="19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4513218" y="1905054"/>
              <a:ext cx="349553" cy="396187"/>
            </a:xfrm>
            <a:custGeom>
              <a:avLst/>
              <a:gdLst/>
              <a:ahLst/>
              <a:cxnLst/>
              <a:rect l="l" t="t" r="r" b="b"/>
              <a:pathLst>
                <a:path w="12540" h="14213" extrusionOk="0">
                  <a:moveTo>
                    <a:pt x="734" y="0"/>
                  </a:moveTo>
                  <a:cubicBezTo>
                    <a:pt x="334" y="0"/>
                    <a:pt x="0" y="367"/>
                    <a:pt x="67" y="768"/>
                  </a:cubicBezTo>
                  <a:lnTo>
                    <a:pt x="1735" y="13443"/>
                  </a:lnTo>
                  <a:cubicBezTo>
                    <a:pt x="1801" y="13877"/>
                    <a:pt x="2135" y="14210"/>
                    <a:pt x="2602" y="14210"/>
                  </a:cubicBezTo>
                  <a:lnTo>
                    <a:pt x="11809" y="14210"/>
                  </a:lnTo>
                  <a:cubicBezTo>
                    <a:pt x="11826" y="14212"/>
                    <a:pt x="11842" y="14212"/>
                    <a:pt x="11859" y="14212"/>
                  </a:cubicBezTo>
                  <a:cubicBezTo>
                    <a:pt x="12265" y="14212"/>
                    <a:pt x="12540" y="13828"/>
                    <a:pt x="12476" y="13443"/>
                  </a:cubicBezTo>
                  <a:lnTo>
                    <a:pt x="10841" y="768"/>
                  </a:lnTo>
                  <a:cubicBezTo>
                    <a:pt x="10775" y="334"/>
                    <a:pt x="10408" y="34"/>
                    <a:pt x="9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4843297" y="2037102"/>
              <a:ext cx="88364" cy="118775"/>
            </a:xfrm>
            <a:custGeom>
              <a:avLst/>
              <a:gdLst/>
              <a:ahLst/>
              <a:cxnLst/>
              <a:rect l="l" t="t" r="r" b="b"/>
              <a:pathLst>
                <a:path w="3170" h="4261" extrusionOk="0">
                  <a:moveTo>
                    <a:pt x="201" y="0"/>
                  </a:moveTo>
                  <a:lnTo>
                    <a:pt x="1" y="3569"/>
                  </a:lnTo>
                  <a:cubicBezTo>
                    <a:pt x="1" y="3569"/>
                    <a:pt x="1126" y="4260"/>
                    <a:pt x="2222" y="4260"/>
                  </a:cubicBezTo>
                  <a:cubicBezTo>
                    <a:pt x="2551" y="4260"/>
                    <a:pt x="2877" y="4198"/>
                    <a:pt x="3170" y="4036"/>
                  </a:cubicBezTo>
                  <a:lnTo>
                    <a:pt x="2936" y="2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4594114" y="2238868"/>
              <a:ext cx="72559" cy="133912"/>
            </a:xfrm>
            <a:custGeom>
              <a:avLst/>
              <a:gdLst/>
              <a:ahLst/>
              <a:cxnLst/>
              <a:rect l="l" t="t" r="r" b="b"/>
              <a:pathLst>
                <a:path w="2603" h="4804" extrusionOk="0">
                  <a:moveTo>
                    <a:pt x="2502" y="1"/>
                  </a:moveTo>
                  <a:cubicBezTo>
                    <a:pt x="2435" y="1"/>
                    <a:pt x="2369" y="34"/>
                    <a:pt x="2369" y="101"/>
                  </a:cubicBezTo>
                  <a:cubicBezTo>
                    <a:pt x="2035" y="1802"/>
                    <a:pt x="1234" y="3370"/>
                    <a:pt x="34" y="4604"/>
                  </a:cubicBezTo>
                  <a:cubicBezTo>
                    <a:pt x="0" y="4637"/>
                    <a:pt x="0" y="4704"/>
                    <a:pt x="34" y="4771"/>
                  </a:cubicBezTo>
                  <a:cubicBezTo>
                    <a:pt x="67" y="4771"/>
                    <a:pt x="100" y="4804"/>
                    <a:pt x="134" y="4804"/>
                  </a:cubicBezTo>
                  <a:cubicBezTo>
                    <a:pt x="167" y="4804"/>
                    <a:pt x="200" y="4771"/>
                    <a:pt x="234" y="4771"/>
                  </a:cubicBezTo>
                  <a:cubicBezTo>
                    <a:pt x="2335" y="2469"/>
                    <a:pt x="2602" y="234"/>
                    <a:pt x="2602" y="134"/>
                  </a:cubicBezTo>
                  <a:cubicBezTo>
                    <a:pt x="2602" y="67"/>
                    <a:pt x="2569" y="1"/>
                    <a:pt x="2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4767056" y="2029659"/>
              <a:ext cx="90231" cy="114399"/>
            </a:xfrm>
            <a:custGeom>
              <a:avLst/>
              <a:gdLst/>
              <a:ahLst/>
              <a:cxnLst/>
              <a:rect l="l" t="t" r="r" b="b"/>
              <a:pathLst>
                <a:path w="3237" h="4104" extrusionOk="0">
                  <a:moveTo>
                    <a:pt x="34" y="0"/>
                  </a:moveTo>
                  <a:lnTo>
                    <a:pt x="1" y="2969"/>
                  </a:lnTo>
                  <a:lnTo>
                    <a:pt x="3236" y="4103"/>
                  </a:lnTo>
                  <a:lnTo>
                    <a:pt x="3236" y="4103"/>
                  </a:lnTo>
                  <a:lnTo>
                    <a:pt x="2936" y="2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4832146" y="1630728"/>
              <a:ext cx="155319" cy="163682"/>
            </a:xfrm>
            <a:custGeom>
              <a:avLst/>
              <a:gdLst/>
              <a:ahLst/>
              <a:cxnLst/>
              <a:rect l="l" t="t" r="r" b="b"/>
              <a:pathLst>
                <a:path w="5572" h="5872" extrusionOk="0">
                  <a:moveTo>
                    <a:pt x="3903" y="1"/>
                  </a:moveTo>
                  <a:cubicBezTo>
                    <a:pt x="2736" y="935"/>
                    <a:pt x="1435" y="1702"/>
                    <a:pt x="1" y="2236"/>
                  </a:cubicBezTo>
                  <a:cubicBezTo>
                    <a:pt x="1035" y="3170"/>
                    <a:pt x="1068" y="5872"/>
                    <a:pt x="1068" y="5872"/>
                  </a:cubicBezTo>
                  <a:cubicBezTo>
                    <a:pt x="1068" y="5872"/>
                    <a:pt x="5571" y="2569"/>
                    <a:pt x="5405" y="268"/>
                  </a:cubicBezTo>
                  <a:cubicBezTo>
                    <a:pt x="4938" y="101"/>
                    <a:pt x="4437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4697311" y="1635690"/>
              <a:ext cx="115347" cy="142915"/>
            </a:xfrm>
            <a:custGeom>
              <a:avLst/>
              <a:gdLst/>
              <a:ahLst/>
              <a:cxnLst/>
              <a:rect l="l" t="t" r="r" b="b"/>
              <a:pathLst>
                <a:path w="4138" h="5127" extrusionOk="0">
                  <a:moveTo>
                    <a:pt x="2069" y="0"/>
                  </a:moveTo>
                  <a:cubicBezTo>
                    <a:pt x="1770" y="0"/>
                    <a:pt x="1473" y="52"/>
                    <a:pt x="1202" y="157"/>
                  </a:cubicBezTo>
                  <a:cubicBezTo>
                    <a:pt x="1" y="2391"/>
                    <a:pt x="2603" y="5127"/>
                    <a:pt x="2603" y="5127"/>
                  </a:cubicBezTo>
                  <a:cubicBezTo>
                    <a:pt x="2603" y="5127"/>
                    <a:pt x="3103" y="2925"/>
                    <a:pt x="4137" y="1991"/>
                  </a:cubicBezTo>
                  <a:cubicBezTo>
                    <a:pt x="3337" y="1658"/>
                    <a:pt x="2736" y="924"/>
                    <a:pt x="2603" y="56"/>
                  </a:cubicBezTo>
                  <a:cubicBezTo>
                    <a:pt x="2428" y="19"/>
                    <a:pt x="224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714064" y="1165869"/>
              <a:ext cx="190637" cy="198944"/>
            </a:xfrm>
            <a:custGeom>
              <a:avLst/>
              <a:gdLst/>
              <a:ahLst/>
              <a:cxnLst/>
              <a:rect l="l" t="t" r="r" b="b"/>
              <a:pathLst>
                <a:path w="6839" h="7137" extrusionOk="0">
                  <a:moveTo>
                    <a:pt x="3217" y="1"/>
                  </a:moveTo>
                  <a:cubicBezTo>
                    <a:pt x="2566" y="1"/>
                    <a:pt x="1810" y="486"/>
                    <a:pt x="934" y="1700"/>
                  </a:cubicBezTo>
                  <a:cubicBezTo>
                    <a:pt x="0" y="3034"/>
                    <a:pt x="5104" y="6636"/>
                    <a:pt x="6839" y="7137"/>
                  </a:cubicBezTo>
                  <a:cubicBezTo>
                    <a:pt x="6402" y="5417"/>
                    <a:pt x="5393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4765189" y="1267087"/>
              <a:ext cx="117186" cy="139570"/>
            </a:xfrm>
            <a:custGeom>
              <a:avLst/>
              <a:gdLst/>
              <a:ahLst/>
              <a:cxnLst/>
              <a:rect l="l" t="t" r="r" b="b"/>
              <a:pathLst>
                <a:path w="4204" h="5007" extrusionOk="0">
                  <a:moveTo>
                    <a:pt x="2369" y="203"/>
                  </a:moveTo>
                  <a:cubicBezTo>
                    <a:pt x="2436" y="203"/>
                    <a:pt x="2503" y="203"/>
                    <a:pt x="2603" y="237"/>
                  </a:cubicBezTo>
                  <a:cubicBezTo>
                    <a:pt x="3470" y="404"/>
                    <a:pt x="3970" y="1604"/>
                    <a:pt x="3704" y="2839"/>
                  </a:cubicBezTo>
                  <a:cubicBezTo>
                    <a:pt x="3463" y="3984"/>
                    <a:pt x="2677" y="4802"/>
                    <a:pt x="1888" y="4802"/>
                  </a:cubicBezTo>
                  <a:cubicBezTo>
                    <a:pt x="1804" y="4802"/>
                    <a:pt x="1719" y="4793"/>
                    <a:pt x="1635" y="4773"/>
                  </a:cubicBezTo>
                  <a:cubicBezTo>
                    <a:pt x="735" y="4573"/>
                    <a:pt x="234" y="3406"/>
                    <a:pt x="501" y="2171"/>
                  </a:cubicBezTo>
                  <a:cubicBezTo>
                    <a:pt x="768" y="1037"/>
                    <a:pt x="1569" y="203"/>
                    <a:pt x="2369" y="203"/>
                  </a:cubicBezTo>
                  <a:close/>
                  <a:moveTo>
                    <a:pt x="2325" y="1"/>
                  </a:moveTo>
                  <a:cubicBezTo>
                    <a:pt x="1423" y="1"/>
                    <a:pt x="537" y="878"/>
                    <a:pt x="268" y="2105"/>
                  </a:cubicBezTo>
                  <a:cubicBezTo>
                    <a:pt x="1" y="3472"/>
                    <a:pt x="568" y="4773"/>
                    <a:pt x="1569" y="4973"/>
                  </a:cubicBezTo>
                  <a:cubicBezTo>
                    <a:pt x="1669" y="5007"/>
                    <a:pt x="1736" y="5007"/>
                    <a:pt x="1836" y="5007"/>
                  </a:cubicBezTo>
                  <a:cubicBezTo>
                    <a:pt x="2770" y="5007"/>
                    <a:pt x="3637" y="4140"/>
                    <a:pt x="3904" y="2905"/>
                  </a:cubicBezTo>
                  <a:cubicBezTo>
                    <a:pt x="4204" y="1538"/>
                    <a:pt x="3637" y="237"/>
                    <a:pt x="2636" y="37"/>
                  </a:cubicBezTo>
                  <a:cubicBezTo>
                    <a:pt x="2533" y="12"/>
                    <a:pt x="2429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4652682" y="1250556"/>
              <a:ext cx="117186" cy="140295"/>
            </a:xfrm>
            <a:custGeom>
              <a:avLst/>
              <a:gdLst/>
              <a:ahLst/>
              <a:cxnLst/>
              <a:rect l="l" t="t" r="r" b="b"/>
              <a:pathLst>
                <a:path w="4204" h="5033" extrusionOk="0">
                  <a:moveTo>
                    <a:pt x="2369" y="196"/>
                  </a:moveTo>
                  <a:cubicBezTo>
                    <a:pt x="2436" y="196"/>
                    <a:pt x="2503" y="229"/>
                    <a:pt x="2603" y="229"/>
                  </a:cubicBezTo>
                  <a:cubicBezTo>
                    <a:pt x="3470" y="429"/>
                    <a:pt x="3970" y="1597"/>
                    <a:pt x="3703" y="2831"/>
                  </a:cubicBezTo>
                  <a:cubicBezTo>
                    <a:pt x="3462" y="3976"/>
                    <a:pt x="2677" y="4795"/>
                    <a:pt x="1863" y="4795"/>
                  </a:cubicBezTo>
                  <a:cubicBezTo>
                    <a:pt x="1776" y="4795"/>
                    <a:pt x="1689" y="4785"/>
                    <a:pt x="1602" y="4766"/>
                  </a:cubicBezTo>
                  <a:cubicBezTo>
                    <a:pt x="735" y="4599"/>
                    <a:pt x="234" y="3398"/>
                    <a:pt x="501" y="2164"/>
                  </a:cubicBezTo>
                  <a:cubicBezTo>
                    <a:pt x="635" y="1564"/>
                    <a:pt x="901" y="1063"/>
                    <a:pt x="1335" y="630"/>
                  </a:cubicBezTo>
                  <a:cubicBezTo>
                    <a:pt x="1602" y="363"/>
                    <a:pt x="1969" y="229"/>
                    <a:pt x="2369" y="196"/>
                  </a:cubicBezTo>
                  <a:close/>
                  <a:moveTo>
                    <a:pt x="2333" y="1"/>
                  </a:moveTo>
                  <a:cubicBezTo>
                    <a:pt x="1906" y="1"/>
                    <a:pt x="1499" y="172"/>
                    <a:pt x="1202" y="496"/>
                  </a:cubicBezTo>
                  <a:cubicBezTo>
                    <a:pt x="735" y="930"/>
                    <a:pt x="434" y="1497"/>
                    <a:pt x="301" y="2097"/>
                  </a:cubicBezTo>
                  <a:cubicBezTo>
                    <a:pt x="1" y="3498"/>
                    <a:pt x="568" y="4766"/>
                    <a:pt x="1569" y="4999"/>
                  </a:cubicBezTo>
                  <a:cubicBezTo>
                    <a:pt x="1669" y="4999"/>
                    <a:pt x="1769" y="5033"/>
                    <a:pt x="1869" y="5033"/>
                  </a:cubicBezTo>
                  <a:cubicBezTo>
                    <a:pt x="2769" y="5033"/>
                    <a:pt x="3670" y="4132"/>
                    <a:pt x="3937" y="2898"/>
                  </a:cubicBezTo>
                  <a:cubicBezTo>
                    <a:pt x="4204" y="1530"/>
                    <a:pt x="3637" y="229"/>
                    <a:pt x="2636" y="29"/>
                  </a:cubicBezTo>
                  <a:cubicBezTo>
                    <a:pt x="2535" y="10"/>
                    <a:pt x="2433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4755906" y="1325515"/>
              <a:ext cx="22328" cy="11429"/>
            </a:xfrm>
            <a:custGeom>
              <a:avLst/>
              <a:gdLst/>
              <a:ahLst/>
              <a:cxnLst/>
              <a:rect l="l" t="t" r="r" b="b"/>
              <a:pathLst>
                <a:path w="801" h="410" extrusionOk="0">
                  <a:moveTo>
                    <a:pt x="219" y="0"/>
                  </a:moveTo>
                  <a:cubicBezTo>
                    <a:pt x="179" y="0"/>
                    <a:pt x="139" y="3"/>
                    <a:pt x="100" y="9"/>
                  </a:cubicBezTo>
                  <a:cubicBezTo>
                    <a:pt x="34" y="9"/>
                    <a:pt x="0" y="75"/>
                    <a:pt x="34" y="109"/>
                  </a:cubicBezTo>
                  <a:cubicBezTo>
                    <a:pt x="34" y="176"/>
                    <a:pt x="100" y="209"/>
                    <a:pt x="134" y="209"/>
                  </a:cubicBezTo>
                  <a:cubicBezTo>
                    <a:pt x="162" y="203"/>
                    <a:pt x="191" y="200"/>
                    <a:pt x="220" y="200"/>
                  </a:cubicBezTo>
                  <a:cubicBezTo>
                    <a:pt x="357" y="200"/>
                    <a:pt x="490" y="265"/>
                    <a:pt x="601" y="376"/>
                  </a:cubicBezTo>
                  <a:cubicBezTo>
                    <a:pt x="601" y="376"/>
                    <a:pt x="634" y="409"/>
                    <a:pt x="668" y="409"/>
                  </a:cubicBezTo>
                  <a:cubicBezTo>
                    <a:pt x="701" y="409"/>
                    <a:pt x="734" y="409"/>
                    <a:pt x="768" y="376"/>
                  </a:cubicBezTo>
                  <a:cubicBezTo>
                    <a:pt x="801" y="342"/>
                    <a:pt x="801" y="276"/>
                    <a:pt x="768" y="209"/>
                  </a:cubicBezTo>
                  <a:cubicBezTo>
                    <a:pt x="629" y="70"/>
                    <a:pt x="42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>
          <a:extLst>
            <a:ext uri="{FF2B5EF4-FFF2-40B4-BE49-F238E27FC236}">
              <a16:creationId xmlns:a16="http://schemas.microsoft.com/office/drawing/2014/main" id="{E8620DB0-4C66-ADE3-1184-9DCCCA728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>
            <a:extLst>
              <a:ext uri="{FF2B5EF4-FFF2-40B4-BE49-F238E27FC236}">
                <a16:creationId xmlns:a16="http://schemas.microsoft.com/office/drawing/2014/main" id="{76FA0355-154F-DE89-D9CD-C012EE966C0B}"/>
              </a:ext>
            </a:extLst>
          </p:cNvPr>
          <p:cNvSpPr/>
          <p:nvPr/>
        </p:nvSpPr>
        <p:spPr>
          <a:xfrm>
            <a:off x="720001" y="4431475"/>
            <a:ext cx="7704150" cy="263168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0">
            <a:extLst>
              <a:ext uri="{FF2B5EF4-FFF2-40B4-BE49-F238E27FC236}">
                <a16:creationId xmlns:a16="http://schemas.microsoft.com/office/drawing/2014/main" id="{67C5DA09-1D83-2E86-8635-F608E36AF3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1268" y="2374237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Robots sociaux comme assistants coachs</a:t>
            </a:r>
            <a:endParaRPr sz="3600" dirty="0"/>
          </a:p>
        </p:txBody>
      </p:sp>
      <p:grpSp>
        <p:nvGrpSpPr>
          <p:cNvPr id="301" name="Google Shape;301;p30">
            <a:extLst>
              <a:ext uri="{FF2B5EF4-FFF2-40B4-BE49-F238E27FC236}">
                <a16:creationId xmlns:a16="http://schemas.microsoft.com/office/drawing/2014/main" id="{B600041E-6005-9B8A-F288-BEA350B651F2}"/>
              </a:ext>
            </a:extLst>
          </p:cNvPr>
          <p:cNvGrpSpPr/>
          <p:nvPr/>
        </p:nvGrpSpPr>
        <p:grpSpPr>
          <a:xfrm flipH="1">
            <a:off x="1007489" y="540211"/>
            <a:ext cx="1889267" cy="4008760"/>
            <a:chOff x="2319665" y="540000"/>
            <a:chExt cx="1892295" cy="4015184"/>
          </a:xfrm>
        </p:grpSpPr>
        <p:sp>
          <p:nvSpPr>
            <p:cNvPr id="302" name="Google Shape;302;p30">
              <a:extLst>
                <a:ext uri="{FF2B5EF4-FFF2-40B4-BE49-F238E27FC236}">
                  <a16:creationId xmlns:a16="http://schemas.microsoft.com/office/drawing/2014/main" id="{E8983A36-0BE1-6B4D-0E7C-836A168BCE59}"/>
                </a:ext>
              </a:extLst>
            </p:cNvPr>
            <p:cNvSpPr/>
            <p:nvPr/>
          </p:nvSpPr>
          <p:spPr>
            <a:xfrm>
              <a:off x="3094252" y="1699525"/>
              <a:ext cx="370096" cy="316186"/>
            </a:xfrm>
            <a:custGeom>
              <a:avLst/>
              <a:gdLst/>
              <a:ahLst/>
              <a:cxnLst/>
              <a:rect l="l" t="t" r="r" b="b"/>
              <a:pathLst>
                <a:path w="13277" h="11343" extrusionOk="0">
                  <a:moveTo>
                    <a:pt x="7606" y="502"/>
                  </a:moveTo>
                  <a:cubicBezTo>
                    <a:pt x="10441" y="502"/>
                    <a:pt x="12776" y="2837"/>
                    <a:pt x="12776" y="5705"/>
                  </a:cubicBezTo>
                  <a:cubicBezTo>
                    <a:pt x="12776" y="8816"/>
                    <a:pt x="10232" y="10876"/>
                    <a:pt x="7574" y="10876"/>
                  </a:cubicBezTo>
                  <a:cubicBezTo>
                    <a:pt x="6298" y="10876"/>
                    <a:pt x="4996" y="10401"/>
                    <a:pt x="3936" y="9341"/>
                  </a:cubicBezTo>
                  <a:cubicBezTo>
                    <a:pt x="667" y="6106"/>
                    <a:pt x="2969" y="502"/>
                    <a:pt x="7606" y="502"/>
                  </a:cubicBezTo>
                  <a:close/>
                  <a:moveTo>
                    <a:pt x="7561" y="1"/>
                  </a:moveTo>
                  <a:cubicBezTo>
                    <a:pt x="6171" y="1"/>
                    <a:pt x="4755" y="517"/>
                    <a:pt x="3603" y="1669"/>
                  </a:cubicBezTo>
                  <a:cubicBezTo>
                    <a:pt x="0" y="5238"/>
                    <a:pt x="2535" y="11343"/>
                    <a:pt x="7606" y="11343"/>
                  </a:cubicBezTo>
                  <a:cubicBezTo>
                    <a:pt x="10708" y="11343"/>
                    <a:pt x="13243" y="8808"/>
                    <a:pt x="13276" y="5705"/>
                  </a:cubicBezTo>
                  <a:cubicBezTo>
                    <a:pt x="13276" y="2272"/>
                    <a:pt x="10477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>
              <a:extLst>
                <a:ext uri="{FF2B5EF4-FFF2-40B4-BE49-F238E27FC236}">
                  <a16:creationId xmlns:a16="http://schemas.microsoft.com/office/drawing/2014/main" id="{FD3F00B4-717D-E97D-49FD-1FEA4478F0FF}"/>
                </a:ext>
              </a:extLst>
            </p:cNvPr>
            <p:cNvSpPr/>
            <p:nvPr/>
          </p:nvSpPr>
          <p:spPr>
            <a:xfrm>
              <a:off x="3094252" y="1597221"/>
              <a:ext cx="370096" cy="316214"/>
            </a:xfrm>
            <a:custGeom>
              <a:avLst/>
              <a:gdLst/>
              <a:ahLst/>
              <a:cxnLst/>
              <a:rect l="l" t="t" r="r" b="b"/>
              <a:pathLst>
                <a:path w="13277" h="11344" extrusionOk="0">
                  <a:moveTo>
                    <a:pt x="7606" y="502"/>
                  </a:moveTo>
                  <a:cubicBezTo>
                    <a:pt x="10441" y="502"/>
                    <a:pt x="12776" y="2804"/>
                    <a:pt x="12776" y="5673"/>
                  </a:cubicBezTo>
                  <a:cubicBezTo>
                    <a:pt x="12776" y="8808"/>
                    <a:pt x="10229" y="10875"/>
                    <a:pt x="7569" y="10875"/>
                  </a:cubicBezTo>
                  <a:cubicBezTo>
                    <a:pt x="6295" y="10875"/>
                    <a:pt x="4995" y="10401"/>
                    <a:pt x="3936" y="9342"/>
                  </a:cubicBezTo>
                  <a:cubicBezTo>
                    <a:pt x="667" y="6073"/>
                    <a:pt x="2969" y="502"/>
                    <a:pt x="7606" y="502"/>
                  </a:cubicBezTo>
                  <a:close/>
                  <a:moveTo>
                    <a:pt x="7566" y="1"/>
                  </a:moveTo>
                  <a:cubicBezTo>
                    <a:pt x="6174" y="1"/>
                    <a:pt x="4756" y="516"/>
                    <a:pt x="3603" y="1670"/>
                  </a:cubicBezTo>
                  <a:cubicBezTo>
                    <a:pt x="0" y="5239"/>
                    <a:pt x="2535" y="11344"/>
                    <a:pt x="7606" y="11344"/>
                  </a:cubicBezTo>
                  <a:cubicBezTo>
                    <a:pt x="10708" y="11344"/>
                    <a:pt x="13243" y="8808"/>
                    <a:pt x="13276" y="5673"/>
                  </a:cubicBezTo>
                  <a:cubicBezTo>
                    <a:pt x="13276" y="2264"/>
                    <a:pt x="10480" y="1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>
              <a:extLst>
                <a:ext uri="{FF2B5EF4-FFF2-40B4-BE49-F238E27FC236}">
                  <a16:creationId xmlns:a16="http://schemas.microsoft.com/office/drawing/2014/main" id="{B2B262FE-4DE8-0D11-B42F-2C368DFAF8F9}"/>
                </a:ext>
              </a:extLst>
            </p:cNvPr>
            <p:cNvSpPr/>
            <p:nvPr/>
          </p:nvSpPr>
          <p:spPr>
            <a:xfrm>
              <a:off x="3223485" y="990251"/>
              <a:ext cx="219488" cy="188602"/>
            </a:xfrm>
            <a:custGeom>
              <a:avLst/>
              <a:gdLst/>
              <a:ahLst/>
              <a:cxnLst/>
              <a:rect l="l" t="t" r="r" b="b"/>
              <a:pathLst>
                <a:path w="7874" h="6766" extrusionOk="0">
                  <a:moveTo>
                    <a:pt x="4504" y="294"/>
                  </a:moveTo>
                  <a:cubicBezTo>
                    <a:pt x="6205" y="294"/>
                    <a:pt x="7573" y="1695"/>
                    <a:pt x="7573" y="3396"/>
                  </a:cubicBezTo>
                  <a:cubicBezTo>
                    <a:pt x="7573" y="5246"/>
                    <a:pt x="6062" y="6471"/>
                    <a:pt x="4475" y="6471"/>
                  </a:cubicBezTo>
                  <a:cubicBezTo>
                    <a:pt x="3716" y="6471"/>
                    <a:pt x="2939" y="6191"/>
                    <a:pt x="2302" y="5564"/>
                  </a:cubicBezTo>
                  <a:cubicBezTo>
                    <a:pt x="368" y="3630"/>
                    <a:pt x="1735" y="294"/>
                    <a:pt x="4504" y="294"/>
                  </a:cubicBezTo>
                  <a:close/>
                  <a:moveTo>
                    <a:pt x="4460" y="0"/>
                  </a:moveTo>
                  <a:cubicBezTo>
                    <a:pt x="3633" y="0"/>
                    <a:pt x="2790" y="307"/>
                    <a:pt x="2102" y="995"/>
                  </a:cubicBezTo>
                  <a:cubicBezTo>
                    <a:pt x="1" y="3129"/>
                    <a:pt x="1502" y="6732"/>
                    <a:pt x="4504" y="6765"/>
                  </a:cubicBezTo>
                  <a:cubicBezTo>
                    <a:pt x="6339" y="6732"/>
                    <a:pt x="7873" y="5231"/>
                    <a:pt x="7873" y="3396"/>
                  </a:cubicBezTo>
                  <a:cubicBezTo>
                    <a:pt x="7873" y="1361"/>
                    <a:pt x="6202" y="0"/>
                    <a:pt x="4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>
              <a:extLst>
                <a:ext uri="{FF2B5EF4-FFF2-40B4-BE49-F238E27FC236}">
                  <a16:creationId xmlns:a16="http://schemas.microsoft.com/office/drawing/2014/main" id="{4297E99F-A6BE-2934-F10A-0E8DCC9160C6}"/>
                </a:ext>
              </a:extLst>
            </p:cNvPr>
            <p:cNvSpPr/>
            <p:nvPr/>
          </p:nvSpPr>
          <p:spPr>
            <a:xfrm>
              <a:off x="3204892" y="963686"/>
              <a:ext cx="219460" cy="188184"/>
            </a:xfrm>
            <a:custGeom>
              <a:avLst/>
              <a:gdLst/>
              <a:ahLst/>
              <a:cxnLst/>
              <a:rect l="l" t="t" r="r" b="b"/>
              <a:pathLst>
                <a:path w="7873" h="6751" extrusionOk="0">
                  <a:moveTo>
                    <a:pt x="4504" y="280"/>
                  </a:moveTo>
                  <a:cubicBezTo>
                    <a:pt x="6205" y="280"/>
                    <a:pt x="7573" y="1681"/>
                    <a:pt x="7573" y="3382"/>
                  </a:cubicBezTo>
                  <a:cubicBezTo>
                    <a:pt x="7573" y="5232"/>
                    <a:pt x="6062" y="6456"/>
                    <a:pt x="4475" y="6456"/>
                  </a:cubicBezTo>
                  <a:cubicBezTo>
                    <a:pt x="3716" y="6456"/>
                    <a:pt x="2939" y="6176"/>
                    <a:pt x="2302" y="5550"/>
                  </a:cubicBezTo>
                  <a:cubicBezTo>
                    <a:pt x="368" y="3615"/>
                    <a:pt x="1735" y="280"/>
                    <a:pt x="4504" y="280"/>
                  </a:cubicBezTo>
                  <a:close/>
                  <a:moveTo>
                    <a:pt x="4459" y="1"/>
                  </a:moveTo>
                  <a:cubicBezTo>
                    <a:pt x="3632" y="1"/>
                    <a:pt x="2789" y="304"/>
                    <a:pt x="2102" y="980"/>
                  </a:cubicBezTo>
                  <a:cubicBezTo>
                    <a:pt x="1" y="3115"/>
                    <a:pt x="1502" y="6751"/>
                    <a:pt x="4504" y="6751"/>
                  </a:cubicBezTo>
                  <a:cubicBezTo>
                    <a:pt x="6372" y="6751"/>
                    <a:pt x="7873" y="5217"/>
                    <a:pt x="7873" y="3382"/>
                  </a:cubicBezTo>
                  <a:cubicBezTo>
                    <a:pt x="7873" y="1346"/>
                    <a:pt x="6201" y="1"/>
                    <a:pt x="4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>
              <a:extLst>
                <a:ext uri="{FF2B5EF4-FFF2-40B4-BE49-F238E27FC236}">
                  <a16:creationId xmlns:a16="http://schemas.microsoft.com/office/drawing/2014/main" id="{0346B967-82E4-0F89-4BA3-FFF69C4EC505}"/>
                </a:ext>
              </a:extLst>
            </p:cNvPr>
            <p:cNvSpPr/>
            <p:nvPr/>
          </p:nvSpPr>
          <p:spPr>
            <a:xfrm>
              <a:off x="2377312" y="727187"/>
              <a:ext cx="752263" cy="659941"/>
            </a:xfrm>
            <a:custGeom>
              <a:avLst/>
              <a:gdLst/>
              <a:ahLst/>
              <a:cxnLst/>
              <a:rect l="l" t="t" r="r" b="b"/>
              <a:pathLst>
                <a:path w="26987" h="23675" extrusionOk="0">
                  <a:moveTo>
                    <a:pt x="2252" y="1"/>
                  </a:moveTo>
                  <a:cubicBezTo>
                    <a:pt x="1533" y="1"/>
                    <a:pt x="366" y="210"/>
                    <a:pt x="1" y="491"/>
                  </a:cubicBezTo>
                  <a:cubicBezTo>
                    <a:pt x="835" y="4594"/>
                    <a:pt x="8073" y="13867"/>
                    <a:pt x="9774" y="15335"/>
                  </a:cubicBezTo>
                  <a:cubicBezTo>
                    <a:pt x="13711" y="18704"/>
                    <a:pt x="24819" y="23674"/>
                    <a:pt x="24819" y="23674"/>
                  </a:cubicBezTo>
                  <a:lnTo>
                    <a:pt x="26987" y="16703"/>
                  </a:lnTo>
                  <a:cubicBezTo>
                    <a:pt x="26987" y="16703"/>
                    <a:pt x="13944" y="12867"/>
                    <a:pt x="13010" y="11265"/>
                  </a:cubicBezTo>
                  <a:cubicBezTo>
                    <a:pt x="11776" y="9131"/>
                    <a:pt x="4404" y="2326"/>
                    <a:pt x="2603" y="24"/>
                  </a:cubicBezTo>
                  <a:cubicBezTo>
                    <a:pt x="2507" y="8"/>
                    <a:pt x="2388" y="1"/>
                    <a:pt x="2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>
              <a:extLst>
                <a:ext uri="{FF2B5EF4-FFF2-40B4-BE49-F238E27FC236}">
                  <a16:creationId xmlns:a16="http://schemas.microsoft.com/office/drawing/2014/main" id="{C3F2AEDC-2B49-460F-26C9-12043181EAFB}"/>
                </a:ext>
              </a:extLst>
            </p:cNvPr>
            <p:cNvSpPr/>
            <p:nvPr/>
          </p:nvSpPr>
          <p:spPr>
            <a:xfrm>
              <a:off x="2319665" y="644144"/>
              <a:ext cx="139514" cy="121842"/>
            </a:xfrm>
            <a:custGeom>
              <a:avLst/>
              <a:gdLst/>
              <a:ahLst/>
              <a:cxnLst/>
              <a:rect l="l" t="t" r="r" b="b"/>
              <a:pathLst>
                <a:path w="5005" h="4371" extrusionOk="0">
                  <a:moveTo>
                    <a:pt x="3903" y="1"/>
                  </a:moveTo>
                  <a:lnTo>
                    <a:pt x="1" y="234"/>
                  </a:lnTo>
                  <a:cubicBezTo>
                    <a:pt x="568" y="1736"/>
                    <a:pt x="1368" y="3103"/>
                    <a:pt x="2369" y="4371"/>
                  </a:cubicBezTo>
                  <a:lnTo>
                    <a:pt x="5004" y="350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>
              <a:extLst>
                <a:ext uri="{FF2B5EF4-FFF2-40B4-BE49-F238E27FC236}">
                  <a16:creationId xmlns:a16="http://schemas.microsoft.com/office/drawing/2014/main" id="{0A9DBA52-CCAE-2826-56C5-DE2D5E777B33}"/>
                </a:ext>
              </a:extLst>
            </p:cNvPr>
            <p:cNvSpPr/>
            <p:nvPr/>
          </p:nvSpPr>
          <p:spPr>
            <a:xfrm>
              <a:off x="2319665" y="540000"/>
              <a:ext cx="108824" cy="110692"/>
            </a:xfrm>
            <a:custGeom>
              <a:avLst/>
              <a:gdLst/>
              <a:ahLst/>
              <a:cxnLst/>
              <a:rect l="l" t="t" r="r" b="b"/>
              <a:pathLst>
                <a:path w="3904" h="3971" extrusionOk="0">
                  <a:moveTo>
                    <a:pt x="2169" y="1"/>
                  </a:moveTo>
                  <a:lnTo>
                    <a:pt x="234" y="768"/>
                  </a:lnTo>
                  <a:lnTo>
                    <a:pt x="1" y="3970"/>
                  </a:lnTo>
                  <a:lnTo>
                    <a:pt x="3903" y="3704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>
              <a:extLst>
                <a:ext uri="{FF2B5EF4-FFF2-40B4-BE49-F238E27FC236}">
                  <a16:creationId xmlns:a16="http://schemas.microsoft.com/office/drawing/2014/main" id="{0C3CDBA3-D72D-CC1C-D707-1B39C422FAF0}"/>
                </a:ext>
              </a:extLst>
            </p:cNvPr>
            <p:cNvSpPr/>
            <p:nvPr/>
          </p:nvSpPr>
          <p:spPr>
            <a:xfrm>
              <a:off x="2935248" y="1184630"/>
              <a:ext cx="612776" cy="632177"/>
            </a:xfrm>
            <a:custGeom>
              <a:avLst/>
              <a:gdLst/>
              <a:ahLst/>
              <a:cxnLst/>
              <a:rect l="l" t="t" r="r" b="b"/>
              <a:pathLst>
                <a:path w="21983" h="22679" extrusionOk="0">
                  <a:moveTo>
                    <a:pt x="11925" y="1"/>
                  </a:moveTo>
                  <a:cubicBezTo>
                    <a:pt x="10583" y="1"/>
                    <a:pt x="9240" y="43"/>
                    <a:pt x="7906" y="126"/>
                  </a:cubicBezTo>
                  <a:cubicBezTo>
                    <a:pt x="6738" y="226"/>
                    <a:pt x="5604" y="426"/>
                    <a:pt x="4670" y="593"/>
                  </a:cubicBezTo>
                  <a:cubicBezTo>
                    <a:pt x="3269" y="860"/>
                    <a:pt x="2135" y="1927"/>
                    <a:pt x="1768" y="3295"/>
                  </a:cubicBezTo>
                  <a:cubicBezTo>
                    <a:pt x="767" y="7164"/>
                    <a:pt x="200" y="11134"/>
                    <a:pt x="100" y="15137"/>
                  </a:cubicBezTo>
                  <a:cubicBezTo>
                    <a:pt x="0" y="19106"/>
                    <a:pt x="3136" y="22442"/>
                    <a:pt x="7139" y="22542"/>
                  </a:cubicBezTo>
                  <a:lnTo>
                    <a:pt x="12576" y="22675"/>
                  </a:lnTo>
                  <a:cubicBezTo>
                    <a:pt x="12642" y="22677"/>
                    <a:pt x="12707" y="22678"/>
                    <a:pt x="12773" y="22678"/>
                  </a:cubicBezTo>
                  <a:cubicBezTo>
                    <a:pt x="16224" y="22678"/>
                    <a:pt x="19155" y="20108"/>
                    <a:pt x="19547" y="16671"/>
                  </a:cubicBezTo>
                  <a:cubicBezTo>
                    <a:pt x="19914" y="13736"/>
                    <a:pt x="20515" y="9566"/>
                    <a:pt x="21749" y="3261"/>
                  </a:cubicBezTo>
                  <a:cubicBezTo>
                    <a:pt x="21982" y="1961"/>
                    <a:pt x="21115" y="693"/>
                    <a:pt x="19781" y="526"/>
                  </a:cubicBezTo>
                  <a:cubicBezTo>
                    <a:pt x="18680" y="359"/>
                    <a:pt x="17279" y="193"/>
                    <a:pt x="15945" y="126"/>
                  </a:cubicBezTo>
                  <a:cubicBezTo>
                    <a:pt x="14611" y="43"/>
                    <a:pt x="13268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>
              <a:extLst>
                <a:ext uri="{FF2B5EF4-FFF2-40B4-BE49-F238E27FC236}">
                  <a16:creationId xmlns:a16="http://schemas.microsoft.com/office/drawing/2014/main" id="{A93A71C4-1296-169E-D4CB-BC59429FB1B2}"/>
                </a:ext>
              </a:extLst>
            </p:cNvPr>
            <p:cNvSpPr/>
            <p:nvPr/>
          </p:nvSpPr>
          <p:spPr>
            <a:xfrm>
              <a:off x="3093304" y="978906"/>
              <a:ext cx="286416" cy="282708"/>
            </a:xfrm>
            <a:custGeom>
              <a:avLst/>
              <a:gdLst/>
              <a:ahLst/>
              <a:cxnLst/>
              <a:rect l="l" t="t" r="r" b="b"/>
              <a:pathLst>
                <a:path w="10275" h="10142" extrusionOk="0">
                  <a:moveTo>
                    <a:pt x="9408" y="1"/>
                  </a:moveTo>
                  <a:lnTo>
                    <a:pt x="4637" y="1268"/>
                  </a:lnTo>
                  <a:cubicBezTo>
                    <a:pt x="5071" y="3270"/>
                    <a:pt x="5138" y="6839"/>
                    <a:pt x="2236" y="7506"/>
                  </a:cubicBezTo>
                  <a:cubicBezTo>
                    <a:pt x="2236" y="7506"/>
                    <a:pt x="1" y="10141"/>
                    <a:pt x="4371" y="10141"/>
                  </a:cubicBezTo>
                  <a:cubicBezTo>
                    <a:pt x="9174" y="10141"/>
                    <a:pt x="10275" y="7506"/>
                    <a:pt x="10275" y="7506"/>
                  </a:cubicBezTo>
                  <a:cubicBezTo>
                    <a:pt x="8507" y="5771"/>
                    <a:pt x="8840" y="2569"/>
                    <a:pt x="9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>
              <a:extLst>
                <a:ext uri="{FF2B5EF4-FFF2-40B4-BE49-F238E27FC236}">
                  <a16:creationId xmlns:a16="http://schemas.microsoft.com/office/drawing/2014/main" id="{60B43B38-C859-CC83-8434-1624AA8271AF}"/>
                </a:ext>
              </a:extLst>
            </p:cNvPr>
            <p:cNvSpPr/>
            <p:nvPr/>
          </p:nvSpPr>
          <p:spPr>
            <a:xfrm>
              <a:off x="3218857" y="977986"/>
              <a:ext cx="135779" cy="154372"/>
            </a:xfrm>
            <a:custGeom>
              <a:avLst/>
              <a:gdLst/>
              <a:ahLst/>
              <a:cxnLst/>
              <a:rect l="l" t="t" r="r" b="b"/>
              <a:pathLst>
                <a:path w="4871" h="5538" extrusionOk="0">
                  <a:moveTo>
                    <a:pt x="4870" y="0"/>
                  </a:moveTo>
                  <a:lnTo>
                    <a:pt x="133" y="1301"/>
                  </a:lnTo>
                  <a:cubicBezTo>
                    <a:pt x="400" y="2469"/>
                    <a:pt x="534" y="4170"/>
                    <a:pt x="0" y="5537"/>
                  </a:cubicBezTo>
                  <a:cubicBezTo>
                    <a:pt x="434" y="5437"/>
                    <a:pt x="867" y="5304"/>
                    <a:pt x="1301" y="5104"/>
                  </a:cubicBezTo>
                  <a:cubicBezTo>
                    <a:pt x="2935" y="4337"/>
                    <a:pt x="3769" y="3136"/>
                    <a:pt x="4637" y="1368"/>
                  </a:cubicBezTo>
                  <a:cubicBezTo>
                    <a:pt x="4703" y="901"/>
                    <a:pt x="4803" y="434"/>
                    <a:pt x="4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>
              <a:extLst>
                <a:ext uri="{FF2B5EF4-FFF2-40B4-BE49-F238E27FC236}">
                  <a16:creationId xmlns:a16="http://schemas.microsoft.com/office/drawing/2014/main" id="{1A82D1F1-FAA2-9CEF-87DB-ED850283DA67}"/>
                </a:ext>
              </a:extLst>
            </p:cNvPr>
            <p:cNvSpPr/>
            <p:nvPr/>
          </p:nvSpPr>
          <p:spPr>
            <a:xfrm>
              <a:off x="3305328" y="933357"/>
              <a:ext cx="126246" cy="102329"/>
            </a:xfrm>
            <a:custGeom>
              <a:avLst/>
              <a:gdLst/>
              <a:ahLst/>
              <a:cxnLst/>
              <a:rect l="l" t="t" r="r" b="b"/>
              <a:pathLst>
                <a:path w="4529" h="3671" extrusionOk="0">
                  <a:moveTo>
                    <a:pt x="1749" y="0"/>
                  </a:moveTo>
                  <a:cubicBezTo>
                    <a:pt x="1577" y="0"/>
                    <a:pt x="1404" y="31"/>
                    <a:pt x="1234" y="100"/>
                  </a:cubicBezTo>
                  <a:cubicBezTo>
                    <a:pt x="267" y="534"/>
                    <a:pt x="0" y="1835"/>
                    <a:pt x="801" y="2602"/>
                  </a:cubicBezTo>
                  <a:cubicBezTo>
                    <a:pt x="1368" y="3236"/>
                    <a:pt x="2202" y="3636"/>
                    <a:pt x="3069" y="3669"/>
                  </a:cubicBezTo>
                  <a:cubicBezTo>
                    <a:pt x="3085" y="3670"/>
                    <a:pt x="3102" y="3670"/>
                    <a:pt x="3118" y="3670"/>
                  </a:cubicBezTo>
                  <a:cubicBezTo>
                    <a:pt x="4213" y="3670"/>
                    <a:pt x="4529" y="2555"/>
                    <a:pt x="3970" y="1601"/>
                  </a:cubicBezTo>
                  <a:cubicBezTo>
                    <a:pt x="3577" y="872"/>
                    <a:pt x="2665" y="0"/>
                    <a:pt x="1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>
              <a:extLst>
                <a:ext uri="{FF2B5EF4-FFF2-40B4-BE49-F238E27FC236}">
                  <a16:creationId xmlns:a16="http://schemas.microsoft.com/office/drawing/2014/main" id="{09167C1A-17FD-ED1F-F3E8-AD9A254DC538}"/>
                </a:ext>
              </a:extLst>
            </p:cNvPr>
            <p:cNvSpPr/>
            <p:nvPr/>
          </p:nvSpPr>
          <p:spPr>
            <a:xfrm>
              <a:off x="3119814" y="722169"/>
              <a:ext cx="326221" cy="381107"/>
            </a:xfrm>
            <a:custGeom>
              <a:avLst/>
              <a:gdLst/>
              <a:ahLst/>
              <a:cxnLst/>
              <a:rect l="l" t="t" r="r" b="b"/>
              <a:pathLst>
                <a:path w="11703" h="13672" extrusionOk="0">
                  <a:moveTo>
                    <a:pt x="6268" y="1"/>
                  </a:moveTo>
                  <a:cubicBezTo>
                    <a:pt x="6002" y="1"/>
                    <a:pt x="5730" y="23"/>
                    <a:pt x="5454" y="71"/>
                  </a:cubicBezTo>
                  <a:cubicBezTo>
                    <a:pt x="1785" y="671"/>
                    <a:pt x="84" y="5641"/>
                    <a:pt x="51" y="8877"/>
                  </a:cubicBezTo>
                  <a:cubicBezTo>
                    <a:pt x="0" y="11568"/>
                    <a:pt x="2149" y="13671"/>
                    <a:pt x="4583" y="13671"/>
                  </a:cubicBezTo>
                  <a:cubicBezTo>
                    <a:pt x="5377" y="13671"/>
                    <a:pt x="6201" y="13447"/>
                    <a:pt x="6989" y="12947"/>
                  </a:cubicBezTo>
                  <a:cubicBezTo>
                    <a:pt x="9124" y="11579"/>
                    <a:pt x="9591" y="9544"/>
                    <a:pt x="10658" y="6175"/>
                  </a:cubicBezTo>
                  <a:cubicBezTo>
                    <a:pt x="11703" y="3102"/>
                    <a:pt x="9379" y="1"/>
                    <a:pt x="6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30">
              <a:extLst>
                <a:ext uri="{FF2B5EF4-FFF2-40B4-BE49-F238E27FC236}">
                  <a16:creationId xmlns:a16="http://schemas.microsoft.com/office/drawing/2014/main" id="{EC9EDF66-1A4C-2EF3-E5B6-21D30A81A2D5}"/>
                </a:ext>
              </a:extLst>
            </p:cNvPr>
            <p:cNvGrpSpPr/>
            <p:nvPr/>
          </p:nvGrpSpPr>
          <p:grpSpPr>
            <a:xfrm>
              <a:off x="3194661" y="748986"/>
              <a:ext cx="212047" cy="132546"/>
              <a:chOff x="3194661" y="748986"/>
              <a:chExt cx="212047" cy="132546"/>
            </a:xfrm>
          </p:grpSpPr>
          <p:sp>
            <p:nvSpPr>
              <p:cNvPr id="315" name="Google Shape;315;p30">
                <a:extLst>
                  <a:ext uri="{FF2B5EF4-FFF2-40B4-BE49-F238E27FC236}">
                    <a16:creationId xmlns:a16="http://schemas.microsoft.com/office/drawing/2014/main" id="{48AD3735-2F98-A21B-8985-047C82A58B94}"/>
                  </a:ext>
                </a:extLst>
              </p:cNvPr>
              <p:cNvSpPr/>
              <p:nvPr/>
            </p:nvSpPr>
            <p:spPr>
              <a:xfrm>
                <a:off x="3194661" y="748986"/>
                <a:ext cx="183222" cy="12323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4421" extrusionOk="0">
                    <a:moveTo>
                      <a:pt x="2794" y="0"/>
                    </a:moveTo>
                    <a:cubicBezTo>
                      <a:pt x="2774" y="0"/>
                      <a:pt x="2754" y="3"/>
                      <a:pt x="2736" y="9"/>
                    </a:cubicBezTo>
                    <a:cubicBezTo>
                      <a:pt x="2636" y="9"/>
                      <a:pt x="2536" y="76"/>
                      <a:pt x="2469" y="176"/>
                    </a:cubicBezTo>
                    <a:cubicBezTo>
                      <a:pt x="2420" y="127"/>
                      <a:pt x="2336" y="96"/>
                      <a:pt x="2255" y="96"/>
                    </a:cubicBezTo>
                    <a:cubicBezTo>
                      <a:pt x="2225" y="96"/>
                      <a:pt x="2196" y="100"/>
                      <a:pt x="2169" y="109"/>
                    </a:cubicBezTo>
                    <a:cubicBezTo>
                      <a:pt x="2069" y="143"/>
                      <a:pt x="1969" y="209"/>
                      <a:pt x="1902" y="310"/>
                    </a:cubicBezTo>
                    <a:cubicBezTo>
                      <a:pt x="1863" y="270"/>
                      <a:pt x="1801" y="254"/>
                      <a:pt x="1736" y="254"/>
                    </a:cubicBezTo>
                    <a:cubicBezTo>
                      <a:pt x="1691" y="254"/>
                      <a:pt x="1643" y="262"/>
                      <a:pt x="1602" y="276"/>
                    </a:cubicBezTo>
                    <a:cubicBezTo>
                      <a:pt x="1502" y="343"/>
                      <a:pt x="1402" y="443"/>
                      <a:pt x="1402" y="543"/>
                    </a:cubicBezTo>
                    <a:cubicBezTo>
                      <a:pt x="1346" y="529"/>
                      <a:pt x="1297" y="521"/>
                      <a:pt x="1251" y="521"/>
                    </a:cubicBezTo>
                    <a:cubicBezTo>
                      <a:pt x="1185" y="521"/>
                      <a:pt x="1127" y="537"/>
                      <a:pt x="1068" y="576"/>
                    </a:cubicBezTo>
                    <a:cubicBezTo>
                      <a:pt x="968" y="643"/>
                      <a:pt x="901" y="743"/>
                      <a:pt x="901" y="843"/>
                    </a:cubicBezTo>
                    <a:cubicBezTo>
                      <a:pt x="801" y="843"/>
                      <a:pt x="668" y="843"/>
                      <a:pt x="601" y="943"/>
                    </a:cubicBezTo>
                    <a:cubicBezTo>
                      <a:pt x="501" y="1010"/>
                      <a:pt x="434" y="1143"/>
                      <a:pt x="468" y="1277"/>
                    </a:cubicBezTo>
                    <a:cubicBezTo>
                      <a:pt x="301" y="1277"/>
                      <a:pt x="201" y="1344"/>
                      <a:pt x="134" y="1477"/>
                    </a:cubicBezTo>
                    <a:cubicBezTo>
                      <a:pt x="67" y="1610"/>
                      <a:pt x="67" y="1777"/>
                      <a:pt x="168" y="1911"/>
                    </a:cubicBezTo>
                    <a:cubicBezTo>
                      <a:pt x="67" y="1977"/>
                      <a:pt x="1" y="2144"/>
                      <a:pt x="34" y="2278"/>
                    </a:cubicBezTo>
                    <a:cubicBezTo>
                      <a:pt x="34" y="2411"/>
                      <a:pt x="134" y="2544"/>
                      <a:pt x="268" y="2578"/>
                    </a:cubicBezTo>
                    <a:cubicBezTo>
                      <a:pt x="234" y="2711"/>
                      <a:pt x="268" y="2845"/>
                      <a:pt x="368" y="2978"/>
                    </a:cubicBezTo>
                    <a:cubicBezTo>
                      <a:pt x="431" y="3042"/>
                      <a:pt x="508" y="3065"/>
                      <a:pt x="590" y="3065"/>
                    </a:cubicBezTo>
                    <a:cubicBezTo>
                      <a:pt x="637" y="3065"/>
                      <a:pt x="686" y="3057"/>
                      <a:pt x="735" y="3045"/>
                    </a:cubicBezTo>
                    <a:cubicBezTo>
                      <a:pt x="781" y="3207"/>
                      <a:pt x="924" y="3305"/>
                      <a:pt x="1074" y="3305"/>
                    </a:cubicBezTo>
                    <a:cubicBezTo>
                      <a:pt x="1140" y="3305"/>
                      <a:pt x="1207" y="3286"/>
                      <a:pt x="1268" y="3245"/>
                    </a:cubicBezTo>
                    <a:cubicBezTo>
                      <a:pt x="1302" y="3312"/>
                      <a:pt x="1368" y="3412"/>
                      <a:pt x="1468" y="3445"/>
                    </a:cubicBezTo>
                    <a:cubicBezTo>
                      <a:pt x="1569" y="3445"/>
                      <a:pt x="1702" y="3445"/>
                      <a:pt x="1769" y="3378"/>
                    </a:cubicBezTo>
                    <a:cubicBezTo>
                      <a:pt x="1802" y="3478"/>
                      <a:pt x="1902" y="3545"/>
                      <a:pt x="2002" y="3579"/>
                    </a:cubicBezTo>
                    <a:cubicBezTo>
                      <a:pt x="2102" y="3579"/>
                      <a:pt x="2202" y="3579"/>
                      <a:pt x="2269" y="3512"/>
                    </a:cubicBezTo>
                    <a:cubicBezTo>
                      <a:pt x="2336" y="3612"/>
                      <a:pt x="2402" y="3679"/>
                      <a:pt x="2503" y="3712"/>
                    </a:cubicBezTo>
                    <a:cubicBezTo>
                      <a:pt x="2529" y="3721"/>
                      <a:pt x="2556" y="3725"/>
                      <a:pt x="2583" y="3725"/>
                    </a:cubicBezTo>
                    <a:cubicBezTo>
                      <a:pt x="2656" y="3725"/>
                      <a:pt x="2729" y="3694"/>
                      <a:pt x="2803" y="3645"/>
                    </a:cubicBezTo>
                    <a:cubicBezTo>
                      <a:pt x="2836" y="3745"/>
                      <a:pt x="2903" y="3812"/>
                      <a:pt x="3003" y="3845"/>
                    </a:cubicBezTo>
                    <a:cubicBezTo>
                      <a:pt x="3030" y="3854"/>
                      <a:pt x="3057" y="3858"/>
                      <a:pt x="3083" y="3858"/>
                    </a:cubicBezTo>
                    <a:cubicBezTo>
                      <a:pt x="3157" y="3858"/>
                      <a:pt x="3230" y="3827"/>
                      <a:pt x="3303" y="3779"/>
                    </a:cubicBezTo>
                    <a:cubicBezTo>
                      <a:pt x="3336" y="3879"/>
                      <a:pt x="3437" y="3945"/>
                      <a:pt x="3537" y="3979"/>
                    </a:cubicBezTo>
                    <a:cubicBezTo>
                      <a:pt x="3556" y="3989"/>
                      <a:pt x="3581" y="3993"/>
                      <a:pt x="3609" y="3993"/>
                    </a:cubicBezTo>
                    <a:cubicBezTo>
                      <a:pt x="3676" y="3993"/>
                      <a:pt x="3756" y="3969"/>
                      <a:pt x="3803" y="3945"/>
                    </a:cubicBezTo>
                    <a:cubicBezTo>
                      <a:pt x="3837" y="4012"/>
                      <a:pt x="3937" y="4079"/>
                      <a:pt x="4037" y="4112"/>
                    </a:cubicBezTo>
                    <a:cubicBezTo>
                      <a:pt x="4078" y="4126"/>
                      <a:pt x="4120" y="4134"/>
                      <a:pt x="4159" y="4134"/>
                    </a:cubicBezTo>
                    <a:cubicBezTo>
                      <a:pt x="4214" y="4134"/>
                      <a:pt x="4265" y="4118"/>
                      <a:pt x="4304" y="4079"/>
                    </a:cubicBezTo>
                    <a:cubicBezTo>
                      <a:pt x="4368" y="4208"/>
                      <a:pt x="4489" y="4282"/>
                      <a:pt x="4620" y="4282"/>
                    </a:cubicBezTo>
                    <a:cubicBezTo>
                      <a:pt x="4692" y="4282"/>
                      <a:pt x="4767" y="4260"/>
                      <a:pt x="4838" y="4212"/>
                    </a:cubicBezTo>
                    <a:cubicBezTo>
                      <a:pt x="4871" y="4312"/>
                      <a:pt x="4938" y="4379"/>
                      <a:pt x="5038" y="4412"/>
                    </a:cubicBezTo>
                    <a:lnTo>
                      <a:pt x="5071" y="4412"/>
                    </a:lnTo>
                    <a:cubicBezTo>
                      <a:pt x="5094" y="4418"/>
                      <a:pt x="5117" y="4421"/>
                      <a:pt x="5140" y="4421"/>
                    </a:cubicBezTo>
                    <a:cubicBezTo>
                      <a:pt x="5249" y="4421"/>
                      <a:pt x="5355" y="4356"/>
                      <a:pt x="5438" y="4246"/>
                    </a:cubicBezTo>
                    <a:cubicBezTo>
                      <a:pt x="5513" y="4321"/>
                      <a:pt x="5607" y="4358"/>
                      <a:pt x="5705" y="4358"/>
                    </a:cubicBezTo>
                    <a:cubicBezTo>
                      <a:pt x="5738" y="4358"/>
                      <a:pt x="5772" y="4354"/>
                      <a:pt x="5805" y="4346"/>
                    </a:cubicBezTo>
                    <a:cubicBezTo>
                      <a:pt x="5938" y="4279"/>
                      <a:pt x="6005" y="4146"/>
                      <a:pt x="6038" y="4012"/>
                    </a:cubicBezTo>
                    <a:cubicBezTo>
                      <a:pt x="6172" y="4012"/>
                      <a:pt x="6305" y="3945"/>
                      <a:pt x="6372" y="3812"/>
                    </a:cubicBezTo>
                    <a:cubicBezTo>
                      <a:pt x="6472" y="3679"/>
                      <a:pt x="6472" y="3545"/>
                      <a:pt x="6372" y="3412"/>
                    </a:cubicBezTo>
                    <a:cubicBezTo>
                      <a:pt x="6505" y="3312"/>
                      <a:pt x="6572" y="3178"/>
                      <a:pt x="6572" y="3045"/>
                    </a:cubicBezTo>
                    <a:cubicBezTo>
                      <a:pt x="6539" y="2911"/>
                      <a:pt x="6472" y="2778"/>
                      <a:pt x="6372" y="2745"/>
                    </a:cubicBezTo>
                    <a:cubicBezTo>
                      <a:pt x="6439" y="2645"/>
                      <a:pt x="6439" y="2511"/>
                      <a:pt x="6405" y="2411"/>
                    </a:cubicBezTo>
                    <a:cubicBezTo>
                      <a:pt x="6372" y="2278"/>
                      <a:pt x="6272" y="2211"/>
                      <a:pt x="6172" y="2178"/>
                    </a:cubicBezTo>
                    <a:cubicBezTo>
                      <a:pt x="6205" y="2077"/>
                      <a:pt x="6205" y="1944"/>
                      <a:pt x="6172" y="1844"/>
                    </a:cubicBezTo>
                    <a:cubicBezTo>
                      <a:pt x="6105" y="1744"/>
                      <a:pt x="6005" y="1677"/>
                      <a:pt x="5905" y="1677"/>
                    </a:cubicBezTo>
                    <a:cubicBezTo>
                      <a:pt x="5938" y="1577"/>
                      <a:pt x="5905" y="1444"/>
                      <a:pt x="5838" y="1344"/>
                    </a:cubicBezTo>
                    <a:cubicBezTo>
                      <a:pt x="5772" y="1277"/>
                      <a:pt x="5671" y="1210"/>
                      <a:pt x="5538" y="1210"/>
                    </a:cubicBezTo>
                    <a:cubicBezTo>
                      <a:pt x="5571" y="1110"/>
                      <a:pt x="5505" y="977"/>
                      <a:pt x="5438" y="910"/>
                    </a:cubicBezTo>
                    <a:cubicBezTo>
                      <a:pt x="5365" y="861"/>
                      <a:pt x="5291" y="830"/>
                      <a:pt x="5218" y="830"/>
                    </a:cubicBezTo>
                    <a:cubicBezTo>
                      <a:pt x="5191" y="830"/>
                      <a:pt x="5165" y="834"/>
                      <a:pt x="5138" y="843"/>
                    </a:cubicBezTo>
                    <a:cubicBezTo>
                      <a:pt x="5138" y="710"/>
                      <a:pt x="5071" y="610"/>
                      <a:pt x="4971" y="543"/>
                    </a:cubicBezTo>
                    <a:cubicBezTo>
                      <a:pt x="4912" y="504"/>
                      <a:pt x="4854" y="488"/>
                      <a:pt x="4795" y="488"/>
                    </a:cubicBezTo>
                    <a:cubicBezTo>
                      <a:pt x="4754" y="488"/>
                      <a:pt x="4712" y="496"/>
                      <a:pt x="4671" y="510"/>
                    </a:cubicBezTo>
                    <a:cubicBezTo>
                      <a:pt x="4637" y="410"/>
                      <a:pt x="4571" y="310"/>
                      <a:pt x="4471" y="276"/>
                    </a:cubicBezTo>
                    <a:cubicBezTo>
                      <a:pt x="4432" y="251"/>
                      <a:pt x="4389" y="240"/>
                      <a:pt x="4345" y="240"/>
                    </a:cubicBezTo>
                    <a:cubicBezTo>
                      <a:pt x="4273" y="240"/>
                      <a:pt x="4199" y="268"/>
                      <a:pt x="4137" y="310"/>
                    </a:cubicBezTo>
                    <a:cubicBezTo>
                      <a:pt x="4104" y="176"/>
                      <a:pt x="4004" y="109"/>
                      <a:pt x="3904" y="76"/>
                    </a:cubicBezTo>
                    <a:cubicBezTo>
                      <a:pt x="3879" y="68"/>
                      <a:pt x="3851" y="63"/>
                      <a:pt x="3824" y="63"/>
                    </a:cubicBezTo>
                    <a:cubicBezTo>
                      <a:pt x="3741" y="63"/>
                      <a:pt x="3653" y="101"/>
                      <a:pt x="3603" y="176"/>
                    </a:cubicBezTo>
                    <a:cubicBezTo>
                      <a:pt x="3537" y="76"/>
                      <a:pt x="3437" y="9"/>
                      <a:pt x="3336" y="9"/>
                    </a:cubicBezTo>
                    <a:cubicBezTo>
                      <a:pt x="3312" y="3"/>
                      <a:pt x="3289" y="0"/>
                      <a:pt x="3266" y="0"/>
                    </a:cubicBezTo>
                    <a:cubicBezTo>
                      <a:pt x="3167" y="0"/>
                      <a:pt x="3091" y="55"/>
                      <a:pt x="3036" y="109"/>
                    </a:cubicBezTo>
                    <a:cubicBezTo>
                      <a:pt x="2982" y="55"/>
                      <a:pt x="2883" y="0"/>
                      <a:pt x="2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>
                <a:extLst>
                  <a:ext uri="{FF2B5EF4-FFF2-40B4-BE49-F238E27FC236}">
                    <a16:creationId xmlns:a16="http://schemas.microsoft.com/office/drawing/2014/main" id="{35EA7982-99FA-3647-10C6-E58D438AFDC6}"/>
                  </a:ext>
                </a:extLst>
              </p:cNvPr>
              <p:cNvSpPr/>
              <p:nvPr/>
            </p:nvSpPr>
            <p:spPr>
              <a:xfrm>
                <a:off x="3245813" y="761307"/>
                <a:ext cx="160894" cy="12022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313" extrusionOk="0">
                    <a:moveTo>
                      <a:pt x="2502" y="1"/>
                    </a:moveTo>
                    <a:cubicBezTo>
                      <a:pt x="2402" y="34"/>
                      <a:pt x="2302" y="101"/>
                      <a:pt x="2269" y="201"/>
                    </a:cubicBezTo>
                    <a:cubicBezTo>
                      <a:pt x="2220" y="152"/>
                      <a:pt x="2135" y="121"/>
                      <a:pt x="2067" y="121"/>
                    </a:cubicBezTo>
                    <a:cubicBezTo>
                      <a:pt x="2042" y="121"/>
                      <a:pt x="2020" y="125"/>
                      <a:pt x="2002" y="134"/>
                    </a:cubicBezTo>
                    <a:cubicBezTo>
                      <a:pt x="1868" y="168"/>
                      <a:pt x="1802" y="234"/>
                      <a:pt x="1768" y="368"/>
                    </a:cubicBezTo>
                    <a:cubicBezTo>
                      <a:pt x="1718" y="335"/>
                      <a:pt x="1668" y="318"/>
                      <a:pt x="1622" y="318"/>
                    </a:cubicBezTo>
                    <a:cubicBezTo>
                      <a:pt x="1577" y="318"/>
                      <a:pt x="1535" y="335"/>
                      <a:pt x="1501" y="368"/>
                    </a:cubicBezTo>
                    <a:cubicBezTo>
                      <a:pt x="1401" y="401"/>
                      <a:pt x="1301" y="501"/>
                      <a:pt x="1301" y="601"/>
                    </a:cubicBezTo>
                    <a:cubicBezTo>
                      <a:pt x="1260" y="588"/>
                      <a:pt x="1218" y="579"/>
                      <a:pt x="1177" y="579"/>
                    </a:cubicBezTo>
                    <a:cubicBezTo>
                      <a:pt x="1118" y="579"/>
                      <a:pt x="1060" y="596"/>
                      <a:pt x="1001" y="635"/>
                    </a:cubicBezTo>
                    <a:cubicBezTo>
                      <a:pt x="934" y="735"/>
                      <a:pt x="868" y="835"/>
                      <a:pt x="834" y="935"/>
                    </a:cubicBezTo>
                    <a:cubicBezTo>
                      <a:pt x="809" y="927"/>
                      <a:pt x="784" y="922"/>
                      <a:pt x="760" y="922"/>
                    </a:cubicBezTo>
                    <a:cubicBezTo>
                      <a:pt x="686" y="922"/>
                      <a:pt x="617" y="960"/>
                      <a:pt x="567" y="1035"/>
                    </a:cubicBezTo>
                    <a:cubicBezTo>
                      <a:pt x="501" y="1102"/>
                      <a:pt x="434" y="1235"/>
                      <a:pt x="434" y="1369"/>
                    </a:cubicBezTo>
                    <a:cubicBezTo>
                      <a:pt x="301" y="1369"/>
                      <a:pt x="201" y="1469"/>
                      <a:pt x="167" y="1569"/>
                    </a:cubicBezTo>
                    <a:cubicBezTo>
                      <a:pt x="100" y="1702"/>
                      <a:pt x="100" y="1869"/>
                      <a:pt x="167" y="2002"/>
                    </a:cubicBezTo>
                    <a:cubicBezTo>
                      <a:pt x="67" y="2102"/>
                      <a:pt x="0" y="2236"/>
                      <a:pt x="0" y="2369"/>
                    </a:cubicBezTo>
                    <a:cubicBezTo>
                      <a:pt x="34" y="2503"/>
                      <a:pt x="100" y="2603"/>
                      <a:pt x="234" y="2670"/>
                    </a:cubicBezTo>
                    <a:cubicBezTo>
                      <a:pt x="167" y="2803"/>
                      <a:pt x="201" y="2936"/>
                      <a:pt x="301" y="3036"/>
                    </a:cubicBezTo>
                    <a:cubicBezTo>
                      <a:pt x="344" y="3101"/>
                      <a:pt x="415" y="3138"/>
                      <a:pt x="486" y="3138"/>
                    </a:cubicBezTo>
                    <a:cubicBezTo>
                      <a:pt x="526" y="3138"/>
                      <a:pt x="565" y="3127"/>
                      <a:pt x="601" y="3103"/>
                    </a:cubicBezTo>
                    <a:cubicBezTo>
                      <a:pt x="634" y="3203"/>
                      <a:pt x="701" y="3303"/>
                      <a:pt x="834" y="3337"/>
                    </a:cubicBezTo>
                    <a:cubicBezTo>
                      <a:pt x="852" y="3346"/>
                      <a:pt x="872" y="3350"/>
                      <a:pt x="894" y="3350"/>
                    </a:cubicBezTo>
                    <a:cubicBezTo>
                      <a:pt x="952" y="3350"/>
                      <a:pt x="1019" y="3319"/>
                      <a:pt x="1068" y="3270"/>
                    </a:cubicBezTo>
                    <a:cubicBezTo>
                      <a:pt x="1101" y="3370"/>
                      <a:pt x="1168" y="3437"/>
                      <a:pt x="1268" y="3470"/>
                    </a:cubicBezTo>
                    <a:cubicBezTo>
                      <a:pt x="1286" y="3479"/>
                      <a:pt x="1306" y="3483"/>
                      <a:pt x="1327" y="3483"/>
                    </a:cubicBezTo>
                    <a:cubicBezTo>
                      <a:pt x="1386" y="3483"/>
                      <a:pt x="1453" y="3452"/>
                      <a:pt x="1501" y="3403"/>
                    </a:cubicBezTo>
                    <a:cubicBezTo>
                      <a:pt x="1535" y="3503"/>
                      <a:pt x="1602" y="3570"/>
                      <a:pt x="1702" y="3570"/>
                    </a:cubicBezTo>
                    <a:cubicBezTo>
                      <a:pt x="1731" y="3580"/>
                      <a:pt x="1757" y="3584"/>
                      <a:pt x="1783" y="3584"/>
                    </a:cubicBezTo>
                    <a:cubicBezTo>
                      <a:pt x="1844" y="3584"/>
                      <a:pt x="1898" y="3560"/>
                      <a:pt x="1968" y="3537"/>
                    </a:cubicBezTo>
                    <a:cubicBezTo>
                      <a:pt x="1968" y="3604"/>
                      <a:pt x="2035" y="3670"/>
                      <a:pt x="2135" y="3704"/>
                    </a:cubicBezTo>
                    <a:cubicBezTo>
                      <a:pt x="2162" y="3713"/>
                      <a:pt x="2189" y="3717"/>
                      <a:pt x="2215" y="3717"/>
                    </a:cubicBezTo>
                    <a:cubicBezTo>
                      <a:pt x="2287" y="3717"/>
                      <a:pt x="2353" y="3686"/>
                      <a:pt x="2402" y="3637"/>
                    </a:cubicBezTo>
                    <a:cubicBezTo>
                      <a:pt x="2435" y="3737"/>
                      <a:pt x="2502" y="3804"/>
                      <a:pt x="2569" y="3837"/>
                    </a:cubicBezTo>
                    <a:cubicBezTo>
                      <a:pt x="2669" y="3837"/>
                      <a:pt x="2769" y="3837"/>
                      <a:pt x="2836" y="3770"/>
                    </a:cubicBezTo>
                    <a:cubicBezTo>
                      <a:pt x="2869" y="3870"/>
                      <a:pt x="2936" y="3937"/>
                      <a:pt x="3036" y="3937"/>
                    </a:cubicBezTo>
                    <a:cubicBezTo>
                      <a:pt x="3054" y="3946"/>
                      <a:pt x="3074" y="3950"/>
                      <a:pt x="3095" y="3950"/>
                    </a:cubicBezTo>
                    <a:cubicBezTo>
                      <a:pt x="3154" y="3950"/>
                      <a:pt x="3221" y="3919"/>
                      <a:pt x="3269" y="3870"/>
                    </a:cubicBezTo>
                    <a:cubicBezTo>
                      <a:pt x="3303" y="3970"/>
                      <a:pt x="3369" y="4037"/>
                      <a:pt x="3470" y="4071"/>
                    </a:cubicBezTo>
                    <a:cubicBezTo>
                      <a:pt x="3496" y="4079"/>
                      <a:pt x="3521" y="4084"/>
                      <a:pt x="3544" y="4084"/>
                    </a:cubicBezTo>
                    <a:cubicBezTo>
                      <a:pt x="3608" y="4084"/>
                      <a:pt x="3663" y="4053"/>
                      <a:pt x="3736" y="4004"/>
                    </a:cubicBezTo>
                    <a:cubicBezTo>
                      <a:pt x="3736" y="4104"/>
                      <a:pt x="3803" y="4171"/>
                      <a:pt x="3903" y="4204"/>
                    </a:cubicBezTo>
                    <a:cubicBezTo>
                      <a:pt x="3964" y="4155"/>
                      <a:pt x="4035" y="4133"/>
                      <a:pt x="4101" y="4133"/>
                    </a:cubicBezTo>
                    <a:cubicBezTo>
                      <a:pt x="4214" y="4133"/>
                      <a:pt x="4316" y="4198"/>
                      <a:pt x="4337" y="4304"/>
                    </a:cubicBezTo>
                    <a:cubicBezTo>
                      <a:pt x="4360" y="4310"/>
                      <a:pt x="4384" y="4313"/>
                      <a:pt x="4407" y="4313"/>
                    </a:cubicBezTo>
                    <a:cubicBezTo>
                      <a:pt x="4515" y="4313"/>
                      <a:pt x="4615" y="4253"/>
                      <a:pt x="4670" y="4171"/>
                    </a:cubicBezTo>
                    <a:cubicBezTo>
                      <a:pt x="4725" y="4226"/>
                      <a:pt x="4791" y="4250"/>
                      <a:pt x="4855" y="4250"/>
                    </a:cubicBezTo>
                    <a:cubicBezTo>
                      <a:pt x="4907" y="4250"/>
                      <a:pt x="4959" y="4234"/>
                      <a:pt x="5004" y="4204"/>
                    </a:cubicBezTo>
                    <a:cubicBezTo>
                      <a:pt x="5104" y="4137"/>
                      <a:pt x="5204" y="4037"/>
                      <a:pt x="5204" y="3870"/>
                    </a:cubicBezTo>
                    <a:cubicBezTo>
                      <a:pt x="5222" y="3875"/>
                      <a:pt x="5240" y="3877"/>
                      <a:pt x="5258" y="3877"/>
                    </a:cubicBezTo>
                    <a:cubicBezTo>
                      <a:pt x="5372" y="3877"/>
                      <a:pt x="5480" y="3790"/>
                      <a:pt x="5538" y="3704"/>
                    </a:cubicBezTo>
                    <a:cubicBezTo>
                      <a:pt x="5638" y="3570"/>
                      <a:pt x="5638" y="3403"/>
                      <a:pt x="5571" y="3237"/>
                    </a:cubicBezTo>
                    <a:cubicBezTo>
                      <a:pt x="5671" y="3170"/>
                      <a:pt x="5771" y="3036"/>
                      <a:pt x="5738" y="2870"/>
                    </a:cubicBezTo>
                    <a:cubicBezTo>
                      <a:pt x="5738" y="2770"/>
                      <a:pt x="5704" y="2636"/>
                      <a:pt x="5604" y="2569"/>
                    </a:cubicBezTo>
                    <a:cubicBezTo>
                      <a:pt x="5638" y="2469"/>
                      <a:pt x="5671" y="2369"/>
                      <a:pt x="5638" y="2236"/>
                    </a:cubicBezTo>
                    <a:cubicBezTo>
                      <a:pt x="5604" y="2136"/>
                      <a:pt x="5538" y="2069"/>
                      <a:pt x="5438" y="2036"/>
                    </a:cubicBezTo>
                    <a:cubicBezTo>
                      <a:pt x="5471" y="1936"/>
                      <a:pt x="5471" y="1836"/>
                      <a:pt x="5438" y="1702"/>
                    </a:cubicBezTo>
                    <a:cubicBezTo>
                      <a:pt x="5404" y="1635"/>
                      <a:pt x="5304" y="1569"/>
                      <a:pt x="5204" y="1535"/>
                    </a:cubicBezTo>
                    <a:cubicBezTo>
                      <a:pt x="5237" y="1435"/>
                      <a:pt x="5204" y="1335"/>
                      <a:pt x="5171" y="1235"/>
                    </a:cubicBezTo>
                    <a:cubicBezTo>
                      <a:pt x="5104" y="1135"/>
                      <a:pt x="5004" y="1102"/>
                      <a:pt x="4904" y="1102"/>
                    </a:cubicBezTo>
                    <a:cubicBezTo>
                      <a:pt x="4937" y="1002"/>
                      <a:pt x="4904" y="902"/>
                      <a:pt x="4837" y="802"/>
                    </a:cubicBezTo>
                    <a:cubicBezTo>
                      <a:pt x="4788" y="753"/>
                      <a:pt x="4704" y="722"/>
                      <a:pt x="4636" y="722"/>
                    </a:cubicBezTo>
                    <a:cubicBezTo>
                      <a:pt x="4611" y="722"/>
                      <a:pt x="4588" y="726"/>
                      <a:pt x="4570" y="735"/>
                    </a:cubicBezTo>
                    <a:cubicBezTo>
                      <a:pt x="4570" y="635"/>
                      <a:pt x="4504" y="535"/>
                      <a:pt x="4437" y="468"/>
                    </a:cubicBezTo>
                    <a:cubicBezTo>
                      <a:pt x="4387" y="435"/>
                      <a:pt x="4337" y="418"/>
                      <a:pt x="4291" y="418"/>
                    </a:cubicBezTo>
                    <a:cubicBezTo>
                      <a:pt x="4245" y="418"/>
                      <a:pt x="4203" y="435"/>
                      <a:pt x="4170" y="468"/>
                    </a:cubicBezTo>
                    <a:cubicBezTo>
                      <a:pt x="4137" y="368"/>
                      <a:pt x="4070" y="268"/>
                      <a:pt x="4003" y="234"/>
                    </a:cubicBezTo>
                    <a:cubicBezTo>
                      <a:pt x="3965" y="209"/>
                      <a:pt x="3927" y="198"/>
                      <a:pt x="3889" y="198"/>
                    </a:cubicBezTo>
                    <a:cubicBezTo>
                      <a:pt x="3827" y="198"/>
                      <a:pt x="3765" y="227"/>
                      <a:pt x="3703" y="268"/>
                    </a:cubicBezTo>
                    <a:cubicBezTo>
                      <a:pt x="3670" y="168"/>
                      <a:pt x="3603" y="68"/>
                      <a:pt x="3503" y="68"/>
                    </a:cubicBezTo>
                    <a:cubicBezTo>
                      <a:pt x="3476" y="59"/>
                      <a:pt x="3449" y="55"/>
                      <a:pt x="3423" y="55"/>
                    </a:cubicBezTo>
                    <a:cubicBezTo>
                      <a:pt x="3352" y="55"/>
                      <a:pt x="3285" y="86"/>
                      <a:pt x="3236" y="134"/>
                    </a:cubicBezTo>
                    <a:cubicBezTo>
                      <a:pt x="3203" y="68"/>
                      <a:pt x="3103" y="1"/>
                      <a:pt x="3003" y="1"/>
                    </a:cubicBezTo>
                    <a:cubicBezTo>
                      <a:pt x="2902" y="1"/>
                      <a:pt x="2802" y="34"/>
                      <a:pt x="2736" y="134"/>
                    </a:cubicBezTo>
                    <a:cubicBezTo>
                      <a:pt x="2702" y="34"/>
                      <a:pt x="2602" y="1"/>
                      <a:pt x="2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7" name="Google Shape;317;p30">
              <a:extLst>
                <a:ext uri="{FF2B5EF4-FFF2-40B4-BE49-F238E27FC236}">
                  <a16:creationId xmlns:a16="http://schemas.microsoft.com/office/drawing/2014/main" id="{DE7E624F-F599-3ED8-05C2-511D760C4C26}"/>
                </a:ext>
              </a:extLst>
            </p:cNvPr>
            <p:cNvSpPr/>
            <p:nvPr/>
          </p:nvSpPr>
          <p:spPr>
            <a:xfrm>
              <a:off x="3386224" y="1157451"/>
              <a:ext cx="747607" cy="274541"/>
            </a:xfrm>
            <a:custGeom>
              <a:avLst/>
              <a:gdLst/>
              <a:ahLst/>
              <a:cxnLst/>
              <a:rect l="l" t="t" r="r" b="b"/>
              <a:pathLst>
                <a:path w="26820" h="9849" extrusionOk="0">
                  <a:moveTo>
                    <a:pt x="24585" y="0"/>
                  </a:moveTo>
                  <a:cubicBezTo>
                    <a:pt x="22183" y="1735"/>
                    <a:pt x="17279" y="3469"/>
                    <a:pt x="15078" y="4503"/>
                  </a:cubicBezTo>
                  <a:cubicBezTo>
                    <a:pt x="14950" y="4562"/>
                    <a:pt x="14765" y="4588"/>
                    <a:pt x="14530" y="4588"/>
                  </a:cubicBezTo>
                  <a:cubicBezTo>
                    <a:pt x="12617" y="4588"/>
                    <a:pt x="7461" y="2797"/>
                    <a:pt x="4370" y="1668"/>
                  </a:cubicBezTo>
                  <a:cubicBezTo>
                    <a:pt x="4071" y="1556"/>
                    <a:pt x="3761" y="1502"/>
                    <a:pt x="3456" y="1502"/>
                  </a:cubicBezTo>
                  <a:cubicBezTo>
                    <a:pt x="2399" y="1502"/>
                    <a:pt x="1389" y="2142"/>
                    <a:pt x="1001" y="3202"/>
                  </a:cubicBezTo>
                  <a:lnTo>
                    <a:pt x="567" y="4203"/>
                  </a:lnTo>
                  <a:cubicBezTo>
                    <a:pt x="0" y="5704"/>
                    <a:pt x="834" y="7372"/>
                    <a:pt x="2369" y="7772"/>
                  </a:cubicBezTo>
                  <a:cubicBezTo>
                    <a:pt x="5573" y="8619"/>
                    <a:pt x="10749" y="9848"/>
                    <a:pt x="14224" y="9848"/>
                  </a:cubicBezTo>
                  <a:cubicBezTo>
                    <a:pt x="14584" y="9848"/>
                    <a:pt x="14925" y="9835"/>
                    <a:pt x="15245" y="9807"/>
                  </a:cubicBezTo>
                  <a:cubicBezTo>
                    <a:pt x="17446" y="9607"/>
                    <a:pt x="24818" y="5004"/>
                    <a:pt x="26819" y="1268"/>
                  </a:cubicBezTo>
                  <a:cubicBezTo>
                    <a:pt x="26553" y="801"/>
                    <a:pt x="25152" y="100"/>
                    <a:pt x="2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>
              <a:extLst>
                <a:ext uri="{FF2B5EF4-FFF2-40B4-BE49-F238E27FC236}">
                  <a16:creationId xmlns:a16="http://schemas.microsoft.com/office/drawing/2014/main" id="{5811B5B2-C7D1-B16A-B70D-3A65238FB510}"/>
                </a:ext>
              </a:extLst>
            </p:cNvPr>
            <p:cNvSpPr/>
            <p:nvPr/>
          </p:nvSpPr>
          <p:spPr>
            <a:xfrm>
              <a:off x="4030603" y="1101643"/>
              <a:ext cx="165550" cy="111611"/>
            </a:xfrm>
            <a:custGeom>
              <a:avLst/>
              <a:gdLst/>
              <a:ahLst/>
              <a:cxnLst/>
              <a:rect l="l" t="t" r="r" b="b"/>
              <a:pathLst>
                <a:path w="5939" h="4004" extrusionOk="0">
                  <a:moveTo>
                    <a:pt x="2036" y="1"/>
                  </a:moveTo>
                  <a:cubicBezTo>
                    <a:pt x="2036" y="1"/>
                    <a:pt x="1" y="2136"/>
                    <a:pt x="1335" y="4004"/>
                  </a:cubicBezTo>
                  <a:lnTo>
                    <a:pt x="3537" y="3537"/>
                  </a:lnTo>
                  <a:lnTo>
                    <a:pt x="5938" y="1202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>
              <a:extLst>
                <a:ext uri="{FF2B5EF4-FFF2-40B4-BE49-F238E27FC236}">
                  <a16:creationId xmlns:a16="http://schemas.microsoft.com/office/drawing/2014/main" id="{9C2924CB-05D4-F9A0-B879-A8EF0BEE7A4A}"/>
                </a:ext>
              </a:extLst>
            </p:cNvPr>
            <p:cNvSpPr/>
            <p:nvPr/>
          </p:nvSpPr>
          <p:spPr>
            <a:xfrm>
              <a:off x="4087331" y="1020748"/>
              <a:ext cx="124629" cy="114399"/>
            </a:xfrm>
            <a:custGeom>
              <a:avLst/>
              <a:gdLst/>
              <a:ahLst/>
              <a:cxnLst/>
              <a:rect l="l" t="t" r="r" b="b"/>
              <a:pathLst>
                <a:path w="4471" h="4104" extrusionOk="0">
                  <a:moveTo>
                    <a:pt x="901" y="1"/>
                  </a:moveTo>
                  <a:lnTo>
                    <a:pt x="1" y="2903"/>
                  </a:lnTo>
                  <a:lnTo>
                    <a:pt x="3903" y="4104"/>
                  </a:lnTo>
                  <a:lnTo>
                    <a:pt x="4470" y="9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>
              <a:extLst>
                <a:ext uri="{FF2B5EF4-FFF2-40B4-BE49-F238E27FC236}">
                  <a16:creationId xmlns:a16="http://schemas.microsoft.com/office/drawing/2014/main" id="{3509921D-A02F-DA4D-1268-687FCEF69E21}"/>
                </a:ext>
              </a:extLst>
            </p:cNvPr>
            <p:cNvSpPr/>
            <p:nvPr/>
          </p:nvSpPr>
          <p:spPr>
            <a:xfrm>
              <a:off x="3250469" y="905453"/>
              <a:ext cx="96726" cy="40948"/>
            </a:xfrm>
            <a:custGeom>
              <a:avLst/>
              <a:gdLst/>
              <a:ahLst/>
              <a:cxnLst/>
              <a:rect l="l" t="t" r="r" b="b"/>
              <a:pathLst>
                <a:path w="3470" h="1469" extrusionOk="0">
                  <a:moveTo>
                    <a:pt x="801" y="0"/>
                  </a:moveTo>
                  <a:lnTo>
                    <a:pt x="0" y="1134"/>
                  </a:lnTo>
                  <a:lnTo>
                    <a:pt x="2469" y="1468"/>
                  </a:lnTo>
                  <a:lnTo>
                    <a:pt x="3469" y="7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>
              <a:extLst>
                <a:ext uri="{FF2B5EF4-FFF2-40B4-BE49-F238E27FC236}">
                  <a16:creationId xmlns:a16="http://schemas.microsoft.com/office/drawing/2014/main" id="{E1559F65-E27B-703C-28DC-9FE8A255095C}"/>
                </a:ext>
              </a:extLst>
            </p:cNvPr>
            <p:cNvSpPr/>
            <p:nvPr/>
          </p:nvSpPr>
          <p:spPr>
            <a:xfrm>
              <a:off x="3157475" y="870106"/>
              <a:ext cx="52098" cy="52098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0" y="1"/>
                  </a:moveTo>
                  <a:lnTo>
                    <a:pt x="67" y="935"/>
                  </a:lnTo>
                  <a:lnTo>
                    <a:pt x="1702" y="1869"/>
                  </a:lnTo>
                  <a:lnTo>
                    <a:pt x="18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>
              <a:extLst>
                <a:ext uri="{FF2B5EF4-FFF2-40B4-BE49-F238E27FC236}">
                  <a16:creationId xmlns:a16="http://schemas.microsoft.com/office/drawing/2014/main" id="{E598FE12-335D-70A0-AAF8-C58763B7EE80}"/>
                </a:ext>
              </a:extLst>
            </p:cNvPr>
            <p:cNvSpPr/>
            <p:nvPr/>
          </p:nvSpPr>
          <p:spPr>
            <a:xfrm>
              <a:off x="3150952" y="968285"/>
              <a:ext cx="127417" cy="43206"/>
            </a:xfrm>
            <a:custGeom>
              <a:avLst/>
              <a:gdLst/>
              <a:ahLst/>
              <a:cxnLst/>
              <a:rect l="l" t="t" r="r" b="b"/>
              <a:pathLst>
                <a:path w="4571" h="1550" extrusionOk="0">
                  <a:moveTo>
                    <a:pt x="143" y="1"/>
                  </a:moveTo>
                  <a:cubicBezTo>
                    <a:pt x="98" y="1"/>
                    <a:pt x="58" y="24"/>
                    <a:pt x="34" y="48"/>
                  </a:cubicBezTo>
                  <a:cubicBezTo>
                    <a:pt x="1" y="115"/>
                    <a:pt x="34" y="181"/>
                    <a:pt x="68" y="215"/>
                  </a:cubicBezTo>
                  <a:cubicBezTo>
                    <a:pt x="1435" y="982"/>
                    <a:pt x="2903" y="1449"/>
                    <a:pt x="4471" y="1549"/>
                  </a:cubicBezTo>
                  <a:cubicBezTo>
                    <a:pt x="4538" y="1549"/>
                    <a:pt x="4571" y="1482"/>
                    <a:pt x="4571" y="1416"/>
                  </a:cubicBezTo>
                  <a:cubicBezTo>
                    <a:pt x="4571" y="1349"/>
                    <a:pt x="4538" y="1282"/>
                    <a:pt x="4471" y="1282"/>
                  </a:cubicBezTo>
                  <a:cubicBezTo>
                    <a:pt x="2970" y="1182"/>
                    <a:pt x="1535" y="748"/>
                    <a:pt x="201" y="15"/>
                  </a:cubicBezTo>
                  <a:cubicBezTo>
                    <a:pt x="182" y="5"/>
                    <a:pt x="16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>
              <a:extLst>
                <a:ext uri="{FF2B5EF4-FFF2-40B4-BE49-F238E27FC236}">
                  <a16:creationId xmlns:a16="http://schemas.microsoft.com/office/drawing/2014/main" id="{8A166FAF-1B47-B9AD-1872-8004F792F778}"/>
                </a:ext>
              </a:extLst>
            </p:cNvPr>
            <p:cNvSpPr/>
            <p:nvPr/>
          </p:nvSpPr>
          <p:spPr>
            <a:xfrm>
              <a:off x="3797226" y="1280746"/>
              <a:ext cx="26983" cy="152894"/>
            </a:xfrm>
            <a:custGeom>
              <a:avLst/>
              <a:gdLst/>
              <a:ahLst/>
              <a:cxnLst/>
              <a:rect l="l" t="t" r="r" b="b"/>
              <a:pathLst>
                <a:path w="968" h="5485" extrusionOk="0">
                  <a:moveTo>
                    <a:pt x="138" y="1"/>
                  </a:moveTo>
                  <a:cubicBezTo>
                    <a:pt x="123" y="1"/>
                    <a:pt x="109" y="5"/>
                    <a:pt x="100" y="14"/>
                  </a:cubicBezTo>
                  <a:cubicBezTo>
                    <a:pt x="34" y="47"/>
                    <a:pt x="0" y="114"/>
                    <a:pt x="34" y="180"/>
                  </a:cubicBezTo>
                  <a:cubicBezTo>
                    <a:pt x="300" y="914"/>
                    <a:pt x="867" y="3416"/>
                    <a:pt x="467" y="5351"/>
                  </a:cubicBezTo>
                  <a:cubicBezTo>
                    <a:pt x="467" y="5384"/>
                    <a:pt x="501" y="5451"/>
                    <a:pt x="567" y="5484"/>
                  </a:cubicBezTo>
                  <a:lnTo>
                    <a:pt x="601" y="5484"/>
                  </a:lnTo>
                  <a:cubicBezTo>
                    <a:pt x="634" y="5484"/>
                    <a:pt x="701" y="5451"/>
                    <a:pt x="701" y="5384"/>
                  </a:cubicBezTo>
                  <a:cubicBezTo>
                    <a:pt x="968" y="3616"/>
                    <a:pt x="801" y="1782"/>
                    <a:pt x="234" y="80"/>
                  </a:cubicBezTo>
                  <a:cubicBezTo>
                    <a:pt x="234" y="31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>
              <a:extLst>
                <a:ext uri="{FF2B5EF4-FFF2-40B4-BE49-F238E27FC236}">
                  <a16:creationId xmlns:a16="http://schemas.microsoft.com/office/drawing/2014/main" id="{B94D609F-F8F5-F093-7F2B-8CDBA11A9000}"/>
                </a:ext>
              </a:extLst>
            </p:cNvPr>
            <p:cNvSpPr/>
            <p:nvPr/>
          </p:nvSpPr>
          <p:spPr>
            <a:xfrm>
              <a:off x="3444791" y="1195892"/>
              <a:ext cx="79081" cy="198693"/>
            </a:xfrm>
            <a:custGeom>
              <a:avLst/>
              <a:gdLst/>
              <a:ahLst/>
              <a:cxnLst/>
              <a:rect l="l" t="t" r="r" b="b"/>
              <a:pathLst>
                <a:path w="2837" h="7128" extrusionOk="0">
                  <a:moveTo>
                    <a:pt x="1521" y="0"/>
                  </a:moveTo>
                  <a:cubicBezTo>
                    <a:pt x="1486" y="0"/>
                    <a:pt x="1455" y="16"/>
                    <a:pt x="1435" y="55"/>
                  </a:cubicBezTo>
                  <a:cubicBezTo>
                    <a:pt x="268" y="1590"/>
                    <a:pt x="1" y="3658"/>
                    <a:pt x="768" y="5459"/>
                  </a:cubicBezTo>
                  <a:cubicBezTo>
                    <a:pt x="1202" y="6427"/>
                    <a:pt x="1936" y="7060"/>
                    <a:pt x="2703" y="7127"/>
                  </a:cubicBezTo>
                  <a:cubicBezTo>
                    <a:pt x="2736" y="7127"/>
                    <a:pt x="2803" y="7060"/>
                    <a:pt x="2836" y="7027"/>
                  </a:cubicBezTo>
                  <a:cubicBezTo>
                    <a:pt x="2836" y="6960"/>
                    <a:pt x="2769" y="6894"/>
                    <a:pt x="2703" y="6894"/>
                  </a:cubicBezTo>
                  <a:cubicBezTo>
                    <a:pt x="2036" y="6827"/>
                    <a:pt x="1402" y="6260"/>
                    <a:pt x="1002" y="5393"/>
                  </a:cubicBezTo>
                  <a:cubicBezTo>
                    <a:pt x="268" y="3658"/>
                    <a:pt x="501" y="1690"/>
                    <a:pt x="1602" y="189"/>
                  </a:cubicBezTo>
                  <a:cubicBezTo>
                    <a:pt x="1669" y="122"/>
                    <a:pt x="1635" y="55"/>
                    <a:pt x="1602" y="22"/>
                  </a:cubicBezTo>
                  <a:cubicBezTo>
                    <a:pt x="1574" y="8"/>
                    <a:pt x="154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>
              <a:extLst>
                <a:ext uri="{FF2B5EF4-FFF2-40B4-BE49-F238E27FC236}">
                  <a16:creationId xmlns:a16="http://schemas.microsoft.com/office/drawing/2014/main" id="{A78E57E9-7D2A-3AC0-4510-03279D5D604E}"/>
                </a:ext>
              </a:extLst>
            </p:cNvPr>
            <p:cNvSpPr/>
            <p:nvPr/>
          </p:nvSpPr>
          <p:spPr>
            <a:xfrm>
              <a:off x="2965912" y="1188086"/>
              <a:ext cx="162762" cy="155347"/>
            </a:xfrm>
            <a:custGeom>
              <a:avLst/>
              <a:gdLst/>
              <a:ahLst/>
              <a:cxnLst/>
              <a:rect l="l" t="t" r="r" b="b"/>
              <a:pathLst>
                <a:path w="5839" h="5573" extrusionOk="0">
                  <a:moveTo>
                    <a:pt x="5615" y="1"/>
                  </a:moveTo>
                  <a:cubicBezTo>
                    <a:pt x="2754" y="1"/>
                    <a:pt x="430" y="3128"/>
                    <a:pt x="1" y="5439"/>
                  </a:cubicBezTo>
                  <a:cubicBezTo>
                    <a:pt x="1" y="5506"/>
                    <a:pt x="34" y="5539"/>
                    <a:pt x="101" y="5573"/>
                  </a:cubicBezTo>
                  <a:lnTo>
                    <a:pt x="134" y="5573"/>
                  </a:lnTo>
                  <a:cubicBezTo>
                    <a:pt x="168" y="5573"/>
                    <a:pt x="234" y="5539"/>
                    <a:pt x="234" y="5472"/>
                  </a:cubicBezTo>
                  <a:cubicBezTo>
                    <a:pt x="663" y="3261"/>
                    <a:pt x="2888" y="234"/>
                    <a:pt x="5616" y="234"/>
                  </a:cubicBezTo>
                  <a:cubicBezTo>
                    <a:pt x="5646" y="234"/>
                    <a:pt x="5675" y="235"/>
                    <a:pt x="5705" y="235"/>
                  </a:cubicBezTo>
                  <a:cubicBezTo>
                    <a:pt x="5772" y="235"/>
                    <a:pt x="5838" y="202"/>
                    <a:pt x="5838" y="135"/>
                  </a:cubicBezTo>
                  <a:cubicBezTo>
                    <a:pt x="5838" y="69"/>
                    <a:pt x="5772" y="2"/>
                    <a:pt x="5705" y="2"/>
                  </a:cubicBezTo>
                  <a:cubicBezTo>
                    <a:pt x="5675" y="1"/>
                    <a:pt x="5645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>
              <a:extLst>
                <a:ext uri="{FF2B5EF4-FFF2-40B4-BE49-F238E27FC236}">
                  <a16:creationId xmlns:a16="http://schemas.microsoft.com/office/drawing/2014/main" id="{63894973-FB85-3CCE-1BE7-0FC8992C61E3}"/>
                </a:ext>
              </a:extLst>
            </p:cNvPr>
            <p:cNvSpPr/>
            <p:nvPr/>
          </p:nvSpPr>
          <p:spPr>
            <a:xfrm>
              <a:off x="4052012" y="1163946"/>
              <a:ext cx="80921" cy="40001"/>
            </a:xfrm>
            <a:custGeom>
              <a:avLst/>
              <a:gdLst/>
              <a:ahLst/>
              <a:cxnLst/>
              <a:rect l="l" t="t" r="r" b="b"/>
              <a:pathLst>
                <a:path w="2903" h="1435" extrusionOk="0">
                  <a:moveTo>
                    <a:pt x="133" y="1"/>
                  </a:moveTo>
                  <a:cubicBezTo>
                    <a:pt x="33" y="34"/>
                    <a:pt x="0" y="101"/>
                    <a:pt x="33" y="167"/>
                  </a:cubicBezTo>
                  <a:cubicBezTo>
                    <a:pt x="167" y="968"/>
                    <a:pt x="1334" y="1168"/>
                    <a:pt x="2302" y="1335"/>
                  </a:cubicBezTo>
                  <a:lnTo>
                    <a:pt x="2735" y="1435"/>
                  </a:lnTo>
                  <a:lnTo>
                    <a:pt x="2769" y="1435"/>
                  </a:lnTo>
                  <a:cubicBezTo>
                    <a:pt x="2835" y="1402"/>
                    <a:pt x="2869" y="1368"/>
                    <a:pt x="2902" y="1335"/>
                  </a:cubicBezTo>
                  <a:cubicBezTo>
                    <a:pt x="2902" y="1268"/>
                    <a:pt x="2869" y="1201"/>
                    <a:pt x="2802" y="1168"/>
                  </a:cubicBezTo>
                  <a:cubicBezTo>
                    <a:pt x="2669" y="1168"/>
                    <a:pt x="2502" y="1135"/>
                    <a:pt x="2335" y="1101"/>
                  </a:cubicBezTo>
                  <a:cubicBezTo>
                    <a:pt x="1468" y="935"/>
                    <a:pt x="367" y="768"/>
                    <a:pt x="267" y="101"/>
                  </a:cubicBezTo>
                  <a:cubicBezTo>
                    <a:pt x="234" y="34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>
              <a:extLst>
                <a:ext uri="{FF2B5EF4-FFF2-40B4-BE49-F238E27FC236}">
                  <a16:creationId xmlns:a16="http://schemas.microsoft.com/office/drawing/2014/main" id="{263ACF4D-AD84-78E6-5DCA-1F02BC71F7B4}"/>
                </a:ext>
              </a:extLst>
            </p:cNvPr>
            <p:cNvSpPr/>
            <p:nvPr/>
          </p:nvSpPr>
          <p:spPr>
            <a:xfrm>
              <a:off x="2667445" y="1044163"/>
              <a:ext cx="81311" cy="134692"/>
            </a:xfrm>
            <a:custGeom>
              <a:avLst/>
              <a:gdLst/>
              <a:ahLst/>
              <a:cxnLst/>
              <a:rect l="l" t="t" r="r" b="b"/>
              <a:pathLst>
                <a:path w="2917" h="4832" extrusionOk="0">
                  <a:moveTo>
                    <a:pt x="2732" y="0"/>
                  </a:moveTo>
                  <a:cubicBezTo>
                    <a:pt x="2710" y="0"/>
                    <a:pt x="2688" y="8"/>
                    <a:pt x="2669" y="28"/>
                  </a:cubicBezTo>
                  <a:cubicBezTo>
                    <a:pt x="1335" y="962"/>
                    <a:pt x="0" y="2963"/>
                    <a:pt x="67" y="4698"/>
                  </a:cubicBezTo>
                  <a:cubicBezTo>
                    <a:pt x="67" y="4765"/>
                    <a:pt x="134" y="4831"/>
                    <a:pt x="200" y="4831"/>
                  </a:cubicBezTo>
                  <a:cubicBezTo>
                    <a:pt x="267" y="4798"/>
                    <a:pt x="334" y="4765"/>
                    <a:pt x="334" y="4698"/>
                  </a:cubicBezTo>
                  <a:cubicBezTo>
                    <a:pt x="267" y="3030"/>
                    <a:pt x="1568" y="1095"/>
                    <a:pt x="2836" y="195"/>
                  </a:cubicBezTo>
                  <a:cubicBezTo>
                    <a:pt x="2916" y="141"/>
                    <a:pt x="2824" y="0"/>
                    <a:pt x="2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>
              <a:extLst>
                <a:ext uri="{FF2B5EF4-FFF2-40B4-BE49-F238E27FC236}">
                  <a16:creationId xmlns:a16="http://schemas.microsoft.com/office/drawing/2014/main" id="{DB026226-7D21-099C-558A-6CF15DC050EB}"/>
                </a:ext>
              </a:extLst>
            </p:cNvPr>
            <p:cNvSpPr/>
            <p:nvPr/>
          </p:nvSpPr>
          <p:spPr>
            <a:xfrm>
              <a:off x="2380100" y="734685"/>
              <a:ext cx="81311" cy="33227"/>
            </a:xfrm>
            <a:custGeom>
              <a:avLst/>
              <a:gdLst/>
              <a:ahLst/>
              <a:cxnLst/>
              <a:rect l="l" t="t" r="r" b="b"/>
              <a:pathLst>
                <a:path w="2917" h="1192" extrusionOk="0">
                  <a:moveTo>
                    <a:pt x="2767" y="0"/>
                  </a:moveTo>
                  <a:cubicBezTo>
                    <a:pt x="2734" y="0"/>
                    <a:pt x="2699" y="16"/>
                    <a:pt x="2669" y="55"/>
                  </a:cubicBezTo>
                  <a:cubicBezTo>
                    <a:pt x="2316" y="599"/>
                    <a:pt x="1474" y="944"/>
                    <a:pt x="669" y="944"/>
                  </a:cubicBezTo>
                  <a:cubicBezTo>
                    <a:pt x="487" y="944"/>
                    <a:pt x="307" y="926"/>
                    <a:pt x="134" y="889"/>
                  </a:cubicBezTo>
                  <a:cubicBezTo>
                    <a:pt x="116" y="880"/>
                    <a:pt x="101" y="876"/>
                    <a:pt x="87" y="876"/>
                  </a:cubicBezTo>
                  <a:cubicBezTo>
                    <a:pt x="50" y="876"/>
                    <a:pt x="25" y="907"/>
                    <a:pt x="1" y="956"/>
                  </a:cubicBezTo>
                  <a:cubicBezTo>
                    <a:pt x="1" y="1023"/>
                    <a:pt x="34" y="1089"/>
                    <a:pt x="101" y="1123"/>
                  </a:cubicBezTo>
                  <a:cubicBezTo>
                    <a:pt x="301" y="1156"/>
                    <a:pt x="501" y="1189"/>
                    <a:pt x="701" y="1189"/>
                  </a:cubicBezTo>
                  <a:cubicBezTo>
                    <a:pt x="734" y="1191"/>
                    <a:pt x="766" y="1191"/>
                    <a:pt x="798" y="1191"/>
                  </a:cubicBezTo>
                  <a:cubicBezTo>
                    <a:pt x="1597" y="1191"/>
                    <a:pt x="2357" y="798"/>
                    <a:pt x="2870" y="189"/>
                  </a:cubicBezTo>
                  <a:cubicBezTo>
                    <a:pt x="2917" y="94"/>
                    <a:pt x="2847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>
              <a:extLst>
                <a:ext uri="{FF2B5EF4-FFF2-40B4-BE49-F238E27FC236}">
                  <a16:creationId xmlns:a16="http://schemas.microsoft.com/office/drawing/2014/main" id="{1F265FD6-CE60-97EA-D2EF-C45DA33B0CF5}"/>
                </a:ext>
              </a:extLst>
            </p:cNvPr>
            <p:cNvSpPr/>
            <p:nvPr/>
          </p:nvSpPr>
          <p:spPr>
            <a:xfrm>
              <a:off x="3020771" y="1293206"/>
              <a:ext cx="356159" cy="413804"/>
            </a:xfrm>
            <a:custGeom>
              <a:avLst/>
              <a:gdLst/>
              <a:ahLst/>
              <a:cxnLst/>
              <a:rect l="l" t="t" r="r" b="b"/>
              <a:pathLst>
                <a:path w="12777" h="14845" extrusionOk="0">
                  <a:moveTo>
                    <a:pt x="7406" y="0"/>
                  </a:moveTo>
                  <a:cubicBezTo>
                    <a:pt x="4137" y="0"/>
                    <a:pt x="1035" y="3303"/>
                    <a:pt x="501" y="7406"/>
                  </a:cubicBezTo>
                  <a:cubicBezTo>
                    <a:pt x="1" y="11508"/>
                    <a:pt x="2236" y="14844"/>
                    <a:pt x="5538" y="14844"/>
                  </a:cubicBezTo>
                  <a:cubicBezTo>
                    <a:pt x="6005" y="14844"/>
                    <a:pt x="6506" y="14778"/>
                    <a:pt x="6939" y="14644"/>
                  </a:cubicBezTo>
                  <a:cubicBezTo>
                    <a:pt x="9675" y="13877"/>
                    <a:pt x="12010" y="10941"/>
                    <a:pt x="12477" y="7439"/>
                  </a:cubicBezTo>
                  <a:cubicBezTo>
                    <a:pt x="12777" y="5504"/>
                    <a:pt x="12310" y="3536"/>
                    <a:pt x="11176" y="1935"/>
                  </a:cubicBezTo>
                  <a:cubicBezTo>
                    <a:pt x="10308" y="734"/>
                    <a:pt x="8907" y="0"/>
                    <a:pt x="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>
              <a:extLst>
                <a:ext uri="{FF2B5EF4-FFF2-40B4-BE49-F238E27FC236}">
                  <a16:creationId xmlns:a16="http://schemas.microsoft.com/office/drawing/2014/main" id="{2FFC5AA3-DD57-9C2F-9E1F-C77C681D3F0A}"/>
                </a:ext>
              </a:extLst>
            </p:cNvPr>
            <p:cNvSpPr/>
            <p:nvPr/>
          </p:nvSpPr>
          <p:spPr>
            <a:xfrm>
              <a:off x="3092385" y="1336776"/>
              <a:ext cx="281761" cy="364661"/>
            </a:xfrm>
            <a:custGeom>
              <a:avLst/>
              <a:gdLst/>
              <a:ahLst/>
              <a:cxnLst/>
              <a:rect l="l" t="t" r="r" b="b"/>
              <a:pathLst>
                <a:path w="10108" h="13082" extrusionOk="0">
                  <a:moveTo>
                    <a:pt x="6719" y="1"/>
                  </a:moveTo>
                  <a:cubicBezTo>
                    <a:pt x="3538" y="1"/>
                    <a:pt x="693" y="2823"/>
                    <a:pt x="334" y="6410"/>
                  </a:cubicBezTo>
                  <a:cubicBezTo>
                    <a:pt x="0" y="9612"/>
                    <a:pt x="1768" y="12381"/>
                    <a:pt x="4404" y="13081"/>
                  </a:cubicBezTo>
                  <a:cubicBezTo>
                    <a:pt x="4937" y="12914"/>
                    <a:pt x="5438" y="12681"/>
                    <a:pt x="5938" y="12414"/>
                  </a:cubicBezTo>
                  <a:cubicBezTo>
                    <a:pt x="7939" y="11146"/>
                    <a:pt x="9541" y="8678"/>
                    <a:pt x="9908" y="5876"/>
                  </a:cubicBezTo>
                  <a:cubicBezTo>
                    <a:pt x="10108" y="4508"/>
                    <a:pt x="9941" y="3141"/>
                    <a:pt x="9474" y="1840"/>
                  </a:cubicBezTo>
                  <a:cubicBezTo>
                    <a:pt x="9274" y="1306"/>
                    <a:pt x="8974" y="806"/>
                    <a:pt x="8640" y="339"/>
                  </a:cubicBezTo>
                  <a:cubicBezTo>
                    <a:pt x="8073" y="138"/>
                    <a:pt x="7506" y="5"/>
                    <a:pt x="6939" y="5"/>
                  </a:cubicBezTo>
                  <a:cubicBezTo>
                    <a:pt x="6865" y="2"/>
                    <a:pt x="6792" y="1"/>
                    <a:pt x="6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>
              <a:extLst>
                <a:ext uri="{FF2B5EF4-FFF2-40B4-BE49-F238E27FC236}">
                  <a16:creationId xmlns:a16="http://schemas.microsoft.com/office/drawing/2014/main" id="{5411403B-0ED7-E804-67C5-263F94462070}"/>
                </a:ext>
              </a:extLst>
            </p:cNvPr>
            <p:cNvSpPr/>
            <p:nvPr/>
          </p:nvSpPr>
          <p:spPr>
            <a:xfrm>
              <a:off x="3184431" y="1388040"/>
              <a:ext cx="188797" cy="294778"/>
            </a:xfrm>
            <a:custGeom>
              <a:avLst/>
              <a:gdLst/>
              <a:ahLst/>
              <a:cxnLst/>
              <a:rect l="l" t="t" r="r" b="b"/>
              <a:pathLst>
                <a:path w="6773" h="10575" extrusionOk="0">
                  <a:moveTo>
                    <a:pt x="6139" y="1"/>
                  </a:moveTo>
                  <a:cubicBezTo>
                    <a:pt x="6038" y="34"/>
                    <a:pt x="5938" y="34"/>
                    <a:pt x="5838" y="34"/>
                  </a:cubicBezTo>
                  <a:cubicBezTo>
                    <a:pt x="2603" y="368"/>
                    <a:pt x="1" y="3170"/>
                    <a:pt x="68" y="6272"/>
                  </a:cubicBezTo>
                  <a:cubicBezTo>
                    <a:pt x="68" y="8040"/>
                    <a:pt x="1068" y="9708"/>
                    <a:pt x="2636" y="10575"/>
                  </a:cubicBezTo>
                  <a:cubicBezTo>
                    <a:pt x="4637" y="9307"/>
                    <a:pt x="6239" y="6839"/>
                    <a:pt x="6606" y="4037"/>
                  </a:cubicBezTo>
                  <a:cubicBezTo>
                    <a:pt x="6772" y="2669"/>
                    <a:pt x="6639" y="1302"/>
                    <a:pt x="6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>
              <a:extLst>
                <a:ext uri="{FF2B5EF4-FFF2-40B4-BE49-F238E27FC236}">
                  <a16:creationId xmlns:a16="http://schemas.microsoft.com/office/drawing/2014/main" id="{65848EEE-FC41-6B5E-1DAE-DB0B7CA4EB4A}"/>
                </a:ext>
              </a:extLst>
            </p:cNvPr>
            <p:cNvSpPr/>
            <p:nvPr/>
          </p:nvSpPr>
          <p:spPr>
            <a:xfrm>
              <a:off x="3082154" y="1410313"/>
              <a:ext cx="201815" cy="165159"/>
            </a:xfrm>
            <a:custGeom>
              <a:avLst/>
              <a:gdLst/>
              <a:ahLst/>
              <a:cxnLst/>
              <a:rect l="l" t="t" r="r" b="b"/>
              <a:pathLst>
                <a:path w="7240" h="5925" extrusionOk="0">
                  <a:moveTo>
                    <a:pt x="2753" y="1"/>
                  </a:moveTo>
                  <a:cubicBezTo>
                    <a:pt x="2265" y="1"/>
                    <a:pt x="1733" y="201"/>
                    <a:pt x="1268" y="603"/>
                  </a:cubicBezTo>
                  <a:cubicBezTo>
                    <a:pt x="334" y="1403"/>
                    <a:pt x="1" y="2704"/>
                    <a:pt x="568" y="3538"/>
                  </a:cubicBezTo>
                  <a:lnTo>
                    <a:pt x="1935" y="5473"/>
                  </a:lnTo>
                  <a:cubicBezTo>
                    <a:pt x="2141" y="5772"/>
                    <a:pt x="2462" y="5924"/>
                    <a:pt x="2792" y="5924"/>
                  </a:cubicBezTo>
                  <a:cubicBezTo>
                    <a:pt x="3051" y="5924"/>
                    <a:pt x="3316" y="5830"/>
                    <a:pt x="3536" y="5640"/>
                  </a:cubicBezTo>
                  <a:lnTo>
                    <a:pt x="6005" y="3538"/>
                  </a:lnTo>
                  <a:cubicBezTo>
                    <a:pt x="6939" y="2704"/>
                    <a:pt x="7239" y="1403"/>
                    <a:pt x="6672" y="603"/>
                  </a:cubicBezTo>
                  <a:cubicBezTo>
                    <a:pt x="6392" y="203"/>
                    <a:pt x="5957" y="7"/>
                    <a:pt x="5474" y="7"/>
                  </a:cubicBezTo>
                  <a:cubicBezTo>
                    <a:pt x="5150" y="7"/>
                    <a:pt x="4805" y="95"/>
                    <a:pt x="4470" y="269"/>
                  </a:cubicBezTo>
                  <a:cubicBezTo>
                    <a:pt x="4345" y="325"/>
                    <a:pt x="4208" y="351"/>
                    <a:pt x="4072" y="351"/>
                  </a:cubicBezTo>
                  <a:cubicBezTo>
                    <a:pt x="3881" y="351"/>
                    <a:pt x="3692" y="300"/>
                    <a:pt x="3536" y="202"/>
                  </a:cubicBezTo>
                  <a:cubicBezTo>
                    <a:pt x="3304" y="68"/>
                    <a:pt x="3036" y="1"/>
                    <a:pt x="2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>
              <a:extLst>
                <a:ext uri="{FF2B5EF4-FFF2-40B4-BE49-F238E27FC236}">
                  <a16:creationId xmlns:a16="http://schemas.microsoft.com/office/drawing/2014/main" id="{157A9764-3D4D-936D-38C3-28A090B3BAC1}"/>
                </a:ext>
              </a:extLst>
            </p:cNvPr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>
              <a:extLst>
                <a:ext uri="{FF2B5EF4-FFF2-40B4-BE49-F238E27FC236}">
                  <a16:creationId xmlns:a16="http://schemas.microsoft.com/office/drawing/2014/main" id="{72BBCE14-369F-2093-3DCB-196187E40437}"/>
                </a:ext>
              </a:extLst>
            </p:cNvPr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>
              <a:extLst>
                <a:ext uri="{FF2B5EF4-FFF2-40B4-BE49-F238E27FC236}">
                  <a16:creationId xmlns:a16="http://schemas.microsoft.com/office/drawing/2014/main" id="{C2288168-AD5E-6166-7831-161E16723662}"/>
                </a:ext>
              </a:extLst>
            </p:cNvPr>
            <p:cNvSpPr/>
            <p:nvPr/>
          </p:nvSpPr>
          <p:spPr>
            <a:xfrm>
              <a:off x="2916683" y="2064978"/>
              <a:ext cx="441651" cy="2490130"/>
            </a:xfrm>
            <a:custGeom>
              <a:avLst/>
              <a:gdLst/>
              <a:ahLst/>
              <a:cxnLst/>
              <a:rect l="l" t="t" r="r" b="b"/>
              <a:pathLst>
                <a:path w="15844" h="89332" extrusionOk="0">
                  <a:moveTo>
                    <a:pt x="2608" y="0"/>
                  </a:moveTo>
                  <a:cubicBezTo>
                    <a:pt x="1167" y="0"/>
                    <a:pt x="0" y="1188"/>
                    <a:pt x="99" y="2636"/>
                  </a:cubicBezTo>
                  <a:cubicBezTo>
                    <a:pt x="366" y="9641"/>
                    <a:pt x="1267" y="28721"/>
                    <a:pt x="3401" y="38595"/>
                  </a:cubicBezTo>
                  <a:cubicBezTo>
                    <a:pt x="4669" y="51804"/>
                    <a:pt x="6670" y="89331"/>
                    <a:pt x="6670" y="89331"/>
                  </a:cubicBezTo>
                  <a:lnTo>
                    <a:pt x="15844" y="89331"/>
                  </a:lnTo>
                  <a:cubicBezTo>
                    <a:pt x="15844" y="89331"/>
                    <a:pt x="12908" y="47568"/>
                    <a:pt x="10006" y="38595"/>
                  </a:cubicBezTo>
                  <a:cubicBezTo>
                    <a:pt x="12975" y="30556"/>
                    <a:pt x="12208" y="1"/>
                    <a:pt x="12208" y="1"/>
                  </a:cubicBezTo>
                  <a:lnTo>
                    <a:pt x="2668" y="1"/>
                  </a:lnTo>
                  <a:cubicBezTo>
                    <a:pt x="2648" y="0"/>
                    <a:pt x="2628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>
              <a:extLst>
                <a:ext uri="{FF2B5EF4-FFF2-40B4-BE49-F238E27FC236}">
                  <a16:creationId xmlns:a16="http://schemas.microsoft.com/office/drawing/2014/main" id="{BFFF9368-A194-99D5-CC92-A9FCEB69877F}"/>
                </a:ext>
              </a:extLst>
            </p:cNvPr>
            <p:cNvSpPr/>
            <p:nvPr/>
          </p:nvSpPr>
          <p:spPr>
            <a:xfrm>
              <a:off x="3182591" y="2364393"/>
              <a:ext cx="75346" cy="611856"/>
            </a:xfrm>
            <a:custGeom>
              <a:avLst/>
              <a:gdLst/>
              <a:ahLst/>
              <a:cxnLst/>
              <a:rect l="l" t="t" r="r" b="b"/>
              <a:pathLst>
                <a:path w="2703" h="21950" extrusionOk="0">
                  <a:moveTo>
                    <a:pt x="33" y="1"/>
                  </a:moveTo>
                  <a:cubicBezTo>
                    <a:pt x="33" y="1"/>
                    <a:pt x="0" y="13644"/>
                    <a:pt x="1701" y="21950"/>
                  </a:cubicBezTo>
                  <a:cubicBezTo>
                    <a:pt x="2335" y="16946"/>
                    <a:pt x="2602" y="10342"/>
                    <a:pt x="2702" y="437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>
              <a:extLst>
                <a:ext uri="{FF2B5EF4-FFF2-40B4-BE49-F238E27FC236}">
                  <a16:creationId xmlns:a16="http://schemas.microsoft.com/office/drawing/2014/main" id="{E68290BF-3EEF-38B8-898E-A2B92C6E8111}"/>
                </a:ext>
              </a:extLst>
            </p:cNvPr>
            <p:cNvSpPr/>
            <p:nvPr/>
          </p:nvSpPr>
          <p:spPr>
            <a:xfrm>
              <a:off x="3061693" y="2064978"/>
              <a:ext cx="820138" cy="2490130"/>
            </a:xfrm>
            <a:custGeom>
              <a:avLst/>
              <a:gdLst/>
              <a:ahLst/>
              <a:cxnLst/>
              <a:rect l="l" t="t" r="r" b="b"/>
              <a:pathLst>
                <a:path w="29422" h="89332" extrusionOk="0">
                  <a:moveTo>
                    <a:pt x="1" y="1"/>
                  </a:moveTo>
                  <a:cubicBezTo>
                    <a:pt x="1" y="1"/>
                    <a:pt x="6539" y="30556"/>
                    <a:pt x="11109" y="38595"/>
                  </a:cubicBezTo>
                  <a:cubicBezTo>
                    <a:pt x="13077" y="57742"/>
                    <a:pt x="20248" y="89331"/>
                    <a:pt x="20248" y="89331"/>
                  </a:cubicBezTo>
                  <a:lnTo>
                    <a:pt x="29422" y="89331"/>
                  </a:lnTo>
                  <a:cubicBezTo>
                    <a:pt x="29422" y="89331"/>
                    <a:pt x="22050" y="50470"/>
                    <a:pt x="18314" y="38595"/>
                  </a:cubicBezTo>
                  <a:cubicBezTo>
                    <a:pt x="18447" y="28721"/>
                    <a:pt x="14911" y="9641"/>
                    <a:pt x="13777" y="2636"/>
                  </a:cubicBezTo>
                  <a:cubicBezTo>
                    <a:pt x="13510" y="1135"/>
                    <a:pt x="12209" y="1"/>
                    <a:pt x="10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>
              <a:extLst>
                <a:ext uri="{FF2B5EF4-FFF2-40B4-BE49-F238E27FC236}">
                  <a16:creationId xmlns:a16="http://schemas.microsoft.com/office/drawing/2014/main" id="{CF83F477-A868-EAAD-66D8-87FF210FB611}"/>
                </a:ext>
              </a:extLst>
            </p:cNvPr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>
              <a:extLst>
                <a:ext uri="{FF2B5EF4-FFF2-40B4-BE49-F238E27FC236}">
                  <a16:creationId xmlns:a16="http://schemas.microsoft.com/office/drawing/2014/main" id="{6AD7F41E-4CB4-8130-AA98-AEDDBA6CAE72}"/>
                </a:ext>
              </a:extLst>
            </p:cNvPr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>
              <a:extLst>
                <a:ext uri="{FF2B5EF4-FFF2-40B4-BE49-F238E27FC236}">
                  <a16:creationId xmlns:a16="http://schemas.microsoft.com/office/drawing/2014/main" id="{77B11A26-32D3-8506-CEB7-B52FFF69AF26}"/>
                </a:ext>
              </a:extLst>
            </p:cNvPr>
            <p:cNvSpPr/>
            <p:nvPr/>
          </p:nvSpPr>
          <p:spPr>
            <a:xfrm>
              <a:off x="3564741" y="4466820"/>
              <a:ext cx="178567" cy="88364"/>
            </a:xfrm>
            <a:custGeom>
              <a:avLst/>
              <a:gdLst/>
              <a:ahLst/>
              <a:cxnLst/>
              <a:rect l="l" t="t" r="r" b="b"/>
              <a:pathLst>
                <a:path w="6406" h="3170" extrusionOk="0">
                  <a:moveTo>
                    <a:pt x="3136" y="0"/>
                  </a:moveTo>
                  <a:cubicBezTo>
                    <a:pt x="1402" y="0"/>
                    <a:pt x="1" y="1435"/>
                    <a:pt x="101" y="3169"/>
                  </a:cubicBezTo>
                  <a:lnTo>
                    <a:pt x="6405" y="3169"/>
                  </a:lnTo>
                  <a:cubicBezTo>
                    <a:pt x="6339" y="1401"/>
                    <a:pt x="4871" y="34"/>
                    <a:pt x="3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>
              <a:extLst>
                <a:ext uri="{FF2B5EF4-FFF2-40B4-BE49-F238E27FC236}">
                  <a16:creationId xmlns:a16="http://schemas.microsoft.com/office/drawing/2014/main" id="{DD6D2AE0-77E8-2275-7F09-B559C7B2E46B}"/>
                </a:ext>
              </a:extLst>
            </p:cNvPr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>
              <a:extLst>
                <a:ext uri="{FF2B5EF4-FFF2-40B4-BE49-F238E27FC236}">
                  <a16:creationId xmlns:a16="http://schemas.microsoft.com/office/drawing/2014/main" id="{F193F0F2-80B6-64BB-6C2A-3D75B7613AD1}"/>
                </a:ext>
              </a:extLst>
            </p:cNvPr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>
              <a:extLst>
                <a:ext uri="{FF2B5EF4-FFF2-40B4-BE49-F238E27FC236}">
                  <a16:creationId xmlns:a16="http://schemas.microsoft.com/office/drawing/2014/main" id="{670FEBC0-AF0B-F96E-3B30-7F4AA71D471C}"/>
                </a:ext>
              </a:extLst>
            </p:cNvPr>
            <p:cNvSpPr/>
            <p:nvPr/>
          </p:nvSpPr>
          <p:spPr>
            <a:xfrm>
              <a:off x="3016144" y="4466820"/>
              <a:ext cx="175752" cy="88364"/>
            </a:xfrm>
            <a:custGeom>
              <a:avLst/>
              <a:gdLst/>
              <a:ahLst/>
              <a:cxnLst/>
              <a:rect l="l" t="t" r="r" b="b"/>
              <a:pathLst>
                <a:path w="6305" h="3170" extrusionOk="0">
                  <a:moveTo>
                    <a:pt x="3136" y="0"/>
                  </a:moveTo>
                  <a:cubicBezTo>
                    <a:pt x="1401" y="0"/>
                    <a:pt x="0" y="1401"/>
                    <a:pt x="0" y="3169"/>
                  </a:cubicBezTo>
                  <a:lnTo>
                    <a:pt x="6305" y="3169"/>
                  </a:lnTo>
                  <a:cubicBezTo>
                    <a:pt x="6305" y="1401"/>
                    <a:pt x="4904" y="0"/>
                    <a:pt x="3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>
              <a:extLst>
                <a:ext uri="{FF2B5EF4-FFF2-40B4-BE49-F238E27FC236}">
                  <a16:creationId xmlns:a16="http://schemas.microsoft.com/office/drawing/2014/main" id="{DFBE3CC8-800E-4540-E51E-F4A9CD053258}"/>
                </a:ext>
              </a:extLst>
            </p:cNvPr>
            <p:cNvSpPr/>
            <p:nvPr/>
          </p:nvSpPr>
          <p:spPr>
            <a:xfrm>
              <a:off x="3166785" y="2106820"/>
              <a:ext cx="250150" cy="320144"/>
            </a:xfrm>
            <a:custGeom>
              <a:avLst/>
              <a:gdLst/>
              <a:ahLst/>
              <a:cxnLst/>
              <a:rect l="l" t="t" r="r" b="b"/>
              <a:pathLst>
                <a:path w="8974" h="11485" extrusionOk="0">
                  <a:moveTo>
                    <a:pt x="8840" y="1"/>
                  </a:moveTo>
                  <a:cubicBezTo>
                    <a:pt x="7372" y="1"/>
                    <a:pt x="5604" y="935"/>
                    <a:pt x="3970" y="2569"/>
                  </a:cubicBezTo>
                  <a:cubicBezTo>
                    <a:pt x="2035" y="4504"/>
                    <a:pt x="0" y="7806"/>
                    <a:pt x="0" y="11376"/>
                  </a:cubicBezTo>
                  <a:cubicBezTo>
                    <a:pt x="0" y="11442"/>
                    <a:pt x="33" y="11476"/>
                    <a:pt x="100" y="11476"/>
                  </a:cubicBezTo>
                  <a:cubicBezTo>
                    <a:pt x="112" y="11482"/>
                    <a:pt x="125" y="11485"/>
                    <a:pt x="136" y="11485"/>
                  </a:cubicBezTo>
                  <a:cubicBezTo>
                    <a:pt x="189" y="11485"/>
                    <a:pt x="234" y="11430"/>
                    <a:pt x="234" y="11376"/>
                  </a:cubicBezTo>
                  <a:cubicBezTo>
                    <a:pt x="234" y="7873"/>
                    <a:pt x="2268" y="4637"/>
                    <a:pt x="4170" y="2769"/>
                  </a:cubicBezTo>
                  <a:cubicBezTo>
                    <a:pt x="5771" y="1168"/>
                    <a:pt x="7472" y="268"/>
                    <a:pt x="8840" y="268"/>
                  </a:cubicBezTo>
                  <a:cubicBezTo>
                    <a:pt x="8906" y="268"/>
                    <a:pt x="8973" y="201"/>
                    <a:pt x="8973" y="134"/>
                  </a:cubicBezTo>
                  <a:cubicBezTo>
                    <a:pt x="8973" y="68"/>
                    <a:pt x="8906" y="1"/>
                    <a:pt x="8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>
              <a:extLst>
                <a:ext uri="{FF2B5EF4-FFF2-40B4-BE49-F238E27FC236}">
                  <a16:creationId xmlns:a16="http://schemas.microsoft.com/office/drawing/2014/main" id="{750F07AA-0479-675A-5314-C4581F87758F}"/>
                </a:ext>
              </a:extLst>
            </p:cNvPr>
            <p:cNvSpPr/>
            <p:nvPr/>
          </p:nvSpPr>
          <p:spPr>
            <a:xfrm>
              <a:off x="2950106" y="2207926"/>
              <a:ext cx="177647" cy="211348"/>
            </a:xfrm>
            <a:custGeom>
              <a:avLst/>
              <a:gdLst/>
              <a:ahLst/>
              <a:cxnLst/>
              <a:rect l="l" t="t" r="r" b="b"/>
              <a:pathLst>
                <a:path w="6373" h="7582" extrusionOk="0">
                  <a:moveTo>
                    <a:pt x="137" y="1"/>
                  </a:moveTo>
                  <a:cubicBezTo>
                    <a:pt x="125" y="1"/>
                    <a:pt x="113" y="4"/>
                    <a:pt x="101" y="10"/>
                  </a:cubicBezTo>
                  <a:cubicBezTo>
                    <a:pt x="34" y="10"/>
                    <a:pt x="1" y="76"/>
                    <a:pt x="1" y="143"/>
                  </a:cubicBezTo>
                  <a:cubicBezTo>
                    <a:pt x="368" y="2445"/>
                    <a:pt x="3270" y="6314"/>
                    <a:pt x="6172" y="7582"/>
                  </a:cubicBezTo>
                  <a:lnTo>
                    <a:pt x="6205" y="7582"/>
                  </a:lnTo>
                  <a:cubicBezTo>
                    <a:pt x="6339" y="7582"/>
                    <a:pt x="6372" y="7415"/>
                    <a:pt x="6272" y="7348"/>
                  </a:cubicBezTo>
                  <a:cubicBezTo>
                    <a:pt x="3503" y="6147"/>
                    <a:pt x="568" y="2311"/>
                    <a:pt x="234" y="110"/>
                  </a:cubicBezTo>
                  <a:cubicBezTo>
                    <a:pt x="234" y="55"/>
                    <a:pt x="19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>
              <a:extLst>
                <a:ext uri="{FF2B5EF4-FFF2-40B4-BE49-F238E27FC236}">
                  <a16:creationId xmlns:a16="http://schemas.microsoft.com/office/drawing/2014/main" id="{57059B60-8488-8B87-ED22-318C54331FF5}"/>
                </a:ext>
              </a:extLst>
            </p:cNvPr>
            <p:cNvSpPr/>
            <p:nvPr/>
          </p:nvSpPr>
          <p:spPr>
            <a:xfrm>
              <a:off x="3618040" y="4464590"/>
              <a:ext cx="172686" cy="20850"/>
            </a:xfrm>
            <a:custGeom>
              <a:avLst/>
              <a:gdLst/>
              <a:ahLst/>
              <a:cxnLst/>
              <a:rect l="l" t="t" r="r" b="b"/>
              <a:pathLst>
                <a:path w="6195" h="748" extrusionOk="0">
                  <a:moveTo>
                    <a:pt x="2797" y="0"/>
                  </a:moveTo>
                  <a:cubicBezTo>
                    <a:pt x="1612" y="0"/>
                    <a:pt x="577" y="157"/>
                    <a:pt x="124" y="314"/>
                  </a:cubicBezTo>
                  <a:cubicBezTo>
                    <a:pt x="0" y="345"/>
                    <a:pt x="48" y="518"/>
                    <a:pt x="161" y="518"/>
                  </a:cubicBezTo>
                  <a:cubicBezTo>
                    <a:pt x="170" y="518"/>
                    <a:pt x="180" y="517"/>
                    <a:pt x="190" y="514"/>
                  </a:cubicBezTo>
                  <a:cubicBezTo>
                    <a:pt x="627" y="392"/>
                    <a:pt x="1649" y="242"/>
                    <a:pt x="2815" y="242"/>
                  </a:cubicBezTo>
                  <a:cubicBezTo>
                    <a:pt x="3877" y="242"/>
                    <a:pt x="5058" y="366"/>
                    <a:pt x="6028" y="748"/>
                  </a:cubicBezTo>
                  <a:lnTo>
                    <a:pt x="6061" y="748"/>
                  </a:lnTo>
                  <a:cubicBezTo>
                    <a:pt x="6095" y="748"/>
                    <a:pt x="6161" y="714"/>
                    <a:pt x="6161" y="681"/>
                  </a:cubicBezTo>
                  <a:cubicBezTo>
                    <a:pt x="6195" y="614"/>
                    <a:pt x="6161" y="547"/>
                    <a:pt x="6095" y="514"/>
                  </a:cubicBezTo>
                  <a:cubicBezTo>
                    <a:pt x="5091" y="132"/>
                    <a:pt x="3881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>
              <a:extLst>
                <a:ext uri="{FF2B5EF4-FFF2-40B4-BE49-F238E27FC236}">
                  <a16:creationId xmlns:a16="http://schemas.microsoft.com/office/drawing/2014/main" id="{115F1607-1B9F-09FF-75AF-051389D1E612}"/>
                </a:ext>
              </a:extLst>
            </p:cNvPr>
            <p:cNvSpPr/>
            <p:nvPr/>
          </p:nvSpPr>
          <p:spPr>
            <a:xfrm>
              <a:off x="3104483" y="4461524"/>
              <a:ext cx="136699" cy="39722"/>
            </a:xfrm>
            <a:custGeom>
              <a:avLst/>
              <a:gdLst/>
              <a:ahLst/>
              <a:cxnLst/>
              <a:rect l="l" t="t" r="r" b="b"/>
              <a:pathLst>
                <a:path w="4904" h="1425" extrusionOk="0">
                  <a:moveTo>
                    <a:pt x="1234" y="0"/>
                  </a:moveTo>
                  <a:cubicBezTo>
                    <a:pt x="813" y="0"/>
                    <a:pt x="441" y="58"/>
                    <a:pt x="134" y="157"/>
                  </a:cubicBezTo>
                  <a:cubicBezTo>
                    <a:pt x="0" y="190"/>
                    <a:pt x="67" y="391"/>
                    <a:pt x="200" y="391"/>
                  </a:cubicBezTo>
                  <a:cubicBezTo>
                    <a:pt x="478" y="301"/>
                    <a:pt x="827" y="247"/>
                    <a:pt x="1228" y="247"/>
                  </a:cubicBezTo>
                  <a:cubicBezTo>
                    <a:pt x="2175" y="247"/>
                    <a:pt x="3415" y="548"/>
                    <a:pt x="4703" y="1391"/>
                  </a:cubicBezTo>
                  <a:cubicBezTo>
                    <a:pt x="4737" y="1391"/>
                    <a:pt x="4737" y="1425"/>
                    <a:pt x="4770" y="1425"/>
                  </a:cubicBezTo>
                  <a:cubicBezTo>
                    <a:pt x="4804" y="1425"/>
                    <a:pt x="4837" y="1391"/>
                    <a:pt x="4870" y="1358"/>
                  </a:cubicBezTo>
                  <a:cubicBezTo>
                    <a:pt x="4904" y="1291"/>
                    <a:pt x="4904" y="1225"/>
                    <a:pt x="4837" y="1191"/>
                  </a:cubicBezTo>
                  <a:cubicBezTo>
                    <a:pt x="3501" y="324"/>
                    <a:pt x="2230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30">
            <a:extLst>
              <a:ext uri="{FF2B5EF4-FFF2-40B4-BE49-F238E27FC236}">
                <a16:creationId xmlns:a16="http://schemas.microsoft.com/office/drawing/2014/main" id="{885E24DF-3637-5D5D-D631-920986128869}"/>
              </a:ext>
            </a:extLst>
          </p:cNvPr>
          <p:cNvGrpSpPr/>
          <p:nvPr/>
        </p:nvGrpSpPr>
        <p:grpSpPr>
          <a:xfrm>
            <a:off x="6594914" y="684471"/>
            <a:ext cx="1541597" cy="3864500"/>
            <a:chOff x="3973904" y="1061474"/>
            <a:chExt cx="1391082" cy="3487186"/>
          </a:xfrm>
        </p:grpSpPr>
        <p:sp>
          <p:nvSpPr>
            <p:cNvPr id="349" name="Google Shape;349;p30">
              <a:extLst>
                <a:ext uri="{FF2B5EF4-FFF2-40B4-BE49-F238E27FC236}">
                  <a16:creationId xmlns:a16="http://schemas.microsoft.com/office/drawing/2014/main" id="{750628A8-57C8-9FE3-F7EC-0E2B7734A19D}"/>
                </a:ext>
              </a:extLst>
            </p:cNvPr>
            <p:cNvSpPr/>
            <p:nvPr/>
          </p:nvSpPr>
          <p:spPr>
            <a:xfrm>
              <a:off x="4091986" y="1942241"/>
              <a:ext cx="85576" cy="126608"/>
            </a:xfrm>
            <a:custGeom>
              <a:avLst/>
              <a:gdLst/>
              <a:ahLst/>
              <a:cxnLst/>
              <a:rect l="l" t="t" r="r" b="b"/>
              <a:pathLst>
                <a:path w="3070" h="4542" extrusionOk="0">
                  <a:moveTo>
                    <a:pt x="768" y="1"/>
                  </a:moveTo>
                  <a:lnTo>
                    <a:pt x="0" y="3470"/>
                  </a:lnTo>
                  <a:cubicBezTo>
                    <a:pt x="0" y="3470"/>
                    <a:pt x="1218" y="4541"/>
                    <a:pt x="2425" y="4541"/>
                  </a:cubicBezTo>
                  <a:cubicBezTo>
                    <a:pt x="2631" y="4541"/>
                    <a:pt x="2837" y="4510"/>
                    <a:pt x="3036" y="4437"/>
                  </a:cubicBezTo>
                  <a:lnTo>
                    <a:pt x="3069" y="300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>
              <a:extLst>
                <a:ext uri="{FF2B5EF4-FFF2-40B4-BE49-F238E27FC236}">
                  <a16:creationId xmlns:a16="http://schemas.microsoft.com/office/drawing/2014/main" id="{7B4A7F0D-8310-7AD2-08F6-08A3C14BD977}"/>
                </a:ext>
              </a:extLst>
            </p:cNvPr>
            <p:cNvSpPr/>
            <p:nvPr/>
          </p:nvSpPr>
          <p:spPr>
            <a:xfrm>
              <a:off x="4021321" y="1921780"/>
              <a:ext cx="92071" cy="126497"/>
            </a:xfrm>
            <a:custGeom>
              <a:avLst/>
              <a:gdLst/>
              <a:ahLst/>
              <a:cxnLst/>
              <a:rect l="l" t="t" r="r" b="b"/>
              <a:pathLst>
                <a:path w="3303" h="4538" extrusionOk="0">
                  <a:moveTo>
                    <a:pt x="467" y="1"/>
                  </a:moveTo>
                  <a:lnTo>
                    <a:pt x="0" y="2903"/>
                  </a:lnTo>
                  <a:lnTo>
                    <a:pt x="3002" y="4537"/>
                  </a:lnTo>
                  <a:lnTo>
                    <a:pt x="3303" y="73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>
              <a:extLst>
                <a:ext uri="{FF2B5EF4-FFF2-40B4-BE49-F238E27FC236}">
                  <a16:creationId xmlns:a16="http://schemas.microsoft.com/office/drawing/2014/main" id="{32F1E750-8DE2-A19C-27E4-B2EF81D13EE0}"/>
                </a:ext>
              </a:extLst>
            </p:cNvPr>
            <p:cNvSpPr/>
            <p:nvPr/>
          </p:nvSpPr>
          <p:spPr>
            <a:xfrm>
              <a:off x="3973904" y="1882558"/>
              <a:ext cx="193090" cy="100629"/>
            </a:xfrm>
            <a:custGeom>
              <a:avLst/>
              <a:gdLst/>
              <a:ahLst/>
              <a:cxnLst/>
              <a:rect l="l" t="t" r="r" b="b"/>
              <a:pathLst>
                <a:path w="6927" h="3610" extrusionOk="0">
                  <a:moveTo>
                    <a:pt x="6631" y="0"/>
                  </a:moveTo>
                  <a:cubicBezTo>
                    <a:pt x="6592" y="0"/>
                    <a:pt x="6549" y="12"/>
                    <a:pt x="6505" y="40"/>
                  </a:cubicBezTo>
                  <a:lnTo>
                    <a:pt x="167" y="3209"/>
                  </a:lnTo>
                  <a:cubicBezTo>
                    <a:pt x="67" y="3276"/>
                    <a:pt x="0" y="3409"/>
                    <a:pt x="67" y="3509"/>
                  </a:cubicBezTo>
                  <a:cubicBezTo>
                    <a:pt x="100" y="3576"/>
                    <a:pt x="167" y="3609"/>
                    <a:pt x="267" y="3609"/>
                  </a:cubicBezTo>
                  <a:lnTo>
                    <a:pt x="334" y="3609"/>
                  </a:lnTo>
                  <a:lnTo>
                    <a:pt x="6705" y="407"/>
                  </a:lnTo>
                  <a:cubicBezTo>
                    <a:pt x="6927" y="296"/>
                    <a:pt x="6826" y="0"/>
                    <a:pt x="6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>
              <a:extLst>
                <a:ext uri="{FF2B5EF4-FFF2-40B4-BE49-F238E27FC236}">
                  <a16:creationId xmlns:a16="http://schemas.microsoft.com/office/drawing/2014/main" id="{BF04DE77-2559-77E4-12C1-F59D4CBD888F}"/>
                </a:ext>
              </a:extLst>
            </p:cNvPr>
            <p:cNvSpPr/>
            <p:nvPr/>
          </p:nvSpPr>
          <p:spPr>
            <a:xfrm>
              <a:off x="4119890" y="1687455"/>
              <a:ext cx="591396" cy="496342"/>
            </a:xfrm>
            <a:custGeom>
              <a:avLst/>
              <a:gdLst/>
              <a:ahLst/>
              <a:cxnLst/>
              <a:rect l="l" t="t" r="r" b="b"/>
              <a:pathLst>
                <a:path w="21216" h="17806" extrusionOk="0">
                  <a:moveTo>
                    <a:pt x="16612" y="1"/>
                  </a:moveTo>
                  <a:cubicBezTo>
                    <a:pt x="16278" y="568"/>
                    <a:pt x="16045" y="1035"/>
                    <a:pt x="15778" y="1535"/>
                  </a:cubicBezTo>
                  <a:cubicBezTo>
                    <a:pt x="15511" y="2036"/>
                    <a:pt x="15244" y="2536"/>
                    <a:pt x="14977" y="3036"/>
                  </a:cubicBezTo>
                  <a:cubicBezTo>
                    <a:pt x="14477" y="4037"/>
                    <a:pt x="13977" y="5004"/>
                    <a:pt x="13476" y="6005"/>
                  </a:cubicBezTo>
                  <a:cubicBezTo>
                    <a:pt x="12509" y="8006"/>
                    <a:pt x="11575" y="10041"/>
                    <a:pt x="10674" y="12076"/>
                  </a:cubicBezTo>
                  <a:lnTo>
                    <a:pt x="10541" y="12443"/>
                  </a:lnTo>
                  <a:cubicBezTo>
                    <a:pt x="10508" y="12476"/>
                    <a:pt x="10508" y="12510"/>
                    <a:pt x="10474" y="12543"/>
                  </a:cubicBezTo>
                  <a:cubicBezTo>
                    <a:pt x="10441" y="12610"/>
                    <a:pt x="10408" y="12643"/>
                    <a:pt x="10374" y="12676"/>
                  </a:cubicBezTo>
                  <a:cubicBezTo>
                    <a:pt x="10307" y="12743"/>
                    <a:pt x="10207" y="12777"/>
                    <a:pt x="10107" y="12777"/>
                  </a:cubicBezTo>
                  <a:cubicBezTo>
                    <a:pt x="9971" y="12790"/>
                    <a:pt x="9835" y="12797"/>
                    <a:pt x="9699" y="12797"/>
                  </a:cubicBezTo>
                  <a:cubicBezTo>
                    <a:pt x="9169" y="12797"/>
                    <a:pt x="8644" y="12696"/>
                    <a:pt x="8139" y="12510"/>
                  </a:cubicBezTo>
                  <a:cubicBezTo>
                    <a:pt x="7272" y="12209"/>
                    <a:pt x="6438" y="11843"/>
                    <a:pt x="5637" y="11376"/>
                  </a:cubicBezTo>
                  <a:cubicBezTo>
                    <a:pt x="5237" y="11142"/>
                    <a:pt x="4804" y="10875"/>
                    <a:pt x="4403" y="10608"/>
                  </a:cubicBezTo>
                  <a:lnTo>
                    <a:pt x="3803" y="10175"/>
                  </a:lnTo>
                  <a:cubicBezTo>
                    <a:pt x="3636" y="10041"/>
                    <a:pt x="3403" y="9874"/>
                    <a:pt x="3269" y="9774"/>
                  </a:cubicBezTo>
                  <a:lnTo>
                    <a:pt x="0" y="14611"/>
                  </a:lnTo>
                  <a:cubicBezTo>
                    <a:pt x="334" y="14778"/>
                    <a:pt x="567" y="14878"/>
                    <a:pt x="834" y="15045"/>
                  </a:cubicBezTo>
                  <a:cubicBezTo>
                    <a:pt x="1101" y="15178"/>
                    <a:pt x="1368" y="15312"/>
                    <a:pt x="1635" y="15445"/>
                  </a:cubicBezTo>
                  <a:cubicBezTo>
                    <a:pt x="2168" y="15712"/>
                    <a:pt x="2735" y="15979"/>
                    <a:pt x="3269" y="16212"/>
                  </a:cubicBezTo>
                  <a:cubicBezTo>
                    <a:pt x="4403" y="16713"/>
                    <a:pt x="5604" y="17113"/>
                    <a:pt x="6805" y="17413"/>
                  </a:cubicBezTo>
                  <a:cubicBezTo>
                    <a:pt x="7472" y="17580"/>
                    <a:pt x="8139" y="17713"/>
                    <a:pt x="8840" y="17780"/>
                  </a:cubicBezTo>
                  <a:cubicBezTo>
                    <a:pt x="9040" y="17797"/>
                    <a:pt x="9240" y="17805"/>
                    <a:pt x="9440" y="17805"/>
                  </a:cubicBezTo>
                  <a:cubicBezTo>
                    <a:pt x="10041" y="17805"/>
                    <a:pt x="10641" y="17730"/>
                    <a:pt x="11241" y="17580"/>
                  </a:cubicBezTo>
                  <a:cubicBezTo>
                    <a:pt x="12709" y="17246"/>
                    <a:pt x="13943" y="16312"/>
                    <a:pt x="14677" y="15011"/>
                  </a:cubicBezTo>
                  <a:cubicBezTo>
                    <a:pt x="14811" y="14811"/>
                    <a:pt x="14911" y="14611"/>
                    <a:pt x="14977" y="14411"/>
                  </a:cubicBezTo>
                  <a:lnTo>
                    <a:pt x="15144" y="14011"/>
                  </a:lnTo>
                  <a:cubicBezTo>
                    <a:pt x="15578" y="13077"/>
                    <a:pt x="16012" y="12109"/>
                    <a:pt x="16479" y="11142"/>
                  </a:cubicBezTo>
                  <a:cubicBezTo>
                    <a:pt x="16912" y="10208"/>
                    <a:pt x="17413" y="9274"/>
                    <a:pt x="17913" y="8340"/>
                  </a:cubicBezTo>
                  <a:cubicBezTo>
                    <a:pt x="18413" y="7439"/>
                    <a:pt x="18947" y="6539"/>
                    <a:pt x="19514" y="5638"/>
                  </a:cubicBezTo>
                  <a:cubicBezTo>
                    <a:pt x="19781" y="5204"/>
                    <a:pt x="20081" y="4771"/>
                    <a:pt x="20348" y="4337"/>
                  </a:cubicBezTo>
                  <a:cubicBezTo>
                    <a:pt x="20615" y="3870"/>
                    <a:pt x="20948" y="3437"/>
                    <a:pt x="21215" y="3070"/>
                  </a:cubicBezTo>
                  <a:lnTo>
                    <a:pt x="166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>
              <a:extLst>
                <a:ext uri="{FF2B5EF4-FFF2-40B4-BE49-F238E27FC236}">
                  <a16:creationId xmlns:a16="http://schemas.microsoft.com/office/drawing/2014/main" id="{2948B85D-6714-F4E4-FD28-3061F70AE202}"/>
                </a:ext>
              </a:extLst>
            </p:cNvPr>
            <p:cNvSpPr/>
            <p:nvPr/>
          </p:nvSpPr>
          <p:spPr>
            <a:xfrm>
              <a:off x="4812633" y="1206234"/>
              <a:ext cx="234345" cy="339044"/>
            </a:xfrm>
            <a:custGeom>
              <a:avLst/>
              <a:gdLst/>
              <a:ahLst/>
              <a:cxnLst/>
              <a:rect l="l" t="t" r="r" b="b"/>
              <a:pathLst>
                <a:path w="8407" h="12163" extrusionOk="0">
                  <a:moveTo>
                    <a:pt x="3761" y="0"/>
                  </a:moveTo>
                  <a:cubicBezTo>
                    <a:pt x="3206" y="0"/>
                    <a:pt x="2805" y="344"/>
                    <a:pt x="2369" y="1019"/>
                  </a:cubicBezTo>
                  <a:cubicBezTo>
                    <a:pt x="1635" y="2120"/>
                    <a:pt x="0" y="7690"/>
                    <a:pt x="334" y="9992"/>
                  </a:cubicBezTo>
                  <a:cubicBezTo>
                    <a:pt x="551" y="11544"/>
                    <a:pt x="1571" y="12163"/>
                    <a:pt x="2768" y="12163"/>
                  </a:cubicBezTo>
                  <a:cubicBezTo>
                    <a:pt x="4324" y="12163"/>
                    <a:pt x="6180" y="11120"/>
                    <a:pt x="6972" y="9725"/>
                  </a:cubicBezTo>
                  <a:cubicBezTo>
                    <a:pt x="8406" y="7257"/>
                    <a:pt x="6605" y="1286"/>
                    <a:pt x="5171" y="485"/>
                  </a:cubicBezTo>
                  <a:cubicBezTo>
                    <a:pt x="4589" y="160"/>
                    <a:pt x="4139" y="0"/>
                    <a:pt x="3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>
              <a:extLst>
                <a:ext uri="{FF2B5EF4-FFF2-40B4-BE49-F238E27FC236}">
                  <a16:creationId xmlns:a16="http://schemas.microsoft.com/office/drawing/2014/main" id="{DFDB3E0A-DDBD-5C88-94EE-6404BE7B4902}"/>
                </a:ext>
              </a:extLst>
            </p:cNvPr>
            <p:cNvSpPr/>
            <p:nvPr/>
          </p:nvSpPr>
          <p:spPr>
            <a:xfrm>
              <a:off x="4952319" y="1061474"/>
              <a:ext cx="268520" cy="205913"/>
            </a:xfrm>
            <a:custGeom>
              <a:avLst/>
              <a:gdLst/>
              <a:ahLst/>
              <a:cxnLst/>
              <a:rect l="l" t="t" r="r" b="b"/>
              <a:pathLst>
                <a:path w="9633" h="7387" extrusionOk="0">
                  <a:moveTo>
                    <a:pt x="5349" y="0"/>
                  </a:moveTo>
                  <a:cubicBezTo>
                    <a:pt x="2379" y="0"/>
                    <a:pt x="1" y="4006"/>
                    <a:pt x="326" y="5244"/>
                  </a:cubicBezTo>
                  <a:cubicBezTo>
                    <a:pt x="627" y="6479"/>
                    <a:pt x="1127" y="6912"/>
                    <a:pt x="2328" y="7146"/>
                  </a:cubicBezTo>
                  <a:cubicBezTo>
                    <a:pt x="2787" y="7245"/>
                    <a:pt x="3529" y="7386"/>
                    <a:pt x="4359" y="7386"/>
                  </a:cubicBezTo>
                  <a:cubicBezTo>
                    <a:pt x="5756" y="7386"/>
                    <a:pt x="7402" y="6986"/>
                    <a:pt x="8365" y="5311"/>
                  </a:cubicBezTo>
                  <a:cubicBezTo>
                    <a:pt x="9633" y="3176"/>
                    <a:pt x="8165" y="141"/>
                    <a:pt x="5563" y="7"/>
                  </a:cubicBezTo>
                  <a:cubicBezTo>
                    <a:pt x="5492" y="3"/>
                    <a:pt x="5420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>
              <a:extLst>
                <a:ext uri="{FF2B5EF4-FFF2-40B4-BE49-F238E27FC236}">
                  <a16:creationId xmlns:a16="http://schemas.microsoft.com/office/drawing/2014/main" id="{1CA7CBEE-9A41-7E8F-AB75-9B3B6167AAB2}"/>
                </a:ext>
              </a:extLst>
            </p:cNvPr>
            <p:cNvSpPr/>
            <p:nvPr/>
          </p:nvSpPr>
          <p:spPr>
            <a:xfrm>
              <a:off x="4699179" y="1209969"/>
              <a:ext cx="123709" cy="177201"/>
            </a:xfrm>
            <a:custGeom>
              <a:avLst/>
              <a:gdLst/>
              <a:ahLst/>
              <a:cxnLst/>
              <a:rect l="l" t="t" r="r" b="b"/>
              <a:pathLst>
                <a:path w="4438" h="6357" extrusionOk="0">
                  <a:moveTo>
                    <a:pt x="3048" y="1"/>
                  </a:moveTo>
                  <a:cubicBezTo>
                    <a:pt x="2280" y="1"/>
                    <a:pt x="1390" y="395"/>
                    <a:pt x="935" y="985"/>
                  </a:cubicBezTo>
                  <a:cubicBezTo>
                    <a:pt x="1" y="2186"/>
                    <a:pt x="568" y="5455"/>
                    <a:pt x="1235" y="5988"/>
                  </a:cubicBezTo>
                  <a:cubicBezTo>
                    <a:pt x="1548" y="6239"/>
                    <a:pt x="1794" y="6357"/>
                    <a:pt x="2017" y="6357"/>
                  </a:cubicBezTo>
                  <a:cubicBezTo>
                    <a:pt x="2268" y="6357"/>
                    <a:pt x="2488" y="6205"/>
                    <a:pt x="2736" y="5922"/>
                  </a:cubicBezTo>
                  <a:cubicBezTo>
                    <a:pt x="3203" y="5355"/>
                    <a:pt x="4437" y="2586"/>
                    <a:pt x="4437" y="1318"/>
                  </a:cubicBezTo>
                  <a:cubicBezTo>
                    <a:pt x="4437" y="378"/>
                    <a:pt x="3801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>
              <a:extLst>
                <a:ext uri="{FF2B5EF4-FFF2-40B4-BE49-F238E27FC236}">
                  <a16:creationId xmlns:a16="http://schemas.microsoft.com/office/drawing/2014/main" id="{BA683ABD-6167-49BB-9013-FA37D4923D82}"/>
                </a:ext>
              </a:extLst>
            </p:cNvPr>
            <p:cNvSpPr/>
            <p:nvPr/>
          </p:nvSpPr>
          <p:spPr>
            <a:xfrm>
              <a:off x="4712197" y="4225053"/>
              <a:ext cx="104169" cy="225035"/>
            </a:xfrm>
            <a:custGeom>
              <a:avLst/>
              <a:gdLst/>
              <a:ahLst/>
              <a:cxnLst/>
              <a:rect l="l" t="t" r="r" b="b"/>
              <a:pathLst>
                <a:path w="3737" h="8073" extrusionOk="0">
                  <a:moveTo>
                    <a:pt x="1" y="1"/>
                  </a:moveTo>
                  <a:lnTo>
                    <a:pt x="234" y="8073"/>
                  </a:lnTo>
                  <a:lnTo>
                    <a:pt x="3737" y="807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>
              <a:extLst>
                <a:ext uri="{FF2B5EF4-FFF2-40B4-BE49-F238E27FC236}">
                  <a16:creationId xmlns:a16="http://schemas.microsoft.com/office/drawing/2014/main" id="{AE3487A5-3ABE-B620-4699-0A02FF7EA0D6}"/>
                </a:ext>
              </a:extLst>
            </p:cNvPr>
            <p:cNvSpPr/>
            <p:nvPr/>
          </p:nvSpPr>
          <p:spPr>
            <a:xfrm>
              <a:off x="5165040" y="4185079"/>
              <a:ext cx="156239" cy="231558"/>
            </a:xfrm>
            <a:custGeom>
              <a:avLst/>
              <a:gdLst/>
              <a:ahLst/>
              <a:cxnLst/>
              <a:rect l="l" t="t" r="r" b="b"/>
              <a:pathLst>
                <a:path w="5605" h="8307" extrusionOk="0">
                  <a:moveTo>
                    <a:pt x="3436" y="0"/>
                  </a:moveTo>
                  <a:lnTo>
                    <a:pt x="1" y="467"/>
                  </a:lnTo>
                  <a:lnTo>
                    <a:pt x="2169" y="8306"/>
                  </a:lnTo>
                  <a:lnTo>
                    <a:pt x="5605" y="787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>
              <a:extLst>
                <a:ext uri="{FF2B5EF4-FFF2-40B4-BE49-F238E27FC236}">
                  <a16:creationId xmlns:a16="http://schemas.microsoft.com/office/drawing/2014/main" id="{5AECE6AC-3920-5886-6E04-A648A72F1288}"/>
                </a:ext>
              </a:extLst>
            </p:cNvPr>
            <p:cNvSpPr/>
            <p:nvPr/>
          </p:nvSpPr>
          <p:spPr>
            <a:xfrm>
              <a:off x="5091727" y="4368948"/>
              <a:ext cx="273259" cy="167807"/>
            </a:xfrm>
            <a:custGeom>
              <a:avLst/>
              <a:gdLst/>
              <a:ahLst/>
              <a:cxnLst/>
              <a:rect l="l" t="t" r="r" b="b"/>
              <a:pathLst>
                <a:path w="9803" h="6020" extrusionOk="0">
                  <a:moveTo>
                    <a:pt x="8136" y="0"/>
                  </a:moveTo>
                  <a:cubicBezTo>
                    <a:pt x="8114" y="0"/>
                    <a:pt x="8091" y="3"/>
                    <a:pt x="8068" y="9"/>
                  </a:cubicBezTo>
                  <a:lnTo>
                    <a:pt x="4332" y="1110"/>
                  </a:lnTo>
                  <a:cubicBezTo>
                    <a:pt x="4098" y="1176"/>
                    <a:pt x="3931" y="1310"/>
                    <a:pt x="3831" y="1477"/>
                  </a:cubicBezTo>
                  <a:cubicBezTo>
                    <a:pt x="3131" y="2477"/>
                    <a:pt x="2931" y="3378"/>
                    <a:pt x="496" y="4679"/>
                  </a:cubicBezTo>
                  <a:cubicBezTo>
                    <a:pt x="0" y="4941"/>
                    <a:pt x="294" y="6019"/>
                    <a:pt x="1334" y="6019"/>
                  </a:cubicBezTo>
                  <a:cubicBezTo>
                    <a:pt x="1484" y="6019"/>
                    <a:pt x="1649" y="5997"/>
                    <a:pt x="1830" y="5947"/>
                  </a:cubicBezTo>
                  <a:cubicBezTo>
                    <a:pt x="3231" y="5546"/>
                    <a:pt x="4665" y="5013"/>
                    <a:pt x="5699" y="4712"/>
                  </a:cubicBezTo>
                  <a:cubicBezTo>
                    <a:pt x="7367" y="4245"/>
                    <a:pt x="8001" y="4145"/>
                    <a:pt x="9335" y="3778"/>
                  </a:cubicBezTo>
                  <a:cubicBezTo>
                    <a:pt x="9636" y="3678"/>
                    <a:pt x="9802" y="3345"/>
                    <a:pt x="9702" y="3044"/>
                  </a:cubicBezTo>
                  <a:lnTo>
                    <a:pt x="8401" y="176"/>
                  </a:lnTo>
                  <a:cubicBezTo>
                    <a:pt x="8346" y="65"/>
                    <a:pt x="8245" y="0"/>
                    <a:pt x="8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>
              <a:extLst>
                <a:ext uri="{FF2B5EF4-FFF2-40B4-BE49-F238E27FC236}">
                  <a16:creationId xmlns:a16="http://schemas.microsoft.com/office/drawing/2014/main" id="{7E5C5306-4BE2-E365-B369-FCC7C5715790}"/>
                </a:ext>
              </a:extLst>
            </p:cNvPr>
            <p:cNvSpPr/>
            <p:nvPr/>
          </p:nvSpPr>
          <p:spPr>
            <a:xfrm>
              <a:off x="4550405" y="4438749"/>
              <a:ext cx="295726" cy="109911"/>
            </a:xfrm>
            <a:custGeom>
              <a:avLst/>
              <a:gdLst/>
              <a:ahLst/>
              <a:cxnLst/>
              <a:rect l="l" t="t" r="r" b="b"/>
              <a:pathLst>
                <a:path w="10609" h="3943" extrusionOk="0">
                  <a:moveTo>
                    <a:pt x="5848" y="0"/>
                  </a:moveTo>
                  <a:cubicBezTo>
                    <a:pt x="5652" y="0"/>
                    <a:pt x="5482" y="91"/>
                    <a:pt x="5338" y="207"/>
                  </a:cubicBezTo>
                  <a:cubicBezTo>
                    <a:pt x="4437" y="974"/>
                    <a:pt x="3336" y="1775"/>
                    <a:pt x="601" y="2375"/>
                  </a:cubicBezTo>
                  <a:cubicBezTo>
                    <a:pt x="0" y="2509"/>
                    <a:pt x="101" y="3943"/>
                    <a:pt x="1535" y="3943"/>
                  </a:cubicBezTo>
                  <a:cubicBezTo>
                    <a:pt x="3003" y="3943"/>
                    <a:pt x="5204" y="3843"/>
                    <a:pt x="6272" y="3843"/>
                  </a:cubicBezTo>
                  <a:cubicBezTo>
                    <a:pt x="8006" y="3843"/>
                    <a:pt x="8640" y="3943"/>
                    <a:pt x="10008" y="3943"/>
                  </a:cubicBezTo>
                  <a:cubicBezTo>
                    <a:pt x="10341" y="3943"/>
                    <a:pt x="10608" y="3676"/>
                    <a:pt x="10575" y="3342"/>
                  </a:cubicBezTo>
                  <a:lnTo>
                    <a:pt x="10141" y="240"/>
                  </a:lnTo>
                  <a:cubicBezTo>
                    <a:pt x="10112" y="95"/>
                    <a:pt x="10007" y="0"/>
                    <a:pt x="9892" y="0"/>
                  </a:cubicBezTo>
                  <a:cubicBezTo>
                    <a:pt x="9875" y="0"/>
                    <a:pt x="9858" y="2"/>
                    <a:pt x="9841" y="7"/>
                  </a:cubicBezTo>
                  <a:lnTo>
                    <a:pt x="5938" y="7"/>
                  </a:lnTo>
                  <a:cubicBezTo>
                    <a:pt x="5907" y="2"/>
                    <a:pt x="5877" y="0"/>
                    <a:pt x="5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>
              <a:extLst>
                <a:ext uri="{FF2B5EF4-FFF2-40B4-BE49-F238E27FC236}">
                  <a16:creationId xmlns:a16="http://schemas.microsoft.com/office/drawing/2014/main" id="{2110F4A9-57F4-DC93-1EE2-607C1D18577C}"/>
                </a:ext>
              </a:extLst>
            </p:cNvPr>
            <p:cNvSpPr/>
            <p:nvPr/>
          </p:nvSpPr>
          <p:spPr>
            <a:xfrm>
              <a:off x="4712197" y="4225053"/>
              <a:ext cx="101381" cy="115319"/>
            </a:xfrm>
            <a:custGeom>
              <a:avLst/>
              <a:gdLst/>
              <a:ahLst/>
              <a:cxnLst/>
              <a:rect l="l" t="t" r="r" b="b"/>
              <a:pathLst>
                <a:path w="3637" h="4137" extrusionOk="0">
                  <a:moveTo>
                    <a:pt x="1" y="1"/>
                  </a:moveTo>
                  <a:lnTo>
                    <a:pt x="134" y="4137"/>
                  </a:lnTo>
                  <a:lnTo>
                    <a:pt x="3637" y="4137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>
              <a:extLst>
                <a:ext uri="{FF2B5EF4-FFF2-40B4-BE49-F238E27FC236}">
                  <a16:creationId xmlns:a16="http://schemas.microsoft.com/office/drawing/2014/main" id="{88AC36E0-A905-BB95-1A9B-0E64A3072C86}"/>
                </a:ext>
              </a:extLst>
            </p:cNvPr>
            <p:cNvSpPr/>
            <p:nvPr/>
          </p:nvSpPr>
          <p:spPr>
            <a:xfrm>
              <a:off x="5165040" y="4185079"/>
              <a:ext cx="127417" cy="125549"/>
            </a:xfrm>
            <a:custGeom>
              <a:avLst/>
              <a:gdLst/>
              <a:ahLst/>
              <a:cxnLst/>
              <a:rect l="l" t="t" r="r" b="b"/>
              <a:pathLst>
                <a:path w="4571" h="4504" extrusionOk="0">
                  <a:moveTo>
                    <a:pt x="3436" y="0"/>
                  </a:moveTo>
                  <a:lnTo>
                    <a:pt x="1" y="467"/>
                  </a:lnTo>
                  <a:lnTo>
                    <a:pt x="1101" y="4503"/>
                  </a:lnTo>
                  <a:lnTo>
                    <a:pt x="4570" y="4070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>
              <a:extLst>
                <a:ext uri="{FF2B5EF4-FFF2-40B4-BE49-F238E27FC236}">
                  <a16:creationId xmlns:a16="http://schemas.microsoft.com/office/drawing/2014/main" id="{79664F25-60BC-9F06-22AB-E8D051A397E7}"/>
                </a:ext>
              </a:extLst>
            </p:cNvPr>
            <p:cNvSpPr/>
            <p:nvPr/>
          </p:nvSpPr>
          <p:spPr>
            <a:xfrm>
              <a:off x="4553192" y="1646784"/>
              <a:ext cx="557918" cy="615341"/>
            </a:xfrm>
            <a:custGeom>
              <a:avLst/>
              <a:gdLst/>
              <a:ahLst/>
              <a:cxnLst/>
              <a:rect l="l" t="t" r="r" b="b"/>
              <a:pathLst>
                <a:path w="20015" h="22075" extrusionOk="0">
                  <a:moveTo>
                    <a:pt x="10779" y="0"/>
                  </a:moveTo>
                  <a:cubicBezTo>
                    <a:pt x="9707" y="0"/>
                    <a:pt x="8640" y="42"/>
                    <a:pt x="7573" y="125"/>
                  </a:cubicBezTo>
                  <a:cubicBezTo>
                    <a:pt x="4804" y="359"/>
                    <a:pt x="1668" y="1026"/>
                    <a:pt x="1668" y="1026"/>
                  </a:cubicBezTo>
                  <a:cubicBezTo>
                    <a:pt x="1668" y="1026"/>
                    <a:pt x="1" y="1593"/>
                    <a:pt x="3336" y="22074"/>
                  </a:cubicBezTo>
                  <a:lnTo>
                    <a:pt x="17513" y="22074"/>
                  </a:lnTo>
                  <a:cubicBezTo>
                    <a:pt x="17280" y="16304"/>
                    <a:pt x="17246" y="12734"/>
                    <a:pt x="20015" y="926"/>
                  </a:cubicBezTo>
                  <a:cubicBezTo>
                    <a:pt x="18013" y="492"/>
                    <a:pt x="16012" y="226"/>
                    <a:pt x="14011" y="125"/>
                  </a:cubicBezTo>
                  <a:cubicBezTo>
                    <a:pt x="12926" y="42"/>
                    <a:pt x="11851" y="0"/>
                    <a:pt x="10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>
              <a:extLst>
                <a:ext uri="{FF2B5EF4-FFF2-40B4-BE49-F238E27FC236}">
                  <a16:creationId xmlns:a16="http://schemas.microsoft.com/office/drawing/2014/main" id="{8581E447-9DC2-41A2-FF5F-A63A2B680AEF}"/>
                </a:ext>
              </a:extLst>
            </p:cNvPr>
            <p:cNvSpPr/>
            <p:nvPr/>
          </p:nvSpPr>
          <p:spPr>
            <a:xfrm>
              <a:off x="4701966" y="1448475"/>
              <a:ext cx="240868" cy="259461"/>
            </a:xfrm>
            <a:custGeom>
              <a:avLst/>
              <a:gdLst/>
              <a:ahLst/>
              <a:cxnLst/>
              <a:rect l="l" t="t" r="r" b="b"/>
              <a:pathLst>
                <a:path w="8641" h="9308" extrusionOk="0">
                  <a:moveTo>
                    <a:pt x="8006" y="1"/>
                  </a:moveTo>
                  <a:lnTo>
                    <a:pt x="4070" y="3370"/>
                  </a:lnTo>
                  <a:cubicBezTo>
                    <a:pt x="4471" y="4971"/>
                    <a:pt x="4537" y="6672"/>
                    <a:pt x="2236" y="7239"/>
                  </a:cubicBezTo>
                  <a:cubicBezTo>
                    <a:pt x="2236" y="7239"/>
                    <a:pt x="1" y="9308"/>
                    <a:pt x="4237" y="9308"/>
                  </a:cubicBezTo>
                  <a:cubicBezTo>
                    <a:pt x="8073" y="9308"/>
                    <a:pt x="8640" y="7239"/>
                    <a:pt x="8640" y="7239"/>
                  </a:cubicBezTo>
                  <a:cubicBezTo>
                    <a:pt x="7206" y="5872"/>
                    <a:pt x="7606" y="2069"/>
                    <a:pt x="800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>
              <a:extLst>
                <a:ext uri="{FF2B5EF4-FFF2-40B4-BE49-F238E27FC236}">
                  <a16:creationId xmlns:a16="http://schemas.microsoft.com/office/drawing/2014/main" id="{FBC47C5D-3EB5-531C-3CAE-C7EE4B58AE6F}"/>
                </a:ext>
              </a:extLst>
            </p:cNvPr>
            <p:cNvSpPr/>
            <p:nvPr/>
          </p:nvSpPr>
          <p:spPr>
            <a:xfrm>
              <a:off x="4815421" y="1486609"/>
              <a:ext cx="67904" cy="87444"/>
            </a:xfrm>
            <a:custGeom>
              <a:avLst/>
              <a:gdLst/>
              <a:ahLst/>
              <a:cxnLst/>
              <a:rect l="l" t="t" r="r" b="b"/>
              <a:pathLst>
                <a:path w="2436" h="3137" extrusionOk="0">
                  <a:moveTo>
                    <a:pt x="2335" y="1"/>
                  </a:moveTo>
                  <a:lnTo>
                    <a:pt x="0" y="2002"/>
                  </a:lnTo>
                  <a:cubicBezTo>
                    <a:pt x="100" y="2369"/>
                    <a:pt x="167" y="2736"/>
                    <a:pt x="200" y="3136"/>
                  </a:cubicBezTo>
                  <a:cubicBezTo>
                    <a:pt x="1068" y="3003"/>
                    <a:pt x="2269" y="2035"/>
                    <a:pt x="2369" y="1135"/>
                  </a:cubicBezTo>
                  <a:cubicBezTo>
                    <a:pt x="2435" y="734"/>
                    <a:pt x="2402" y="367"/>
                    <a:pt x="2335" y="1"/>
                  </a:cubicBez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>
              <a:extLst>
                <a:ext uri="{FF2B5EF4-FFF2-40B4-BE49-F238E27FC236}">
                  <a16:creationId xmlns:a16="http://schemas.microsoft.com/office/drawing/2014/main" id="{E3499F23-F5F2-EFD1-260F-AE08A282893C}"/>
                </a:ext>
              </a:extLst>
            </p:cNvPr>
            <p:cNvSpPr/>
            <p:nvPr/>
          </p:nvSpPr>
          <p:spPr>
            <a:xfrm>
              <a:off x="4685241" y="1181368"/>
              <a:ext cx="314681" cy="365330"/>
            </a:xfrm>
            <a:custGeom>
              <a:avLst/>
              <a:gdLst/>
              <a:ahLst/>
              <a:cxnLst/>
              <a:rect l="l" t="t" r="r" b="b"/>
              <a:pathLst>
                <a:path w="11289" h="13106" extrusionOk="0">
                  <a:moveTo>
                    <a:pt x="5946" y="1"/>
                  </a:moveTo>
                  <a:cubicBezTo>
                    <a:pt x="5616" y="1"/>
                    <a:pt x="5278" y="36"/>
                    <a:pt x="4937" y="109"/>
                  </a:cubicBezTo>
                  <a:cubicBezTo>
                    <a:pt x="1368" y="877"/>
                    <a:pt x="0" y="5847"/>
                    <a:pt x="200" y="9049"/>
                  </a:cubicBezTo>
                  <a:cubicBezTo>
                    <a:pt x="340" y="11516"/>
                    <a:pt x="2314" y="13106"/>
                    <a:pt x="4526" y="13106"/>
                  </a:cubicBezTo>
                  <a:cubicBezTo>
                    <a:pt x="5484" y="13106"/>
                    <a:pt x="6488" y="12807"/>
                    <a:pt x="7406" y="12151"/>
                  </a:cubicBezTo>
                  <a:cubicBezTo>
                    <a:pt x="9440" y="10684"/>
                    <a:pt x="9707" y="9249"/>
                    <a:pt x="10508" y="5880"/>
                  </a:cubicBezTo>
                  <a:cubicBezTo>
                    <a:pt x="11288" y="2819"/>
                    <a:pt x="8909" y="1"/>
                    <a:pt x="594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>
              <a:extLst>
                <a:ext uri="{FF2B5EF4-FFF2-40B4-BE49-F238E27FC236}">
                  <a16:creationId xmlns:a16="http://schemas.microsoft.com/office/drawing/2014/main" id="{551AF00E-CF71-0FB0-C8A6-ADED8165449A}"/>
                </a:ext>
              </a:extLst>
            </p:cNvPr>
            <p:cNvSpPr/>
            <p:nvPr/>
          </p:nvSpPr>
          <p:spPr>
            <a:xfrm>
              <a:off x="4909335" y="1135513"/>
              <a:ext cx="177898" cy="172686"/>
            </a:xfrm>
            <a:custGeom>
              <a:avLst/>
              <a:gdLst/>
              <a:ahLst/>
              <a:cxnLst/>
              <a:rect l="l" t="t" r="r" b="b"/>
              <a:pathLst>
                <a:path w="6382" h="6195" extrusionOk="0">
                  <a:moveTo>
                    <a:pt x="1961" y="1"/>
                  </a:moveTo>
                  <a:cubicBezTo>
                    <a:pt x="1428" y="1"/>
                    <a:pt x="991" y="118"/>
                    <a:pt x="768" y="320"/>
                  </a:cubicBezTo>
                  <a:cubicBezTo>
                    <a:pt x="67" y="921"/>
                    <a:pt x="0" y="1421"/>
                    <a:pt x="367" y="2188"/>
                  </a:cubicBezTo>
                  <a:cubicBezTo>
                    <a:pt x="734" y="2955"/>
                    <a:pt x="3002" y="5591"/>
                    <a:pt x="4170" y="6091"/>
                  </a:cubicBezTo>
                  <a:cubicBezTo>
                    <a:pt x="4340" y="6161"/>
                    <a:pt x="4498" y="6194"/>
                    <a:pt x="4645" y="6194"/>
                  </a:cubicBezTo>
                  <a:cubicBezTo>
                    <a:pt x="6027" y="6194"/>
                    <a:pt x="6382" y="3308"/>
                    <a:pt x="5538" y="1921"/>
                  </a:cubicBezTo>
                  <a:cubicBezTo>
                    <a:pt x="4674" y="535"/>
                    <a:pt x="3099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>
              <a:extLst>
                <a:ext uri="{FF2B5EF4-FFF2-40B4-BE49-F238E27FC236}">
                  <a16:creationId xmlns:a16="http://schemas.microsoft.com/office/drawing/2014/main" id="{D2005AB4-B192-01D6-55FA-71B25D40D718}"/>
                </a:ext>
              </a:extLst>
            </p:cNvPr>
            <p:cNvSpPr/>
            <p:nvPr/>
          </p:nvSpPr>
          <p:spPr>
            <a:xfrm>
              <a:off x="4806110" y="1141757"/>
              <a:ext cx="255753" cy="248896"/>
            </a:xfrm>
            <a:custGeom>
              <a:avLst/>
              <a:gdLst/>
              <a:ahLst/>
              <a:cxnLst/>
              <a:rect l="l" t="t" r="r" b="b"/>
              <a:pathLst>
                <a:path w="9175" h="8929" extrusionOk="0">
                  <a:moveTo>
                    <a:pt x="2822" y="0"/>
                  </a:moveTo>
                  <a:cubicBezTo>
                    <a:pt x="2043" y="0"/>
                    <a:pt x="1401" y="173"/>
                    <a:pt x="1068" y="463"/>
                  </a:cubicBezTo>
                  <a:cubicBezTo>
                    <a:pt x="67" y="1397"/>
                    <a:pt x="1" y="2031"/>
                    <a:pt x="534" y="3165"/>
                  </a:cubicBezTo>
                  <a:cubicBezTo>
                    <a:pt x="1035" y="4299"/>
                    <a:pt x="4304" y="8068"/>
                    <a:pt x="5972" y="8769"/>
                  </a:cubicBezTo>
                  <a:cubicBezTo>
                    <a:pt x="6230" y="8878"/>
                    <a:pt x="6470" y="8929"/>
                    <a:pt x="6691" y="8929"/>
                  </a:cubicBezTo>
                  <a:cubicBezTo>
                    <a:pt x="8699" y="8929"/>
                    <a:pt x="9175" y="4781"/>
                    <a:pt x="7973" y="2798"/>
                  </a:cubicBezTo>
                  <a:cubicBezTo>
                    <a:pt x="6707" y="763"/>
                    <a:pt x="4460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>
              <a:extLst>
                <a:ext uri="{FF2B5EF4-FFF2-40B4-BE49-F238E27FC236}">
                  <a16:creationId xmlns:a16="http://schemas.microsoft.com/office/drawing/2014/main" id="{5E2EDEB8-13DD-E581-EB3A-03CFED1E87FF}"/>
                </a:ext>
              </a:extLst>
            </p:cNvPr>
            <p:cNvSpPr/>
            <p:nvPr/>
          </p:nvSpPr>
          <p:spPr>
            <a:xfrm>
              <a:off x="4568998" y="2262117"/>
              <a:ext cx="366389" cy="2055893"/>
            </a:xfrm>
            <a:custGeom>
              <a:avLst/>
              <a:gdLst/>
              <a:ahLst/>
              <a:cxnLst/>
              <a:rect l="l" t="t" r="r" b="b"/>
              <a:pathLst>
                <a:path w="13144" h="73754" extrusionOk="0">
                  <a:moveTo>
                    <a:pt x="2769" y="0"/>
                  </a:moveTo>
                  <a:cubicBezTo>
                    <a:pt x="2769" y="0"/>
                    <a:pt x="1" y="26853"/>
                    <a:pt x="234" y="37494"/>
                  </a:cubicBezTo>
                  <a:cubicBezTo>
                    <a:pt x="468" y="48535"/>
                    <a:pt x="4537" y="73753"/>
                    <a:pt x="4537" y="73753"/>
                  </a:cubicBezTo>
                  <a:lnTo>
                    <a:pt x="9241" y="73753"/>
                  </a:lnTo>
                  <a:cubicBezTo>
                    <a:pt x="9241" y="73753"/>
                    <a:pt x="8507" y="49169"/>
                    <a:pt x="8907" y="38328"/>
                  </a:cubicBezTo>
                  <a:cubicBezTo>
                    <a:pt x="9407" y="26486"/>
                    <a:pt x="13143" y="0"/>
                    <a:pt x="1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>
              <a:extLst>
                <a:ext uri="{FF2B5EF4-FFF2-40B4-BE49-F238E27FC236}">
                  <a16:creationId xmlns:a16="http://schemas.microsoft.com/office/drawing/2014/main" id="{ADDF7FCA-250A-A2ED-C048-DE4F9702DF50}"/>
                </a:ext>
              </a:extLst>
            </p:cNvPr>
            <p:cNvSpPr/>
            <p:nvPr/>
          </p:nvSpPr>
          <p:spPr>
            <a:xfrm>
              <a:off x="4672223" y="4267814"/>
              <a:ext cx="172964" cy="54914"/>
            </a:xfrm>
            <a:custGeom>
              <a:avLst/>
              <a:gdLst/>
              <a:ahLst/>
              <a:cxnLst/>
              <a:rect l="l" t="t" r="r" b="b"/>
              <a:pathLst>
                <a:path w="6205" h="1970" extrusionOk="0">
                  <a:moveTo>
                    <a:pt x="6205" y="1"/>
                  </a:moveTo>
                  <a:lnTo>
                    <a:pt x="0" y="201"/>
                  </a:lnTo>
                  <a:lnTo>
                    <a:pt x="434" y="1969"/>
                  </a:lnTo>
                  <a:lnTo>
                    <a:pt x="5938" y="19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>
              <a:extLst>
                <a:ext uri="{FF2B5EF4-FFF2-40B4-BE49-F238E27FC236}">
                  <a16:creationId xmlns:a16="http://schemas.microsoft.com/office/drawing/2014/main" id="{24855665-3A74-A2D4-BBF4-72768F55B09E}"/>
                </a:ext>
              </a:extLst>
            </p:cNvPr>
            <p:cNvSpPr/>
            <p:nvPr/>
          </p:nvSpPr>
          <p:spPr>
            <a:xfrm>
              <a:off x="4718719" y="2401830"/>
              <a:ext cx="182275" cy="729712"/>
            </a:xfrm>
            <a:custGeom>
              <a:avLst/>
              <a:gdLst/>
              <a:ahLst/>
              <a:cxnLst/>
              <a:rect l="l" t="t" r="r" b="b"/>
              <a:pathLst>
                <a:path w="6539" h="26178" extrusionOk="0">
                  <a:moveTo>
                    <a:pt x="4977" y="1"/>
                  </a:moveTo>
                  <a:cubicBezTo>
                    <a:pt x="4564" y="1"/>
                    <a:pt x="4076" y="501"/>
                    <a:pt x="3503" y="1660"/>
                  </a:cubicBezTo>
                  <a:cubicBezTo>
                    <a:pt x="0" y="8665"/>
                    <a:pt x="2802" y="21407"/>
                    <a:pt x="4036" y="26177"/>
                  </a:cubicBezTo>
                  <a:cubicBezTo>
                    <a:pt x="4637" y="19039"/>
                    <a:pt x="5704" y="10333"/>
                    <a:pt x="6538" y="3895"/>
                  </a:cubicBezTo>
                  <a:cubicBezTo>
                    <a:pt x="6217" y="1604"/>
                    <a:pt x="5717" y="1"/>
                    <a:pt x="49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>
              <a:extLst>
                <a:ext uri="{FF2B5EF4-FFF2-40B4-BE49-F238E27FC236}">
                  <a16:creationId xmlns:a16="http://schemas.microsoft.com/office/drawing/2014/main" id="{41FF54C8-3D3B-933C-9201-765FC2047C4A}"/>
                </a:ext>
              </a:extLst>
            </p:cNvPr>
            <p:cNvSpPr/>
            <p:nvPr/>
          </p:nvSpPr>
          <p:spPr>
            <a:xfrm>
              <a:off x="4750331" y="2261197"/>
              <a:ext cx="550475" cy="2030777"/>
            </a:xfrm>
            <a:custGeom>
              <a:avLst/>
              <a:gdLst/>
              <a:ahLst/>
              <a:cxnLst/>
              <a:rect l="l" t="t" r="r" b="b"/>
              <a:pathLst>
                <a:path w="19748" h="72853" extrusionOk="0">
                  <a:moveTo>
                    <a:pt x="10408" y="0"/>
                  </a:moveTo>
                  <a:lnTo>
                    <a:pt x="0" y="33"/>
                  </a:lnTo>
                  <a:cubicBezTo>
                    <a:pt x="0" y="33"/>
                    <a:pt x="3203" y="27953"/>
                    <a:pt x="5638" y="36893"/>
                  </a:cubicBezTo>
                  <a:cubicBezTo>
                    <a:pt x="8506" y="47534"/>
                    <a:pt x="15044" y="72852"/>
                    <a:pt x="15044" y="72852"/>
                  </a:cubicBezTo>
                  <a:lnTo>
                    <a:pt x="19748" y="72218"/>
                  </a:lnTo>
                  <a:cubicBezTo>
                    <a:pt x="19748" y="72218"/>
                    <a:pt x="15545" y="44098"/>
                    <a:pt x="14177" y="38227"/>
                  </a:cubicBezTo>
                  <a:cubicBezTo>
                    <a:pt x="11208" y="25719"/>
                    <a:pt x="14177" y="7839"/>
                    <a:pt x="1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>
              <a:extLst>
                <a:ext uri="{FF2B5EF4-FFF2-40B4-BE49-F238E27FC236}">
                  <a16:creationId xmlns:a16="http://schemas.microsoft.com/office/drawing/2014/main" id="{750B7188-40A9-9788-508E-D61E8581CE1B}"/>
                </a:ext>
              </a:extLst>
            </p:cNvPr>
            <p:cNvSpPr/>
            <p:nvPr/>
          </p:nvSpPr>
          <p:spPr>
            <a:xfrm>
              <a:off x="5129694" y="4217610"/>
              <a:ext cx="190665" cy="82789"/>
            </a:xfrm>
            <a:custGeom>
              <a:avLst/>
              <a:gdLst/>
              <a:ahLst/>
              <a:cxnLst/>
              <a:rect l="l" t="t" r="r" b="b"/>
              <a:pathLst>
                <a:path w="6840" h="2970" extrusionOk="0">
                  <a:moveTo>
                    <a:pt x="6839" y="1"/>
                  </a:moveTo>
                  <a:lnTo>
                    <a:pt x="1" y="1235"/>
                  </a:lnTo>
                  <a:lnTo>
                    <a:pt x="868" y="2969"/>
                  </a:lnTo>
                  <a:lnTo>
                    <a:pt x="6739" y="220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>
              <a:extLst>
                <a:ext uri="{FF2B5EF4-FFF2-40B4-BE49-F238E27FC236}">
                  <a16:creationId xmlns:a16="http://schemas.microsoft.com/office/drawing/2014/main" id="{F03607F8-1841-0A11-4097-C3C834A417EA}"/>
                </a:ext>
              </a:extLst>
            </p:cNvPr>
            <p:cNvSpPr/>
            <p:nvPr/>
          </p:nvSpPr>
          <p:spPr>
            <a:xfrm>
              <a:off x="4809846" y="1331229"/>
              <a:ext cx="21408" cy="28126"/>
            </a:xfrm>
            <a:custGeom>
              <a:avLst/>
              <a:gdLst/>
              <a:ahLst/>
              <a:cxnLst/>
              <a:rect l="l" t="t" r="r" b="b"/>
              <a:pathLst>
                <a:path w="768" h="1009" extrusionOk="0">
                  <a:moveTo>
                    <a:pt x="430" y="0"/>
                  </a:moveTo>
                  <a:cubicBezTo>
                    <a:pt x="272" y="0"/>
                    <a:pt x="98" y="190"/>
                    <a:pt x="67" y="438"/>
                  </a:cubicBezTo>
                  <a:cubicBezTo>
                    <a:pt x="0" y="704"/>
                    <a:pt x="134" y="971"/>
                    <a:pt x="300" y="1005"/>
                  </a:cubicBezTo>
                  <a:cubicBezTo>
                    <a:pt x="315" y="1007"/>
                    <a:pt x="329" y="1008"/>
                    <a:pt x="344" y="1008"/>
                  </a:cubicBezTo>
                  <a:cubicBezTo>
                    <a:pt x="524" y="1008"/>
                    <a:pt x="672" y="816"/>
                    <a:pt x="734" y="538"/>
                  </a:cubicBezTo>
                  <a:cubicBezTo>
                    <a:pt x="767" y="271"/>
                    <a:pt x="667" y="4"/>
                    <a:pt x="467" y="4"/>
                  </a:cubicBezTo>
                  <a:cubicBezTo>
                    <a:pt x="455" y="1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>
              <a:extLst>
                <a:ext uri="{FF2B5EF4-FFF2-40B4-BE49-F238E27FC236}">
                  <a16:creationId xmlns:a16="http://schemas.microsoft.com/office/drawing/2014/main" id="{C11BFC9C-CEF8-BD5E-907D-BEF284710471}"/>
                </a:ext>
              </a:extLst>
            </p:cNvPr>
            <p:cNvSpPr/>
            <p:nvPr/>
          </p:nvSpPr>
          <p:spPr>
            <a:xfrm>
              <a:off x="4723347" y="1315424"/>
              <a:ext cx="20488" cy="28126"/>
            </a:xfrm>
            <a:custGeom>
              <a:avLst/>
              <a:gdLst/>
              <a:ahLst/>
              <a:cxnLst/>
              <a:rect l="l" t="t" r="r" b="b"/>
              <a:pathLst>
                <a:path w="735" h="1009" extrusionOk="0">
                  <a:moveTo>
                    <a:pt x="424" y="0"/>
                  </a:moveTo>
                  <a:cubicBezTo>
                    <a:pt x="239" y="0"/>
                    <a:pt x="65" y="190"/>
                    <a:pt x="34" y="437"/>
                  </a:cubicBezTo>
                  <a:cubicBezTo>
                    <a:pt x="1" y="738"/>
                    <a:pt x="101" y="971"/>
                    <a:pt x="268" y="1005"/>
                  </a:cubicBezTo>
                  <a:cubicBezTo>
                    <a:pt x="282" y="1007"/>
                    <a:pt x="297" y="1008"/>
                    <a:pt x="311" y="1008"/>
                  </a:cubicBezTo>
                  <a:cubicBezTo>
                    <a:pt x="492" y="1008"/>
                    <a:pt x="640" y="818"/>
                    <a:pt x="701" y="571"/>
                  </a:cubicBezTo>
                  <a:cubicBezTo>
                    <a:pt x="735" y="271"/>
                    <a:pt x="635" y="37"/>
                    <a:pt x="468" y="4"/>
                  </a:cubicBezTo>
                  <a:cubicBezTo>
                    <a:pt x="453" y="1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>
              <a:extLst>
                <a:ext uri="{FF2B5EF4-FFF2-40B4-BE49-F238E27FC236}">
                  <a16:creationId xmlns:a16="http://schemas.microsoft.com/office/drawing/2014/main" id="{AFB208C0-FF27-9EF8-A4FA-EBC7A99F6367}"/>
                </a:ext>
              </a:extLst>
            </p:cNvPr>
            <p:cNvSpPr/>
            <p:nvPr/>
          </p:nvSpPr>
          <p:spPr>
            <a:xfrm>
              <a:off x="4720559" y="1308064"/>
              <a:ext cx="17701" cy="10397"/>
            </a:xfrm>
            <a:custGeom>
              <a:avLst/>
              <a:gdLst/>
              <a:ahLst/>
              <a:cxnLst/>
              <a:rect l="l" t="t" r="r" b="b"/>
              <a:pathLst>
                <a:path w="635" h="373" extrusionOk="0">
                  <a:moveTo>
                    <a:pt x="1" y="1"/>
                  </a:moveTo>
                  <a:cubicBezTo>
                    <a:pt x="1" y="1"/>
                    <a:pt x="176" y="373"/>
                    <a:pt x="437" y="373"/>
                  </a:cubicBezTo>
                  <a:cubicBezTo>
                    <a:pt x="498" y="373"/>
                    <a:pt x="565" y="352"/>
                    <a:pt x="635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>
              <a:extLst>
                <a:ext uri="{FF2B5EF4-FFF2-40B4-BE49-F238E27FC236}">
                  <a16:creationId xmlns:a16="http://schemas.microsoft.com/office/drawing/2014/main" id="{13D3DC78-DB73-2DB5-75B9-83C0BFA9A8A1}"/>
                </a:ext>
              </a:extLst>
            </p:cNvPr>
            <p:cNvSpPr/>
            <p:nvPr/>
          </p:nvSpPr>
          <p:spPr>
            <a:xfrm>
              <a:off x="4727082" y="1348066"/>
              <a:ext cx="36293" cy="55025"/>
            </a:xfrm>
            <a:custGeom>
              <a:avLst/>
              <a:gdLst/>
              <a:ahLst/>
              <a:cxnLst/>
              <a:rect l="l" t="t" r="r" b="b"/>
              <a:pathLst>
                <a:path w="1302" h="1974" extrusionOk="0">
                  <a:moveTo>
                    <a:pt x="1301" y="0"/>
                  </a:moveTo>
                  <a:cubicBezTo>
                    <a:pt x="934" y="601"/>
                    <a:pt x="501" y="1134"/>
                    <a:pt x="0" y="1601"/>
                  </a:cubicBezTo>
                  <a:cubicBezTo>
                    <a:pt x="240" y="1841"/>
                    <a:pt x="534" y="1973"/>
                    <a:pt x="858" y="1973"/>
                  </a:cubicBezTo>
                  <a:cubicBezTo>
                    <a:pt x="894" y="1973"/>
                    <a:pt x="931" y="1972"/>
                    <a:pt x="968" y="1968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>
              <a:extLst>
                <a:ext uri="{FF2B5EF4-FFF2-40B4-BE49-F238E27FC236}">
                  <a16:creationId xmlns:a16="http://schemas.microsoft.com/office/drawing/2014/main" id="{DC67760F-FB52-8A36-40EF-F8E813E298FC}"/>
                </a:ext>
              </a:extLst>
            </p:cNvPr>
            <p:cNvSpPr/>
            <p:nvPr/>
          </p:nvSpPr>
          <p:spPr>
            <a:xfrm>
              <a:off x="4773579" y="1418035"/>
              <a:ext cx="61381" cy="21185"/>
            </a:xfrm>
            <a:custGeom>
              <a:avLst/>
              <a:gdLst/>
              <a:ahLst/>
              <a:cxnLst/>
              <a:rect l="l" t="t" r="r" b="b"/>
              <a:pathLst>
                <a:path w="2202" h="760" extrusionOk="0">
                  <a:moveTo>
                    <a:pt x="2102" y="0"/>
                  </a:moveTo>
                  <a:cubicBezTo>
                    <a:pt x="2077" y="0"/>
                    <a:pt x="2052" y="9"/>
                    <a:pt x="2035" y="25"/>
                  </a:cubicBezTo>
                  <a:cubicBezTo>
                    <a:pt x="1637" y="397"/>
                    <a:pt x="1091" y="600"/>
                    <a:pt x="531" y="600"/>
                  </a:cubicBezTo>
                  <a:cubicBezTo>
                    <a:pt x="388" y="600"/>
                    <a:pt x="243" y="586"/>
                    <a:pt x="100" y="559"/>
                  </a:cubicBezTo>
                  <a:cubicBezTo>
                    <a:pt x="67" y="559"/>
                    <a:pt x="34" y="593"/>
                    <a:pt x="0" y="626"/>
                  </a:cubicBezTo>
                  <a:cubicBezTo>
                    <a:pt x="0" y="659"/>
                    <a:pt x="34" y="726"/>
                    <a:pt x="67" y="726"/>
                  </a:cubicBezTo>
                  <a:cubicBezTo>
                    <a:pt x="234" y="759"/>
                    <a:pt x="400" y="759"/>
                    <a:pt x="534" y="759"/>
                  </a:cubicBezTo>
                  <a:cubicBezTo>
                    <a:pt x="1134" y="759"/>
                    <a:pt x="1735" y="526"/>
                    <a:pt x="2168" y="126"/>
                  </a:cubicBezTo>
                  <a:cubicBezTo>
                    <a:pt x="2202" y="92"/>
                    <a:pt x="2202" y="59"/>
                    <a:pt x="2168" y="25"/>
                  </a:cubicBezTo>
                  <a:cubicBezTo>
                    <a:pt x="2152" y="9"/>
                    <a:pt x="2127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>
              <a:extLst>
                <a:ext uri="{FF2B5EF4-FFF2-40B4-BE49-F238E27FC236}">
                  <a16:creationId xmlns:a16="http://schemas.microsoft.com/office/drawing/2014/main" id="{DB7A1A72-DFDD-7EA9-2327-958BE308D9A0}"/>
                </a:ext>
              </a:extLst>
            </p:cNvPr>
            <p:cNvSpPr/>
            <p:nvPr/>
          </p:nvSpPr>
          <p:spPr>
            <a:xfrm>
              <a:off x="4921210" y="1361670"/>
              <a:ext cx="89507" cy="83095"/>
            </a:xfrm>
            <a:custGeom>
              <a:avLst/>
              <a:gdLst/>
              <a:ahLst/>
              <a:cxnLst/>
              <a:rect l="l" t="t" r="r" b="b"/>
              <a:pathLst>
                <a:path w="3211" h="2981" extrusionOk="0">
                  <a:moveTo>
                    <a:pt x="1853" y="0"/>
                  </a:moveTo>
                  <a:cubicBezTo>
                    <a:pt x="1085" y="0"/>
                    <a:pt x="427" y="893"/>
                    <a:pt x="208" y="1580"/>
                  </a:cubicBezTo>
                  <a:cubicBezTo>
                    <a:pt x="0" y="2294"/>
                    <a:pt x="269" y="2980"/>
                    <a:pt x="943" y="2980"/>
                  </a:cubicBezTo>
                  <a:cubicBezTo>
                    <a:pt x="1025" y="2980"/>
                    <a:pt x="1114" y="2970"/>
                    <a:pt x="1209" y="2948"/>
                  </a:cubicBezTo>
                  <a:cubicBezTo>
                    <a:pt x="1843" y="2748"/>
                    <a:pt x="2410" y="2348"/>
                    <a:pt x="2743" y="1781"/>
                  </a:cubicBezTo>
                  <a:cubicBezTo>
                    <a:pt x="3210" y="1080"/>
                    <a:pt x="2810" y="146"/>
                    <a:pt x="2009" y="13"/>
                  </a:cubicBezTo>
                  <a:cubicBezTo>
                    <a:pt x="1957" y="4"/>
                    <a:pt x="1905" y="0"/>
                    <a:pt x="1853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>
              <a:extLst>
                <a:ext uri="{FF2B5EF4-FFF2-40B4-BE49-F238E27FC236}">
                  <a16:creationId xmlns:a16="http://schemas.microsoft.com/office/drawing/2014/main" id="{A3E8B0D2-6D19-4A44-336B-DB8087BD33F9}"/>
                </a:ext>
              </a:extLst>
            </p:cNvPr>
            <p:cNvSpPr/>
            <p:nvPr/>
          </p:nvSpPr>
          <p:spPr>
            <a:xfrm>
              <a:off x="4827491" y="1288300"/>
              <a:ext cx="40029" cy="31889"/>
            </a:xfrm>
            <a:custGeom>
              <a:avLst/>
              <a:gdLst/>
              <a:ahLst/>
              <a:cxnLst/>
              <a:rect l="l" t="t" r="r" b="b"/>
              <a:pathLst>
                <a:path w="1436" h="1144" extrusionOk="0">
                  <a:moveTo>
                    <a:pt x="151" y="1"/>
                  </a:moveTo>
                  <a:cubicBezTo>
                    <a:pt x="79" y="1"/>
                    <a:pt x="34" y="61"/>
                    <a:pt x="34" y="143"/>
                  </a:cubicBezTo>
                  <a:cubicBezTo>
                    <a:pt x="1" y="243"/>
                    <a:pt x="68" y="310"/>
                    <a:pt x="168" y="310"/>
                  </a:cubicBezTo>
                  <a:cubicBezTo>
                    <a:pt x="568" y="410"/>
                    <a:pt x="935" y="677"/>
                    <a:pt x="1102" y="1044"/>
                  </a:cubicBezTo>
                  <a:cubicBezTo>
                    <a:pt x="1135" y="1110"/>
                    <a:pt x="1168" y="1110"/>
                    <a:pt x="1202" y="1144"/>
                  </a:cubicBezTo>
                  <a:lnTo>
                    <a:pt x="1335" y="1144"/>
                  </a:lnTo>
                  <a:cubicBezTo>
                    <a:pt x="1402" y="1077"/>
                    <a:pt x="1435" y="977"/>
                    <a:pt x="1402" y="910"/>
                  </a:cubicBezTo>
                  <a:cubicBezTo>
                    <a:pt x="1168" y="410"/>
                    <a:pt x="735" y="76"/>
                    <a:pt x="201" y="9"/>
                  </a:cubicBezTo>
                  <a:cubicBezTo>
                    <a:pt x="183" y="4"/>
                    <a:pt x="167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>
              <a:extLst>
                <a:ext uri="{FF2B5EF4-FFF2-40B4-BE49-F238E27FC236}">
                  <a16:creationId xmlns:a16="http://schemas.microsoft.com/office/drawing/2014/main" id="{D57E4926-F297-FAF8-89AE-C3D629D0C500}"/>
                </a:ext>
              </a:extLst>
            </p:cNvPr>
            <p:cNvSpPr/>
            <p:nvPr/>
          </p:nvSpPr>
          <p:spPr>
            <a:xfrm>
              <a:off x="4705701" y="1261233"/>
              <a:ext cx="45576" cy="22690"/>
            </a:xfrm>
            <a:custGeom>
              <a:avLst/>
              <a:gdLst/>
              <a:ahLst/>
              <a:cxnLst/>
              <a:rect l="l" t="t" r="r" b="b"/>
              <a:pathLst>
                <a:path w="1635" h="814" extrusionOk="0">
                  <a:moveTo>
                    <a:pt x="1298" y="0"/>
                  </a:moveTo>
                  <a:cubicBezTo>
                    <a:pt x="835" y="0"/>
                    <a:pt x="387" y="197"/>
                    <a:pt x="67" y="547"/>
                  </a:cubicBezTo>
                  <a:cubicBezTo>
                    <a:pt x="0" y="614"/>
                    <a:pt x="0" y="714"/>
                    <a:pt x="67" y="780"/>
                  </a:cubicBezTo>
                  <a:cubicBezTo>
                    <a:pt x="100" y="814"/>
                    <a:pt x="134" y="814"/>
                    <a:pt x="200" y="814"/>
                  </a:cubicBezTo>
                  <a:cubicBezTo>
                    <a:pt x="234" y="814"/>
                    <a:pt x="267" y="780"/>
                    <a:pt x="300" y="747"/>
                  </a:cubicBezTo>
                  <a:cubicBezTo>
                    <a:pt x="556" y="491"/>
                    <a:pt x="885" y="332"/>
                    <a:pt x="1245" y="332"/>
                  </a:cubicBezTo>
                  <a:cubicBezTo>
                    <a:pt x="1307" y="332"/>
                    <a:pt x="1371" y="337"/>
                    <a:pt x="1434" y="347"/>
                  </a:cubicBezTo>
                  <a:cubicBezTo>
                    <a:pt x="1501" y="347"/>
                    <a:pt x="1601" y="313"/>
                    <a:pt x="1635" y="213"/>
                  </a:cubicBezTo>
                  <a:cubicBezTo>
                    <a:pt x="1635" y="113"/>
                    <a:pt x="1568" y="46"/>
                    <a:pt x="1501" y="13"/>
                  </a:cubicBezTo>
                  <a:cubicBezTo>
                    <a:pt x="1433" y="5"/>
                    <a:pt x="1366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>
              <a:extLst>
                <a:ext uri="{FF2B5EF4-FFF2-40B4-BE49-F238E27FC236}">
                  <a16:creationId xmlns:a16="http://schemas.microsoft.com/office/drawing/2014/main" id="{B18CB79B-2EE1-47DC-6877-4B9E2B6CCBD7}"/>
                </a:ext>
              </a:extLst>
            </p:cNvPr>
            <p:cNvSpPr/>
            <p:nvPr/>
          </p:nvSpPr>
          <p:spPr>
            <a:xfrm>
              <a:off x="5157597" y="4404072"/>
              <a:ext cx="52098" cy="23108"/>
            </a:xfrm>
            <a:custGeom>
              <a:avLst/>
              <a:gdLst/>
              <a:ahLst/>
              <a:cxnLst/>
              <a:rect l="l" t="t" r="r" b="b"/>
              <a:pathLst>
                <a:path w="1869" h="829" extrusionOk="0">
                  <a:moveTo>
                    <a:pt x="550" y="154"/>
                  </a:moveTo>
                  <a:cubicBezTo>
                    <a:pt x="842" y="154"/>
                    <a:pt x="1257" y="228"/>
                    <a:pt x="1568" y="317"/>
                  </a:cubicBezTo>
                  <a:lnTo>
                    <a:pt x="1568" y="350"/>
                  </a:lnTo>
                  <a:cubicBezTo>
                    <a:pt x="1171" y="549"/>
                    <a:pt x="811" y="655"/>
                    <a:pt x="570" y="655"/>
                  </a:cubicBezTo>
                  <a:cubicBezTo>
                    <a:pt x="487" y="655"/>
                    <a:pt x="419" y="642"/>
                    <a:pt x="368" y="617"/>
                  </a:cubicBezTo>
                  <a:cubicBezTo>
                    <a:pt x="268" y="550"/>
                    <a:pt x="201" y="450"/>
                    <a:pt x="201" y="350"/>
                  </a:cubicBezTo>
                  <a:cubicBezTo>
                    <a:pt x="201" y="317"/>
                    <a:pt x="201" y="250"/>
                    <a:pt x="234" y="217"/>
                  </a:cubicBezTo>
                  <a:cubicBezTo>
                    <a:pt x="290" y="172"/>
                    <a:pt x="405" y="154"/>
                    <a:pt x="550" y="154"/>
                  </a:cubicBezTo>
                  <a:close/>
                  <a:moveTo>
                    <a:pt x="582" y="0"/>
                  </a:moveTo>
                  <a:cubicBezTo>
                    <a:pt x="393" y="0"/>
                    <a:pt x="229" y="32"/>
                    <a:pt x="134" y="117"/>
                  </a:cubicBezTo>
                  <a:cubicBezTo>
                    <a:pt x="67" y="183"/>
                    <a:pt x="1" y="283"/>
                    <a:pt x="34" y="383"/>
                  </a:cubicBezTo>
                  <a:cubicBezTo>
                    <a:pt x="34" y="517"/>
                    <a:pt x="134" y="650"/>
                    <a:pt x="234" y="750"/>
                  </a:cubicBezTo>
                  <a:lnTo>
                    <a:pt x="268" y="784"/>
                  </a:lnTo>
                  <a:cubicBezTo>
                    <a:pt x="343" y="815"/>
                    <a:pt x="430" y="829"/>
                    <a:pt x="524" y="829"/>
                  </a:cubicBezTo>
                  <a:cubicBezTo>
                    <a:pt x="932" y="829"/>
                    <a:pt x="1477" y="573"/>
                    <a:pt x="1802" y="383"/>
                  </a:cubicBezTo>
                  <a:cubicBezTo>
                    <a:pt x="1835" y="350"/>
                    <a:pt x="1869" y="350"/>
                    <a:pt x="1869" y="317"/>
                  </a:cubicBezTo>
                  <a:cubicBezTo>
                    <a:pt x="1869" y="283"/>
                    <a:pt x="1835" y="250"/>
                    <a:pt x="1802" y="250"/>
                  </a:cubicBezTo>
                  <a:cubicBezTo>
                    <a:pt x="1706" y="202"/>
                    <a:pt x="106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>
              <a:extLst>
                <a:ext uri="{FF2B5EF4-FFF2-40B4-BE49-F238E27FC236}">
                  <a16:creationId xmlns:a16="http://schemas.microsoft.com/office/drawing/2014/main" id="{95387E3B-A5C5-BA43-1AC1-10A76A98D9DF}"/>
                </a:ext>
              </a:extLst>
            </p:cNvPr>
            <p:cNvSpPr/>
            <p:nvPr/>
          </p:nvSpPr>
          <p:spPr>
            <a:xfrm>
              <a:off x="5172483" y="4376865"/>
              <a:ext cx="37213" cy="37910"/>
            </a:xfrm>
            <a:custGeom>
              <a:avLst/>
              <a:gdLst/>
              <a:ahLst/>
              <a:cxnLst/>
              <a:rect l="l" t="t" r="r" b="b"/>
              <a:pathLst>
                <a:path w="1335" h="1360" extrusionOk="0">
                  <a:moveTo>
                    <a:pt x="397" y="167"/>
                  </a:moveTo>
                  <a:cubicBezTo>
                    <a:pt x="434" y="167"/>
                    <a:pt x="467" y="175"/>
                    <a:pt x="501" y="192"/>
                  </a:cubicBezTo>
                  <a:cubicBezTo>
                    <a:pt x="534" y="192"/>
                    <a:pt x="534" y="192"/>
                    <a:pt x="567" y="225"/>
                  </a:cubicBezTo>
                  <a:cubicBezTo>
                    <a:pt x="834" y="459"/>
                    <a:pt x="1034" y="792"/>
                    <a:pt x="1135" y="1159"/>
                  </a:cubicBezTo>
                  <a:cubicBezTo>
                    <a:pt x="734" y="992"/>
                    <a:pt x="201" y="559"/>
                    <a:pt x="167" y="325"/>
                  </a:cubicBezTo>
                  <a:cubicBezTo>
                    <a:pt x="167" y="292"/>
                    <a:pt x="167" y="225"/>
                    <a:pt x="267" y="192"/>
                  </a:cubicBezTo>
                  <a:cubicBezTo>
                    <a:pt x="317" y="175"/>
                    <a:pt x="359" y="167"/>
                    <a:pt x="397" y="167"/>
                  </a:cubicBezTo>
                  <a:close/>
                  <a:moveTo>
                    <a:pt x="397" y="0"/>
                  </a:moveTo>
                  <a:cubicBezTo>
                    <a:pt x="334" y="0"/>
                    <a:pt x="267" y="8"/>
                    <a:pt x="201" y="25"/>
                  </a:cubicBezTo>
                  <a:cubicBezTo>
                    <a:pt x="67" y="58"/>
                    <a:pt x="0" y="192"/>
                    <a:pt x="0" y="325"/>
                  </a:cubicBezTo>
                  <a:cubicBezTo>
                    <a:pt x="34" y="592"/>
                    <a:pt x="367" y="892"/>
                    <a:pt x="701" y="1126"/>
                  </a:cubicBezTo>
                  <a:cubicBezTo>
                    <a:pt x="868" y="1226"/>
                    <a:pt x="1068" y="1293"/>
                    <a:pt x="1268" y="1359"/>
                  </a:cubicBezTo>
                  <a:cubicBezTo>
                    <a:pt x="1268" y="1359"/>
                    <a:pt x="1301" y="1359"/>
                    <a:pt x="1335" y="1326"/>
                  </a:cubicBezTo>
                  <a:cubicBezTo>
                    <a:pt x="1335" y="1326"/>
                    <a:pt x="1335" y="1293"/>
                    <a:pt x="1335" y="1259"/>
                  </a:cubicBezTo>
                  <a:cubicBezTo>
                    <a:pt x="1335" y="1226"/>
                    <a:pt x="1034" y="259"/>
                    <a:pt x="567" y="25"/>
                  </a:cubicBezTo>
                  <a:cubicBezTo>
                    <a:pt x="517" y="8"/>
                    <a:pt x="45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>
              <a:extLst>
                <a:ext uri="{FF2B5EF4-FFF2-40B4-BE49-F238E27FC236}">
                  <a16:creationId xmlns:a16="http://schemas.microsoft.com/office/drawing/2014/main" id="{E804D009-47F2-95C2-F3A5-90EDC0436547}"/>
                </a:ext>
              </a:extLst>
            </p:cNvPr>
            <p:cNvSpPr/>
            <p:nvPr/>
          </p:nvSpPr>
          <p:spPr>
            <a:xfrm>
              <a:off x="4651762" y="4430219"/>
              <a:ext cx="60461" cy="25478"/>
            </a:xfrm>
            <a:custGeom>
              <a:avLst/>
              <a:gdLst/>
              <a:ahLst/>
              <a:cxnLst/>
              <a:rect l="l" t="t" r="r" b="b"/>
              <a:pathLst>
                <a:path w="2169" h="914" extrusionOk="0">
                  <a:moveTo>
                    <a:pt x="367" y="179"/>
                  </a:moveTo>
                  <a:cubicBezTo>
                    <a:pt x="868" y="246"/>
                    <a:pt x="1368" y="413"/>
                    <a:pt x="1835" y="680"/>
                  </a:cubicBezTo>
                  <a:cubicBezTo>
                    <a:pt x="1547" y="717"/>
                    <a:pt x="1283" y="736"/>
                    <a:pt x="1055" y="736"/>
                  </a:cubicBezTo>
                  <a:cubicBezTo>
                    <a:pt x="674" y="736"/>
                    <a:pt x="392" y="684"/>
                    <a:pt x="267" y="580"/>
                  </a:cubicBezTo>
                  <a:cubicBezTo>
                    <a:pt x="201" y="513"/>
                    <a:pt x="167" y="413"/>
                    <a:pt x="167" y="313"/>
                  </a:cubicBezTo>
                  <a:cubicBezTo>
                    <a:pt x="167" y="279"/>
                    <a:pt x="201" y="246"/>
                    <a:pt x="234" y="213"/>
                  </a:cubicBezTo>
                  <a:cubicBezTo>
                    <a:pt x="267" y="179"/>
                    <a:pt x="334" y="179"/>
                    <a:pt x="367" y="179"/>
                  </a:cubicBezTo>
                  <a:close/>
                  <a:moveTo>
                    <a:pt x="381" y="0"/>
                  </a:moveTo>
                  <a:cubicBezTo>
                    <a:pt x="295" y="0"/>
                    <a:pt x="222" y="14"/>
                    <a:pt x="167" y="46"/>
                  </a:cubicBezTo>
                  <a:cubicBezTo>
                    <a:pt x="67" y="113"/>
                    <a:pt x="34" y="179"/>
                    <a:pt x="34" y="279"/>
                  </a:cubicBezTo>
                  <a:cubicBezTo>
                    <a:pt x="0" y="446"/>
                    <a:pt x="67" y="580"/>
                    <a:pt x="167" y="680"/>
                  </a:cubicBezTo>
                  <a:cubicBezTo>
                    <a:pt x="401" y="846"/>
                    <a:pt x="701" y="913"/>
                    <a:pt x="1001" y="913"/>
                  </a:cubicBezTo>
                  <a:cubicBezTo>
                    <a:pt x="1368" y="880"/>
                    <a:pt x="1735" y="846"/>
                    <a:pt x="2102" y="780"/>
                  </a:cubicBezTo>
                  <a:cubicBezTo>
                    <a:pt x="2135" y="746"/>
                    <a:pt x="2169" y="746"/>
                    <a:pt x="2169" y="713"/>
                  </a:cubicBezTo>
                  <a:cubicBezTo>
                    <a:pt x="2169" y="680"/>
                    <a:pt x="2169" y="613"/>
                    <a:pt x="2135" y="613"/>
                  </a:cubicBezTo>
                  <a:cubicBezTo>
                    <a:pt x="1991" y="555"/>
                    <a:pt x="927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>
              <a:extLst>
                <a:ext uri="{FF2B5EF4-FFF2-40B4-BE49-F238E27FC236}">
                  <a16:creationId xmlns:a16="http://schemas.microsoft.com/office/drawing/2014/main" id="{DA065245-9D66-4EAC-394A-5F4CB2A8C591}"/>
                </a:ext>
              </a:extLst>
            </p:cNvPr>
            <p:cNvSpPr/>
            <p:nvPr/>
          </p:nvSpPr>
          <p:spPr>
            <a:xfrm>
              <a:off x="4673142" y="4408225"/>
              <a:ext cx="38161" cy="43736"/>
            </a:xfrm>
            <a:custGeom>
              <a:avLst/>
              <a:gdLst/>
              <a:ahLst/>
              <a:cxnLst/>
              <a:rect l="l" t="t" r="r" b="b"/>
              <a:pathLst>
                <a:path w="1369" h="1569" extrusionOk="0">
                  <a:moveTo>
                    <a:pt x="468" y="168"/>
                  </a:moveTo>
                  <a:cubicBezTo>
                    <a:pt x="568" y="168"/>
                    <a:pt x="668" y="201"/>
                    <a:pt x="734" y="268"/>
                  </a:cubicBezTo>
                  <a:cubicBezTo>
                    <a:pt x="1001" y="568"/>
                    <a:pt x="1168" y="935"/>
                    <a:pt x="1201" y="1335"/>
                  </a:cubicBezTo>
                  <a:cubicBezTo>
                    <a:pt x="768" y="1102"/>
                    <a:pt x="201" y="501"/>
                    <a:pt x="267" y="268"/>
                  </a:cubicBezTo>
                  <a:cubicBezTo>
                    <a:pt x="267" y="234"/>
                    <a:pt x="267" y="168"/>
                    <a:pt x="401" y="168"/>
                  </a:cubicBezTo>
                  <a:close/>
                  <a:moveTo>
                    <a:pt x="401" y="1"/>
                  </a:moveTo>
                  <a:cubicBezTo>
                    <a:pt x="167" y="34"/>
                    <a:pt x="101" y="134"/>
                    <a:pt x="101" y="234"/>
                  </a:cubicBezTo>
                  <a:cubicBezTo>
                    <a:pt x="1" y="635"/>
                    <a:pt x="835" y="1402"/>
                    <a:pt x="1268" y="1569"/>
                  </a:cubicBezTo>
                  <a:lnTo>
                    <a:pt x="1335" y="1569"/>
                  </a:lnTo>
                  <a:cubicBezTo>
                    <a:pt x="1368" y="1535"/>
                    <a:pt x="1368" y="1502"/>
                    <a:pt x="1368" y="1502"/>
                  </a:cubicBezTo>
                  <a:cubicBezTo>
                    <a:pt x="1368" y="1435"/>
                    <a:pt x="1302" y="501"/>
                    <a:pt x="868" y="134"/>
                  </a:cubicBezTo>
                  <a:cubicBezTo>
                    <a:pt x="734" y="34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>
              <a:extLst>
                <a:ext uri="{FF2B5EF4-FFF2-40B4-BE49-F238E27FC236}">
                  <a16:creationId xmlns:a16="http://schemas.microsoft.com/office/drawing/2014/main" id="{27715674-8611-320E-DA9B-F522B8CCD5E6}"/>
                </a:ext>
              </a:extLst>
            </p:cNvPr>
            <p:cNvSpPr/>
            <p:nvPr/>
          </p:nvSpPr>
          <p:spPr>
            <a:xfrm>
              <a:off x="4634088" y="2235161"/>
              <a:ext cx="424035" cy="43708"/>
            </a:xfrm>
            <a:custGeom>
              <a:avLst/>
              <a:gdLst/>
              <a:ahLst/>
              <a:cxnLst/>
              <a:rect l="l" t="t" r="r" b="b"/>
              <a:pathLst>
                <a:path w="15212" h="1568" extrusionOk="0">
                  <a:moveTo>
                    <a:pt x="234" y="0"/>
                  </a:moveTo>
                  <a:cubicBezTo>
                    <a:pt x="101" y="0"/>
                    <a:pt x="1" y="100"/>
                    <a:pt x="1" y="167"/>
                  </a:cubicBezTo>
                  <a:lnTo>
                    <a:pt x="101" y="1434"/>
                  </a:lnTo>
                  <a:cubicBezTo>
                    <a:pt x="134" y="1501"/>
                    <a:pt x="234" y="1568"/>
                    <a:pt x="368" y="1568"/>
                  </a:cubicBezTo>
                  <a:lnTo>
                    <a:pt x="14945" y="1568"/>
                  </a:lnTo>
                  <a:cubicBezTo>
                    <a:pt x="15078" y="1568"/>
                    <a:pt x="15211" y="1468"/>
                    <a:pt x="15178" y="1368"/>
                  </a:cubicBezTo>
                  <a:lnTo>
                    <a:pt x="14811" y="134"/>
                  </a:lnTo>
                  <a:cubicBezTo>
                    <a:pt x="14744" y="33"/>
                    <a:pt x="14644" y="0"/>
                    <a:pt x="14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>
              <a:extLst>
                <a:ext uri="{FF2B5EF4-FFF2-40B4-BE49-F238E27FC236}">
                  <a16:creationId xmlns:a16="http://schemas.microsoft.com/office/drawing/2014/main" id="{FE4D359C-2C0B-1A1B-8770-67C2AC9F74E1}"/>
                </a:ext>
              </a:extLst>
            </p:cNvPr>
            <p:cNvSpPr/>
            <p:nvPr/>
          </p:nvSpPr>
          <p:spPr>
            <a:xfrm>
              <a:off x="4984655" y="2231425"/>
              <a:ext cx="23276" cy="52098"/>
            </a:xfrm>
            <a:custGeom>
              <a:avLst/>
              <a:gdLst/>
              <a:ahLst/>
              <a:cxnLst/>
              <a:rect l="l" t="t" r="r" b="b"/>
              <a:pathLst>
                <a:path w="835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167" y="1835"/>
                    <a:pt x="234" y="1869"/>
                    <a:pt x="334" y="1869"/>
                  </a:cubicBezTo>
                  <a:lnTo>
                    <a:pt x="701" y="1869"/>
                  </a:lnTo>
                  <a:cubicBezTo>
                    <a:pt x="767" y="1869"/>
                    <a:pt x="834" y="1835"/>
                    <a:pt x="834" y="1769"/>
                  </a:cubicBezTo>
                  <a:lnTo>
                    <a:pt x="667" y="101"/>
                  </a:lnTo>
                  <a:cubicBezTo>
                    <a:pt x="667" y="67"/>
                    <a:pt x="567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>
              <a:extLst>
                <a:ext uri="{FF2B5EF4-FFF2-40B4-BE49-F238E27FC236}">
                  <a16:creationId xmlns:a16="http://schemas.microsoft.com/office/drawing/2014/main" id="{8421F9D2-7DA3-AF5A-699C-E416A2F507FD}"/>
                </a:ext>
              </a:extLst>
            </p:cNvPr>
            <p:cNvSpPr/>
            <p:nvPr/>
          </p:nvSpPr>
          <p:spPr>
            <a:xfrm>
              <a:off x="4664780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34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>
              <a:extLst>
                <a:ext uri="{FF2B5EF4-FFF2-40B4-BE49-F238E27FC236}">
                  <a16:creationId xmlns:a16="http://schemas.microsoft.com/office/drawing/2014/main" id="{EF971A51-1848-0DF7-6BEE-2D45BC7503F1}"/>
                </a:ext>
              </a:extLst>
            </p:cNvPr>
            <p:cNvSpPr/>
            <p:nvPr/>
          </p:nvSpPr>
          <p:spPr>
            <a:xfrm>
              <a:off x="4823784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67" y="1"/>
                    <a:pt x="0" y="67"/>
                    <a:pt x="34" y="101"/>
                  </a:cubicBezTo>
                  <a:lnTo>
                    <a:pt x="201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68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>
              <a:extLst>
                <a:ext uri="{FF2B5EF4-FFF2-40B4-BE49-F238E27FC236}">
                  <a16:creationId xmlns:a16="http://schemas.microsoft.com/office/drawing/2014/main" id="{2F6F4DC6-5758-6CA7-BD0D-959D9BFDF039}"/>
                </a:ext>
              </a:extLst>
            </p:cNvPr>
            <p:cNvSpPr/>
            <p:nvPr/>
          </p:nvSpPr>
          <p:spPr>
            <a:xfrm>
              <a:off x="4807978" y="1322950"/>
              <a:ext cx="17701" cy="10732"/>
            </a:xfrm>
            <a:custGeom>
              <a:avLst/>
              <a:gdLst/>
              <a:ahLst/>
              <a:cxnLst/>
              <a:rect l="l" t="t" r="r" b="b"/>
              <a:pathLst>
                <a:path w="635" h="385" extrusionOk="0">
                  <a:moveTo>
                    <a:pt x="0" y="1"/>
                  </a:moveTo>
                  <a:cubicBezTo>
                    <a:pt x="0" y="1"/>
                    <a:pt x="150" y="385"/>
                    <a:pt x="415" y="385"/>
                  </a:cubicBezTo>
                  <a:cubicBezTo>
                    <a:pt x="481" y="385"/>
                    <a:pt x="554" y="361"/>
                    <a:pt x="634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>
              <a:extLst>
                <a:ext uri="{FF2B5EF4-FFF2-40B4-BE49-F238E27FC236}">
                  <a16:creationId xmlns:a16="http://schemas.microsoft.com/office/drawing/2014/main" id="{5501D88B-0031-9723-2CCD-84E3C3FC2854}"/>
                </a:ext>
              </a:extLst>
            </p:cNvPr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>
              <a:extLst>
                <a:ext uri="{FF2B5EF4-FFF2-40B4-BE49-F238E27FC236}">
                  <a16:creationId xmlns:a16="http://schemas.microsoft.com/office/drawing/2014/main" id="{E76DA637-A6E3-FCDD-C362-EC05E22B61BB}"/>
                </a:ext>
              </a:extLst>
            </p:cNvPr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>
              <a:extLst>
                <a:ext uri="{FF2B5EF4-FFF2-40B4-BE49-F238E27FC236}">
                  <a16:creationId xmlns:a16="http://schemas.microsoft.com/office/drawing/2014/main" id="{6BEB94F3-686A-1F24-DD25-53628ED1CEB0}"/>
                </a:ext>
              </a:extLst>
            </p:cNvPr>
            <p:cNvSpPr/>
            <p:nvPr/>
          </p:nvSpPr>
          <p:spPr>
            <a:xfrm>
              <a:off x="4900972" y="2184928"/>
              <a:ext cx="181327" cy="65283"/>
            </a:xfrm>
            <a:custGeom>
              <a:avLst/>
              <a:gdLst/>
              <a:ahLst/>
              <a:cxnLst/>
              <a:rect l="l" t="t" r="r" b="b"/>
              <a:pathLst>
                <a:path w="6505" h="2342" extrusionOk="0">
                  <a:moveTo>
                    <a:pt x="0" y="1"/>
                  </a:moveTo>
                  <a:cubicBezTo>
                    <a:pt x="33" y="701"/>
                    <a:pt x="134" y="1402"/>
                    <a:pt x="334" y="2069"/>
                  </a:cubicBezTo>
                  <a:cubicBezTo>
                    <a:pt x="941" y="2272"/>
                    <a:pt x="2260" y="2342"/>
                    <a:pt x="3584" y="2342"/>
                  </a:cubicBezTo>
                  <a:cubicBezTo>
                    <a:pt x="4658" y="2342"/>
                    <a:pt x="5736" y="2296"/>
                    <a:pt x="6438" y="2236"/>
                  </a:cubicBezTo>
                  <a:lnTo>
                    <a:pt x="6405" y="2136"/>
                  </a:lnTo>
                  <a:lnTo>
                    <a:pt x="650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>
              <a:extLst>
                <a:ext uri="{FF2B5EF4-FFF2-40B4-BE49-F238E27FC236}">
                  <a16:creationId xmlns:a16="http://schemas.microsoft.com/office/drawing/2014/main" id="{BA949FB9-DD47-B810-E496-E221610B071E}"/>
                </a:ext>
              </a:extLst>
            </p:cNvPr>
            <p:cNvSpPr/>
            <p:nvPr/>
          </p:nvSpPr>
          <p:spPr>
            <a:xfrm>
              <a:off x="5065551" y="1832521"/>
              <a:ext cx="54886" cy="204603"/>
            </a:xfrm>
            <a:custGeom>
              <a:avLst/>
              <a:gdLst/>
              <a:ahLst/>
              <a:cxnLst/>
              <a:rect l="l" t="t" r="r" b="b"/>
              <a:pathLst>
                <a:path w="1969" h="7340" extrusionOk="0">
                  <a:moveTo>
                    <a:pt x="0" y="0"/>
                  </a:moveTo>
                  <a:cubicBezTo>
                    <a:pt x="0" y="1935"/>
                    <a:pt x="367" y="5204"/>
                    <a:pt x="1301" y="7339"/>
                  </a:cubicBezTo>
                  <a:cubicBezTo>
                    <a:pt x="1535" y="5104"/>
                    <a:pt x="1768" y="3003"/>
                    <a:pt x="1968" y="1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>
              <a:extLst>
                <a:ext uri="{FF2B5EF4-FFF2-40B4-BE49-F238E27FC236}">
                  <a16:creationId xmlns:a16="http://schemas.microsoft.com/office/drawing/2014/main" id="{B5CD345E-0D6C-A073-DC2C-F7F4B0FDE9CC}"/>
                </a:ext>
              </a:extLst>
            </p:cNvPr>
            <p:cNvSpPr/>
            <p:nvPr/>
          </p:nvSpPr>
          <p:spPr>
            <a:xfrm>
              <a:off x="4809846" y="1689546"/>
              <a:ext cx="85548" cy="2086360"/>
            </a:xfrm>
            <a:custGeom>
              <a:avLst/>
              <a:gdLst/>
              <a:ahLst/>
              <a:cxnLst/>
              <a:rect l="l" t="t" r="r" b="b"/>
              <a:pathLst>
                <a:path w="3069" h="74847" extrusionOk="0">
                  <a:moveTo>
                    <a:pt x="517" y="1"/>
                  </a:moveTo>
                  <a:cubicBezTo>
                    <a:pt x="459" y="1"/>
                    <a:pt x="400" y="42"/>
                    <a:pt x="400" y="126"/>
                  </a:cubicBezTo>
                  <a:cubicBezTo>
                    <a:pt x="400" y="193"/>
                    <a:pt x="134" y="6731"/>
                    <a:pt x="67" y="20707"/>
                  </a:cubicBezTo>
                  <a:cubicBezTo>
                    <a:pt x="0" y="43724"/>
                    <a:pt x="2802" y="74446"/>
                    <a:pt x="2835" y="74746"/>
                  </a:cubicBezTo>
                  <a:cubicBezTo>
                    <a:pt x="2835" y="74813"/>
                    <a:pt x="2902" y="74846"/>
                    <a:pt x="2936" y="74846"/>
                  </a:cubicBezTo>
                  <a:lnTo>
                    <a:pt x="2969" y="74846"/>
                  </a:lnTo>
                  <a:cubicBezTo>
                    <a:pt x="3036" y="74846"/>
                    <a:pt x="3069" y="74779"/>
                    <a:pt x="3069" y="74713"/>
                  </a:cubicBezTo>
                  <a:cubicBezTo>
                    <a:pt x="3036" y="74412"/>
                    <a:pt x="234" y="43724"/>
                    <a:pt x="300" y="20707"/>
                  </a:cubicBezTo>
                  <a:cubicBezTo>
                    <a:pt x="367" y="6731"/>
                    <a:pt x="634" y="193"/>
                    <a:pt x="634" y="126"/>
                  </a:cubicBezTo>
                  <a:cubicBezTo>
                    <a:pt x="634" y="42"/>
                    <a:pt x="576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>
              <a:extLst>
                <a:ext uri="{FF2B5EF4-FFF2-40B4-BE49-F238E27FC236}">
                  <a16:creationId xmlns:a16="http://schemas.microsoft.com/office/drawing/2014/main" id="{476E5433-7046-B631-49D2-1315E82D4850}"/>
                </a:ext>
              </a:extLst>
            </p:cNvPr>
            <p:cNvSpPr/>
            <p:nvPr/>
          </p:nvSpPr>
          <p:spPr>
            <a:xfrm>
              <a:off x="4959372" y="2231537"/>
              <a:ext cx="132239" cy="141243"/>
            </a:xfrm>
            <a:custGeom>
              <a:avLst/>
              <a:gdLst/>
              <a:ahLst/>
              <a:cxnLst/>
              <a:rect l="l" t="t" r="r" b="b"/>
              <a:pathLst>
                <a:path w="4744" h="5067" extrusionOk="0">
                  <a:moveTo>
                    <a:pt x="142" y="0"/>
                  </a:moveTo>
                  <a:cubicBezTo>
                    <a:pt x="67" y="0"/>
                    <a:pt x="0" y="64"/>
                    <a:pt x="40" y="163"/>
                  </a:cubicBezTo>
                  <a:cubicBezTo>
                    <a:pt x="874" y="2298"/>
                    <a:pt x="2475" y="4033"/>
                    <a:pt x="4543" y="5067"/>
                  </a:cubicBezTo>
                  <a:lnTo>
                    <a:pt x="4610" y="5067"/>
                  </a:lnTo>
                  <a:cubicBezTo>
                    <a:pt x="4643" y="5067"/>
                    <a:pt x="4677" y="5034"/>
                    <a:pt x="4710" y="5000"/>
                  </a:cubicBezTo>
                  <a:cubicBezTo>
                    <a:pt x="4743" y="4934"/>
                    <a:pt x="4710" y="4867"/>
                    <a:pt x="4643" y="4833"/>
                  </a:cubicBezTo>
                  <a:cubicBezTo>
                    <a:pt x="2642" y="3833"/>
                    <a:pt x="1107" y="2165"/>
                    <a:pt x="273" y="97"/>
                  </a:cubicBezTo>
                  <a:cubicBezTo>
                    <a:pt x="247" y="29"/>
                    <a:pt x="19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>
              <a:extLst>
                <a:ext uri="{FF2B5EF4-FFF2-40B4-BE49-F238E27FC236}">
                  <a16:creationId xmlns:a16="http://schemas.microsoft.com/office/drawing/2014/main" id="{CC3C6F9B-5B06-EE19-938C-DCBB605D10B6}"/>
                </a:ext>
              </a:extLst>
            </p:cNvPr>
            <p:cNvSpPr/>
            <p:nvPr/>
          </p:nvSpPr>
          <p:spPr>
            <a:xfrm>
              <a:off x="4513218" y="1905054"/>
              <a:ext cx="349553" cy="396187"/>
            </a:xfrm>
            <a:custGeom>
              <a:avLst/>
              <a:gdLst/>
              <a:ahLst/>
              <a:cxnLst/>
              <a:rect l="l" t="t" r="r" b="b"/>
              <a:pathLst>
                <a:path w="12540" h="14213" extrusionOk="0">
                  <a:moveTo>
                    <a:pt x="734" y="0"/>
                  </a:moveTo>
                  <a:cubicBezTo>
                    <a:pt x="334" y="0"/>
                    <a:pt x="0" y="367"/>
                    <a:pt x="67" y="768"/>
                  </a:cubicBezTo>
                  <a:lnTo>
                    <a:pt x="1735" y="13443"/>
                  </a:lnTo>
                  <a:cubicBezTo>
                    <a:pt x="1801" y="13877"/>
                    <a:pt x="2135" y="14210"/>
                    <a:pt x="2602" y="14210"/>
                  </a:cubicBezTo>
                  <a:lnTo>
                    <a:pt x="11809" y="14210"/>
                  </a:lnTo>
                  <a:cubicBezTo>
                    <a:pt x="11826" y="14212"/>
                    <a:pt x="11842" y="14212"/>
                    <a:pt x="11859" y="14212"/>
                  </a:cubicBezTo>
                  <a:cubicBezTo>
                    <a:pt x="12265" y="14212"/>
                    <a:pt x="12540" y="13828"/>
                    <a:pt x="12476" y="13443"/>
                  </a:cubicBezTo>
                  <a:lnTo>
                    <a:pt x="10841" y="768"/>
                  </a:lnTo>
                  <a:cubicBezTo>
                    <a:pt x="10775" y="334"/>
                    <a:pt x="10408" y="34"/>
                    <a:pt x="9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>
              <a:extLst>
                <a:ext uri="{FF2B5EF4-FFF2-40B4-BE49-F238E27FC236}">
                  <a16:creationId xmlns:a16="http://schemas.microsoft.com/office/drawing/2014/main" id="{F5CC047B-C5E6-3EF5-364B-5E483AA12F6C}"/>
                </a:ext>
              </a:extLst>
            </p:cNvPr>
            <p:cNvSpPr/>
            <p:nvPr/>
          </p:nvSpPr>
          <p:spPr>
            <a:xfrm>
              <a:off x="4843297" y="2037102"/>
              <a:ext cx="88364" cy="118775"/>
            </a:xfrm>
            <a:custGeom>
              <a:avLst/>
              <a:gdLst/>
              <a:ahLst/>
              <a:cxnLst/>
              <a:rect l="l" t="t" r="r" b="b"/>
              <a:pathLst>
                <a:path w="3170" h="4261" extrusionOk="0">
                  <a:moveTo>
                    <a:pt x="201" y="0"/>
                  </a:moveTo>
                  <a:lnTo>
                    <a:pt x="1" y="3569"/>
                  </a:lnTo>
                  <a:cubicBezTo>
                    <a:pt x="1" y="3569"/>
                    <a:pt x="1126" y="4260"/>
                    <a:pt x="2222" y="4260"/>
                  </a:cubicBezTo>
                  <a:cubicBezTo>
                    <a:pt x="2551" y="4260"/>
                    <a:pt x="2877" y="4198"/>
                    <a:pt x="3170" y="4036"/>
                  </a:cubicBezTo>
                  <a:lnTo>
                    <a:pt x="2936" y="2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>
              <a:extLst>
                <a:ext uri="{FF2B5EF4-FFF2-40B4-BE49-F238E27FC236}">
                  <a16:creationId xmlns:a16="http://schemas.microsoft.com/office/drawing/2014/main" id="{7F8B4DE9-D007-FCE4-99A9-90193F49125B}"/>
                </a:ext>
              </a:extLst>
            </p:cNvPr>
            <p:cNvSpPr/>
            <p:nvPr/>
          </p:nvSpPr>
          <p:spPr>
            <a:xfrm>
              <a:off x="4594114" y="2238868"/>
              <a:ext cx="72559" cy="133912"/>
            </a:xfrm>
            <a:custGeom>
              <a:avLst/>
              <a:gdLst/>
              <a:ahLst/>
              <a:cxnLst/>
              <a:rect l="l" t="t" r="r" b="b"/>
              <a:pathLst>
                <a:path w="2603" h="4804" extrusionOk="0">
                  <a:moveTo>
                    <a:pt x="2502" y="1"/>
                  </a:moveTo>
                  <a:cubicBezTo>
                    <a:pt x="2435" y="1"/>
                    <a:pt x="2369" y="34"/>
                    <a:pt x="2369" y="101"/>
                  </a:cubicBezTo>
                  <a:cubicBezTo>
                    <a:pt x="2035" y="1802"/>
                    <a:pt x="1234" y="3370"/>
                    <a:pt x="34" y="4604"/>
                  </a:cubicBezTo>
                  <a:cubicBezTo>
                    <a:pt x="0" y="4637"/>
                    <a:pt x="0" y="4704"/>
                    <a:pt x="34" y="4771"/>
                  </a:cubicBezTo>
                  <a:cubicBezTo>
                    <a:pt x="67" y="4771"/>
                    <a:pt x="100" y="4804"/>
                    <a:pt x="134" y="4804"/>
                  </a:cubicBezTo>
                  <a:cubicBezTo>
                    <a:pt x="167" y="4804"/>
                    <a:pt x="200" y="4771"/>
                    <a:pt x="234" y="4771"/>
                  </a:cubicBezTo>
                  <a:cubicBezTo>
                    <a:pt x="2335" y="2469"/>
                    <a:pt x="2602" y="234"/>
                    <a:pt x="2602" y="134"/>
                  </a:cubicBezTo>
                  <a:cubicBezTo>
                    <a:pt x="2602" y="67"/>
                    <a:pt x="2569" y="1"/>
                    <a:pt x="2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>
              <a:extLst>
                <a:ext uri="{FF2B5EF4-FFF2-40B4-BE49-F238E27FC236}">
                  <a16:creationId xmlns:a16="http://schemas.microsoft.com/office/drawing/2014/main" id="{90DB42A9-8731-A6AF-DF35-3C294D1C9437}"/>
                </a:ext>
              </a:extLst>
            </p:cNvPr>
            <p:cNvSpPr/>
            <p:nvPr/>
          </p:nvSpPr>
          <p:spPr>
            <a:xfrm>
              <a:off x="4767056" y="2029659"/>
              <a:ext cx="90231" cy="114399"/>
            </a:xfrm>
            <a:custGeom>
              <a:avLst/>
              <a:gdLst/>
              <a:ahLst/>
              <a:cxnLst/>
              <a:rect l="l" t="t" r="r" b="b"/>
              <a:pathLst>
                <a:path w="3237" h="4104" extrusionOk="0">
                  <a:moveTo>
                    <a:pt x="34" y="0"/>
                  </a:moveTo>
                  <a:lnTo>
                    <a:pt x="1" y="2969"/>
                  </a:lnTo>
                  <a:lnTo>
                    <a:pt x="3236" y="4103"/>
                  </a:lnTo>
                  <a:lnTo>
                    <a:pt x="3236" y="4103"/>
                  </a:lnTo>
                  <a:lnTo>
                    <a:pt x="2936" y="2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>
              <a:extLst>
                <a:ext uri="{FF2B5EF4-FFF2-40B4-BE49-F238E27FC236}">
                  <a16:creationId xmlns:a16="http://schemas.microsoft.com/office/drawing/2014/main" id="{46FEB24E-8935-4BDC-DC2D-FA4F881AF69B}"/>
                </a:ext>
              </a:extLst>
            </p:cNvPr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>
              <a:extLst>
                <a:ext uri="{FF2B5EF4-FFF2-40B4-BE49-F238E27FC236}">
                  <a16:creationId xmlns:a16="http://schemas.microsoft.com/office/drawing/2014/main" id="{E4AF238E-8C4A-B3B7-5CB3-74E68805853A}"/>
                </a:ext>
              </a:extLst>
            </p:cNvPr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>
              <a:extLst>
                <a:ext uri="{FF2B5EF4-FFF2-40B4-BE49-F238E27FC236}">
                  <a16:creationId xmlns:a16="http://schemas.microsoft.com/office/drawing/2014/main" id="{A41E54EB-A03E-BC22-4351-A38999B622F9}"/>
                </a:ext>
              </a:extLst>
            </p:cNvPr>
            <p:cNvSpPr/>
            <p:nvPr/>
          </p:nvSpPr>
          <p:spPr>
            <a:xfrm>
              <a:off x="4832146" y="1630728"/>
              <a:ext cx="155319" cy="163682"/>
            </a:xfrm>
            <a:custGeom>
              <a:avLst/>
              <a:gdLst/>
              <a:ahLst/>
              <a:cxnLst/>
              <a:rect l="l" t="t" r="r" b="b"/>
              <a:pathLst>
                <a:path w="5572" h="5872" extrusionOk="0">
                  <a:moveTo>
                    <a:pt x="3903" y="1"/>
                  </a:moveTo>
                  <a:cubicBezTo>
                    <a:pt x="2736" y="935"/>
                    <a:pt x="1435" y="1702"/>
                    <a:pt x="1" y="2236"/>
                  </a:cubicBezTo>
                  <a:cubicBezTo>
                    <a:pt x="1035" y="3170"/>
                    <a:pt x="1068" y="5872"/>
                    <a:pt x="1068" y="5872"/>
                  </a:cubicBezTo>
                  <a:cubicBezTo>
                    <a:pt x="1068" y="5872"/>
                    <a:pt x="5571" y="2569"/>
                    <a:pt x="5405" y="268"/>
                  </a:cubicBezTo>
                  <a:cubicBezTo>
                    <a:pt x="4938" y="101"/>
                    <a:pt x="4437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>
              <a:extLst>
                <a:ext uri="{FF2B5EF4-FFF2-40B4-BE49-F238E27FC236}">
                  <a16:creationId xmlns:a16="http://schemas.microsoft.com/office/drawing/2014/main" id="{EB148C70-9862-8AF4-E714-BA01D6D393C5}"/>
                </a:ext>
              </a:extLst>
            </p:cNvPr>
            <p:cNvSpPr/>
            <p:nvPr/>
          </p:nvSpPr>
          <p:spPr>
            <a:xfrm>
              <a:off x="4697311" y="1635690"/>
              <a:ext cx="115347" cy="142915"/>
            </a:xfrm>
            <a:custGeom>
              <a:avLst/>
              <a:gdLst/>
              <a:ahLst/>
              <a:cxnLst/>
              <a:rect l="l" t="t" r="r" b="b"/>
              <a:pathLst>
                <a:path w="4138" h="5127" extrusionOk="0">
                  <a:moveTo>
                    <a:pt x="2069" y="0"/>
                  </a:moveTo>
                  <a:cubicBezTo>
                    <a:pt x="1770" y="0"/>
                    <a:pt x="1473" y="52"/>
                    <a:pt x="1202" y="157"/>
                  </a:cubicBezTo>
                  <a:cubicBezTo>
                    <a:pt x="1" y="2391"/>
                    <a:pt x="2603" y="5127"/>
                    <a:pt x="2603" y="5127"/>
                  </a:cubicBezTo>
                  <a:cubicBezTo>
                    <a:pt x="2603" y="5127"/>
                    <a:pt x="3103" y="2925"/>
                    <a:pt x="4137" y="1991"/>
                  </a:cubicBezTo>
                  <a:cubicBezTo>
                    <a:pt x="3337" y="1658"/>
                    <a:pt x="2736" y="924"/>
                    <a:pt x="2603" y="56"/>
                  </a:cubicBezTo>
                  <a:cubicBezTo>
                    <a:pt x="2428" y="19"/>
                    <a:pt x="224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>
              <a:extLst>
                <a:ext uri="{FF2B5EF4-FFF2-40B4-BE49-F238E27FC236}">
                  <a16:creationId xmlns:a16="http://schemas.microsoft.com/office/drawing/2014/main" id="{C03AC0F3-247A-6653-6D73-46240145AD09}"/>
                </a:ext>
              </a:extLst>
            </p:cNvPr>
            <p:cNvSpPr/>
            <p:nvPr/>
          </p:nvSpPr>
          <p:spPr>
            <a:xfrm>
              <a:off x="4714064" y="1165869"/>
              <a:ext cx="190637" cy="198944"/>
            </a:xfrm>
            <a:custGeom>
              <a:avLst/>
              <a:gdLst/>
              <a:ahLst/>
              <a:cxnLst/>
              <a:rect l="l" t="t" r="r" b="b"/>
              <a:pathLst>
                <a:path w="6839" h="7137" extrusionOk="0">
                  <a:moveTo>
                    <a:pt x="3217" y="1"/>
                  </a:moveTo>
                  <a:cubicBezTo>
                    <a:pt x="2566" y="1"/>
                    <a:pt x="1810" y="486"/>
                    <a:pt x="934" y="1700"/>
                  </a:cubicBezTo>
                  <a:cubicBezTo>
                    <a:pt x="0" y="3034"/>
                    <a:pt x="5104" y="6636"/>
                    <a:pt x="6839" y="7137"/>
                  </a:cubicBezTo>
                  <a:cubicBezTo>
                    <a:pt x="6402" y="5417"/>
                    <a:pt x="5393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0">
              <a:extLst>
                <a:ext uri="{FF2B5EF4-FFF2-40B4-BE49-F238E27FC236}">
                  <a16:creationId xmlns:a16="http://schemas.microsoft.com/office/drawing/2014/main" id="{625CB088-8338-EEDF-A447-B139D6D7025B}"/>
                </a:ext>
              </a:extLst>
            </p:cNvPr>
            <p:cNvSpPr/>
            <p:nvPr/>
          </p:nvSpPr>
          <p:spPr>
            <a:xfrm>
              <a:off x="4765189" y="1267087"/>
              <a:ext cx="117186" cy="139570"/>
            </a:xfrm>
            <a:custGeom>
              <a:avLst/>
              <a:gdLst/>
              <a:ahLst/>
              <a:cxnLst/>
              <a:rect l="l" t="t" r="r" b="b"/>
              <a:pathLst>
                <a:path w="4204" h="5007" extrusionOk="0">
                  <a:moveTo>
                    <a:pt x="2369" y="203"/>
                  </a:moveTo>
                  <a:cubicBezTo>
                    <a:pt x="2436" y="203"/>
                    <a:pt x="2503" y="203"/>
                    <a:pt x="2603" y="237"/>
                  </a:cubicBezTo>
                  <a:cubicBezTo>
                    <a:pt x="3470" y="404"/>
                    <a:pt x="3970" y="1604"/>
                    <a:pt x="3704" y="2839"/>
                  </a:cubicBezTo>
                  <a:cubicBezTo>
                    <a:pt x="3463" y="3984"/>
                    <a:pt x="2677" y="4802"/>
                    <a:pt x="1888" y="4802"/>
                  </a:cubicBezTo>
                  <a:cubicBezTo>
                    <a:pt x="1804" y="4802"/>
                    <a:pt x="1719" y="4793"/>
                    <a:pt x="1635" y="4773"/>
                  </a:cubicBezTo>
                  <a:cubicBezTo>
                    <a:pt x="735" y="4573"/>
                    <a:pt x="234" y="3406"/>
                    <a:pt x="501" y="2171"/>
                  </a:cubicBezTo>
                  <a:cubicBezTo>
                    <a:pt x="768" y="1037"/>
                    <a:pt x="1569" y="203"/>
                    <a:pt x="2369" y="203"/>
                  </a:cubicBezTo>
                  <a:close/>
                  <a:moveTo>
                    <a:pt x="2325" y="1"/>
                  </a:moveTo>
                  <a:cubicBezTo>
                    <a:pt x="1423" y="1"/>
                    <a:pt x="537" y="878"/>
                    <a:pt x="268" y="2105"/>
                  </a:cubicBezTo>
                  <a:cubicBezTo>
                    <a:pt x="1" y="3472"/>
                    <a:pt x="568" y="4773"/>
                    <a:pt x="1569" y="4973"/>
                  </a:cubicBezTo>
                  <a:cubicBezTo>
                    <a:pt x="1669" y="5007"/>
                    <a:pt x="1736" y="5007"/>
                    <a:pt x="1836" y="5007"/>
                  </a:cubicBezTo>
                  <a:cubicBezTo>
                    <a:pt x="2770" y="5007"/>
                    <a:pt x="3637" y="4140"/>
                    <a:pt x="3904" y="2905"/>
                  </a:cubicBezTo>
                  <a:cubicBezTo>
                    <a:pt x="4204" y="1538"/>
                    <a:pt x="3637" y="237"/>
                    <a:pt x="2636" y="37"/>
                  </a:cubicBezTo>
                  <a:cubicBezTo>
                    <a:pt x="2533" y="12"/>
                    <a:pt x="2429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0">
              <a:extLst>
                <a:ext uri="{FF2B5EF4-FFF2-40B4-BE49-F238E27FC236}">
                  <a16:creationId xmlns:a16="http://schemas.microsoft.com/office/drawing/2014/main" id="{169AD844-3FB6-35C4-DD85-D76B911C234C}"/>
                </a:ext>
              </a:extLst>
            </p:cNvPr>
            <p:cNvSpPr/>
            <p:nvPr/>
          </p:nvSpPr>
          <p:spPr>
            <a:xfrm>
              <a:off x="4652682" y="1250556"/>
              <a:ext cx="117186" cy="140295"/>
            </a:xfrm>
            <a:custGeom>
              <a:avLst/>
              <a:gdLst/>
              <a:ahLst/>
              <a:cxnLst/>
              <a:rect l="l" t="t" r="r" b="b"/>
              <a:pathLst>
                <a:path w="4204" h="5033" extrusionOk="0">
                  <a:moveTo>
                    <a:pt x="2369" y="196"/>
                  </a:moveTo>
                  <a:cubicBezTo>
                    <a:pt x="2436" y="196"/>
                    <a:pt x="2503" y="229"/>
                    <a:pt x="2603" y="229"/>
                  </a:cubicBezTo>
                  <a:cubicBezTo>
                    <a:pt x="3470" y="429"/>
                    <a:pt x="3970" y="1597"/>
                    <a:pt x="3703" y="2831"/>
                  </a:cubicBezTo>
                  <a:cubicBezTo>
                    <a:pt x="3462" y="3976"/>
                    <a:pt x="2677" y="4795"/>
                    <a:pt x="1863" y="4795"/>
                  </a:cubicBezTo>
                  <a:cubicBezTo>
                    <a:pt x="1776" y="4795"/>
                    <a:pt x="1689" y="4785"/>
                    <a:pt x="1602" y="4766"/>
                  </a:cubicBezTo>
                  <a:cubicBezTo>
                    <a:pt x="735" y="4599"/>
                    <a:pt x="234" y="3398"/>
                    <a:pt x="501" y="2164"/>
                  </a:cubicBezTo>
                  <a:cubicBezTo>
                    <a:pt x="635" y="1564"/>
                    <a:pt x="901" y="1063"/>
                    <a:pt x="1335" y="630"/>
                  </a:cubicBezTo>
                  <a:cubicBezTo>
                    <a:pt x="1602" y="363"/>
                    <a:pt x="1969" y="229"/>
                    <a:pt x="2369" y="196"/>
                  </a:cubicBezTo>
                  <a:close/>
                  <a:moveTo>
                    <a:pt x="2333" y="1"/>
                  </a:moveTo>
                  <a:cubicBezTo>
                    <a:pt x="1906" y="1"/>
                    <a:pt x="1499" y="172"/>
                    <a:pt x="1202" y="496"/>
                  </a:cubicBezTo>
                  <a:cubicBezTo>
                    <a:pt x="735" y="930"/>
                    <a:pt x="434" y="1497"/>
                    <a:pt x="301" y="2097"/>
                  </a:cubicBezTo>
                  <a:cubicBezTo>
                    <a:pt x="1" y="3498"/>
                    <a:pt x="568" y="4766"/>
                    <a:pt x="1569" y="4999"/>
                  </a:cubicBezTo>
                  <a:cubicBezTo>
                    <a:pt x="1669" y="4999"/>
                    <a:pt x="1769" y="5033"/>
                    <a:pt x="1869" y="5033"/>
                  </a:cubicBezTo>
                  <a:cubicBezTo>
                    <a:pt x="2769" y="5033"/>
                    <a:pt x="3670" y="4132"/>
                    <a:pt x="3937" y="2898"/>
                  </a:cubicBezTo>
                  <a:cubicBezTo>
                    <a:pt x="4204" y="1530"/>
                    <a:pt x="3637" y="229"/>
                    <a:pt x="2636" y="29"/>
                  </a:cubicBezTo>
                  <a:cubicBezTo>
                    <a:pt x="2535" y="10"/>
                    <a:pt x="2433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>
              <a:extLst>
                <a:ext uri="{FF2B5EF4-FFF2-40B4-BE49-F238E27FC236}">
                  <a16:creationId xmlns:a16="http://schemas.microsoft.com/office/drawing/2014/main" id="{ED082C4A-6EA5-54B1-94F3-8C032190ACDF}"/>
                </a:ext>
              </a:extLst>
            </p:cNvPr>
            <p:cNvSpPr/>
            <p:nvPr/>
          </p:nvSpPr>
          <p:spPr>
            <a:xfrm>
              <a:off x="4755906" y="1325515"/>
              <a:ext cx="22328" cy="11429"/>
            </a:xfrm>
            <a:custGeom>
              <a:avLst/>
              <a:gdLst/>
              <a:ahLst/>
              <a:cxnLst/>
              <a:rect l="l" t="t" r="r" b="b"/>
              <a:pathLst>
                <a:path w="801" h="410" extrusionOk="0">
                  <a:moveTo>
                    <a:pt x="219" y="0"/>
                  </a:moveTo>
                  <a:cubicBezTo>
                    <a:pt x="179" y="0"/>
                    <a:pt x="139" y="3"/>
                    <a:pt x="100" y="9"/>
                  </a:cubicBezTo>
                  <a:cubicBezTo>
                    <a:pt x="34" y="9"/>
                    <a:pt x="0" y="75"/>
                    <a:pt x="34" y="109"/>
                  </a:cubicBezTo>
                  <a:cubicBezTo>
                    <a:pt x="34" y="176"/>
                    <a:pt x="100" y="209"/>
                    <a:pt x="134" y="209"/>
                  </a:cubicBezTo>
                  <a:cubicBezTo>
                    <a:pt x="162" y="203"/>
                    <a:pt x="191" y="200"/>
                    <a:pt x="220" y="200"/>
                  </a:cubicBezTo>
                  <a:cubicBezTo>
                    <a:pt x="357" y="200"/>
                    <a:pt x="490" y="265"/>
                    <a:pt x="601" y="376"/>
                  </a:cubicBezTo>
                  <a:cubicBezTo>
                    <a:pt x="601" y="376"/>
                    <a:pt x="634" y="409"/>
                    <a:pt x="668" y="409"/>
                  </a:cubicBezTo>
                  <a:cubicBezTo>
                    <a:pt x="701" y="409"/>
                    <a:pt x="734" y="409"/>
                    <a:pt x="768" y="376"/>
                  </a:cubicBezTo>
                  <a:cubicBezTo>
                    <a:pt x="801" y="342"/>
                    <a:pt x="801" y="276"/>
                    <a:pt x="768" y="209"/>
                  </a:cubicBezTo>
                  <a:cubicBezTo>
                    <a:pt x="629" y="70"/>
                    <a:pt x="42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982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7200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7200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5624250" cy="351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Comparer deux </a:t>
            </a:r>
            <a:r>
              <a:rPr lang="en-US" dirty="0" err="1"/>
              <a:t>groupes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243" name="Google Shape;243;p28"/>
          <p:cNvSpPr txBox="1">
            <a:spLocks noGrp="1"/>
          </p:cNvSpPr>
          <p:nvPr>
            <p:ph type="subTitle" idx="5"/>
          </p:nvPr>
        </p:nvSpPr>
        <p:spPr>
          <a:xfrm>
            <a:off x="1759874" y="3564999"/>
            <a:ext cx="4102609" cy="62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Sportifs</a:t>
            </a:r>
            <a:r>
              <a:rPr lang="en-US" dirty="0"/>
              <a:t> </a:t>
            </a:r>
            <a:r>
              <a:rPr lang="en-US" dirty="0" err="1"/>
              <a:t>compétitifs</a:t>
            </a:r>
            <a:r>
              <a:rPr lang="en-US" dirty="0"/>
              <a:t>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Participants </a:t>
            </a:r>
            <a:r>
              <a:rPr lang="en-US" dirty="0" err="1"/>
              <a:t>orientés</a:t>
            </a:r>
            <a:r>
              <a:rPr lang="en-US" dirty="0"/>
              <a:t> santé</a:t>
            </a:r>
            <a:endParaRPr dirty="0"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Objectifs</a:t>
            </a:r>
            <a:r>
              <a:rPr lang="en-US" dirty="0"/>
              <a:t> de </a:t>
            </a:r>
            <a:r>
              <a:rPr lang="en-US" dirty="0" err="1"/>
              <a:t>l’étude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6735196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Mesurer l’impact d’un robot humanoïde (</a:t>
            </a:r>
            <a:r>
              <a:rPr lang="fr-FR" b="1" dirty="0"/>
              <a:t>Pepper</a:t>
            </a:r>
            <a:r>
              <a:rPr lang="fr-FR" dirty="0"/>
              <a:t>) sur:</a:t>
            </a:r>
            <a:endParaRPr dirty="0"/>
          </a:p>
        </p:txBody>
      </p:sp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subTitle" idx="2"/>
          </p:nvPr>
        </p:nvSpPr>
        <p:spPr>
          <a:xfrm>
            <a:off x="1759874" y="2185448"/>
            <a:ext cx="3276699" cy="752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Motivation des </a:t>
            </a:r>
            <a:r>
              <a:rPr lang="en-US" dirty="0" err="1"/>
              <a:t>sportifs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Acceptation de la </a:t>
            </a:r>
            <a:r>
              <a:rPr lang="en-US" dirty="0" err="1"/>
              <a:t>technologie</a:t>
            </a:r>
            <a:endParaRPr dirty="0"/>
          </a:p>
        </p:txBody>
      </p:sp>
      <p:sp>
        <p:nvSpPr>
          <p:cNvPr id="254" name="Google Shape;254;p28"/>
          <p:cNvSpPr txBox="1">
            <a:spLocks noGrp="1"/>
          </p:cNvSpPr>
          <p:nvPr>
            <p:ph type="title" idx="3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31DB974-AB29-CE8A-18FE-EF6AA8C05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Sportifs compétitifs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FE665689-818E-F156-EC14-308D5CDE9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7">
            <a:extLst>
              <a:ext uri="{FF2B5EF4-FFF2-40B4-BE49-F238E27FC236}">
                <a16:creationId xmlns:a16="http://schemas.microsoft.com/office/drawing/2014/main" id="{10DD99F9-3397-2DBA-41F9-5C010A8B3F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</a:t>
            </a:r>
            <a:r>
              <a:rPr lang="en-US" dirty="0" err="1"/>
              <a:t>utilisées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742" name="Google Shape;742;p37">
            <a:extLst>
              <a:ext uri="{FF2B5EF4-FFF2-40B4-BE49-F238E27FC236}">
                <a16:creationId xmlns:a16="http://schemas.microsoft.com/office/drawing/2014/main" id="{C30BC161-554F-8E6E-4830-99598725F29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591701"/>
            <a:ext cx="2747903" cy="855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Robot Pepper (SoftBank Robotics)</a:t>
            </a:r>
          </a:p>
        </p:txBody>
      </p:sp>
      <p:sp>
        <p:nvSpPr>
          <p:cNvPr id="743" name="Google Shape;743;p37">
            <a:extLst>
              <a:ext uri="{FF2B5EF4-FFF2-40B4-BE49-F238E27FC236}">
                <a16:creationId xmlns:a16="http://schemas.microsoft.com/office/drawing/2014/main" id="{CA6EFEDE-66C5-9CDC-65A9-F7A71B19F24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3900" y="2185450"/>
            <a:ext cx="2476500" cy="2216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/>
              <a:t>Humanoïde mobile à 3 roues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/>
              <a:t>Torse anthropomorphe avec tablette intégrée (affichage &amp; interaction)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/>
              <a:t>Capteurs : caméras, micros, haut-parleurs, capteurs de mouvement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/>
              <a:t>Contrôlé via </a:t>
            </a:r>
            <a:r>
              <a:rPr lang="fr-FR" sz="1200" dirty="0" err="1"/>
              <a:t>NAOqi</a:t>
            </a:r>
            <a:r>
              <a:rPr lang="fr-FR" sz="1200" dirty="0"/>
              <a:t> Python API 2.5 (commande vocale, mouvements, expressions)</a:t>
            </a:r>
            <a:endParaRPr lang="en-US" sz="1200" dirty="0"/>
          </a:p>
        </p:txBody>
      </p:sp>
      <p:sp>
        <p:nvSpPr>
          <p:cNvPr id="744" name="Google Shape;744;p37">
            <a:extLst>
              <a:ext uri="{FF2B5EF4-FFF2-40B4-BE49-F238E27FC236}">
                <a16:creationId xmlns:a16="http://schemas.microsoft.com/office/drawing/2014/main" id="{60B7628D-B8AF-2460-1BCD-641FC28CFA2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467903" y="1591701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Caméra</a:t>
            </a:r>
            <a:r>
              <a:rPr lang="en-US" sz="1400" dirty="0"/>
              <a:t> Kinect v2 (Microsoft)</a:t>
            </a:r>
            <a:endParaRPr sz="1400" dirty="0"/>
          </a:p>
        </p:txBody>
      </p:sp>
      <p:sp>
        <p:nvSpPr>
          <p:cNvPr id="745" name="Google Shape;745;p37">
            <a:extLst>
              <a:ext uri="{FF2B5EF4-FFF2-40B4-BE49-F238E27FC236}">
                <a16:creationId xmlns:a16="http://schemas.microsoft.com/office/drawing/2014/main" id="{E0828751-D676-9CE7-9F18-373B8E2A8EA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470874" y="2185450"/>
            <a:ext cx="2310493" cy="2386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/>
              <a:t>Détection 3D de la posture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/>
              <a:t>Suivi des mouvements articulaires pour valider l’exécution des squats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/>
              <a:t>Couplée à une analyse automatique pour compter uniquement les squats corrects</a:t>
            </a:r>
            <a:endParaRPr lang="en-US" sz="1200" dirty="0"/>
          </a:p>
        </p:txBody>
      </p:sp>
      <p:sp>
        <p:nvSpPr>
          <p:cNvPr id="748" name="Google Shape;748;p37">
            <a:extLst>
              <a:ext uri="{FF2B5EF4-FFF2-40B4-BE49-F238E27FC236}">
                <a16:creationId xmlns:a16="http://schemas.microsoft.com/office/drawing/2014/main" id="{5F855324-FAC3-CCFE-96C3-D35095846041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217850" y="1648225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 Capteur de réaction – Barrière lumineuse</a:t>
            </a:r>
            <a:endParaRPr lang="en-US" sz="1400" dirty="0"/>
          </a:p>
        </p:txBody>
      </p:sp>
      <p:sp>
        <p:nvSpPr>
          <p:cNvPr id="749" name="Google Shape;749;p37">
            <a:extLst>
              <a:ext uri="{FF2B5EF4-FFF2-40B4-BE49-F238E27FC236}">
                <a16:creationId xmlns:a16="http://schemas.microsoft.com/office/drawing/2014/main" id="{657D5C29-1676-4143-DF8B-B56363816102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217850" y="2185450"/>
            <a:ext cx="2205600" cy="2467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/>
              <a:t>Détecteur optique relié à un Raspberry Pi 4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/>
              <a:t>Permet de déclencher une réaction du robot (gauche/droite) lorsqu’un joueur approche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563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>
          <a:extLst>
            <a:ext uri="{FF2B5EF4-FFF2-40B4-BE49-F238E27FC236}">
              <a16:creationId xmlns:a16="http://schemas.microsoft.com/office/drawing/2014/main" id="{7EA494AD-4A81-58A4-C617-AF8A55C3B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">
            <a:extLst>
              <a:ext uri="{FF2B5EF4-FFF2-40B4-BE49-F238E27FC236}">
                <a16:creationId xmlns:a16="http://schemas.microsoft.com/office/drawing/2014/main" id="{09340BF7-BBD0-0587-55A5-8F9053208880}"/>
              </a:ext>
            </a:extLst>
          </p:cNvPr>
          <p:cNvSpPr/>
          <p:nvPr/>
        </p:nvSpPr>
        <p:spPr>
          <a:xfrm>
            <a:off x="7200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4">
            <a:extLst>
              <a:ext uri="{FF2B5EF4-FFF2-40B4-BE49-F238E27FC236}">
                <a16:creationId xmlns:a16="http://schemas.microsoft.com/office/drawing/2014/main" id="{7A7CE9CB-B34C-DD07-17C0-583CBF98FA9C}"/>
              </a:ext>
            </a:extLst>
          </p:cNvPr>
          <p:cNvSpPr/>
          <p:nvPr/>
        </p:nvSpPr>
        <p:spPr>
          <a:xfrm>
            <a:off x="7200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4">
            <a:extLst>
              <a:ext uri="{FF2B5EF4-FFF2-40B4-BE49-F238E27FC236}">
                <a16:creationId xmlns:a16="http://schemas.microsoft.com/office/drawing/2014/main" id="{3F20912A-C2D8-D671-FE46-E6AE8B13B744}"/>
              </a:ext>
            </a:extLst>
          </p:cNvPr>
          <p:cNvSpPr/>
          <p:nvPr/>
        </p:nvSpPr>
        <p:spPr>
          <a:xfrm>
            <a:off x="47028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4">
            <a:extLst>
              <a:ext uri="{FF2B5EF4-FFF2-40B4-BE49-F238E27FC236}">
                <a16:creationId xmlns:a16="http://schemas.microsoft.com/office/drawing/2014/main" id="{3B0188A7-D8B4-4632-3106-36C5C944568C}"/>
              </a:ext>
            </a:extLst>
          </p:cNvPr>
          <p:cNvSpPr/>
          <p:nvPr/>
        </p:nvSpPr>
        <p:spPr>
          <a:xfrm>
            <a:off x="47028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4">
            <a:extLst>
              <a:ext uri="{FF2B5EF4-FFF2-40B4-BE49-F238E27FC236}">
                <a16:creationId xmlns:a16="http://schemas.microsoft.com/office/drawing/2014/main" id="{26C3A55E-62A6-C500-8D9D-68D6197F9D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Django (Python)</a:t>
            </a:r>
            <a:endParaRPr dirty="0"/>
          </a:p>
        </p:txBody>
      </p:sp>
      <p:sp>
        <p:nvSpPr>
          <p:cNvPr id="470" name="Google Shape;470;p34">
            <a:extLst>
              <a:ext uri="{FF2B5EF4-FFF2-40B4-BE49-F238E27FC236}">
                <a16:creationId xmlns:a16="http://schemas.microsoft.com/office/drawing/2014/main" id="{DC1BBEAA-1FC0-7BDF-F8DA-5B1264AB9EC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MongoDB</a:t>
            </a:r>
            <a:endParaRPr dirty="0"/>
          </a:p>
        </p:txBody>
      </p:sp>
      <p:sp>
        <p:nvSpPr>
          <p:cNvPr id="471" name="Google Shape;471;p34">
            <a:extLst>
              <a:ext uri="{FF2B5EF4-FFF2-40B4-BE49-F238E27FC236}">
                <a16:creationId xmlns:a16="http://schemas.microsoft.com/office/drawing/2014/main" id="{1E139DD6-38AF-A916-FEF1-BE35EDFBAB03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 de données NoSQL</a:t>
            </a:r>
            <a:endParaRPr dirty="0"/>
          </a:p>
        </p:txBody>
      </p:sp>
      <p:sp>
        <p:nvSpPr>
          <p:cNvPr id="472" name="Google Shape;472;p34">
            <a:extLst>
              <a:ext uri="{FF2B5EF4-FFF2-40B4-BE49-F238E27FC236}">
                <a16:creationId xmlns:a16="http://schemas.microsoft.com/office/drawing/2014/main" id="{4E1D37D3-4219-116D-C9BE-051B0FF9C76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Framework web </a:t>
            </a:r>
            <a:r>
              <a:rPr lang="en-US" dirty="0" err="1"/>
              <a:t>côté</a:t>
            </a:r>
            <a:r>
              <a:rPr lang="en-US" dirty="0"/>
              <a:t> front-end</a:t>
            </a:r>
            <a:endParaRPr dirty="0"/>
          </a:p>
        </p:txBody>
      </p:sp>
      <p:sp>
        <p:nvSpPr>
          <p:cNvPr id="473" name="Google Shape;473;p34">
            <a:extLst>
              <a:ext uri="{FF2B5EF4-FFF2-40B4-BE49-F238E27FC236}">
                <a16:creationId xmlns:a16="http://schemas.microsoft.com/office/drawing/2014/main" id="{10D0DDDD-BD77-AAFF-6911-7BE82DFD8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</a:t>
            </a:r>
            <a:r>
              <a:rPr lang="en-US" dirty="0" err="1"/>
              <a:t>utilisées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474" name="Google Shape;474;p34">
            <a:extLst>
              <a:ext uri="{FF2B5EF4-FFF2-40B4-BE49-F238E27FC236}">
                <a16:creationId xmlns:a16="http://schemas.microsoft.com/office/drawing/2014/main" id="{DD253B7F-AE1A-346E-5ADA-201BE1CE06AF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Flask (Python)</a:t>
            </a:r>
            <a:endParaRPr dirty="0"/>
          </a:p>
        </p:txBody>
      </p:sp>
      <p:sp>
        <p:nvSpPr>
          <p:cNvPr id="475" name="Google Shape;475;p34">
            <a:extLst>
              <a:ext uri="{FF2B5EF4-FFF2-40B4-BE49-F238E27FC236}">
                <a16:creationId xmlns:a16="http://schemas.microsoft.com/office/drawing/2014/main" id="{E62F89F0-F014-C7DA-3403-FC2FF3BD5A89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Back-end</a:t>
            </a:r>
            <a:r>
              <a:rPr lang="fr-FR" dirty="0"/>
              <a:t> léger pour gestion de sessions</a:t>
            </a:r>
            <a:endParaRPr dirty="0"/>
          </a:p>
        </p:txBody>
      </p:sp>
      <p:sp>
        <p:nvSpPr>
          <p:cNvPr id="476" name="Google Shape;476;p34">
            <a:extLst>
              <a:ext uri="{FF2B5EF4-FFF2-40B4-BE49-F238E27FC236}">
                <a16:creationId xmlns:a16="http://schemas.microsoft.com/office/drawing/2014/main" id="{C5FE142D-0892-4B55-A6F4-FF00D10DC31B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Redis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77" name="Google Shape;477;p34">
            <a:extLst>
              <a:ext uri="{FF2B5EF4-FFF2-40B4-BE49-F238E27FC236}">
                <a16:creationId xmlns:a16="http://schemas.microsoft.com/office/drawing/2014/main" id="{60CCA2A0-747F-12A6-E77C-CD194D9110E2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Mémoire pour les signaux en temps réel </a:t>
            </a:r>
            <a:endParaRPr dirty="0"/>
          </a:p>
        </p:txBody>
      </p:sp>
      <p:grpSp>
        <p:nvGrpSpPr>
          <p:cNvPr id="478" name="Google Shape;478;p34">
            <a:extLst>
              <a:ext uri="{FF2B5EF4-FFF2-40B4-BE49-F238E27FC236}">
                <a16:creationId xmlns:a16="http://schemas.microsoft.com/office/drawing/2014/main" id="{308960D7-C7EA-9950-8619-4C8F463770D8}"/>
              </a:ext>
            </a:extLst>
          </p:cNvPr>
          <p:cNvGrpSpPr/>
          <p:nvPr/>
        </p:nvGrpSpPr>
        <p:grpSpPr>
          <a:xfrm>
            <a:off x="4892294" y="3422387"/>
            <a:ext cx="595114" cy="553799"/>
            <a:chOff x="7402362" y="3681535"/>
            <a:chExt cx="402757" cy="372728"/>
          </a:xfrm>
        </p:grpSpPr>
        <p:sp>
          <p:nvSpPr>
            <p:cNvPr id="479" name="Google Shape;479;p34">
              <a:extLst>
                <a:ext uri="{FF2B5EF4-FFF2-40B4-BE49-F238E27FC236}">
                  <a16:creationId xmlns:a16="http://schemas.microsoft.com/office/drawing/2014/main" id="{4248CC9F-796E-A2C2-8CFE-3CFF275D9C5D}"/>
                </a:ext>
              </a:extLst>
            </p:cNvPr>
            <p:cNvSpPr/>
            <p:nvPr/>
          </p:nvSpPr>
          <p:spPr>
            <a:xfrm>
              <a:off x="7471248" y="3681535"/>
              <a:ext cx="333871" cy="303763"/>
            </a:xfrm>
            <a:custGeom>
              <a:avLst/>
              <a:gdLst/>
              <a:ahLst/>
              <a:cxnLst/>
              <a:rect l="l" t="t" r="r" b="b"/>
              <a:pathLst>
                <a:path w="12708" h="11562" extrusionOk="0">
                  <a:moveTo>
                    <a:pt x="6341" y="0"/>
                  </a:moveTo>
                  <a:cubicBezTo>
                    <a:pt x="4868" y="0"/>
                    <a:pt x="3393" y="562"/>
                    <a:pt x="2268" y="1687"/>
                  </a:cubicBezTo>
                  <a:cubicBezTo>
                    <a:pt x="0" y="3955"/>
                    <a:pt x="21" y="7624"/>
                    <a:pt x="2296" y="9871"/>
                  </a:cubicBezTo>
                  <a:cubicBezTo>
                    <a:pt x="2407" y="9982"/>
                    <a:pt x="2518" y="10086"/>
                    <a:pt x="2636" y="10184"/>
                  </a:cubicBezTo>
                  <a:cubicBezTo>
                    <a:pt x="3718" y="11105"/>
                    <a:pt x="5049" y="11561"/>
                    <a:pt x="6375" y="11561"/>
                  </a:cubicBezTo>
                  <a:cubicBezTo>
                    <a:pt x="7854" y="11561"/>
                    <a:pt x="9327" y="10994"/>
                    <a:pt x="10446" y="9871"/>
                  </a:cubicBezTo>
                  <a:cubicBezTo>
                    <a:pt x="12576" y="7749"/>
                    <a:pt x="12707" y="4343"/>
                    <a:pt x="10758" y="2061"/>
                  </a:cubicBezTo>
                  <a:cubicBezTo>
                    <a:pt x="10661" y="1943"/>
                    <a:pt x="10557" y="1832"/>
                    <a:pt x="10446" y="1721"/>
                  </a:cubicBezTo>
                  <a:cubicBezTo>
                    <a:pt x="9320" y="574"/>
                    <a:pt x="7831" y="0"/>
                    <a:pt x="6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>
              <a:extLst>
                <a:ext uri="{FF2B5EF4-FFF2-40B4-BE49-F238E27FC236}">
                  <a16:creationId xmlns:a16="http://schemas.microsoft.com/office/drawing/2014/main" id="{E1EB4C32-8811-85DA-C8BE-772A6D645734}"/>
                </a:ext>
              </a:extLst>
            </p:cNvPr>
            <p:cNvSpPr/>
            <p:nvPr/>
          </p:nvSpPr>
          <p:spPr>
            <a:xfrm>
              <a:off x="7508791" y="3711985"/>
              <a:ext cx="251691" cy="243572"/>
            </a:xfrm>
            <a:custGeom>
              <a:avLst/>
              <a:gdLst/>
              <a:ahLst/>
              <a:cxnLst/>
              <a:rect l="l" t="t" r="r" b="b"/>
              <a:pathLst>
                <a:path w="9580" h="9271" extrusionOk="0">
                  <a:moveTo>
                    <a:pt x="4946" y="1"/>
                  </a:moveTo>
                  <a:cubicBezTo>
                    <a:pt x="4842" y="1"/>
                    <a:pt x="4738" y="7"/>
                    <a:pt x="4641" y="14"/>
                  </a:cubicBezTo>
                  <a:cubicBezTo>
                    <a:pt x="2906" y="125"/>
                    <a:pt x="1381" y="1201"/>
                    <a:pt x="694" y="2796"/>
                  </a:cubicBezTo>
                  <a:cubicBezTo>
                    <a:pt x="0" y="4384"/>
                    <a:pt x="257" y="6229"/>
                    <a:pt x="1360" y="7575"/>
                  </a:cubicBezTo>
                  <a:cubicBezTo>
                    <a:pt x="1561" y="7818"/>
                    <a:pt x="1790" y="8047"/>
                    <a:pt x="2039" y="8248"/>
                  </a:cubicBezTo>
                  <a:cubicBezTo>
                    <a:pt x="2878" y="8922"/>
                    <a:pt x="3906" y="9270"/>
                    <a:pt x="4943" y="9270"/>
                  </a:cubicBezTo>
                  <a:cubicBezTo>
                    <a:pt x="5623" y="9270"/>
                    <a:pt x="6306" y="9121"/>
                    <a:pt x="6943" y="8816"/>
                  </a:cubicBezTo>
                  <a:cubicBezTo>
                    <a:pt x="8553" y="8047"/>
                    <a:pt x="9579" y="6417"/>
                    <a:pt x="9579" y="4634"/>
                  </a:cubicBezTo>
                  <a:cubicBezTo>
                    <a:pt x="9579" y="3247"/>
                    <a:pt x="8955" y="1936"/>
                    <a:pt x="7880" y="1055"/>
                  </a:cubicBezTo>
                  <a:cubicBezTo>
                    <a:pt x="7741" y="937"/>
                    <a:pt x="7595" y="833"/>
                    <a:pt x="7443" y="736"/>
                  </a:cubicBezTo>
                  <a:cubicBezTo>
                    <a:pt x="6694" y="257"/>
                    <a:pt x="5827" y="1"/>
                    <a:pt x="4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>
              <a:extLst>
                <a:ext uri="{FF2B5EF4-FFF2-40B4-BE49-F238E27FC236}">
                  <a16:creationId xmlns:a16="http://schemas.microsoft.com/office/drawing/2014/main" id="{E5BE89FF-6578-A1EF-8406-B74ACCC7FD46}"/>
                </a:ext>
              </a:extLst>
            </p:cNvPr>
            <p:cNvSpPr/>
            <p:nvPr/>
          </p:nvSpPr>
          <p:spPr>
            <a:xfrm>
              <a:off x="7502039" y="3706442"/>
              <a:ext cx="276466" cy="254686"/>
            </a:xfrm>
            <a:custGeom>
              <a:avLst/>
              <a:gdLst/>
              <a:ahLst/>
              <a:cxnLst/>
              <a:rect l="l" t="t" r="r" b="b"/>
              <a:pathLst>
                <a:path w="10523" h="9694" extrusionOk="0">
                  <a:moveTo>
                    <a:pt x="5203" y="434"/>
                  </a:moveTo>
                  <a:cubicBezTo>
                    <a:pt x="6375" y="434"/>
                    <a:pt x="7492" y="898"/>
                    <a:pt x="8324" y="1724"/>
                  </a:cubicBezTo>
                  <a:cubicBezTo>
                    <a:pt x="9808" y="3215"/>
                    <a:pt x="10044" y="5545"/>
                    <a:pt x="8872" y="7300"/>
                  </a:cubicBezTo>
                  <a:cubicBezTo>
                    <a:pt x="8035" y="8555"/>
                    <a:pt x="6642" y="9259"/>
                    <a:pt x="5203" y="9259"/>
                  </a:cubicBezTo>
                  <a:cubicBezTo>
                    <a:pt x="4638" y="9259"/>
                    <a:pt x="4065" y="9150"/>
                    <a:pt x="3517" y="8923"/>
                  </a:cubicBezTo>
                  <a:cubicBezTo>
                    <a:pt x="1568" y="8119"/>
                    <a:pt x="465" y="6052"/>
                    <a:pt x="875" y="3992"/>
                  </a:cubicBezTo>
                  <a:cubicBezTo>
                    <a:pt x="1284" y="1925"/>
                    <a:pt x="3094" y="434"/>
                    <a:pt x="5203" y="434"/>
                  </a:cubicBezTo>
                  <a:close/>
                  <a:moveTo>
                    <a:pt x="5207" y="0"/>
                  </a:moveTo>
                  <a:cubicBezTo>
                    <a:pt x="4584" y="0"/>
                    <a:pt x="3954" y="120"/>
                    <a:pt x="3351" y="371"/>
                  </a:cubicBezTo>
                  <a:cubicBezTo>
                    <a:pt x="1214" y="1252"/>
                    <a:pt x="1" y="3520"/>
                    <a:pt x="451" y="5788"/>
                  </a:cubicBezTo>
                  <a:cubicBezTo>
                    <a:pt x="895" y="8056"/>
                    <a:pt x="2886" y="9693"/>
                    <a:pt x="5203" y="9693"/>
                  </a:cubicBezTo>
                  <a:cubicBezTo>
                    <a:pt x="5211" y="9693"/>
                    <a:pt x="5220" y="9693"/>
                    <a:pt x="5228" y="9693"/>
                  </a:cubicBezTo>
                  <a:cubicBezTo>
                    <a:pt x="6502" y="9693"/>
                    <a:pt x="7727" y="9181"/>
                    <a:pt x="8629" y="8278"/>
                  </a:cubicBezTo>
                  <a:cubicBezTo>
                    <a:pt x="10266" y="6641"/>
                    <a:pt x="10523" y="4082"/>
                    <a:pt x="9240" y="2154"/>
                  </a:cubicBezTo>
                  <a:cubicBezTo>
                    <a:pt x="8319" y="775"/>
                    <a:pt x="6788" y="0"/>
                    <a:pt x="5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>
              <a:extLst>
                <a:ext uri="{FF2B5EF4-FFF2-40B4-BE49-F238E27FC236}">
                  <a16:creationId xmlns:a16="http://schemas.microsoft.com/office/drawing/2014/main" id="{2CEB943B-985A-A9C3-102B-8841E77FCC19}"/>
                </a:ext>
              </a:extLst>
            </p:cNvPr>
            <p:cNvSpPr/>
            <p:nvPr/>
          </p:nvSpPr>
          <p:spPr>
            <a:xfrm>
              <a:off x="7402362" y="3750580"/>
              <a:ext cx="333871" cy="303684"/>
            </a:xfrm>
            <a:custGeom>
              <a:avLst/>
              <a:gdLst/>
              <a:ahLst/>
              <a:cxnLst/>
              <a:rect l="l" t="t" r="r" b="b"/>
              <a:pathLst>
                <a:path w="12708" h="11559" extrusionOk="0">
                  <a:moveTo>
                    <a:pt x="6339" y="0"/>
                  </a:moveTo>
                  <a:cubicBezTo>
                    <a:pt x="4863" y="0"/>
                    <a:pt x="3387" y="562"/>
                    <a:pt x="2262" y="1688"/>
                  </a:cubicBezTo>
                  <a:cubicBezTo>
                    <a:pt x="0" y="3949"/>
                    <a:pt x="14" y="7625"/>
                    <a:pt x="2296" y="9865"/>
                  </a:cubicBezTo>
                  <a:cubicBezTo>
                    <a:pt x="2407" y="9976"/>
                    <a:pt x="2518" y="10080"/>
                    <a:pt x="2629" y="10177"/>
                  </a:cubicBezTo>
                  <a:cubicBezTo>
                    <a:pt x="3711" y="11101"/>
                    <a:pt x="5041" y="11558"/>
                    <a:pt x="6368" y="11558"/>
                  </a:cubicBezTo>
                  <a:cubicBezTo>
                    <a:pt x="7850" y="11558"/>
                    <a:pt x="9327" y="10989"/>
                    <a:pt x="10446" y="9865"/>
                  </a:cubicBezTo>
                  <a:lnTo>
                    <a:pt x="10446" y="9872"/>
                  </a:lnTo>
                  <a:cubicBezTo>
                    <a:pt x="12569" y="7743"/>
                    <a:pt x="12708" y="4344"/>
                    <a:pt x="10758" y="2055"/>
                  </a:cubicBezTo>
                  <a:cubicBezTo>
                    <a:pt x="10654" y="1937"/>
                    <a:pt x="10557" y="1826"/>
                    <a:pt x="10446" y="1715"/>
                  </a:cubicBezTo>
                  <a:cubicBezTo>
                    <a:pt x="9318" y="573"/>
                    <a:pt x="7828" y="0"/>
                    <a:pt x="6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>
              <a:extLst>
                <a:ext uri="{FF2B5EF4-FFF2-40B4-BE49-F238E27FC236}">
                  <a16:creationId xmlns:a16="http://schemas.microsoft.com/office/drawing/2014/main" id="{1BFB76AC-99E9-0C65-9825-55D2F95ED8DA}"/>
                </a:ext>
              </a:extLst>
            </p:cNvPr>
            <p:cNvSpPr/>
            <p:nvPr/>
          </p:nvSpPr>
          <p:spPr>
            <a:xfrm>
              <a:off x="7435334" y="3781029"/>
              <a:ext cx="256078" cy="243520"/>
            </a:xfrm>
            <a:custGeom>
              <a:avLst/>
              <a:gdLst/>
              <a:ahLst/>
              <a:cxnLst/>
              <a:rect l="l" t="t" r="r" b="b"/>
              <a:pathLst>
                <a:path w="9747" h="9269" extrusionOk="0">
                  <a:moveTo>
                    <a:pt x="5117" y="0"/>
                  </a:moveTo>
                  <a:cubicBezTo>
                    <a:pt x="4109" y="0"/>
                    <a:pt x="3101" y="328"/>
                    <a:pt x="2262" y="986"/>
                  </a:cubicBezTo>
                  <a:cubicBezTo>
                    <a:pt x="556" y="2318"/>
                    <a:pt x="1" y="4656"/>
                    <a:pt x="930" y="6618"/>
                  </a:cubicBezTo>
                  <a:cubicBezTo>
                    <a:pt x="1705" y="8262"/>
                    <a:pt x="3357" y="9269"/>
                    <a:pt x="5120" y="9269"/>
                  </a:cubicBezTo>
                  <a:cubicBezTo>
                    <a:pt x="5455" y="9269"/>
                    <a:pt x="5795" y="9232"/>
                    <a:pt x="6133" y="9157"/>
                  </a:cubicBezTo>
                  <a:cubicBezTo>
                    <a:pt x="8248" y="8679"/>
                    <a:pt x="9746" y="6799"/>
                    <a:pt x="9746" y="4635"/>
                  </a:cubicBezTo>
                  <a:cubicBezTo>
                    <a:pt x="9746" y="3247"/>
                    <a:pt x="9122" y="1930"/>
                    <a:pt x="8054" y="1049"/>
                  </a:cubicBezTo>
                  <a:cubicBezTo>
                    <a:pt x="7201" y="351"/>
                    <a:pt x="6159" y="0"/>
                    <a:pt x="5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>
              <a:extLst>
                <a:ext uri="{FF2B5EF4-FFF2-40B4-BE49-F238E27FC236}">
                  <a16:creationId xmlns:a16="http://schemas.microsoft.com/office/drawing/2014/main" id="{CBFC3C81-F82D-6AF3-0135-539E4D751E2C}"/>
                </a:ext>
              </a:extLst>
            </p:cNvPr>
            <p:cNvSpPr/>
            <p:nvPr/>
          </p:nvSpPr>
          <p:spPr>
            <a:xfrm>
              <a:off x="7432969" y="3775407"/>
              <a:ext cx="276466" cy="254791"/>
            </a:xfrm>
            <a:custGeom>
              <a:avLst/>
              <a:gdLst/>
              <a:ahLst/>
              <a:cxnLst/>
              <a:rect l="l" t="t" r="r" b="b"/>
              <a:pathLst>
                <a:path w="10523" h="9698" extrusionOk="0">
                  <a:moveTo>
                    <a:pt x="5229" y="437"/>
                  </a:moveTo>
                  <a:cubicBezTo>
                    <a:pt x="6392" y="437"/>
                    <a:pt x="7505" y="901"/>
                    <a:pt x="8324" y="1727"/>
                  </a:cubicBezTo>
                  <a:cubicBezTo>
                    <a:pt x="9815" y="3212"/>
                    <a:pt x="10044" y="5549"/>
                    <a:pt x="8879" y="7297"/>
                  </a:cubicBezTo>
                  <a:cubicBezTo>
                    <a:pt x="8036" y="8554"/>
                    <a:pt x="6642" y="9262"/>
                    <a:pt x="5203" y="9262"/>
                  </a:cubicBezTo>
                  <a:cubicBezTo>
                    <a:pt x="4640" y="9262"/>
                    <a:pt x="4070" y="9153"/>
                    <a:pt x="3524" y="8927"/>
                  </a:cubicBezTo>
                  <a:cubicBezTo>
                    <a:pt x="1575" y="8123"/>
                    <a:pt x="472" y="6056"/>
                    <a:pt x="882" y="3989"/>
                  </a:cubicBezTo>
                  <a:cubicBezTo>
                    <a:pt x="1291" y="1922"/>
                    <a:pt x="3101" y="437"/>
                    <a:pt x="5203" y="437"/>
                  </a:cubicBezTo>
                  <a:cubicBezTo>
                    <a:pt x="5212" y="437"/>
                    <a:pt x="5220" y="437"/>
                    <a:pt x="5229" y="437"/>
                  </a:cubicBezTo>
                  <a:close/>
                  <a:moveTo>
                    <a:pt x="5204" y="0"/>
                  </a:moveTo>
                  <a:cubicBezTo>
                    <a:pt x="4583" y="0"/>
                    <a:pt x="3954" y="119"/>
                    <a:pt x="3351" y="368"/>
                  </a:cubicBezTo>
                  <a:cubicBezTo>
                    <a:pt x="1215" y="1256"/>
                    <a:pt x="1" y="3524"/>
                    <a:pt x="452" y="5792"/>
                  </a:cubicBezTo>
                  <a:cubicBezTo>
                    <a:pt x="902" y="8060"/>
                    <a:pt x="2893" y="9697"/>
                    <a:pt x="5203" y="9697"/>
                  </a:cubicBezTo>
                  <a:cubicBezTo>
                    <a:pt x="6493" y="9697"/>
                    <a:pt x="7728" y="9191"/>
                    <a:pt x="8636" y="8275"/>
                  </a:cubicBezTo>
                  <a:cubicBezTo>
                    <a:pt x="10266" y="6645"/>
                    <a:pt x="10523" y="4079"/>
                    <a:pt x="9240" y="2157"/>
                  </a:cubicBezTo>
                  <a:cubicBezTo>
                    <a:pt x="8319" y="773"/>
                    <a:pt x="6786" y="0"/>
                    <a:pt x="5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>
              <a:extLst>
                <a:ext uri="{FF2B5EF4-FFF2-40B4-BE49-F238E27FC236}">
                  <a16:creationId xmlns:a16="http://schemas.microsoft.com/office/drawing/2014/main" id="{3FC59844-AA76-19E8-5EC9-1F677B4A1990}"/>
                </a:ext>
              </a:extLst>
            </p:cNvPr>
            <p:cNvSpPr/>
            <p:nvPr/>
          </p:nvSpPr>
          <p:spPr>
            <a:xfrm>
              <a:off x="7528286" y="3838093"/>
              <a:ext cx="82758" cy="129418"/>
            </a:xfrm>
            <a:custGeom>
              <a:avLst/>
              <a:gdLst/>
              <a:ahLst/>
              <a:cxnLst/>
              <a:rect l="l" t="t" r="r" b="b"/>
              <a:pathLst>
                <a:path w="3150" h="4926" extrusionOk="0">
                  <a:moveTo>
                    <a:pt x="1575" y="0"/>
                  </a:moveTo>
                  <a:cubicBezTo>
                    <a:pt x="722" y="0"/>
                    <a:pt x="14" y="604"/>
                    <a:pt x="14" y="1339"/>
                  </a:cubicBezTo>
                  <a:cubicBezTo>
                    <a:pt x="14" y="2081"/>
                    <a:pt x="715" y="2678"/>
                    <a:pt x="1575" y="2678"/>
                  </a:cubicBezTo>
                  <a:cubicBezTo>
                    <a:pt x="2199" y="2678"/>
                    <a:pt x="2705" y="3087"/>
                    <a:pt x="2705" y="3579"/>
                  </a:cubicBezTo>
                  <a:cubicBezTo>
                    <a:pt x="2705" y="4079"/>
                    <a:pt x="2199" y="4488"/>
                    <a:pt x="1575" y="4488"/>
                  </a:cubicBezTo>
                  <a:cubicBezTo>
                    <a:pt x="958" y="4488"/>
                    <a:pt x="451" y="4079"/>
                    <a:pt x="451" y="3579"/>
                  </a:cubicBezTo>
                  <a:cubicBezTo>
                    <a:pt x="465" y="3423"/>
                    <a:pt x="349" y="3345"/>
                    <a:pt x="233" y="3345"/>
                  </a:cubicBezTo>
                  <a:cubicBezTo>
                    <a:pt x="117" y="3345"/>
                    <a:pt x="0" y="3423"/>
                    <a:pt x="14" y="3579"/>
                  </a:cubicBezTo>
                  <a:cubicBezTo>
                    <a:pt x="14" y="4322"/>
                    <a:pt x="715" y="4925"/>
                    <a:pt x="1575" y="4925"/>
                  </a:cubicBezTo>
                  <a:cubicBezTo>
                    <a:pt x="2442" y="4925"/>
                    <a:pt x="3136" y="4322"/>
                    <a:pt x="3136" y="3579"/>
                  </a:cubicBezTo>
                  <a:cubicBezTo>
                    <a:pt x="3136" y="2844"/>
                    <a:pt x="2442" y="2241"/>
                    <a:pt x="1575" y="2241"/>
                  </a:cubicBezTo>
                  <a:cubicBezTo>
                    <a:pt x="958" y="2241"/>
                    <a:pt x="451" y="1838"/>
                    <a:pt x="451" y="1339"/>
                  </a:cubicBezTo>
                  <a:cubicBezTo>
                    <a:pt x="451" y="840"/>
                    <a:pt x="958" y="437"/>
                    <a:pt x="1575" y="437"/>
                  </a:cubicBezTo>
                  <a:cubicBezTo>
                    <a:pt x="2199" y="437"/>
                    <a:pt x="2705" y="840"/>
                    <a:pt x="2705" y="1339"/>
                  </a:cubicBezTo>
                  <a:cubicBezTo>
                    <a:pt x="2692" y="1499"/>
                    <a:pt x="2806" y="1578"/>
                    <a:pt x="2921" y="1578"/>
                  </a:cubicBezTo>
                  <a:cubicBezTo>
                    <a:pt x="3035" y="1578"/>
                    <a:pt x="3149" y="1499"/>
                    <a:pt x="3136" y="1339"/>
                  </a:cubicBezTo>
                  <a:cubicBezTo>
                    <a:pt x="3136" y="604"/>
                    <a:pt x="2435" y="0"/>
                    <a:pt x="1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>
              <a:extLst>
                <a:ext uri="{FF2B5EF4-FFF2-40B4-BE49-F238E27FC236}">
                  <a16:creationId xmlns:a16="http://schemas.microsoft.com/office/drawing/2014/main" id="{19ADDC30-3047-A9E6-E595-9EAA9CF2D337}"/>
                </a:ext>
              </a:extLst>
            </p:cNvPr>
            <p:cNvSpPr/>
            <p:nvPr/>
          </p:nvSpPr>
          <p:spPr>
            <a:xfrm>
              <a:off x="7563622" y="3825798"/>
              <a:ext cx="12164" cy="153353"/>
            </a:xfrm>
            <a:custGeom>
              <a:avLst/>
              <a:gdLst/>
              <a:ahLst/>
              <a:cxnLst/>
              <a:rect l="l" t="t" r="r" b="b"/>
              <a:pathLst>
                <a:path w="463" h="5837" extrusionOk="0">
                  <a:moveTo>
                    <a:pt x="232" y="0"/>
                  </a:moveTo>
                  <a:cubicBezTo>
                    <a:pt x="117" y="0"/>
                    <a:pt x="1" y="80"/>
                    <a:pt x="15" y="239"/>
                  </a:cubicBezTo>
                  <a:lnTo>
                    <a:pt x="15" y="5622"/>
                  </a:lnTo>
                  <a:cubicBezTo>
                    <a:pt x="15" y="5740"/>
                    <a:pt x="112" y="5837"/>
                    <a:pt x="230" y="5837"/>
                  </a:cubicBezTo>
                  <a:cubicBezTo>
                    <a:pt x="355" y="5837"/>
                    <a:pt x="452" y="5740"/>
                    <a:pt x="445" y="5622"/>
                  </a:cubicBezTo>
                  <a:lnTo>
                    <a:pt x="445" y="239"/>
                  </a:lnTo>
                  <a:cubicBezTo>
                    <a:pt x="462" y="80"/>
                    <a:pt x="348" y="0"/>
                    <a:pt x="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34">
            <a:extLst>
              <a:ext uri="{FF2B5EF4-FFF2-40B4-BE49-F238E27FC236}">
                <a16:creationId xmlns:a16="http://schemas.microsoft.com/office/drawing/2014/main" id="{31F2CCDB-A323-25F5-B563-1BC011E4C776}"/>
              </a:ext>
            </a:extLst>
          </p:cNvPr>
          <p:cNvGrpSpPr/>
          <p:nvPr/>
        </p:nvGrpSpPr>
        <p:grpSpPr>
          <a:xfrm>
            <a:off x="4905606" y="2036293"/>
            <a:ext cx="568484" cy="566915"/>
            <a:chOff x="830742" y="2763601"/>
            <a:chExt cx="384734" cy="381556"/>
          </a:xfrm>
        </p:grpSpPr>
        <p:sp>
          <p:nvSpPr>
            <p:cNvPr id="488" name="Google Shape;488;p34">
              <a:extLst>
                <a:ext uri="{FF2B5EF4-FFF2-40B4-BE49-F238E27FC236}">
                  <a16:creationId xmlns:a16="http://schemas.microsoft.com/office/drawing/2014/main" id="{41486103-4CAE-F622-74AD-BCE42F27C988}"/>
                </a:ext>
              </a:extLst>
            </p:cNvPr>
            <p:cNvSpPr/>
            <p:nvPr/>
          </p:nvSpPr>
          <p:spPr>
            <a:xfrm>
              <a:off x="830742" y="2881012"/>
              <a:ext cx="174423" cy="83678"/>
            </a:xfrm>
            <a:custGeom>
              <a:avLst/>
              <a:gdLst/>
              <a:ahLst/>
              <a:cxnLst/>
              <a:rect l="l" t="t" r="r" b="b"/>
              <a:pathLst>
                <a:path w="6639" h="3185" extrusionOk="0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>
              <a:extLst>
                <a:ext uri="{FF2B5EF4-FFF2-40B4-BE49-F238E27FC236}">
                  <a16:creationId xmlns:a16="http://schemas.microsoft.com/office/drawing/2014/main" id="{E1E4760A-C3C6-CC88-32D9-F6C0D0A05B26}"/>
                </a:ext>
              </a:extLst>
            </p:cNvPr>
            <p:cNvSpPr/>
            <p:nvPr/>
          </p:nvSpPr>
          <p:spPr>
            <a:xfrm>
              <a:off x="1013520" y="2973045"/>
              <a:ext cx="83494" cy="172111"/>
            </a:xfrm>
            <a:custGeom>
              <a:avLst/>
              <a:gdLst/>
              <a:ahLst/>
              <a:cxnLst/>
              <a:rect l="l" t="t" r="r" b="b"/>
              <a:pathLst>
                <a:path w="3178" h="6551" extrusionOk="0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>
              <a:extLst>
                <a:ext uri="{FF2B5EF4-FFF2-40B4-BE49-F238E27FC236}">
                  <a16:creationId xmlns:a16="http://schemas.microsoft.com/office/drawing/2014/main" id="{B702F670-6934-037F-5D4B-898CD9F02D79}"/>
                </a:ext>
              </a:extLst>
            </p:cNvPr>
            <p:cNvSpPr/>
            <p:nvPr/>
          </p:nvSpPr>
          <p:spPr>
            <a:xfrm>
              <a:off x="903281" y="2763601"/>
              <a:ext cx="312038" cy="310383"/>
            </a:xfrm>
            <a:custGeom>
              <a:avLst/>
              <a:gdLst/>
              <a:ahLst/>
              <a:cxnLst/>
              <a:rect l="l" t="t" r="r" b="b"/>
              <a:pathLst>
                <a:path w="11877" h="11814" extrusionOk="0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>
              <a:extLst>
                <a:ext uri="{FF2B5EF4-FFF2-40B4-BE49-F238E27FC236}">
                  <a16:creationId xmlns:a16="http://schemas.microsoft.com/office/drawing/2014/main" id="{A62D95AD-B705-EAC0-96D0-9EE6C5F5C63B}"/>
                </a:ext>
              </a:extLst>
            </p:cNvPr>
            <p:cNvSpPr/>
            <p:nvPr/>
          </p:nvSpPr>
          <p:spPr>
            <a:xfrm>
              <a:off x="1060732" y="2852218"/>
              <a:ext cx="65261" cy="65261"/>
            </a:xfrm>
            <a:custGeom>
              <a:avLst/>
              <a:gdLst/>
              <a:ahLst/>
              <a:cxnLst/>
              <a:rect l="l" t="t" r="r" b="b"/>
              <a:pathLst>
                <a:path w="2484" h="2484" extrusionOk="0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>
              <a:extLst>
                <a:ext uri="{FF2B5EF4-FFF2-40B4-BE49-F238E27FC236}">
                  <a16:creationId xmlns:a16="http://schemas.microsoft.com/office/drawing/2014/main" id="{BB7B77AE-0F35-5D74-5FF8-989617BC8CFB}"/>
                </a:ext>
              </a:extLst>
            </p:cNvPr>
            <p:cNvSpPr/>
            <p:nvPr/>
          </p:nvSpPr>
          <p:spPr>
            <a:xfrm>
              <a:off x="895084" y="2998739"/>
              <a:ext cx="84387" cy="83520"/>
            </a:xfrm>
            <a:custGeom>
              <a:avLst/>
              <a:gdLst/>
              <a:ahLst/>
              <a:cxnLst/>
              <a:rect l="l" t="t" r="r" b="b"/>
              <a:pathLst>
                <a:path w="3212" h="3179" extrusionOk="0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>
              <a:extLst>
                <a:ext uri="{FF2B5EF4-FFF2-40B4-BE49-F238E27FC236}">
                  <a16:creationId xmlns:a16="http://schemas.microsoft.com/office/drawing/2014/main" id="{09E17A58-B9D0-94F3-4B54-4F6C2567433E}"/>
                </a:ext>
              </a:extLst>
            </p:cNvPr>
            <p:cNvSpPr/>
            <p:nvPr/>
          </p:nvSpPr>
          <p:spPr>
            <a:xfrm>
              <a:off x="903281" y="2964480"/>
              <a:ext cx="110266" cy="109504"/>
            </a:xfrm>
            <a:custGeom>
              <a:avLst/>
              <a:gdLst/>
              <a:ahLst/>
              <a:cxnLst/>
              <a:rect l="l" t="t" r="r" b="b"/>
              <a:pathLst>
                <a:path w="4197" h="4168" extrusionOk="0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>
              <a:extLst>
                <a:ext uri="{FF2B5EF4-FFF2-40B4-BE49-F238E27FC236}">
                  <a16:creationId xmlns:a16="http://schemas.microsoft.com/office/drawing/2014/main" id="{BC78D9F1-821E-1840-1C7B-5364E68BBBCF}"/>
                </a:ext>
              </a:extLst>
            </p:cNvPr>
            <p:cNvSpPr/>
            <p:nvPr/>
          </p:nvSpPr>
          <p:spPr>
            <a:xfrm>
              <a:off x="854992" y="3038831"/>
              <a:ext cx="34154" cy="31185"/>
            </a:xfrm>
            <a:custGeom>
              <a:avLst/>
              <a:gdLst/>
              <a:ahLst/>
              <a:cxnLst/>
              <a:rect l="l" t="t" r="r" b="b"/>
              <a:pathLst>
                <a:path w="1300" h="1187" extrusionOk="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>
              <a:extLst>
                <a:ext uri="{FF2B5EF4-FFF2-40B4-BE49-F238E27FC236}">
                  <a16:creationId xmlns:a16="http://schemas.microsoft.com/office/drawing/2014/main" id="{F3031ECA-A715-857D-9D8E-E19FF387D68D}"/>
                </a:ext>
              </a:extLst>
            </p:cNvPr>
            <p:cNvSpPr/>
            <p:nvPr/>
          </p:nvSpPr>
          <p:spPr>
            <a:xfrm>
              <a:off x="873934" y="3057800"/>
              <a:ext cx="34286" cy="31343"/>
            </a:xfrm>
            <a:custGeom>
              <a:avLst/>
              <a:gdLst/>
              <a:ahLst/>
              <a:cxnLst/>
              <a:rect l="l" t="t" r="r" b="b"/>
              <a:pathLst>
                <a:path w="1305" h="1193" extrusionOk="0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>
              <a:extLst>
                <a:ext uri="{FF2B5EF4-FFF2-40B4-BE49-F238E27FC236}">
                  <a16:creationId xmlns:a16="http://schemas.microsoft.com/office/drawing/2014/main" id="{68C16E50-B1F6-0AAA-7DDC-B3859E279528}"/>
                </a:ext>
              </a:extLst>
            </p:cNvPr>
            <p:cNvSpPr/>
            <p:nvPr/>
          </p:nvSpPr>
          <p:spPr>
            <a:xfrm>
              <a:off x="912213" y="3095895"/>
              <a:ext cx="34102" cy="31343"/>
            </a:xfrm>
            <a:custGeom>
              <a:avLst/>
              <a:gdLst/>
              <a:ahLst/>
              <a:cxnLst/>
              <a:rect l="l" t="t" r="r" b="b"/>
              <a:pathLst>
                <a:path w="1298" h="1193" extrusionOk="0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>
              <a:extLst>
                <a:ext uri="{FF2B5EF4-FFF2-40B4-BE49-F238E27FC236}">
                  <a16:creationId xmlns:a16="http://schemas.microsoft.com/office/drawing/2014/main" id="{D0003F43-AD0E-120C-7E48-DC8E3122CD84}"/>
                </a:ext>
              </a:extLst>
            </p:cNvPr>
            <p:cNvSpPr/>
            <p:nvPr/>
          </p:nvSpPr>
          <p:spPr>
            <a:xfrm>
              <a:off x="893061" y="3076926"/>
              <a:ext cx="34312" cy="31343"/>
            </a:xfrm>
            <a:custGeom>
              <a:avLst/>
              <a:gdLst/>
              <a:ahLst/>
              <a:cxnLst/>
              <a:rect l="l" t="t" r="r" b="b"/>
              <a:pathLst>
                <a:path w="1306" h="1193" extrusionOk="0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>
              <a:extLst>
                <a:ext uri="{FF2B5EF4-FFF2-40B4-BE49-F238E27FC236}">
                  <a16:creationId xmlns:a16="http://schemas.microsoft.com/office/drawing/2014/main" id="{68C7C9A7-C0E4-BA3B-9145-47FCDF2F4EAE}"/>
                </a:ext>
              </a:extLst>
            </p:cNvPr>
            <p:cNvSpPr/>
            <p:nvPr/>
          </p:nvSpPr>
          <p:spPr>
            <a:xfrm>
              <a:off x="1141809" y="2763601"/>
              <a:ext cx="73668" cy="72801"/>
            </a:xfrm>
            <a:custGeom>
              <a:avLst/>
              <a:gdLst/>
              <a:ahLst/>
              <a:cxnLst/>
              <a:rect l="l" t="t" r="r" b="b"/>
              <a:pathLst>
                <a:path w="2804" h="2771" extrusionOk="0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>
              <a:extLst>
                <a:ext uri="{FF2B5EF4-FFF2-40B4-BE49-F238E27FC236}">
                  <a16:creationId xmlns:a16="http://schemas.microsoft.com/office/drawing/2014/main" id="{6E3B9C22-3BDA-B218-A72F-BAC4DC6FD8D8}"/>
                </a:ext>
              </a:extLst>
            </p:cNvPr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>
              <a:extLst>
                <a:ext uri="{FF2B5EF4-FFF2-40B4-BE49-F238E27FC236}">
                  <a16:creationId xmlns:a16="http://schemas.microsoft.com/office/drawing/2014/main" id="{685D5FEB-1C2D-5E87-4CF3-CCEEA214C945}"/>
                </a:ext>
              </a:extLst>
            </p:cNvPr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4">
            <a:extLst>
              <a:ext uri="{FF2B5EF4-FFF2-40B4-BE49-F238E27FC236}">
                <a16:creationId xmlns:a16="http://schemas.microsoft.com/office/drawing/2014/main" id="{D69431E2-D325-64F0-3BE0-068AA9B0357A}"/>
              </a:ext>
            </a:extLst>
          </p:cNvPr>
          <p:cNvGrpSpPr/>
          <p:nvPr/>
        </p:nvGrpSpPr>
        <p:grpSpPr>
          <a:xfrm>
            <a:off x="953920" y="3455283"/>
            <a:ext cx="506255" cy="488024"/>
            <a:chOff x="953920" y="3455283"/>
            <a:chExt cx="506255" cy="488024"/>
          </a:xfrm>
        </p:grpSpPr>
        <p:sp>
          <p:nvSpPr>
            <p:cNvPr id="512" name="Google Shape;512;p34">
              <a:extLst>
                <a:ext uri="{FF2B5EF4-FFF2-40B4-BE49-F238E27FC236}">
                  <a16:creationId xmlns:a16="http://schemas.microsoft.com/office/drawing/2014/main" id="{A2CDD45C-4991-1237-C068-F5832191B6B5}"/>
                </a:ext>
              </a:extLst>
            </p:cNvPr>
            <p:cNvSpPr/>
            <p:nvPr/>
          </p:nvSpPr>
          <p:spPr>
            <a:xfrm>
              <a:off x="1130280" y="3487175"/>
              <a:ext cx="329894" cy="349018"/>
            </a:xfrm>
            <a:custGeom>
              <a:avLst/>
              <a:gdLst/>
              <a:ahLst/>
              <a:cxnLst/>
              <a:rect l="l" t="t" r="r" b="b"/>
              <a:pathLst>
                <a:path w="8498" h="8941" extrusionOk="0">
                  <a:moveTo>
                    <a:pt x="7409" y="0"/>
                  </a:moveTo>
                  <a:cubicBezTo>
                    <a:pt x="7409" y="0"/>
                    <a:pt x="7721" y="2081"/>
                    <a:pt x="6625" y="3170"/>
                  </a:cubicBezTo>
                  <a:lnTo>
                    <a:pt x="3178" y="6631"/>
                  </a:lnTo>
                  <a:cubicBezTo>
                    <a:pt x="2481" y="7323"/>
                    <a:pt x="1387" y="7449"/>
                    <a:pt x="681" y="7449"/>
                  </a:cubicBezTo>
                  <a:cubicBezTo>
                    <a:pt x="277" y="7449"/>
                    <a:pt x="1" y="7408"/>
                    <a:pt x="1" y="7408"/>
                  </a:cubicBezTo>
                  <a:lnTo>
                    <a:pt x="1" y="7408"/>
                  </a:lnTo>
                  <a:cubicBezTo>
                    <a:pt x="341" y="7748"/>
                    <a:pt x="764" y="7997"/>
                    <a:pt x="1236" y="8129"/>
                  </a:cubicBezTo>
                  <a:lnTo>
                    <a:pt x="2047" y="8941"/>
                  </a:lnTo>
                  <a:cubicBezTo>
                    <a:pt x="2734" y="8497"/>
                    <a:pt x="3372" y="7984"/>
                    <a:pt x="3955" y="7408"/>
                  </a:cubicBezTo>
                  <a:lnTo>
                    <a:pt x="7409" y="3947"/>
                  </a:lnTo>
                  <a:cubicBezTo>
                    <a:pt x="8498" y="2858"/>
                    <a:pt x="8498" y="1089"/>
                    <a:pt x="7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>
              <a:extLst>
                <a:ext uri="{FF2B5EF4-FFF2-40B4-BE49-F238E27FC236}">
                  <a16:creationId xmlns:a16="http://schemas.microsoft.com/office/drawing/2014/main" id="{D25928D1-27B0-59F3-BBCD-403C6115AFF9}"/>
                </a:ext>
              </a:extLst>
            </p:cNvPr>
            <p:cNvSpPr/>
            <p:nvPr/>
          </p:nvSpPr>
          <p:spPr>
            <a:xfrm>
              <a:off x="1116848" y="3748168"/>
              <a:ext cx="13471" cy="28184"/>
            </a:xfrm>
            <a:custGeom>
              <a:avLst/>
              <a:gdLst/>
              <a:ahLst/>
              <a:cxnLst/>
              <a:rect l="l" t="t" r="r" b="b"/>
              <a:pathLst>
                <a:path w="347" h="722" extrusionOk="0">
                  <a:moveTo>
                    <a:pt x="305" y="1"/>
                  </a:moveTo>
                  <a:lnTo>
                    <a:pt x="0" y="299"/>
                  </a:lnTo>
                  <a:cubicBezTo>
                    <a:pt x="104" y="451"/>
                    <a:pt x="222" y="590"/>
                    <a:pt x="347" y="722"/>
                  </a:cubicBezTo>
                  <a:cubicBezTo>
                    <a:pt x="319" y="479"/>
                    <a:pt x="305" y="236"/>
                    <a:pt x="305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>
              <a:extLst>
                <a:ext uri="{FF2B5EF4-FFF2-40B4-BE49-F238E27FC236}">
                  <a16:creationId xmlns:a16="http://schemas.microsoft.com/office/drawing/2014/main" id="{242A1711-7565-94C2-05E9-7DAEDDDC3A01}"/>
                </a:ext>
              </a:extLst>
            </p:cNvPr>
            <p:cNvSpPr/>
            <p:nvPr/>
          </p:nvSpPr>
          <p:spPr>
            <a:xfrm>
              <a:off x="1100155" y="3455283"/>
              <a:ext cx="347635" cy="338400"/>
            </a:xfrm>
            <a:custGeom>
              <a:avLst/>
              <a:gdLst/>
              <a:ahLst/>
              <a:cxnLst/>
              <a:rect l="l" t="t" r="r" b="b"/>
              <a:pathLst>
                <a:path w="8955" h="8669" extrusionOk="0">
                  <a:moveTo>
                    <a:pt x="6211" y="1422"/>
                  </a:moveTo>
                  <a:cubicBezTo>
                    <a:pt x="6562" y="1422"/>
                    <a:pt x="6912" y="1556"/>
                    <a:pt x="7179" y="1823"/>
                  </a:cubicBezTo>
                  <a:cubicBezTo>
                    <a:pt x="7713" y="2357"/>
                    <a:pt x="7713" y="3224"/>
                    <a:pt x="7179" y="3765"/>
                  </a:cubicBezTo>
                  <a:lnTo>
                    <a:pt x="5445" y="5499"/>
                  </a:lnTo>
                  <a:lnTo>
                    <a:pt x="5077" y="5589"/>
                  </a:lnTo>
                  <a:lnTo>
                    <a:pt x="3822" y="7122"/>
                  </a:lnTo>
                  <a:lnTo>
                    <a:pt x="3725" y="7219"/>
                  </a:lnTo>
                  <a:cubicBezTo>
                    <a:pt x="3455" y="7496"/>
                    <a:pt x="3097" y="7635"/>
                    <a:pt x="2739" y="7635"/>
                  </a:cubicBezTo>
                  <a:cubicBezTo>
                    <a:pt x="2388" y="7635"/>
                    <a:pt x="2037" y="7501"/>
                    <a:pt x="1769" y="7233"/>
                  </a:cubicBezTo>
                  <a:cubicBezTo>
                    <a:pt x="1228" y="6692"/>
                    <a:pt x="1235" y="5811"/>
                    <a:pt x="1783" y="5277"/>
                  </a:cubicBezTo>
                  <a:lnTo>
                    <a:pt x="5237" y="1823"/>
                  </a:lnTo>
                  <a:cubicBezTo>
                    <a:pt x="5507" y="1556"/>
                    <a:pt x="5859" y="1422"/>
                    <a:pt x="6211" y="1422"/>
                  </a:cubicBezTo>
                  <a:close/>
                  <a:moveTo>
                    <a:pt x="6211" y="0"/>
                  </a:moveTo>
                  <a:cubicBezTo>
                    <a:pt x="5495" y="0"/>
                    <a:pt x="4779" y="273"/>
                    <a:pt x="4231" y="817"/>
                  </a:cubicBezTo>
                  <a:lnTo>
                    <a:pt x="777" y="4271"/>
                  </a:lnTo>
                  <a:lnTo>
                    <a:pt x="0" y="6678"/>
                  </a:lnTo>
                  <a:cubicBezTo>
                    <a:pt x="63" y="7080"/>
                    <a:pt x="208" y="7469"/>
                    <a:pt x="437" y="7809"/>
                  </a:cubicBezTo>
                  <a:lnTo>
                    <a:pt x="479" y="7767"/>
                  </a:lnTo>
                  <a:cubicBezTo>
                    <a:pt x="548" y="7941"/>
                    <a:pt x="652" y="8093"/>
                    <a:pt x="784" y="8225"/>
                  </a:cubicBezTo>
                  <a:cubicBezTo>
                    <a:pt x="1082" y="8523"/>
                    <a:pt x="1494" y="8668"/>
                    <a:pt x="1951" y="8668"/>
                  </a:cubicBezTo>
                  <a:cubicBezTo>
                    <a:pt x="2079" y="8668"/>
                    <a:pt x="2211" y="8657"/>
                    <a:pt x="2345" y="8634"/>
                  </a:cubicBezTo>
                  <a:cubicBezTo>
                    <a:pt x="2948" y="8523"/>
                    <a:pt x="3600" y="8183"/>
                    <a:pt x="4148" y="7642"/>
                  </a:cubicBezTo>
                  <a:lnTo>
                    <a:pt x="7602" y="4188"/>
                  </a:lnTo>
                  <a:cubicBezTo>
                    <a:pt x="8691" y="3092"/>
                    <a:pt x="8955" y="1587"/>
                    <a:pt x="8185" y="817"/>
                  </a:cubicBezTo>
                  <a:cubicBezTo>
                    <a:pt x="7640" y="273"/>
                    <a:pt x="6926" y="0"/>
                    <a:pt x="6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>
              <a:extLst>
                <a:ext uri="{FF2B5EF4-FFF2-40B4-BE49-F238E27FC236}">
                  <a16:creationId xmlns:a16="http://schemas.microsoft.com/office/drawing/2014/main" id="{CB44F266-72DB-BE11-B2A2-DBC61FF56A0C}"/>
                </a:ext>
              </a:extLst>
            </p:cNvPr>
            <p:cNvSpPr/>
            <p:nvPr/>
          </p:nvSpPr>
          <p:spPr>
            <a:xfrm>
              <a:off x="996467" y="3834281"/>
              <a:ext cx="224614" cy="109027"/>
            </a:xfrm>
            <a:custGeom>
              <a:avLst/>
              <a:gdLst/>
              <a:ahLst/>
              <a:cxnLst/>
              <a:rect l="l" t="t" r="r" b="b"/>
              <a:pathLst>
                <a:path w="5786" h="2793" extrusionOk="0">
                  <a:moveTo>
                    <a:pt x="4370" y="0"/>
                  </a:moveTo>
                  <a:lnTo>
                    <a:pt x="3171" y="1193"/>
                  </a:lnTo>
                  <a:cubicBezTo>
                    <a:pt x="2482" y="1886"/>
                    <a:pt x="1398" y="2013"/>
                    <a:pt x="693" y="2013"/>
                  </a:cubicBezTo>
                  <a:cubicBezTo>
                    <a:pt x="283" y="2013"/>
                    <a:pt x="1" y="1970"/>
                    <a:pt x="1" y="1970"/>
                  </a:cubicBezTo>
                  <a:lnTo>
                    <a:pt x="1" y="1970"/>
                  </a:lnTo>
                  <a:cubicBezTo>
                    <a:pt x="545" y="2518"/>
                    <a:pt x="1260" y="2792"/>
                    <a:pt x="1974" y="2792"/>
                  </a:cubicBezTo>
                  <a:cubicBezTo>
                    <a:pt x="2688" y="2792"/>
                    <a:pt x="3403" y="2518"/>
                    <a:pt x="3947" y="1970"/>
                  </a:cubicBezTo>
                  <a:lnTo>
                    <a:pt x="5785" y="13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>
              <a:extLst>
                <a:ext uri="{FF2B5EF4-FFF2-40B4-BE49-F238E27FC236}">
                  <a16:creationId xmlns:a16="http://schemas.microsoft.com/office/drawing/2014/main" id="{693F53AB-5E30-6889-45C3-CBD8DEAE3399}"/>
                </a:ext>
              </a:extLst>
            </p:cNvPr>
            <p:cNvSpPr/>
            <p:nvPr/>
          </p:nvSpPr>
          <p:spPr>
            <a:xfrm>
              <a:off x="1166111" y="3770926"/>
              <a:ext cx="123099" cy="69405"/>
            </a:xfrm>
            <a:custGeom>
              <a:avLst/>
              <a:gdLst/>
              <a:ahLst/>
              <a:cxnLst/>
              <a:rect l="l" t="t" r="r" b="b"/>
              <a:pathLst>
                <a:path w="3171" h="1778" extrusionOk="0">
                  <a:moveTo>
                    <a:pt x="3170" y="0"/>
                  </a:moveTo>
                  <a:lnTo>
                    <a:pt x="3032" y="132"/>
                  </a:lnTo>
                  <a:cubicBezTo>
                    <a:pt x="2507" y="663"/>
                    <a:pt x="1792" y="953"/>
                    <a:pt x="1054" y="953"/>
                  </a:cubicBezTo>
                  <a:cubicBezTo>
                    <a:pt x="935" y="953"/>
                    <a:pt x="814" y="945"/>
                    <a:pt x="694" y="930"/>
                  </a:cubicBezTo>
                  <a:lnTo>
                    <a:pt x="0" y="1623"/>
                  </a:lnTo>
                  <a:cubicBezTo>
                    <a:pt x="346" y="1728"/>
                    <a:pt x="704" y="1777"/>
                    <a:pt x="1064" y="1777"/>
                  </a:cubicBezTo>
                  <a:cubicBezTo>
                    <a:pt x="1181" y="1777"/>
                    <a:pt x="1298" y="1772"/>
                    <a:pt x="1415" y="1762"/>
                  </a:cubicBezTo>
                  <a:lnTo>
                    <a:pt x="3032" y="139"/>
                  </a:lnTo>
                  <a:cubicBezTo>
                    <a:pt x="3080" y="97"/>
                    <a:pt x="3122" y="49"/>
                    <a:pt x="3170" y="0"/>
                  </a:cubicBezTo>
                  <a:close/>
                </a:path>
              </a:pathLst>
            </a:custGeom>
            <a:solidFill>
              <a:srgbClr val="34B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>
              <a:extLst>
                <a:ext uri="{FF2B5EF4-FFF2-40B4-BE49-F238E27FC236}">
                  <a16:creationId xmlns:a16="http://schemas.microsoft.com/office/drawing/2014/main" id="{78F48B66-DE71-9747-7C83-59DF37D046CF}"/>
                </a:ext>
              </a:extLst>
            </p:cNvPr>
            <p:cNvSpPr/>
            <p:nvPr/>
          </p:nvSpPr>
          <p:spPr>
            <a:xfrm>
              <a:off x="953920" y="3590386"/>
              <a:ext cx="349537" cy="338166"/>
            </a:xfrm>
            <a:custGeom>
              <a:avLst/>
              <a:gdLst/>
              <a:ahLst/>
              <a:cxnLst/>
              <a:rect l="l" t="t" r="r" b="b"/>
              <a:pathLst>
                <a:path w="9004" h="8663" extrusionOk="0">
                  <a:moveTo>
                    <a:pt x="6524" y="0"/>
                  </a:moveTo>
                  <a:cubicBezTo>
                    <a:pt x="5810" y="0"/>
                    <a:pt x="5095" y="273"/>
                    <a:pt x="4551" y="817"/>
                  </a:cubicBezTo>
                  <a:lnTo>
                    <a:pt x="1097" y="4271"/>
                  </a:lnTo>
                  <a:cubicBezTo>
                    <a:pt x="1" y="5360"/>
                    <a:pt x="1" y="7129"/>
                    <a:pt x="1097" y="8225"/>
                  </a:cubicBezTo>
                  <a:cubicBezTo>
                    <a:pt x="1393" y="8521"/>
                    <a:pt x="1801" y="8663"/>
                    <a:pt x="2255" y="8663"/>
                  </a:cubicBezTo>
                  <a:cubicBezTo>
                    <a:pt x="2386" y="8663"/>
                    <a:pt x="2520" y="8651"/>
                    <a:pt x="2657" y="8627"/>
                  </a:cubicBezTo>
                  <a:cubicBezTo>
                    <a:pt x="3261" y="8523"/>
                    <a:pt x="3913" y="8183"/>
                    <a:pt x="4461" y="7642"/>
                  </a:cubicBezTo>
                  <a:lnTo>
                    <a:pt x="5779" y="6325"/>
                  </a:lnTo>
                  <a:cubicBezTo>
                    <a:pt x="5779" y="6325"/>
                    <a:pt x="5632" y="6119"/>
                    <a:pt x="5240" y="6119"/>
                  </a:cubicBezTo>
                  <a:cubicBezTo>
                    <a:pt x="5206" y="6119"/>
                    <a:pt x="5171" y="6120"/>
                    <a:pt x="5134" y="6123"/>
                  </a:cubicBezTo>
                  <a:lnTo>
                    <a:pt x="4045" y="7219"/>
                  </a:lnTo>
                  <a:cubicBezTo>
                    <a:pt x="3775" y="7496"/>
                    <a:pt x="3417" y="7635"/>
                    <a:pt x="3059" y="7635"/>
                  </a:cubicBezTo>
                  <a:cubicBezTo>
                    <a:pt x="2708" y="7635"/>
                    <a:pt x="2356" y="7501"/>
                    <a:pt x="2089" y="7233"/>
                  </a:cubicBezTo>
                  <a:cubicBezTo>
                    <a:pt x="1548" y="6692"/>
                    <a:pt x="1554" y="5811"/>
                    <a:pt x="2102" y="5277"/>
                  </a:cubicBezTo>
                  <a:lnTo>
                    <a:pt x="5557" y="1823"/>
                  </a:lnTo>
                  <a:cubicBezTo>
                    <a:pt x="5820" y="1559"/>
                    <a:pt x="6168" y="1427"/>
                    <a:pt x="6517" y="1427"/>
                  </a:cubicBezTo>
                  <a:cubicBezTo>
                    <a:pt x="6847" y="1427"/>
                    <a:pt x="7177" y="1545"/>
                    <a:pt x="7436" y="1781"/>
                  </a:cubicBezTo>
                  <a:cubicBezTo>
                    <a:pt x="7977" y="2274"/>
                    <a:pt x="8040" y="3099"/>
                    <a:pt x="7582" y="3661"/>
                  </a:cubicBezTo>
                  <a:lnTo>
                    <a:pt x="8914" y="2336"/>
                  </a:lnTo>
                  <a:cubicBezTo>
                    <a:pt x="9004" y="1740"/>
                    <a:pt x="8872" y="1192"/>
                    <a:pt x="8498" y="817"/>
                  </a:cubicBezTo>
                  <a:cubicBezTo>
                    <a:pt x="7953" y="273"/>
                    <a:pt x="7239" y="0"/>
                    <a:pt x="6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>
              <a:extLst>
                <a:ext uri="{FF2B5EF4-FFF2-40B4-BE49-F238E27FC236}">
                  <a16:creationId xmlns:a16="http://schemas.microsoft.com/office/drawing/2014/main" id="{5899B697-E1CD-1BC1-5BDF-9C07BD36E11D}"/>
                </a:ext>
              </a:extLst>
            </p:cNvPr>
            <p:cNvSpPr/>
            <p:nvPr/>
          </p:nvSpPr>
          <p:spPr>
            <a:xfrm>
              <a:off x="1152912" y="3804223"/>
              <a:ext cx="54154" cy="33063"/>
            </a:xfrm>
            <a:custGeom>
              <a:avLst/>
              <a:gdLst/>
              <a:ahLst/>
              <a:cxnLst/>
              <a:rect l="l" t="t" r="r" b="b"/>
              <a:pathLst>
                <a:path w="1395" h="847" extrusionOk="0">
                  <a:moveTo>
                    <a:pt x="653" y="0"/>
                  </a:moveTo>
                  <a:lnTo>
                    <a:pt x="1" y="645"/>
                  </a:lnTo>
                  <a:cubicBezTo>
                    <a:pt x="209" y="736"/>
                    <a:pt x="431" y="798"/>
                    <a:pt x="646" y="847"/>
                  </a:cubicBezTo>
                  <a:lnTo>
                    <a:pt x="1395" y="104"/>
                  </a:lnTo>
                  <a:cubicBezTo>
                    <a:pt x="1145" y="104"/>
                    <a:pt x="895" y="70"/>
                    <a:pt x="653" y="0"/>
                  </a:cubicBezTo>
                  <a:close/>
                </a:path>
              </a:pathLst>
            </a:custGeom>
            <a:solidFill>
              <a:srgbClr val="34B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django-python-logo – OPENGIS.ch">
            <a:extLst>
              <a:ext uri="{FF2B5EF4-FFF2-40B4-BE49-F238E27FC236}">
                <a16:creationId xmlns:a16="http://schemas.microsoft.com/office/drawing/2014/main" id="{E5CE2F6C-05BB-9579-FC68-D8756C142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17" y="1762705"/>
            <a:ext cx="1126848" cy="11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lask SVG and transparent PNG icons | TechIcons">
            <a:extLst>
              <a:ext uri="{FF2B5EF4-FFF2-40B4-BE49-F238E27FC236}">
                <a16:creationId xmlns:a16="http://schemas.microsoft.com/office/drawing/2014/main" id="{A07629C9-DC9E-F0CD-8B57-3490C0A6A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657" y="1786364"/>
            <a:ext cx="1103018" cy="110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ongodb original wordmark logo - Social media &amp; Logos Icons">
            <a:extLst>
              <a:ext uri="{FF2B5EF4-FFF2-40B4-BE49-F238E27FC236}">
                <a16:creationId xmlns:a16="http://schemas.microsoft.com/office/drawing/2014/main" id="{E4E2958A-65F2-8885-F377-DE2A223A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95" y="3158329"/>
            <a:ext cx="1091130" cy="109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dis original wordmark logo - Social media &amp; Logos Icons">
            <a:extLst>
              <a:ext uri="{FF2B5EF4-FFF2-40B4-BE49-F238E27FC236}">
                <a16:creationId xmlns:a16="http://schemas.microsoft.com/office/drawing/2014/main" id="{89EDC140-C4CD-D1A4-5E1A-F37441FB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914" y="3184842"/>
            <a:ext cx="1085456" cy="10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32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title"/>
          </p:nvPr>
        </p:nvSpPr>
        <p:spPr>
          <a:xfrm>
            <a:off x="1492047" y="1466045"/>
            <a:ext cx="3937275" cy="658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Cas d’usage 1 : </a:t>
            </a:r>
            <a:r>
              <a:rPr lang="fr-FR" sz="2800" dirty="0" err="1"/>
              <a:t>Reaction</a:t>
            </a:r>
            <a:r>
              <a:rPr lang="fr-FR" sz="2800" dirty="0"/>
              <a:t> Training</a:t>
            </a:r>
            <a:endParaRPr sz="2800" dirty="0"/>
          </a:p>
        </p:txBody>
      </p:sp>
      <p:sp>
        <p:nvSpPr>
          <p:cNvPr id="261" name="Google Shape;261;p29"/>
          <p:cNvSpPr txBox="1">
            <a:spLocks noGrp="1"/>
          </p:cNvSpPr>
          <p:nvPr>
            <p:ph type="subTitle" idx="1"/>
          </p:nvPr>
        </p:nvSpPr>
        <p:spPr>
          <a:xfrm>
            <a:off x="1253747" y="2449569"/>
            <a:ext cx="4688767" cy="1948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Sport </a:t>
            </a:r>
            <a:r>
              <a:rPr lang="en-US" sz="1400" dirty="0" err="1"/>
              <a:t>d’équipe</a:t>
            </a:r>
            <a:r>
              <a:rPr lang="en-US" sz="1400" dirty="0"/>
              <a:t> (handball)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sz="1400" dirty="0"/>
              <a:t>Le robot indique la direction à suivre (bras, écran, tête) 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sz="1400" dirty="0"/>
              <a:t>Ajout d’un élément cognitif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sz="1400" dirty="0"/>
              <a:t>Feedback vocal après l’exercice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262" name="Google Shape;262;p29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263" name="Google Shape;263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5" name="Google Shape;265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7FE1B17-3C1F-2DF4-745B-95E70B515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 d’un élément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cognitif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>
          <a:extLst>
            <a:ext uri="{FF2B5EF4-FFF2-40B4-BE49-F238E27FC236}">
              <a16:creationId xmlns:a16="http://schemas.microsoft.com/office/drawing/2014/main" id="{6AE47A12-5A85-E441-DB26-35297684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>
            <a:extLst>
              <a:ext uri="{FF2B5EF4-FFF2-40B4-BE49-F238E27FC236}">
                <a16:creationId xmlns:a16="http://schemas.microsoft.com/office/drawing/2014/main" id="{59911965-443C-4733-BB84-9E9DFD5DF465}"/>
              </a:ext>
            </a:extLst>
          </p:cNvPr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">
            <a:extLst>
              <a:ext uri="{FF2B5EF4-FFF2-40B4-BE49-F238E27FC236}">
                <a16:creationId xmlns:a16="http://schemas.microsoft.com/office/drawing/2014/main" id="{86C6F76C-B70C-1A92-DC21-E74FE01EC7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2725" y="1444833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Cas d’usage 2 : Circuit Training</a:t>
            </a:r>
            <a:endParaRPr sz="5400" dirty="0"/>
          </a:p>
        </p:txBody>
      </p:sp>
      <p:sp>
        <p:nvSpPr>
          <p:cNvPr id="261" name="Google Shape;261;p29">
            <a:extLst>
              <a:ext uri="{FF2B5EF4-FFF2-40B4-BE49-F238E27FC236}">
                <a16:creationId xmlns:a16="http://schemas.microsoft.com/office/drawing/2014/main" id="{AD2D47C8-90F1-2ED3-E528-0A21B4D08A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53747" y="2449568"/>
            <a:ext cx="5241261" cy="2260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sz="1400" dirty="0"/>
              <a:t>Exercice de squats supervisé par le robot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sz="1400" dirty="0"/>
              <a:t>Capteur Kinect → Vérifie la posture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sz="1400" dirty="0"/>
              <a:t>Musique motivante + retours vocaux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sz="1400" dirty="0"/>
              <a:t>Compteur automatique de squats réussis</a:t>
            </a:r>
          </a:p>
        </p:txBody>
      </p:sp>
      <p:grpSp>
        <p:nvGrpSpPr>
          <p:cNvPr id="262" name="Google Shape;262;p29">
            <a:extLst>
              <a:ext uri="{FF2B5EF4-FFF2-40B4-BE49-F238E27FC236}">
                <a16:creationId xmlns:a16="http://schemas.microsoft.com/office/drawing/2014/main" id="{1622A4CD-F86E-6CB1-E7D0-9978A191A508}"/>
              </a:ext>
            </a:extLst>
          </p:cNvPr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263" name="Google Shape;263;p29">
              <a:extLst>
                <a:ext uri="{FF2B5EF4-FFF2-40B4-BE49-F238E27FC236}">
                  <a16:creationId xmlns:a16="http://schemas.microsoft.com/office/drawing/2014/main" id="{5A3D66BA-79CB-4C89-036D-D42BC3D3399A}"/>
                </a:ext>
              </a:extLst>
            </p:cNvPr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9">
              <a:extLst>
                <a:ext uri="{FF2B5EF4-FFF2-40B4-BE49-F238E27FC236}">
                  <a16:creationId xmlns:a16="http://schemas.microsoft.com/office/drawing/2014/main" id="{C7967D6F-0EEF-BC23-77E8-FF6EAEE23A1A}"/>
                </a:ext>
              </a:extLst>
            </p:cNvPr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5" name="Google Shape;265;p29">
                <a:extLst>
                  <a:ext uri="{FF2B5EF4-FFF2-40B4-BE49-F238E27FC236}">
                    <a16:creationId xmlns:a16="http://schemas.microsoft.com/office/drawing/2014/main" id="{DE187374-F416-E35F-730D-EF89EC49C2A1}"/>
                  </a:ext>
                </a:extLst>
              </p:cNvPr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>
                <a:extLst>
                  <a:ext uri="{FF2B5EF4-FFF2-40B4-BE49-F238E27FC236}">
                    <a16:creationId xmlns:a16="http://schemas.microsoft.com/office/drawing/2014/main" id="{0FFB0543-B09F-7CC5-C8A3-72981EAFEA0B}"/>
                  </a:ext>
                </a:extLst>
              </p:cNvPr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>
                <a:extLst>
                  <a:ext uri="{FF2B5EF4-FFF2-40B4-BE49-F238E27FC236}">
                    <a16:creationId xmlns:a16="http://schemas.microsoft.com/office/drawing/2014/main" id="{F6A90409-1A0F-8D30-7118-FFE100F47E1B}"/>
                  </a:ext>
                </a:extLst>
              </p:cNvPr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>
                <a:extLst>
                  <a:ext uri="{FF2B5EF4-FFF2-40B4-BE49-F238E27FC236}">
                    <a16:creationId xmlns:a16="http://schemas.microsoft.com/office/drawing/2014/main" id="{95920514-4C44-CE55-8936-7099B46A18BB}"/>
                  </a:ext>
                </a:extLst>
              </p:cNvPr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>
                <a:extLst>
                  <a:ext uri="{FF2B5EF4-FFF2-40B4-BE49-F238E27FC236}">
                    <a16:creationId xmlns:a16="http://schemas.microsoft.com/office/drawing/2014/main" id="{690DF5A7-4307-EACE-2EFD-A409F945CC18}"/>
                  </a:ext>
                </a:extLst>
              </p:cNvPr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>
                <a:extLst>
                  <a:ext uri="{FF2B5EF4-FFF2-40B4-BE49-F238E27FC236}">
                    <a16:creationId xmlns:a16="http://schemas.microsoft.com/office/drawing/2014/main" id="{20945EFB-272A-44A5-CF31-75D511875095}"/>
                  </a:ext>
                </a:extLst>
              </p:cNvPr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>
                <a:extLst>
                  <a:ext uri="{FF2B5EF4-FFF2-40B4-BE49-F238E27FC236}">
                    <a16:creationId xmlns:a16="http://schemas.microsoft.com/office/drawing/2014/main" id="{BD20AE08-37E4-FE1B-B0E2-DB19EA3DBD73}"/>
                  </a:ext>
                </a:extLst>
              </p:cNvPr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>
                <a:extLst>
                  <a:ext uri="{FF2B5EF4-FFF2-40B4-BE49-F238E27FC236}">
                    <a16:creationId xmlns:a16="http://schemas.microsoft.com/office/drawing/2014/main" id="{B06D87E1-E332-12D7-E648-BC41FF5F0FB0}"/>
                  </a:ext>
                </a:extLst>
              </p:cNvPr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>
                <a:extLst>
                  <a:ext uri="{FF2B5EF4-FFF2-40B4-BE49-F238E27FC236}">
                    <a16:creationId xmlns:a16="http://schemas.microsoft.com/office/drawing/2014/main" id="{585E419D-E7B8-FCC3-2EB1-490A6E7B3976}"/>
                  </a:ext>
                </a:extLst>
              </p:cNvPr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>
                <a:extLst>
                  <a:ext uri="{FF2B5EF4-FFF2-40B4-BE49-F238E27FC236}">
                    <a16:creationId xmlns:a16="http://schemas.microsoft.com/office/drawing/2014/main" id="{55E60340-9D77-4137-EE31-BB1E4A34EBC8}"/>
                  </a:ext>
                </a:extLst>
              </p:cNvPr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>
                <a:extLst>
                  <a:ext uri="{FF2B5EF4-FFF2-40B4-BE49-F238E27FC236}">
                    <a16:creationId xmlns:a16="http://schemas.microsoft.com/office/drawing/2014/main" id="{C470E576-B913-B726-E682-BFDDE9134002}"/>
                  </a:ext>
                </a:extLst>
              </p:cNvPr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>
                <a:extLst>
                  <a:ext uri="{FF2B5EF4-FFF2-40B4-BE49-F238E27FC236}">
                    <a16:creationId xmlns:a16="http://schemas.microsoft.com/office/drawing/2014/main" id="{A508098E-5C7D-3AED-F11C-5996985D2F5E}"/>
                  </a:ext>
                </a:extLst>
              </p:cNvPr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>
                <a:extLst>
                  <a:ext uri="{FF2B5EF4-FFF2-40B4-BE49-F238E27FC236}">
                    <a16:creationId xmlns:a16="http://schemas.microsoft.com/office/drawing/2014/main" id="{B054FE75-FDB3-8EE8-C128-52A80B8FBF6F}"/>
                  </a:ext>
                </a:extLst>
              </p:cNvPr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>
                <a:extLst>
                  <a:ext uri="{FF2B5EF4-FFF2-40B4-BE49-F238E27FC236}">
                    <a16:creationId xmlns:a16="http://schemas.microsoft.com/office/drawing/2014/main" id="{7FBB285E-E1B5-4E4B-891E-606080B01ECF}"/>
                  </a:ext>
                </a:extLst>
              </p:cNvPr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>
                <a:extLst>
                  <a:ext uri="{FF2B5EF4-FFF2-40B4-BE49-F238E27FC236}">
                    <a16:creationId xmlns:a16="http://schemas.microsoft.com/office/drawing/2014/main" id="{53F49048-915F-428A-CDA9-81C1B928ACC3}"/>
                  </a:ext>
                </a:extLst>
              </p:cNvPr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>
                <a:extLst>
                  <a:ext uri="{FF2B5EF4-FFF2-40B4-BE49-F238E27FC236}">
                    <a16:creationId xmlns:a16="http://schemas.microsoft.com/office/drawing/2014/main" id="{8229A297-389A-3565-A355-DBA95C90F124}"/>
                  </a:ext>
                </a:extLst>
              </p:cNvPr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>
                <a:extLst>
                  <a:ext uri="{FF2B5EF4-FFF2-40B4-BE49-F238E27FC236}">
                    <a16:creationId xmlns:a16="http://schemas.microsoft.com/office/drawing/2014/main" id="{466B330B-E194-0548-5724-8682A148A18E}"/>
                  </a:ext>
                </a:extLst>
              </p:cNvPr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>
                <a:extLst>
                  <a:ext uri="{FF2B5EF4-FFF2-40B4-BE49-F238E27FC236}">
                    <a16:creationId xmlns:a16="http://schemas.microsoft.com/office/drawing/2014/main" id="{0525D599-E1A0-0F1A-839A-B8A858CB2094}"/>
                  </a:ext>
                </a:extLst>
              </p:cNvPr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>
                <a:extLst>
                  <a:ext uri="{FF2B5EF4-FFF2-40B4-BE49-F238E27FC236}">
                    <a16:creationId xmlns:a16="http://schemas.microsoft.com/office/drawing/2014/main" id="{8238D279-AF22-3069-A233-BA4ACA35FD8E}"/>
                  </a:ext>
                </a:extLst>
              </p:cNvPr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>
                <a:extLst>
                  <a:ext uri="{FF2B5EF4-FFF2-40B4-BE49-F238E27FC236}">
                    <a16:creationId xmlns:a16="http://schemas.microsoft.com/office/drawing/2014/main" id="{78D8A20A-4D59-0FDA-F8E1-CD5D088EB208}"/>
                  </a:ext>
                </a:extLst>
              </p:cNvPr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>
                <a:extLst>
                  <a:ext uri="{FF2B5EF4-FFF2-40B4-BE49-F238E27FC236}">
                    <a16:creationId xmlns:a16="http://schemas.microsoft.com/office/drawing/2014/main" id="{0B97A0F0-757F-5CD7-BEC7-BD2706F5E8A2}"/>
                  </a:ext>
                </a:extLst>
              </p:cNvPr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>
                <a:extLst>
                  <a:ext uri="{FF2B5EF4-FFF2-40B4-BE49-F238E27FC236}">
                    <a16:creationId xmlns:a16="http://schemas.microsoft.com/office/drawing/2014/main" id="{8A7F897A-2E92-4026-5825-39374C9FB6B2}"/>
                  </a:ext>
                </a:extLst>
              </p:cNvPr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>
                <a:extLst>
                  <a:ext uri="{FF2B5EF4-FFF2-40B4-BE49-F238E27FC236}">
                    <a16:creationId xmlns:a16="http://schemas.microsoft.com/office/drawing/2014/main" id="{29B76324-485E-AA16-C242-0407AD104446}"/>
                  </a:ext>
                </a:extLst>
              </p:cNvPr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>
                <a:extLst>
                  <a:ext uri="{FF2B5EF4-FFF2-40B4-BE49-F238E27FC236}">
                    <a16:creationId xmlns:a16="http://schemas.microsoft.com/office/drawing/2014/main" id="{F3DACA5D-AB72-964E-E8BE-626B9DB6179F}"/>
                  </a:ext>
                </a:extLst>
              </p:cNvPr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>
                <a:extLst>
                  <a:ext uri="{FF2B5EF4-FFF2-40B4-BE49-F238E27FC236}">
                    <a16:creationId xmlns:a16="http://schemas.microsoft.com/office/drawing/2014/main" id="{7A77523C-CF26-97B1-F44D-CEA0BC455AB8}"/>
                  </a:ext>
                </a:extLst>
              </p:cNvPr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>
                <a:extLst>
                  <a:ext uri="{FF2B5EF4-FFF2-40B4-BE49-F238E27FC236}">
                    <a16:creationId xmlns:a16="http://schemas.microsoft.com/office/drawing/2014/main" id="{1D356744-DF91-CCD6-BD32-9A1BA338F5C3}"/>
                  </a:ext>
                </a:extLst>
              </p:cNvPr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>
                <a:extLst>
                  <a:ext uri="{FF2B5EF4-FFF2-40B4-BE49-F238E27FC236}">
                    <a16:creationId xmlns:a16="http://schemas.microsoft.com/office/drawing/2014/main" id="{229C655A-00EE-73E7-1D91-EE024E7B39E7}"/>
                  </a:ext>
                </a:extLst>
              </p:cNvPr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9">
                <a:extLst>
                  <a:ext uri="{FF2B5EF4-FFF2-40B4-BE49-F238E27FC236}">
                    <a16:creationId xmlns:a16="http://schemas.microsoft.com/office/drawing/2014/main" id="{1BC1AC65-FF73-A622-1AF2-C7ABBB423365}"/>
                  </a:ext>
                </a:extLst>
              </p:cNvPr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A6E39DF-34C0-5B7C-B379-B1CE02C8B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 d’un élément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cognitif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807498"/>
      </p:ext>
    </p:extLst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505</Words>
  <Application>Microsoft Office PowerPoint</Application>
  <PresentationFormat>On-screen Show (16:9)</PresentationFormat>
  <Paragraphs>103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Poppins</vt:lpstr>
      <vt:lpstr>Palanquin Dark</vt:lpstr>
      <vt:lpstr>Poppins Black</vt:lpstr>
      <vt:lpstr>Arial</vt:lpstr>
      <vt:lpstr>Poppins;900</vt:lpstr>
      <vt:lpstr>Robotic Workshop by Slidesgo</vt:lpstr>
      <vt:lpstr>Robots sociaux dans l’entraînement sportif Andreas Sackl, Daniele Pretolesi, Sophia Burger, Markus Ganglbauer et Manfred Tscheligi</vt:lpstr>
      <vt:lpstr>Contexte</vt:lpstr>
      <vt:lpstr> Solution explorée:</vt:lpstr>
      <vt:lpstr>Robots sociaux comme assistants coachs</vt:lpstr>
      <vt:lpstr>Objectifs de l’étude:</vt:lpstr>
      <vt:lpstr>Technologies utilisées:</vt:lpstr>
      <vt:lpstr>Technologies utilisées:</vt:lpstr>
      <vt:lpstr>Cas d’usage 1 : Reaction Training</vt:lpstr>
      <vt:lpstr>Cas d’usage 2 : Circuit Training</vt:lpstr>
      <vt:lpstr>Méthodologie</vt:lpstr>
      <vt:lpstr>Résultats principaux</vt:lpstr>
      <vt:lpstr>PowerPoint Presentation</vt:lpstr>
      <vt:lpstr>PowerPoint Presentation</vt:lpstr>
      <vt:lpstr>Affinité technologique:</vt:lpstr>
      <vt:lpstr>Observations</vt:lpstr>
      <vt:lpstr>Retours négatifs :</vt:lpstr>
      <vt:lpstr>Recommandations</vt:lpstr>
      <vt:lpstr>Conclusions</vt:lpstr>
      <vt:lpstr>MERCI BEAUCOUP!</vt:lpstr>
      <vt:lpstr>Art. 77: Social Robots as Coaches: How Human-Robot Interaction Positively Impacts Motivation in Sports Training Sessions Andreas Sackl, Daniele Pretolesi, Sophia Burger, Markus Ganglbauer et Manfred Tscheligi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silvia toader</dc:creator>
  <cp:lastModifiedBy>silvia toader</cp:lastModifiedBy>
  <cp:revision>4</cp:revision>
  <dcterms:modified xsi:type="dcterms:W3CDTF">2025-05-28T19:28:43Z</dcterms:modified>
</cp:coreProperties>
</file>