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17b2243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17b2243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517b2243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517b2243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17b2243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17b224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17b2243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17b2243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Engine Platform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prezentare intemediara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Ideea proiectului &amp; Backlog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12975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O aplicatie web in care utilizatorii isi pot crea cont, pot vizualiza date reale de piata, pot plasa ordine de cumparare/vanzare si pot urmari evolutia portofoliului in timp real.</a:t>
            </a:r>
            <a:endParaRPr sz="1600"/>
          </a:p>
        </p:txBody>
      </p:sp>
      <p:sp>
        <p:nvSpPr>
          <p:cNvPr id="74" name="Google Shape;74;p14"/>
          <p:cNvSpPr txBox="1"/>
          <p:nvPr/>
        </p:nvSpPr>
        <p:spPr>
          <a:xfrm>
            <a:off x="0" y="1542775"/>
            <a:ext cx="24465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Sprint 1: </a:t>
            </a:r>
            <a:r>
              <a:rPr i="1" lang="en-GB" sz="1300">
                <a:latin typeface="Open Sans"/>
                <a:ea typeface="Open Sans"/>
                <a:cs typeface="Open Sans"/>
                <a:sym typeface="Open Sans"/>
              </a:rPr>
              <a:t>Configurare &amp; Date Piata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Configurare backend Spring Boot + PostgreSQL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Integrare API Binance/TradingView pentru preturi reale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WebSockets pentru transmiterea preturilor live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Afișare grafice istorice de pret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295825" y="1542775"/>
            <a:ext cx="2446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Sprint 2: </a:t>
            </a:r>
            <a:r>
              <a:rPr i="1" lang="en-GB" sz="1300">
                <a:latin typeface="Open Sans"/>
                <a:ea typeface="Open Sans"/>
                <a:cs typeface="Open Sans"/>
                <a:sym typeface="Open Sans"/>
              </a:rPr>
              <a:t>Order Book &amp; Matching Engine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Modelare si stocare Order Book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Plasare ordine BUY/SELL (market &amp; limit)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Implementare motor de matching (automat cand preturile se potrivesc)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Istoric executii pentru fiecare ordin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707100" y="1193725"/>
            <a:ext cx="2225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Sprint 4: </a:t>
            </a:r>
            <a:r>
              <a:rPr i="1" lang="en-GB" sz="1300">
                <a:latin typeface="Open Sans"/>
                <a:ea typeface="Open Sans"/>
                <a:cs typeface="Open Sans"/>
                <a:sym typeface="Open Sans"/>
              </a:rPr>
              <a:t>Dashboard &amp; Notificari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Panou utilizator: solduri, pozitii deschise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Notificari pentru confirmare tranzactii si modificari de status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Actualizari instant (WebSocket) pentru executii partiale/finale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481475" y="1542775"/>
            <a:ext cx="22257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Sprint 3:</a:t>
            </a:r>
            <a:r>
              <a:rPr i="1" lang="en-GB" sz="1300">
                <a:latin typeface="Open Sans"/>
                <a:ea typeface="Open Sans"/>
                <a:cs typeface="Open Sans"/>
                <a:sym typeface="Open Sans"/>
              </a:rPr>
              <a:t> Autentificare &amp; KYC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Inregistrare/autentificare securizata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Upload documente pentru KYC si workflow de aprobare (admin)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Two-Factor Authentication (2FA)</a:t>
            </a:r>
            <a:br>
              <a:rPr lang="en-GB" sz="1300">
                <a:latin typeface="Open Sans"/>
                <a:ea typeface="Open Sans"/>
                <a:cs typeface="Open Sans"/>
                <a:sym typeface="Open Sans"/>
              </a:rPr>
            </a:b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2367963" y="1542775"/>
            <a:ext cx="600" cy="3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4576488" y="1481400"/>
            <a:ext cx="600" cy="3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6707088" y="1481400"/>
            <a:ext cx="600" cy="3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8825" y="6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Arhitectura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838725"/>
            <a:ext cx="437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Front-end React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</a:rPr>
              <a:t>Conexiune HTTP pentru API calls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</a:rPr>
              <a:t>WebSocket client pentru live updates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API Spring Boot (Java)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</a:rPr>
              <a:t>Controller → Service → Repository (JPA)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</a:rPr>
              <a:t>Gestioneaza autentificare, ordine si portofoliu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7" name="Google Shape;87;p15"/>
          <p:cNvSpPr txBox="1"/>
          <p:nvPr/>
        </p:nvSpPr>
        <p:spPr>
          <a:xfrm>
            <a:off x="4933900" y="888700"/>
            <a:ext cx="43512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Microserviciu Python (FastAPI)</a:t>
            </a:r>
            <a:br>
              <a:rPr lang="en-GB" sz="1200"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Endpoint </a:t>
            </a:r>
            <a:r>
              <a:rPr lang="en-GB" sz="12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POST /order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 pentru matching engine</a:t>
            </a:r>
            <a:br>
              <a:rPr lang="en-GB" sz="1200"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Endpoint </a:t>
            </a:r>
            <a:r>
              <a:rPr lang="en-GB" sz="12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GET /orderbook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 pentru order book</a:t>
            </a:r>
            <a:br>
              <a:rPr lang="en-GB" sz="1200">
                <a:latin typeface="Open Sans"/>
                <a:ea typeface="Open Sans"/>
                <a:cs typeface="Open Sans"/>
                <a:sym typeface="Open Sans"/>
              </a:rPr>
            </a:b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PostgreSQL</a:t>
            </a:r>
            <a:br>
              <a:rPr lang="en-GB" sz="1200"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Entitati: User, Order, Trade, Portfolio, UserAsset, Asset, KYCRequest.</a:t>
            </a:r>
            <a:br>
              <a:rPr lang="en-GB" sz="1200"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Containerizare Docker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9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Aspecte tehnice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738150"/>
            <a:ext cx="401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1. </a:t>
            </a:r>
            <a:r>
              <a:rPr b="1" lang="en-GB" sz="1300">
                <a:solidFill>
                  <a:schemeClr val="accent3"/>
                </a:solidFill>
              </a:rPr>
              <a:t>Containerizare Docker</a:t>
            </a:r>
            <a:endParaRPr b="1" sz="13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– Docker pentru pornire simultana si testing local 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2.</a:t>
            </a:r>
            <a:r>
              <a:rPr b="1" lang="en-GB" sz="1300">
                <a:solidFill>
                  <a:schemeClr val="accent3"/>
                </a:solidFill>
              </a:rPr>
              <a:t> Integrare Python ↔ Java</a:t>
            </a:r>
            <a:endParaRPr b="1" sz="13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– Motorul de matching e scris in Python (FastAPI) 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– Consum REST prin Spring WebClient, mapping DTO-URI 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07550" y="700050"/>
            <a:ext cx="44364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b="1" lang="en-GB" sz="13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Logica Matching Engine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3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  – Structuri de date in-memory: orderbook cu prioritati 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  – Gestionare partial-fills, update cantitati, generare Trade 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1" lang="en-GB" sz="13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Simulare de Piata</a:t>
            </a:r>
            <a:endParaRPr b="1" sz="13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  – Apel unitar la API extern (TradingView) pentru snapshot 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  – Simulare locala a efectului ordinelor plasate 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Lucruri ramase de implementat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Simulare de piata dinamica</a:t>
            </a:r>
            <a:endParaRPr sz="12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– Generare evenimente de pret (ticks) la fiecare tranzactie si difuzare prin WebSocket catre client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Front-End complet</a:t>
            </a:r>
            <a:endParaRPr sz="12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– Formular ordin (market/limit), vizual Order Book, grafice live, portofoliu etc.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 Workflow KYC &amp; Admin</a:t>
            </a:r>
            <a:endParaRPr sz="12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– Dashboard admin pentru aprobare documente si notificari email 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Testare &amp; CI/CD  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– Unit si integration tests pentru Java si Python  </a:t>
            </a:r>
            <a:endParaRPr sz="12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– Pipeline GitHub Actions + Docker Compose pentru mediu CI 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