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19c78a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619c78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619c78ad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619c78ad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19c78ad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19c78ad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19c78ad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19c78ad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19c78ad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19c78ad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19c78a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19c78a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ButRB3YBpVI" TargetMode="External"/><Relationship Id="rId4" Type="http://schemas.openxmlformats.org/officeDocument/2006/relationships/hyperlink" Target="https://youtu.be/R5_1OLpnl4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Bianca Beltran &amp; Noah Ferker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2400"/>
            <a:ext cx="2494398" cy="194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0" l="0" r="0" t="58728"/>
          <a:stretch/>
        </p:blipFill>
        <p:spPr>
          <a:xfrm>
            <a:off x="237950" y="3515025"/>
            <a:ext cx="2494398" cy="8019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311700" y="1262188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Sprint 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5300" y="1349325"/>
            <a:ext cx="2081650" cy="26822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6415300" y="949125"/>
            <a:ext cx="10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Sprint 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2900" y="1083275"/>
            <a:ext cx="225613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3281975" y="683075"/>
            <a:ext cx="17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Sprint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Triathlon Videos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https://youtu.be/ButRB3YBpVI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https://youtu.be/R5_1OLpnl4o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417800"/>
            <a:ext cx="42603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Bianca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Sprint 1: Project manager, documentation, Algorithm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Sprint 2: Project manager, Algorithm, coder, tester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Sprint 3: Project manager, documentation, </a:t>
            </a:r>
            <a:endParaRPr sz="1400"/>
          </a:p>
        </p:txBody>
      </p:sp>
      <p:sp>
        <p:nvSpPr>
          <p:cNvPr id="94" name="Google Shape;94;p16"/>
          <p:cNvSpPr txBox="1"/>
          <p:nvPr/>
        </p:nvSpPr>
        <p:spPr>
          <a:xfrm>
            <a:off x="5027400" y="1417800"/>
            <a:ext cx="3804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Noah</a:t>
            </a:r>
            <a:endParaRPr sz="18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Sprint 1: Algorithm, documentation, coder, tester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Sprint 2: Documentation, coder,  tester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Sprint 3: Algorithm, tester, coder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Some challenges we faced included:</a:t>
            </a:r>
            <a:endParaRPr b="1"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Meeting up to program robot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Completing System Design Document correctly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Keeping robot on the tape outlining the course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799" y="136025"/>
            <a:ext cx="3252376" cy="207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What we would do differently is: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Have better communication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Distribute work more evenly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Manage time better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CHARGE ROBOT!</a:t>
            </a:r>
            <a:endParaRPr sz="22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700" y="307875"/>
            <a:ext cx="3930349" cy="24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100" y="2881024"/>
            <a:ext cx="2974250" cy="19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64200" y="12621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Communication and collaboration is vital for success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Trial and error is an important part of development to find bugs and to make sure the program is doing what it’s meant to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 are many steps that are necessary for planning to do prior to completing a </a:t>
            </a:r>
            <a:r>
              <a:rPr lang="en"/>
              <a:t>successful</a:t>
            </a:r>
            <a:r>
              <a:rPr lang="en"/>
              <a:t> program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34421" r="0" t="0"/>
          <a:stretch/>
        </p:blipFill>
        <p:spPr>
          <a:xfrm>
            <a:off x="6104200" y="2772225"/>
            <a:ext cx="2621950" cy="20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