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05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8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8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87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8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1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3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5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9188-764C-4B6E-A7DE-A37A7FBF24E2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E487-C529-4E13-822D-A176B0A304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012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D420-E496-4F1A-9321-C7B26CB3A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Projeto </a:t>
            </a:r>
            <a:r>
              <a:rPr lang="pt-BR" sz="4800" dirty="0"/>
              <a:t>Web App - </a:t>
            </a:r>
            <a:r>
              <a:rPr lang="pt-BR" sz="4800" b="1" dirty="0"/>
              <a:t>MVC Dotnet Core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0D77-027D-4D11-9AC4-CE742A285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61935"/>
            <a:ext cx="8791575" cy="574589"/>
          </a:xfrm>
        </p:spPr>
        <p:txBody>
          <a:bodyPr/>
          <a:lstStyle/>
          <a:p>
            <a:r>
              <a:rPr lang="pt-BR" sz="2000" b="0" i="0" dirty="0">
                <a:solidFill>
                  <a:schemeClr val="tx1"/>
                </a:solidFill>
                <a:effectLst/>
              </a:rPr>
              <a:t>Bianca Antunes Passador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52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F483-CBA9-4632-AA7D-3835A7F2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278" y="4572001"/>
            <a:ext cx="9905998" cy="1853514"/>
          </a:xfrm>
        </p:spPr>
        <p:txBody>
          <a:bodyPr>
            <a:normAutofit/>
          </a:bodyPr>
          <a:lstStyle/>
          <a:p>
            <a:r>
              <a:rPr lang="pt-BR" sz="2800" i="1" dirty="0"/>
              <a:t>O</a:t>
            </a:r>
            <a:r>
              <a:rPr lang="pt-br" sz="2800" i="1" dirty="0"/>
              <a:t> projeto consiste em cadastrar os Clientes, Funcionários, Autores, Livros e vendas de uma livraria.</a:t>
            </a:r>
            <a:endParaRPr lang="pt-BR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C44104-C947-403E-AEC3-69E58EE23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71" y="337193"/>
            <a:ext cx="3844211" cy="3844211"/>
          </a:xfrm>
        </p:spPr>
      </p:pic>
    </p:spTree>
    <p:extLst>
      <p:ext uri="{BB962C8B-B14F-4D97-AF65-F5344CB8AC3E}">
        <p14:creationId xmlns:p14="http://schemas.microsoft.com/office/powerpoint/2010/main" val="207494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472-0730-4010-9955-C71AC00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21" y="5183759"/>
            <a:ext cx="10473938" cy="1534756"/>
          </a:xfrm>
        </p:spPr>
        <p:txBody>
          <a:bodyPr/>
          <a:lstStyle/>
          <a:p>
            <a:pPr algn="ctr"/>
            <a:r>
              <a:rPr lang="en-US" dirty="0"/>
              <a:t>Diagrama de Classes do Projeto.</a:t>
            </a:r>
            <a:endParaRPr lang="pt-B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AD500-F82F-4361-9B35-DF92DD1C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04" y="260048"/>
            <a:ext cx="6460591" cy="4923711"/>
          </a:xfrm>
        </p:spPr>
      </p:pic>
    </p:spTree>
    <p:extLst>
      <p:ext uri="{BB962C8B-B14F-4D97-AF65-F5344CB8AC3E}">
        <p14:creationId xmlns:p14="http://schemas.microsoft.com/office/powerpoint/2010/main" val="32302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2380-D981-42C0-9383-78FBB9F0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cliente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8F37A-F7C6-4FF3-9C8A-03D80D67C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15227"/>
            <a:ext cx="9906000" cy="25072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D6B4E-20C6-434B-8ED1-1A0FAAFA3340}"/>
              </a:ext>
            </a:extLst>
          </p:cNvPr>
          <p:cNvSpPr txBox="1"/>
          <p:nvPr/>
        </p:nvSpPr>
        <p:spPr>
          <a:xfrm>
            <a:off x="1141413" y="4771643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classe Cliente terá o nome e o telefone dos clientes.</a:t>
            </a:r>
          </a:p>
        </p:txBody>
      </p:sp>
    </p:spTree>
    <p:extLst>
      <p:ext uri="{BB962C8B-B14F-4D97-AF65-F5344CB8AC3E}">
        <p14:creationId xmlns:p14="http://schemas.microsoft.com/office/powerpoint/2010/main" val="30533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D42A-F05B-416E-B416-77981F4D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funcionário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B100B-C571-44B8-9ED0-DE527C6C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53138"/>
            <a:ext cx="9906000" cy="2480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B2CDD-2053-4B07-A694-CED19B95E5C1}"/>
              </a:ext>
            </a:extLst>
          </p:cNvPr>
          <p:cNvSpPr txBox="1"/>
          <p:nvPr/>
        </p:nvSpPr>
        <p:spPr>
          <a:xfrm>
            <a:off x="1141411" y="4806778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classe Funcionário terá o nome e o telefone dos funcionários.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1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8343-5647-4E83-86C5-1ED85351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autor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7E4E0-9CE5-406D-A33C-6CC75983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37485"/>
            <a:ext cx="9906000" cy="2855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6C443-BF3B-447F-8445-8816D5B8F28C}"/>
              </a:ext>
            </a:extLst>
          </p:cNvPr>
          <p:cNvSpPr txBox="1"/>
          <p:nvPr/>
        </p:nvSpPr>
        <p:spPr>
          <a:xfrm>
            <a:off x="1141411" y="5202195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classe Autor terá o nome e a a idade dos autores.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9ED6-C05C-460A-83A0-6F18FF0F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A85D4-8160-4ADC-99A3-9BAD0E68B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1263"/>
            <a:ext cx="9906000" cy="2816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1E4AD-8C6A-4EE0-9133-6E3E8FDAD85D}"/>
              </a:ext>
            </a:extLst>
          </p:cNvPr>
          <p:cNvSpPr txBox="1"/>
          <p:nvPr/>
        </p:nvSpPr>
        <p:spPr>
          <a:xfrm>
            <a:off x="1141411" y="5016843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classe Status terá dois status, Disponível e Vendido.</a:t>
            </a:r>
          </a:p>
          <a:p>
            <a:r>
              <a:rPr lang="pt-BR" dirty="0"/>
              <a:t>Quando o livro estiver disponivel para compra seu status será “Disponível” na livraria e quando ele for vendido seu status mudará para “Vendido”.</a:t>
            </a:r>
          </a:p>
        </p:txBody>
      </p:sp>
    </p:spTree>
    <p:extLst>
      <p:ext uri="{BB962C8B-B14F-4D97-AF65-F5344CB8AC3E}">
        <p14:creationId xmlns:p14="http://schemas.microsoft.com/office/powerpoint/2010/main" val="368567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AC2-1301-4021-A18F-29FA8AE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3059"/>
            <a:ext cx="9905998" cy="1306256"/>
          </a:xfrm>
        </p:spPr>
        <p:txBody>
          <a:bodyPr/>
          <a:lstStyle/>
          <a:p>
            <a:r>
              <a:rPr lang="pt-BR" dirty="0"/>
              <a:t>Classe livro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E608F-0511-491F-B8DC-985DF426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84503"/>
            <a:ext cx="9906000" cy="34900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A0EAE-AE0E-463C-90EC-A71778E33C70}"/>
              </a:ext>
            </a:extLst>
          </p:cNvPr>
          <p:cNvSpPr txBox="1"/>
          <p:nvPr/>
        </p:nvSpPr>
        <p:spPr>
          <a:xfrm>
            <a:off x="1141413" y="5239265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classe Livro terá o titulo, a editora, o autor, a data de lançamento, a imagem da capa do livro e o status.</a:t>
            </a:r>
          </a:p>
          <a:p>
            <a:r>
              <a:rPr lang="pt-BR" dirty="0"/>
              <a:t>O status será adicionado automaticamente ao inserir os dados, o status inicial do livro sempre será “Disponível”</a:t>
            </a:r>
          </a:p>
        </p:txBody>
      </p:sp>
    </p:spTree>
    <p:extLst>
      <p:ext uri="{BB962C8B-B14F-4D97-AF65-F5344CB8AC3E}">
        <p14:creationId xmlns:p14="http://schemas.microsoft.com/office/powerpoint/2010/main" val="402144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7E0F-2462-45AC-B74D-5FCDF68A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Compra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CB6C5-9467-4590-8760-795561CD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76476"/>
            <a:ext cx="9906000" cy="2458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75C40-93C2-4E77-B40A-564752CFF023}"/>
              </a:ext>
            </a:extLst>
          </p:cNvPr>
          <p:cNvSpPr txBox="1"/>
          <p:nvPr/>
        </p:nvSpPr>
        <p:spPr>
          <a:xfrm>
            <a:off x="1141411" y="4683211"/>
            <a:ext cx="99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classe Compra terá o nome do cliente, o nome do funcionário e o titulo do livro.</a:t>
            </a:r>
          </a:p>
          <a:p>
            <a:r>
              <a:rPr lang="pt-BR" dirty="0"/>
              <a:t>Ao adicionar um livro na classe Compra fará com que o status do livro mude para “Vendido” na classe Livro</a:t>
            </a:r>
          </a:p>
        </p:txBody>
      </p:sp>
    </p:spTree>
    <p:extLst>
      <p:ext uri="{BB962C8B-B14F-4D97-AF65-F5344CB8AC3E}">
        <p14:creationId xmlns:p14="http://schemas.microsoft.com/office/powerpoint/2010/main" val="55308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211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Projeto Web App - MVC Dotnet Core</vt:lpstr>
      <vt:lpstr>O projeto consiste em cadastrar os Clientes, Funcionários, Autores, Livros e vendas de uma livraria.</vt:lpstr>
      <vt:lpstr>Diagrama de Classes do Projeto.</vt:lpstr>
      <vt:lpstr>Classe cliente</vt:lpstr>
      <vt:lpstr>Classe funcionário</vt:lpstr>
      <vt:lpstr>Classe autor</vt:lpstr>
      <vt:lpstr>Classe status</vt:lpstr>
      <vt:lpstr>Classe livro</vt:lpstr>
      <vt:lpstr>Classe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 App - MVC Dotnet Core</dc:title>
  <dc:creator>Bianca Antunes</dc:creator>
  <cp:lastModifiedBy>Bianca Antunes</cp:lastModifiedBy>
  <cp:revision>3</cp:revision>
  <dcterms:created xsi:type="dcterms:W3CDTF">2021-11-04T14:47:52Z</dcterms:created>
  <dcterms:modified xsi:type="dcterms:W3CDTF">2021-11-04T16:09:59Z</dcterms:modified>
</cp:coreProperties>
</file>