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3EF2-6E71-4A3F-9275-BB60F6183650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9905-817C-4095-A733-9F587B69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36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3EF2-6E71-4A3F-9275-BB60F6183650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9905-817C-4095-A733-9F587B69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27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3EF2-6E71-4A3F-9275-BB60F6183650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9905-817C-4095-A733-9F587B69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71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3EF2-6E71-4A3F-9275-BB60F6183650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9905-817C-4095-A733-9F587B69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73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3EF2-6E71-4A3F-9275-BB60F6183650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9905-817C-4095-A733-9F587B69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47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3EF2-6E71-4A3F-9275-BB60F6183650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9905-817C-4095-A733-9F587B69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10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3EF2-6E71-4A3F-9275-BB60F6183650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9905-817C-4095-A733-9F587B69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2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3EF2-6E71-4A3F-9275-BB60F6183650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9905-817C-4095-A733-9F587B69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71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3EF2-6E71-4A3F-9275-BB60F6183650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9905-817C-4095-A733-9F587B69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22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3EF2-6E71-4A3F-9275-BB60F6183650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9905-817C-4095-A733-9F587B69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3EF2-6E71-4A3F-9275-BB60F6183650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9905-817C-4095-A733-9F587B69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09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3EF2-6E71-4A3F-9275-BB60F6183650}" type="datetimeFigureOut">
              <a:rPr lang="pt-BR" smtClean="0"/>
              <a:t>06/11/2018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49905-817C-4095-A733-9F587B698C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90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23394" y="79173"/>
            <a:ext cx="420710" cy="358707"/>
          </a:xfrm>
        </p:spPr>
        <p:txBody>
          <a:bodyPr>
            <a:norm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38420" y="389211"/>
            <a:ext cx="420710" cy="358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936273" y="709281"/>
            <a:ext cx="420710" cy="358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ítulo 1"/>
          <p:cNvSpPr txBox="1">
            <a:spLocks/>
          </p:cNvSpPr>
          <p:nvPr/>
        </p:nvSpPr>
        <p:spPr>
          <a:xfrm>
            <a:off x="951299" y="1019319"/>
            <a:ext cx="420710" cy="358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 flipV="1">
            <a:off x="1318346" y="283335"/>
            <a:ext cx="476518" cy="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1303319" y="590283"/>
            <a:ext cx="476518" cy="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1301171" y="910110"/>
            <a:ext cx="476518" cy="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1303319" y="1221344"/>
            <a:ext cx="476518" cy="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781984" y="128787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Há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parede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acima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desta célula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1781984" y="445037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parede à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direita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desta célula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803758" y="1061891"/>
            <a:ext cx="299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há parede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abaixo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desta célula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1789243" y="745642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Há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parede </a:t>
            </a:r>
            <a:r>
              <a:rPr lang="pt-B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acima</a:t>
            </a:r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desta célula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ítulo 1"/>
          <p:cNvSpPr txBox="1">
            <a:spLocks/>
          </p:cNvSpPr>
          <p:nvPr/>
        </p:nvSpPr>
        <p:spPr>
          <a:xfrm>
            <a:off x="322985" y="86330"/>
            <a:ext cx="685496" cy="358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1° bit</a:t>
            </a:r>
            <a:endParaRPr lang="pt-BR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ítulo 1"/>
          <p:cNvSpPr txBox="1">
            <a:spLocks/>
          </p:cNvSpPr>
          <p:nvPr/>
        </p:nvSpPr>
        <p:spPr>
          <a:xfrm>
            <a:off x="344755" y="398384"/>
            <a:ext cx="685496" cy="358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bit</a:t>
            </a:r>
            <a:endParaRPr lang="pt-BR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ítulo 1"/>
          <p:cNvSpPr txBox="1">
            <a:spLocks/>
          </p:cNvSpPr>
          <p:nvPr/>
        </p:nvSpPr>
        <p:spPr>
          <a:xfrm>
            <a:off x="344327" y="701728"/>
            <a:ext cx="685496" cy="358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 bit</a:t>
            </a:r>
            <a:endParaRPr lang="pt-BR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ítulo 1"/>
          <p:cNvSpPr txBox="1">
            <a:spLocks/>
          </p:cNvSpPr>
          <p:nvPr/>
        </p:nvSpPr>
        <p:spPr>
          <a:xfrm>
            <a:off x="337069" y="1013782"/>
            <a:ext cx="685496" cy="3587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4° bit</a:t>
            </a:r>
            <a:endParaRPr lang="pt-BR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26" y="2431952"/>
            <a:ext cx="6138056" cy="2339228"/>
          </a:xfrm>
          <a:prstGeom prst="rect">
            <a:avLst/>
          </a:prstGeom>
        </p:spPr>
      </p:pic>
      <p:sp>
        <p:nvSpPr>
          <p:cNvPr id="38" name="CaixaDeTexto 37"/>
          <p:cNvSpPr txBox="1"/>
          <p:nvPr/>
        </p:nvSpPr>
        <p:spPr>
          <a:xfrm>
            <a:off x="5025144" y="1828354"/>
            <a:ext cx="2914170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Representação do labirinto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Seta para baixo 41"/>
          <p:cNvSpPr/>
          <p:nvPr/>
        </p:nvSpPr>
        <p:spPr>
          <a:xfrm>
            <a:off x="4122057" y="3010932"/>
            <a:ext cx="228171" cy="312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3817258" y="3452833"/>
            <a:ext cx="420914" cy="2918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8" name="Conector de seta reta 57"/>
          <p:cNvCxnSpPr/>
          <p:nvPr/>
        </p:nvCxnSpPr>
        <p:spPr>
          <a:xfrm flipV="1">
            <a:off x="3234900" y="3598759"/>
            <a:ext cx="476518" cy="950"/>
          </a:xfrm>
          <a:prstGeom prst="straightConnector1">
            <a:avLst/>
          </a:prstGeom>
          <a:ln cap="sq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/>
          <p:cNvSpPr txBox="1"/>
          <p:nvPr/>
        </p:nvSpPr>
        <p:spPr>
          <a:xfrm>
            <a:off x="1281477" y="3432626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Dimensões do labirinto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3385031" y="2561772"/>
            <a:ext cx="16401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Caso de teste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Seta para baixo 60"/>
          <p:cNvSpPr/>
          <p:nvPr/>
        </p:nvSpPr>
        <p:spPr>
          <a:xfrm>
            <a:off x="6371754" y="2275531"/>
            <a:ext cx="228171" cy="31284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8083687" y="2776012"/>
            <a:ext cx="1249000" cy="186855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10035044" y="3130253"/>
            <a:ext cx="1431242" cy="95410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Representação binária do valores das células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de seta reta 67"/>
          <p:cNvCxnSpPr/>
          <p:nvPr/>
        </p:nvCxnSpPr>
        <p:spPr>
          <a:xfrm rot="10800000" flipV="1">
            <a:off x="9514168" y="3690544"/>
            <a:ext cx="476518" cy="950"/>
          </a:xfrm>
          <a:prstGeom prst="straightConnector1">
            <a:avLst/>
          </a:prstGeom>
          <a:ln cap="sq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2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740227"/>
            <a:ext cx="2114845" cy="2124371"/>
          </a:xfrm>
          <a:prstGeom prst="rect">
            <a:avLst/>
          </a:prstGeom>
        </p:spPr>
      </p:pic>
      <p:sp>
        <p:nvSpPr>
          <p:cNvPr id="5" name="Rosca 4"/>
          <p:cNvSpPr/>
          <p:nvPr/>
        </p:nvSpPr>
        <p:spPr>
          <a:xfrm>
            <a:off x="1930399" y="1030513"/>
            <a:ext cx="261258" cy="275772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51023" y="1115784"/>
            <a:ext cx="1279376" cy="10522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 rot="5400000">
            <a:off x="61828" y="1807854"/>
            <a:ext cx="1279376" cy="10522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652533" y="2500157"/>
            <a:ext cx="1539124" cy="10499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 rot="5400000">
            <a:off x="908273" y="2131174"/>
            <a:ext cx="639687" cy="12730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 rot="5400000">
            <a:off x="901019" y="1819118"/>
            <a:ext cx="639687" cy="12730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 rot="5400000">
            <a:off x="1434947" y="2186136"/>
            <a:ext cx="449940" cy="13456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1226461" y="1574045"/>
            <a:ext cx="965196" cy="10779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 rot="5400000">
            <a:off x="1892149" y="1786995"/>
            <a:ext cx="449940" cy="13456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osca 5"/>
          <p:cNvSpPr/>
          <p:nvPr/>
        </p:nvSpPr>
        <p:spPr>
          <a:xfrm>
            <a:off x="1988455" y="1874982"/>
            <a:ext cx="261258" cy="275772"/>
          </a:xfrm>
          <a:prstGeom prst="don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2873214" y="1822011"/>
            <a:ext cx="69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  <a:r>
              <a:rPr lang="pt-BR" dirty="0" smtClean="0"/>
              <a:t>2,3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 rot="10800000">
            <a:off x="2391539" y="1895689"/>
            <a:ext cx="377063" cy="24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16200000">
            <a:off x="1875595" y="628122"/>
            <a:ext cx="377063" cy="24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761515" y="160918"/>
            <a:ext cx="69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</a:t>
            </a:r>
            <a:r>
              <a:rPr lang="pt-BR" dirty="0"/>
              <a:t>0</a:t>
            </a:r>
            <a:r>
              <a:rPr lang="pt-BR" dirty="0" smtClean="0"/>
              <a:t>,3</a:t>
            </a:r>
            <a:endParaRPr lang="pt-BR" dirty="0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634" y="390301"/>
            <a:ext cx="2114845" cy="2124371"/>
          </a:xfrm>
          <a:prstGeom prst="rect">
            <a:avLst/>
          </a:prstGeom>
        </p:spPr>
      </p:pic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16709"/>
              </p:ext>
            </p:extLst>
          </p:nvPr>
        </p:nvGraphicFramePr>
        <p:xfrm>
          <a:off x="9818766" y="646949"/>
          <a:ext cx="1720092" cy="1686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023"/>
                <a:gridCol w="430023"/>
                <a:gridCol w="430023"/>
                <a:gridCol w="430023"/>
              </a:tblGrid>
              <a:tr h="42157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57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57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57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Seta para a direita 20"/>
          <p:cNvSpPr/>
          <p:nvPr/>
        </p:nvSpPr>
        <p:spPr>
          <a:xfrm rot="10800000">
            <a:off x="9627185" y="740227"/>
            <a:ext cx="377063" cy="24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8897255" y="67567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Nodo</a:t>
            </a:r>
            <a:endParaRPr lang="pt-BR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116" y="3518130"/>
            <a:ext cx="2114845" cy="2124371"/>
          </a:xfrm>
          <a:prstGeom prst="rect">
            <a:avLst/>
          </a:prstGeom>
        </p:spPr>
      </p:pic>
      <p:graphicFrame>
        <p:nvGraphicFramePr>
          <p:cNvPr id="24" name="Tabela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53284"/>
              </p:ext>
            </p:extLst>
          </p:nvPr>
        </p:nvGraphicFramePr>
        <p:xfrm>
          <a:off x="10004248" y="3774778"/>
          <a:ext cx="1720092" cy="1686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023"/>
                <a:gridCol w="430023"/>
                <a:gridCol w="430023"/>
                <a:gridCol w="430023"/>
              </a:tblGrid>
              <a:tr h="421573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0,3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573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573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2,0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2,2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573"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3,0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3,1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</a:t>
                      </a:r>
                      <a:endParaRPr lang="pt-B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616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72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1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bianca machado</dc:creator>
  <cp:lastModifiedBy>bianca machado</cp:lastModifiedBy>
  <cp:revision>6</cp:revision>
  <dcterms:created xsi:type="dcterms:W3CDTF">2018-11-06T02:57:55Z</dcterms:created>
  <dcterms:modified xsi:type="dcterms:W3CDTF">2018-11-06T04:25:22Z</dcterms:modified>
</cp:coreProperties>
</file>