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94350" y="997025"/>
            <a:ext cx="6604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Analyzing gender differences in dating preferences from final outcome is difficult because a given correlation of attributes across partners is often consistent with underlying preferences.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Hypothesis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 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Studying dating behavior using an experimental Speed Dating market where subjects are matched randomly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creates variation in the number of potential partners and allows for direct observation of individual decisions rather than just final matches.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Set</a:t>
            </a:r>
            <a:r>
              <a:rPr lang="en">
                <a:solidFill>
                  <a:schemeClr val="dk1"/>
                </a:solidFill>
              </a:rPr>
              <a:t>: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experimental paradigm, subjects meet a number of potential partners(between 9 and 21) for four minutes each, and have the opportunity to accept or reject each partner.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main variable of interest is the Yes/No decision of each subject with respect to each prospective partner. This choice is supplemented with valuation of attributes (attractiveness, sincerity, intelligence, fun, ambition, shared interests). A pre-event survey provides additional information on subjects (self-reported) attributes.</a:t>
            </a:r>
            <a:r>
              <a:rPr b="1" lang="en" sz="1200">
                <a:solidFill>
                  <a:schemeClr val="dk1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6983300" y="231925"/>
            <a:ext cx="2229699" cy="49115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94350" y="155725"/>
            <a:ext cx="6166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Speed Dating Experiment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attributes influence the selection of a romantic partner?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