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8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1D1D2D-ABB6-4C3B-8779-FAEFE512603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8D6651-E8DD-405A-82EE-94E98C2A8DEB}">
      <dgm:prSet/>
      <dgm:spPr/>
      <dgm:t>
        <a:bodyPr/>
        <a:lstStyle/>
        <a:p>
          <a:r>
            <a:rPr lang="en-US" b="1" dirty="0"/>
            <a:t>Phase 1: Categorizing Insurance Taxonomy Data</a:t>
          </a:r>
          <a:endParaRPr lang="en-US" dirty="0"/>
        </a:p>
      </dgm:t>
    </dgm:pt>
    <dgm:pt modelId="{245433DD-874D-46D4-9DAF-23252EE028A2}" type="parTrans" cxnId="{2AB3EAE5-235D-407E-826A-FCF4766F0D10}">
      <dgm:prSet/>
      <dgm:spPr/>
      <dgm:t>
        <a:bodyPr/>
        <a:lstStyle/>
        <a:p>
          <a:endParaRPr lang="en-US"/>
        </a:p>
      </dgm:t>
    </dgm:pt>
    <dgm:pt modelId="{D9DFE3C3-D645-427B-930D-1A9CA64F8A1C}" type="sibTrans" cxnId="{2AB3EAE5-235D-407E-826A-FCF4766F0D10}">
      <dgm:prSet/>
      <dgm:spPr/>
      <dgm:t>
        <a:bodyPr/>
        <a:lstStyle/>
        <a:p>
          <a:endParaRPr lang="en-US"/>
        </a:p>
      </dgm:t>
    </dgm:pt>
    <dgm:pt modelId="{DD58CD72-3917-4D79-84B1-D43564F0FD47}">
      <dgm:prSet/>
      <dgm:spPr/>
      <dgm:t>
        <a:bodyPr/>
        <a:lstStyle/>
        <a:p>
          <a:r>
            <a:rPr lang="ro-RO" b="1" dirty="0" err="1"/>
            <a:t>Phase</a:t>
          </a:r>
          <a:r>
            <a:rPr lang="ro-RO" b="1" dirty="0"/>
            <a:t> 2: </a:t>
          </a:r>
          <a:r>
            <a:rPr lang="ro-RO" b="1" dirty="0" err="1"/>
            <a:t>Hierarchical</a:t>
          </a:r>
          <a:r>
            <a:rPr lang="ro-RO" b="1" dirty="0"/>
            <a:t> </a:t>
          </a:r>
          <a:r>
            <a:rPr lang="ro-RO" b="1" dirty="0" err="1"/>
            <a:t>Classification</a:t>
          </a:r>
          <a:r>
            <a:rPr lang="ro-RO" b="1" dirty="0"/>
            <a:t> </a:t>
          </a:r>
          <a:r>
            <a:rPr lang="ro-RO" b="1" dirty="0" err="1"/>
            <a:t>Pipeline</a:t>
          </a:r>
          <a:endParaRPr lang="en-US" dirty="0"/>
        </a:p>
      </dgm:t>
    </dgm:pt>
    <dgm:pt modelId="{83A12B7A-2690-4FC2-A000-681BCB8D1612}" type="parTrans" cxnId="{3217EA6A-7104-4E03-9A71-D8D5139652D7}">
      <dgm:prSet/>
      <dgm:spPr/>
      <dgm:t>
        <a:bodyPr/>
        <a:lstStyle/>
        <a:p>
          <a:endParaRPr lang="en-US"/>
        </a:p>
      </dgm:t>
    </dgm:pt>
    <dgm:pt modelId="{38EB80BD-2B2B-4657-86EC-0239671DE6CD}" type="sibTrans" cxnId="{3217EA6A-7104-4E03-9A71-D8D5139652D7}">
      <dgm:prSet/>
      <dgm:spPr/>
      <dgm:t>
        <a:bodyPr/>
        <a:lstStyle/>
        <a:p>
          <a:endParaRPr lang="en-US"/>
        </a:p>
      </dgm:t>
    </dgm:pt>
    <dgm:pt modelId="{40B7704A-07A1-4480-A8C3-3550B8FD1AE6}">
      <dgm:prSet/>
      <dgm:spPr/>
      <dgm:t>
        <a:bodyPr/>
        <a:lstStyle/>
        <a:p>
          <a:endParaRPr lang="en-US" dirty="0"/>
        </a:p>
      </dgm:t>
    </dgm:pt>
    <dgm:pt modelId="{5E75E0C4-7A2B-425C-B5A2-87A93DE44DED}" type="parTrans" cxnId="{9A5E2F4A-FF2E-4D9B-8B13-94AFA53291DC}">
      <dgm:prSet/>
      <dgm:spPr/>
      <dgm:t>
        <a:bodyPr/>
        <a:lstStyle/>
        <a:p>
          <a:endParaRPr lang="en-US"/>
        </a:p>
      </dgm:t>
    </dgm:pt>
    <dgm:pt modelId="{952BF05A-A909-46D3-B633-B9D83070252C}" type="sibTrans" cxnId="{9A5E2F4A-FF2E-4D9B-8B13-94AFA53291DC}">
      <dgm:prSet/>
      <dgm:spPr/>
      <dgm:t>
        <a:bodyPr/>
        <a:lstStyle/>
        <a:p>
          <a:endParaRPr lang="en-US"/>
        </a:p>
      </dgm:t>
    </dgm:pt>
    <dgm:pt modelId="{43463513-7F4D-4867-8D68-99A56F5EE297}">
      <dgm:prSet/>
      <dgm:spPr/>
      <dgm:t>
        <a:bodyPr/>
        <a:lstStyle/>
        <a:p>
          <a:r>
            <a:rPr lang="ro-RO" b="1" dirty="0" err="1"/>
            <a:t>Key</a:t>
          </a:r>
          <a:r>
            <a:rPr lang="ro-RO" b="1" dirty="0"/>
            <a:t> </a:t>
          </a:r>
          <a:r>
            <a:rPr lang="ro-RO" b="1" dirty="0" err="1"/>
            <a:t>Advantages</a:t>
          </a:r>
          <a:endParaRPr lang="en-US" dirty="0"/>
        </a:p>
      </dgm:t>
    </dgm:pt>
    <dgm:pt modelId="{1CF5FF62-6CF4-48AA-9369-AAB03105E945}" type="parTrans" cxnId="{84CC9588-797D-4E61-B335-3C3240E4AA4B}">
      <dgm:prSet/>
      <dgm:spPr/>
      <dgm:t>
        <a:bodyPr/>
        <a:lstStyle/>
        <a:p>
          <a:endParaRPr lang="en-US"/>
        </a:p>
      </dgm:t>
    </dgm:pt>
    <dgm:pt modelId="{392A4F9F-99BE-4345-8C58-DFBD80C8C259}" type="sibTrans" cxnId="{84CC9588-797D-4E61-B335-3C3240E4AA4B}">
      <dgm:prSet/>
      <dgm:spPr/>
      <dgm:t>
        <a:bodyPr/>
        <a:lstStyle/>
        <a:p>
          <a:endParaRPr lang="en-US"/>
        </a:p>
      </dgm:t>
    </dgm:pt>
    <dgm:pt modelId="{18A795E7-0614-4C5C-926A-BC847305F3BA}">
      <dgm:prSet/>
      <dgm:spPr/>
      <dgm:t>
        <a:bodyPr/>
        <a:lstStyle/>
        <a:p>
          <a:r>
            <a:rPr lang="ro-RO" b="1" dirty="0" err="1"/>
            <a:t>Results</a:t>
          </a:r>
          <a:r>
            <a:rPr lang="ro-RO" b="1" dirty="0"/>
            <a:t> &amp; Output</a:t>
          </a:r>
          <a:endParaRPr lang="en-US" dirty="0"/>
        </a:p>
      </dgm:t>
    </dgm:pt>
    <dgm:pt modelId="{E460852A-5E72-4FE8-A6E2-D0F3DAE99D55}" type="parTrans" cxnId="{A251A341-170E-4F02-8CA5-507FA625D377}">
      <dgm:prSet/>
      <dgm:spPr/>
      <dgm:t>
        <a:bodyPr/>
        <a:lstStyle/>
        <a:p>
          <a:endParaRPr lang="en-US"/>
        </a:p>
      </dgm:t>
    </dgm:pt>
    <dgm:pt modelId="{476CEB32-520E-4898-B303-DF06B5153EB5}" type="sibTrans" cxnId="{A251A341-170E-4F02-8CA5-507FA625D377}">
      <dgm:prSet/>
      <dgm:spPr/>
      <dgm:t>
        <a:bodyPr/>
        <a:lstStyle/>
        <a:p>
          <a:endParaRPr lang="en-US"/>
        </a:p>
      </dgm:t>
    </dgm:pt>
    <dgm:pt modelId="{8C4DD55F-1CE1-4119-A6D4-AA40F8F07CC0}" type="pres">
      <dgm:prSet presAssocID="{EE1D1D2D-ABB6-4C3B-8779-FAEFE5126035}" presName="linear" presStyleCnt="0">
        <dgm:presLayoutVars>
          <dgm:dir/>
          <dgm:animLvl val="lvl"/>
          <dgm:resizeHandles val="exact"/>
        </dgm:presLayoutVars>
      </dgm:prSet>
      <dgm:spPr/>
    </dgm:pt>
    <dgm:pt modelId="{787CDEC0-3C08-44E9-8201-E8FC20440735}" type="pres">
      <dgm:prSet presAssocID="{EB8D6651-E8DD-405A-82EE-94E98C2A8DEB}" presName="parentLin" presStyleCnt="0"/>
      <dgm:spPr/>
    </dgm:pt>
    <dgm:pt modelId="{58A8F846-EAC9-4D62-99FD-1CDA971D919F}" type="pres">
      <dgm:prSet presAssocID="{EB8D6651-E8DD-405A-82EE-94E98C2A8DEB}" presName="parentLeftMargin" presStyleLbl="node1" presStyleIdx="0" presStyleCnt="4"/>
      <dgm:spPr/>
    </dgm:pt>
    <dgm:pt modelId="{FEC437FF-D239-4399-9323-9AD090C780BB}" type="pres">
      <dgm:prSet presAssocID="{EB8D6651-E8DD-405A-82EE-94E98C2A8D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E657E4E-B977-48DD-A233-776359CF1F8C}" type="pres">
      <dgm:prSet presAssocID="{EB8D6651-E8DD-405A-82EE-94E98C2A8DEB}" presName="negativeSpace" presStyleCnt="0"/>
      <dgm:spPr/>
    </dgm:pt>
    <dgm:pt modelId="{9EEA3F26-CF0B-4599-837A-2F6BC6722CAD}" type="pres">
      <dgm:prSet presAssocID="{EB8D6651-E8DD-405A-82EE-94E98C2A8DEB}" presName="childText" presStyleLbl="conFgAcc1" presStyleIdx="0" presStyleCnt="4">
        <dgm:presLayoutVars>
          <dgm:bulletEnabled val="1"/>
        </dgm:presLayoutVars>
      </dgm:prSet>
      <dgm:spPr/>
    </dgm:pt>
    <dgm:pt modelId="{BBC65872-B5C6-4B60-8F54-850EB2315304}" type="pres">
      <dgm:prSet presAssocID="{D9DFE3C3-D645-427B-930D-1A9CA64F8A1C}" presName="spaceBetweenRectangles" presStyleCnt="0"/>
      <dgm:spPr/>
    </dgm:pt>
    <dgm:pt modelId="{DBBC8E80-5D9E-4F90-ABD7-F60532E8F1C7}" type="pres">
      <dgm:prSet presAssocID="{DD58CD72-3917-4D79-84B1-D43564F0FD47}" presName="parentLin" presStyleCnt="0"/>
      <dgm:spPr/>
    </dgm:pt>
    <dgm:pt modelId="{DAC558C2-D57D-4E05-9A47-6EE849574484}" type="pres">
      <dgm:prSet presAssocID="{DD58CD72-3917-4D79-84B1-D43564F0FD47}" presName="parentLeftMargin" presStyleLbl="node1" presStyleIdx="0" presStyleCnt="4"/>
      <dgm:spPr/>
    </dgm:pt>
    <dgm:pt modelId="{313B4F38-B363-4BAF-B244-C0B6230B9B9D}" type="pres">
      <dgm:prSet presAssocID="{DD58CD72-3917-4D79-84B1-D43564F0FD4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7548EB-5FD0-4983-B7F5-8A1FA224420F}" type="pres">
      <dgm:prSet presAssocID="{DD58CD72-3917-4D79-84B1-D43564F0FD47}" presName="negativeSpace" presStyleCnt="0"/>
      <dgm:spPr/>
    </dgm:pt>
    <dgm:pt modelId="{09A125A0-856F-4F2D-B6B9-3EDA5141C9DE}" type="pres">
      <dgm:prSet presAssocID="{DD58CD72-3917-4D79-84B1-D43564F0FD47}" presName="childText" presStyleLbl="conFgAcc1" presStyleIdx="1" presStyleCnt="4">
        <dgm:presLayoutVars>
          <dgm:bulletEnabled val="1"/>
        </dgm:presLayoutVars>
      </dgm:prSet>
      <dgm:spPr/>
    </dgm:pt>
    <dgm:pt modelId="{2B1AC348-17A4-4B33-BFFC-E1C91299B05F}" type="pres">
      <dgm:prSet presAssocID="{38EB80BD-2B2B-4657-86EC-0239671DE6CD}" presName="spaceBetweenRectangles" presStyleCnt="0"/>
      <dgm:spPr/>
    </dgm:pt>
    <dgm:pt modelId="{5F4D9642-EC62-4F4D-97CC-ECF2767F917E}" type="pres">
      <dgm:prSet presAssocID="{43463513-7F4D-4867-8D68-99A56F5EE297}" presName="parentLin" presStyleCnt="0"/>
      <dgm:spPr/>
    </dgm:pt>
    <dgm:pt modelId="{D7C356DA-7EC3-4162-8E99-F7DF87EFC8E5}" type="pres">
      <dgm:prSet presAssocID="{43463513-7F4D-4867-8D68-99A56F5EE297}" presName="parentLeftMargin" presStyleLbl="node1" presStyleIdx="1" presStyleCnt="4"/>
      <dgm:spPr/>
    </dgm:pt>
    <dgm:pt modelId="{FE2929FC-C50C-4F65-9608-556A66127190}" type="pres">
      <dgm:prSet presAssocID="{43463513-7F4D-4867-8D68-99A56F5EE29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7B9351D-31FE-4480-B5A4-4E37C0CE2ADB}" type="pres">
      <dgm:prSet presAssocID="{43463513-7F4D-4867-8D68-99A56F5EE297}" presName="negativeSpace" presStyleCnt="0"/>
      <dgm:spPr/>
    </dgm:pt>
    <dgm:pt modelId="{0E759D53-2942-4838-A4EB-C9312A5850F8}" type="pres">
      <dgm:prSet presAssocID="{43463513-7F4D-4867-8D68-99A56F5EE297}" presName="childText" presStyleLbl="conFgAcc1" presStyleIdx="2" presStyleCnt="4">
        <dgm:presLayoutVars>
          <dgm:bulletEnabled val="1"/>
        </dgm:presLayoutVars>
      </dgm:prSet>
      <dgm:spPr/>
    </dgm:pt>
    <dgm:pt modelId="{2C19A505-03E1-400D-B678-F4209BE4FA76}" type="pres">
      <dgm:prSet presAssocID="{392A4F9F-99BE-4345-8C58-DFBD80C8C259}" presName="spaceBetweenRectangles" presStyleCnt="0"/>
      <dgm:spPr/>
    </dgm:pt>
    <dgm:pt modelId="{282542CA-EC40-47A8-9ABE-87B3359675AA}" type="pres">
      <dgm:prSet presAssocID="{18A795E7-0614-4C5C-926A-BC847305F3BA}" presName="parentLin" presStyleCnt="0"/>
      <dgm:spPr/>
    </dgm:pt>
    <dgm:pt modelId="{4948F8EC-BCD9-4481-B83A-3DFC0BB9AE37}" type="pres">
      <dgm:prSet presAssocID="{18A795E7-0614-4C5C-926A-BC847305F3BA}" presName="parentLeftMargin" presStyleLbl="node1" presStyleIdx="2" presStyleCnt="4"/>
      <dgm:spPr/>
    </dgm:pt>
    <dgm:pt modelId="{003BCD88-B242-42EA-AB4D-349E36376961}" type="pres">
      <dgm:prSet presAssocID="{18A795E7-0614-4C5C-926A-BC847305F3B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51B670B-8402-4D87-98C4-DBAE33D0D091}" type="pres">
      <dgm:prSet presAssocID="{18A795E7-0614-4C5C-926A-BC847305F3BA}" presName="negativeSpace" presStyleCnt="0"/>
      <dgm:spPr/>
    </dgm:pt>
    <dgm:pt modelId="{5E44746D-1282-463C-AF55-BF258DED6DDC}" type="pres">
      <dgm:prSet presAssocID="{18A795E7-0614-4C5C-926A-BC847305F3B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FDA5106-D073-44D1-9E8E-C6FCD9E4BB67}" type="presOf" srcId="{18A795E7-0614-4C5C-926A-BC847305F3BA}" destId="{4948F8EC-BCD9-4481-B83A-3DFC0BB9AE37}" srcOrd="0" destOrd="0" presId="urn:microsoft.com/office/officeart/2005/8/layout/list1"/>
    <dgm:cxn modelId="{F53F8E0D-987F-43FC-BE53-A44EB512BF07}" type="presOf" srcId="{DD58CD72-3917-4D79-84B1-D43564F0FD47}" destId="{DAC558C2-D57D-4E05-9A47-6EE849574484}" srcOrd="0" destOrd="0" presId="urn:microsoft.com/office/officeart/2005/8/layout/list1"/>
    <dgm:cxn modelId="{39D31E0E-49AE-487E-9AEA-E51FE7A53A2D}" type="presOf" srcId="{EB8D6651-E8DD-405A-82EE-94E98C2A8DEB}" destId="{58A8F846-EAC9-4D62-99FD-1CDA971D919F}" srcOrd="0" destOrd="0" presId="urn:microsoft.com/office/officeart/2005/8/layout/list1"/>
    <dgm:cxn modelId="{BF04EE2C-A3EA-4431-BB6F-4C2D2D90D869}" type="presOf" srcId="{DD58CD72-3917-4D79-84B1-D43564F0FD47}" destId="{313B4F38-B363-4BAF-B244-C0B6230B9B9D}" srcOrd="1" destOrd="0" presId="urn:microsoft.com/office/officeart/2005/8/layout/list1"/>
    <dgm:cxn modelId="{DD79C532-49B9-47D8-A267-8819C9D82C25}" type="presOf" srcId="{EB8D6651-E8DD-405A-82EE-94E98C2A8DEB}" destId="{FEC437FF-D239-4399-9323-9AD090C780BB}" srcOrd="1" destOrd="0" presId="urn:microsoft.com/office/officeart/2005/8/layout/list1"/>
    <dgm:cxn modelId="{A25E575F-C156-4E7C-A916-948FCD8EFF32}" type="presOf" srcId="{43463513-7F4D-4867-8D68-99A56F5EE297}" destId="{D7C356DA-7EC3-4162-8E99-F7DF87EFC8E5}" srcOrd="0" destOrd="0" presId="urn:microsoft.com/office/officeart/2005/8/layout/list1"/>
    <dgm:cxn modelId="{A251A341-170E-4F02-8CA5-507FA625D377}" srcId="{EE1D1D2D-ABB6-4C3B-8779-FAEFE5126035}" destId="{18A795E7-0614-4C5C-926A-BC847305F3BA}" srcOrd="3" destOrd="0" parTransId="{E460852A-5E72-4FE8-A6E2-D0F3DAE99D55}" sibTransId="{476CEB32-520E-4898-B303-DF06B5153EB5}"/>
    <dgm:cxn modelId="{9A5E2F4A-FF2E-4D9B-8B13-94AFA53291DC}" srcId="{DD58CD72-3917-4D79-84B1-D43564F0FD47}" destId="{40B7704A-07A1-4480-A8C3-3550B8FD1AE6}" srcOrd="0" destOrd="0" parTransId="{5E75E0C4-7A2B-425C-B5A2-87A93DE44DED}" sibTransId="{952BF05A-A909-46D3-B633-B9D83070252C}"/>
    <dgm:cxn modelId="{3217EA6A-7104-4E03-9A71-D8D5139652D7}" srcId="{EE1D1D2D-ABB6-4C3B-8779-FAEFE5126035}" destId="{DD58CD72-3917-4D79-84B1-D43564F0FD47}" srcOrd="1" destOrd="0" parTransId="{83A12B7A-2690-4FC2-A000-681BCB8D1612}" sibTransId="{38EB80BD-2B2B-4657-86EC-0239671DE6CD}"/>
    <dgm:cxn modelId="{20EB6583-CF72-447C-AA83-44BF5D860E7B}" type="presOf" srcId="{43463513-7F4D-4867-8D68-99A56F5EE297}" destId="{FE2929FC-C50C-4F65-9608-556A66127190}" srcOrd="1" destOrd="0" presId="urn:microsoft.com/office/officeart/2005/8/layout/list1"/>
    <dgm:cxn modelId="{84CC9588-797D-4E61-B335-3C3240E4AA4B}" srcId="{EE1D1D2D-ABB6-4C3B-8779-FAEFE5126035}" destId="{43463513-7F4D-4867-8D68-99A56F5EE297}" srcOrd="2" destOrd="0" parTransId="{1CF5FF62-6CF4-48AA-9369-AAB03105E945}" sibTransId="{392A4F9F-99BE-4345-8C58-DFBD80C8C259}"/>
    <dgm:cxn modelId="{E60D9590-AC0D-49A1-ABD3-7971781D0053}" type="presOf" srcId="{EE1D1D2D-ABB6-4C3B-8779-FAEFE5126035}" destId="{8C4DD55F-1CE1-4119-A6D4-AA40F8F07CC0}" srcOrd="0" destOrd="0" presId="urn:microsoft.com/office/officeart/2005/8/layout/list1"/>
    <dgm:cxn modelId="{815DFD9F-E2C8-4912-AA40-D07E54017334}" type="presOf" srcId="{18A795E7-0614-4C5C-926A-BC847305F3BA}" destId="{003BCD88-B242-42EA-AB4D-349E36376961}" srcOrd="1" destOrd="0" presId="urn:microsoft.com/office/officeart/2005/8/layout/list1"/>
    <dgm:cxn modelId="{D89BD3CE-1841-4B30-BB25-302BEF231DB9}" type="presOf" srcId="{40B7704A-07A1-4480-A8C3-3550B8FD1AE6}" destId="{09A125A0-856F-4F2D-B6B9-3EDA5141C9DE}" srcOrd="0" destOrd="0" presId="urn:microsoft.com/office/officeart/2005/8/layout/list1"/>
    <dgm:cxn modelId="{2AB3EAE5-235D-407E-826A-FCF4766F0D10}" srcId="{EE1D1D2D-ABB6-4C3B-8779-FAEFE5126035}" destId="{EB8D6651-E8DD-405A-82EE-94E98C2A8DEB}" srcOrd="0" destOrd="0" parTransId="{245433DD-874D-46D4-9DAF-23252EE028A2}" sibTransId="{D9DFE3C3-D645-427B-930D-1A9CA64F8A1C}"/>
    <dgm:cxn modelId="{93501C08-BC64-4EA1-AEE4-80CC1DFDB2F9}" type="presParOf" srcId="{8C4DD55F-1CE1-4119-A6D4-AA40F8F07CC0}" destId="{787CDEC0-3C08-44E9-8201-E8FC20440735}" srcOrd="0" destOrd="0" presId="urn:microsoft.com/office/officeart/2005/8/layout/list1"/>
    <dgm:cxn modelId="{824E2DEF-42EC-4CA7-8DBB-D2DF327FCF1A}" type="presParOf" srcId="{787CDEC0-3C08-44E9-8201-E8FC20440735}" destId="{58A8F846-EAC9-4D62-99FD-1CDA971D919F}" srcOrd="0" destOrd="0" presId="urn:microsoft.com/office/officeart/2005/8/layout/list1"/>
    <dgm:cxn modelId="{1A6FF51B-72D5-44AF-9E6F-DF56757AA4F2}" type="presParOf" srcId="{787CDEC0-3C08-44E9-8201-E8FC20440735}" destId="{FEC437FF-D239-4399-9323-9AD090C780BB}" srcOrd="1" destOrd="0" presId="urn:microsoft.com/office/officeart/2005/8/layout/list1"/>
    <dgm:cxn modelId="{5D66B002-4C7C-487E-96ED-D1C44C08B8DA}" type="presParOf" srcId="{8C4DD55F-1CE1-4119-A6D4-AA40F8F07CC0}" destId="{7E657E4E-B977-48DD-A233-776359CF1F8C}" srcOrd="1" destOrd="0" presId="urn:microsoft.com/office/officeart/2005/8/layout/list1"/>
    <dgm:cxn modelId="{24195D73-5357-41FB-8666-7B8DAFC91820}" type="presParOf" srcId="{8C4DD55F-1CE1-4119-A6D4-AA40F8F07CC0}" destId="{9EEA3F26-CF0B-4599-837A-2F6BC6722CAD}" srcOrd="2" destOrd="0" presId="urn:microsoft.com/office/officeart/2005/8/layout/list1"/>
    <dgm:cxn modelId="{B91BA474-C8DF-4AAC-B338-0F1307B6E5F3}" type="presParOf" srcId="{8C4DD55F-1CE1-4119-A6D4-AA40F8F07CC0}" destId="{BBC65872-B5C6-4B60-8F54-850EB2315304}" srcOrd="3" destOrd="0" presId="urn:microsoft.com/office/officeart/2005/8/layout/list1"/>
    <dgm:cxn modelId="{98B21C65-E76B-48F6-BA36-EC4A696E6FF4}" type="presParOf" srcId="{8C4DD55F-1CE1-4119-A6D4-AA40F8F07CC0}" destId="{DBBC8E80-5D9E-4F90-ABD7-F60532E8F1C7}" srcOrd="4" destOrd="0" presId="urn:microsoft.com/office/officeart/2005/8/layout/list1"/>
    <dgm:cxn modelId="{CACF8A65-EAFF-41BE-9783-34C559C484E6}" type="presParOf" srcId="{DBBC8E80-5D9E-4F90-ABD7-F60532E8F1C7}" destId="{DAC558C2-D57D-4E05-9A47-6EE849574484}" srcOrd="0" destOrd="0" presId="urn:microsoft.com/office/officeart/2005/8/layout/list1"/>
    <dgm:cxn modelId="{653D7835-5327-4373-82A7-A566F01AC0BF}" type="presParOf" srcId="{DBBC8E80-5D9E-4F90-ABD7-F60532E8F1C7}" destId="{313B4F38-B363-4BAF-B244-C0B6230B9B9D}" srcOrd="1" destOrd="0" presId="urn:microsoft.com/office/officeart/2005/8/layout/list1"/>
    <dgm:cxn modelId="{763E81D0-7AEB-474B-B572-66451A0DB1F0}" type="presParOf" srcId="{8C4DD55F-1CE1-4119-A6D4-AA40F8F07CC0}" destId="{5F7548EB-5FD0-4983-B7F5-8A1FA224420F}" srcOrd="5" destOrd="0" presId="urn:microsoft.com/office/officeart/2005/8/layout/list1"/>
    <dgm:cxn modelId="{33ED6EB0-00F3-429D-950C-A1694B9B94FA}" type="presParOf" srcId="{8C4DD55F-1CE1-4119-A6D4-AA40F8F07CC0}" destId="{09A125A0-856F-4F2D-B6B9-3EDA5141C9DE}" srcOrd="6" destOrd="0" presId="urn:microsoft.com/office/officeart/2005/8/layout/list1"/>
    <dgm:cxn modelId="{7AE45688-A313-4DC3-8BEF-15D1FEE6FABC}" type="presParOf" srcId="{8C4DD55F-1CE1-4119-A6D4-AA40F8F07CC0}" destId="{2B1AC348-17A4-4B33-BFFC-E1C91299B05F}" srcOrd="7" destOrd="0" presId="urn:microsoft.com/office/officeart/2005/8/layout/list1"/>
    <dgm:cxn modelId="{4927970C-9E40-412C-9644-127AE4F8E1C3}" type="presParOf" srcId="{8C4DD55F-1CE1-4119-A6D4-AA40F8F07CC0}" destId="{5F4D9642-EC62-4F4D-97CC-ECF2767F917E}" srcOrd="8" destOrd="0" presId="urn:microsoft.com/office/officeart/2005/8/layout/list1"/>
    <dgm:cxn modelId="{38AB8B87-3110-45E7-A135-B43CD79B9AE5}" type="presParOf" srcId="{5F4D9642-EC62-4F4D-97CC-ECF2767F917E}" destId="{D7C356DA-7EC3-4162-8E99-F7DF87EFC8E5}" srcOrd="0" destOrd="0" presId="urn:microsoft.com/office/officeart/2005/8/layout/list1"/>
    <dgm:cxn modelId="{8CDDE738-593B-490C-ABAC-D84523EDB7EF}" type="presParOf" srcId="{5F4D9642-EC62-4F4D-97CC-ECF2767F917E}" destId="{FE2929FC-C50C-4F65-9608-556A66127190}" srcOrd="1" destOrd="0" presId="urn:microsoft.com/office/officeart/2005/8/layout/list1"/>
    <dgm:cxn modelId="{38E01E61-CA65-49A3-99AC-7F2E6A0DCEFE}" type="presParOf" srcId="{8C4DD55F-1CE1-4119-A6D4-AA40F8F07CC0}" destId="{37B9351D-31FE-4480-B5A4-4E37C0CE2ADB}" srcOrd="9" destOrd="0" presId="urn:microsoft.com/office/officeart/2005/8/layout/list1"/>
    <dgm:cxn modelId="{4B3E84D2-D31B-41FC-8C3C-5925A9633DF8}" type="presParOf" srcId="{8C4DD55F-1CE1-4119-A6D4-AA40F8F07CC0}" destId="{0E759D53-2942-4838-A4EB-C9312A5850F8}" srcOrd="10" destOrd="0" presId="urn:microsoft.com/office/officeart/2005/8/layout/list1"/>
    <dgm:cxn modelId="{CDE3FFF0-FEF3-4ACB-AC31-193D6ADC1231}" type="presParOf" srcId="{8C4DD55F-1CE1-4119-A6D4-AA40F8F07CC0}" destId="{2C19A505-03E1-400D-B678-F4209BE4FA76}" srcOrd="11" destOrd="0" presId="urn:microsoft.com/office/officeart/2005/8/layout/list1"/>
    <dgm:cxn modelId="{846827A7-8DD1-4B49-9FDB-CBE7716F4FF9}" type="presParOf" srcId="{8C4DD55F-1CE1-4119-A6D4-AA40F8F07CC0}" destId="{282542CA-EC40-47A8-9ABE-87B3359675AA}" srcOrd="12" destOrd="0" presId="urn:microsoft.com/office/officeart/2005/8/layout/list1"/>
    <dgm:cxn modelId="{EAFFA3DA-8F3B-46C9-8F70-7B916E6D0B02}" type="presParOf" srcId="{282542CA-EC40-47A8-9ABE-87B3359675AA}" destId="{4948F8EC-BCD9-4481-B83A-3DFC0BB9AE37}" srcOrd="0" destOrd="0" presId="urn:microsoft.com/office/officeart/2005/8/layout/list1"/>
    <dgm:cxn modelId="{EE645653-26E6-4746-9609-FC427B58CECB}" type="presParOf" srcId="{282542CA-EC40-47A8-9ABE-87B3359675AA}" destId="{003BCD88-B242-42EA-AB4D-349E36376961}" srcOrd="1" destOrd="0" presId="urn:microsoft.com/office/officeart/2005/8/layout/list1"/>
    <dgm:cxn modelId="{E8D09384-AC3D-4211-9B1A-79FC7038DEA8}" type="presParOf" srcId="{8C4DD55F-1CE1-4119-A6D4-AA40F8F07CC0}" destId="{651B670B-8402-4D87-98C4-DBAE33D0D091}" srcOrd="13" destOrd="0" presId="urn:microsoft.com/office/officeart/2005/8/layout/list1"/>
    <dgm:cxn modelId="{7FF45798-1F3E-4B18-9EF0-FD574D5BF28C}" type="presParOf" srcId="{8C4DD55F-1CE1-4119-A6D4-AA40F8F07CC0}" destId="{5E44746D-1282-463C-AF55-BF258DED6DD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EADF4A-D2F1-460D-B3CE-A0BA675125A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8F45B0-F119-4D03-9278-FB8E008FFA3F}">
      <dgm:prSet custT="1"/>
      <dgm:spPr/>
      <dgm:t>
        <a:bodyPr/>
        <a:lstStyle/>
        <a:p>
          <a:r>
            <a:rPr lang="ro-RO" sz="3600" b="1" dirty="0"/>
            <a:t>1. Data </a:t>
          </a:r>
          <a:r>
            <a:rPr lang="ro-RO" sz="3600" b="1" dirty="0" err="1"/>
            <a:t>Preprocessing</a:t>
          </a:r>
          <a:r>
            <a:rPr lang="ro-RO" sz="3600" b="1" dirty="0"/>
            <a:t> &amp; NLP</a:t>
          </a:r>
          <a:endParaRPr lang="en-US" sz="3600" dirty="0"/>
        </a:p>
      </dgm:t>
    </dgm:pt>
    <dgm:pt modelId="{D748B708-A909-4F87-A173-82B4C8630CB2}" type="parTrans" cxnId="{C3D5008B-E0DF-47CA-A4C3-6A9546C4F66F}">
      <dgm:prSet/>
      <dgm:spPr/>
      <dgm:t>
        <a:bodyPr/>
        <a:lstStyle/>
        <a:p>
          <a:endParaRPr lang="en-US"/>
        </a:p>
      </dgm:t>
    </dgm:pt>
    <dgm:pt modelId="{E1373EE8-8D59-4949-A15A-07D4102C9BA6}" type="sibTrans" cxnId="{C3D5008B-E0DF-47CA-A4C3-6A9546C4F66F}">
      <dgm:prSet/>
      <dgm:spPr/>
      <dgm:t>
        <a:bodyPr/>
        <a:lstStyle/>
        <a:p>
          <a:endParaRPr lang="en-US"/>
        </a:p>
      </dgm:t>
    </dgm:pt>
    <dgm:pt modelId="{36A85BA9-2BC9-4112-82AE-DB298E33A9E5}">
      <dgm:prSet custT="1"/>
      <dgm:spPr/>
      <dgm:t>
        <a:bodyPr/>
        <a:lstStyle/>
        <a:p>
          <a:r>
            <a:rPr lang="ro-RO" sz="3600" b="1"/>
            <a:t>2. Dimensionality Reduction</a:t>
          </a:r>
          <a:endParaRPr lang="en-US" sz="3600"/>
        </a:p>
      </dgm:t>
    </dgm:pt>
    <dgm:pt modelId="{2B0B80CD-9FEB-4447-B25F-37C022A360A9}" type="parTrans" cxnId="{ECC18741-0E25-4FE9-B999-02B8E1A9F9F8}">
      <dgm:prSet/>
      <dgm:spPr/>
      <dgm:t>
        <a:bodyPr/>
        <a:lstStyle/>
        <a:p>
          <a:endParaRPr lang="en-US"/>
        </a:p>
      </dgm:t>
    </dgm:pt>
    <dgm:pt modelId="{DC097655-865A-46E9-84B6-F892CFB7D3BD}" type="sibTrans" cxnId="{ECC18741-0E25-4FE9-B999-02B8E1A9F9F8}">
      <dgm:prSet/>
      <dgm:spPr/>
      <dgm:t>
        <a:bodyPr/>
        <a:lstStyle/>
        <a:p>
          <a:endParaRPr lang="en-US"/>
        </a:p>
      </dgm:t>
    </dgm:pt>
    <dgm:pt modelId="{04F916E7-EBB5-4A41-A5AB-652EE3F0E84A}">
      <dgm:prSet custT="1"/>
      <dgm:spPr/>
      <dgm:t>
        <a:bodyPr/>
        <a:lstStyle/>
        <a:p>
          <a:r>
            <a:rPr lang="ro-RO" sz="3600" b="1" dirty="0"/>
            <a:t>3. K-</a:t>
          </a:r>
          <a:r>
            <a:rPr lang="ro-RO" sz="3600" b="1" dirty="0" err="1"/>
            <a:t>Means</a:t>
          </a:r>
          <a:r>
            <a:rPr lang="ro-RO" sz="3600" b="1" dirty="0"/>
            <a:t> </a:t>
          </a:r>
          <a:r>
            <a:rPr lang="ro-RO" sz="3600" b="1" dirty="0" err="1"/>
            <a:t>Clustering</a:t>
          </a:r>
          <a:endParaRPr lang="en-US" sz="3600" dirty="0"/>
        </a:p>
      </dgm:t>
    </dgm:pt>
    <dgm:pt modelId="{25EDE397-E823-488A-A8AA-816261747C21}" type="parTrans" cxnId="{40CBE116-9CE2-492F-A045-14FAAB378EDD}">
      <dgm:prSet/>
      <dgm:spPr/>
      <dgm:t>
        <a:bodyPr/>
        <a:lstStyle/>
        <a:p>
          <a:endParaRPr lang="en-US"/>
        </a:p>
      </dgm:t>
    </dgm:pt>
    <dgm:pt modelId="{04EF9601-5799-452D-B8E6-3143180F15D5}" type="sibTrans" cxnId="{40CBE116-9CE2-492F-A045-14FAAB378EDD}">
      <dgm:prSet/>
      <dgm:spPr/>
      <dgm:t>
        <a:bodyPr/>
        <a:lstStyle/>
        <a:p>
          <a:endParaRPr lang="en-US"/>
        </a:p>
      </dgm:t>
    </dgm:pt>
    <dgm:pt modelId="{4D015BC0-F5E3-4157-98B9-26A1A63DF46B}">
      <dgm:prSet custT="1"/>
      <dgm:spPr/>
      <dgm:t>
        <a:bodyPr/>
        <a:lstStyle/>
        <a:p>
          <a:r>
            <a:rPr lang="ro-RO" sz="3600" b="1"/>
            <a:t>4. Manual Category Mapping</a:t>
          </a:r>
          <a:endParaRPr lang="en-US" sz="3600"/>
        </a:p>
      </dgm:t>
    </dgm:pt>
    <dgm:pt modelId="{EE1F24E2-AABB-4F3A-B92C-4A643EE9D8F7}" type="parTrans" cxnId="{94196862-D9E8-4FF7-8246-8B7A5E66D6C4}">
      <dgm:prSet/>
      <dgm:spPr/>
      <dgm:t>
        <a:bodyPr/>
        <a:lstStyle/>
        <a:p>
          <a:endParaRPr lang="en-US"/>
        </a:p>
      </dgm:t>
    </dgm:pt>
    <dgm:pt modelId="{D6D77427-7822-4BBE-A6B9-FD27F3B56C27}" type="sibTrans" cxnId="{94196862-D9E8-4FF7-8246-8B7A5E66D6C4}">
      <dgm:prSet/>
      <dgm:spPr/>
      <dgm:t>
        <a:bodyPr/>
        <a:lstStyle/>
        <a:p>
          <a:endParaRPr lang="en-US"/>
        </a:p>
      </dgm:t>
    </dgm:pt>
    <dgm:pt modelId="{3B4AA084-F592-4BF0-8BFB-ABF6BD8ED4D0}" type="pres">
      <dgm:prSet presAssocID="{C2EADF4A-D2F1-460D-B3CE-A0BA675125AF}" presName="vert0" presStyleCnt="0">
        <dgm:presLayoutVars>
          <dgm:dir/>
          <dgm:animOne val="branch"/>
          <dgm:animLvl val="lvl"/>
        </dgm:presLayoutVars>
      </dgm:prSet>
      <dgm:spPr/>
    </dgm:pt>
    <dgm:pt modelId="{31ED9785-7144-49B1-A17A-989641F0B161}" type="pres">
      <dgm:prSet presAssocID="{348F45B0-F119-4D03-9278-FB8E008FFA3F}" presName="thickLine" presStyleLbl="alignNode1" presStyleIdx="0" presStyleCnt="4"/>
      <dgm:spPr/>
    </dgm:pt>
    <dgm:pt modelId="{46B5614E-D1A2-4710-9EC8-3EB3B432B714}" type="pres">
      <dgm:prSet presAssocID="{348F45B0-F119-4D03-9278-FB8E008FFA3F}" presName="horz1" presStyleCnt="0"/>
      <dgm:spPr/>
    </dgm:pt>
    <dgm:pt modelId="{BC78F8A2-F8EA-4844-B1E6-A5B6F1E90A8A}" type="pres">
      <dgm:prSet presAssocID="{348F45B0-F119-4D03-9278-FB8E008FFA3F}" presName="tx1" presStyleLbl="revTx" presStyleIdx="0" presStyleCnt="4"/>
      <dgm:spPr/>
    </dgm:pt>
    <dgm:pt modelId="{C28EE3FA-AFF5-4045-AE47-FFDC774148E7}" type="pres">
      <dgm:prSet presAssocID="{348F45B0-F119-4D03-9278-FB8E008FFA3F}" presName="vert1" presStyleCnt="0"/>
      <dgm:spPr/>
    </dgm:pt>
    <dgm:pt modelId="{D6800702-4209-41DE-A8FA-228BA3F351DD}" type="pres">
      <dgm:prSet presAssocID="{36A85BA9-2BC9-4112-82AE-DB298E33A9E5}" presName="thickLine" presStyleLbl="alignNode1" presStyleIdx="1" presStyleCnt="4"/>
      <dgm:spPr/>
    </dgm:pt>
    <dgm:pt modelId="{220871DD-B8BC-4E18-A28E-E83271C557B6}" type="pres">
      <dgm:prSet presAssocID="{36A85BA9-2BC9-4112-82AE-DB298E33A9E5}" presName="horz1" presStyleCnt="0"/>
      <dgm:spPr/>
    </dgm:pt>
    <dgm:pt modelId="{CA89B783-38CE-4192-B738-BE4F5A833E7C}" type="pres">
      <dgm:prSet presAssocID="{36A85BA9-2BC9-4112-82AE-DB298E33A9E5}" presName="tx1" presStyleLbl="revTx" presStyleIdx="1" presStyleCnt="4"/>
      <dgm:spPr/>
    </dgm:pt>
    <dgm:pt modelId="{29D20D5E-61A5-470A-82CF-974A28F298C1}" type="pres">
      <dgm:prSet presAssocID="{36A85BA9-2BC9-4112-82AE-DB298E33A9E5}" presName="vert1" presStyleCnt="0"/>
      <dgm:spPr/>
    </dgm:pt>
    <dgm:pt modelId="{0A93B84D-CD0E-44DC-AC65-D096FC16258D}" type="pres">
      <dgm:prSet presAssocID="{04F916E7-EBB5-4A41-A5AB-652EE3F0E84A}" presName="thickLine" presStyleLbl="alignNode1" presStyleIdx="2" presStyleCnt="4"/>
      <dgm:spPr/>
    </dgm:pt>
    <dgm:pt modelId="{C18E7497-BC61-49C6-8590-29E7CA598FDE}" type="pres">
      <dgm:prSet presAssocID="{04F916E7-EBB5-4A41-A5AB-652EE3F0E84A}" presName="horz1" presStyleCnt="0"/>
      <dgm:spPr/>
    </dgm:pt>
    <dgm:pt modelId="{5044BFF2-86C5-4423-9AE0-898F5231596F}" type="pres">
      <dgm:prSet presAssocID="{04F916E7-EBB5-4A41-A5AB-652EE3F0E84A}" presName="tx1" presStyleLbl="revTx" presStyleIdx="2" presStyleCnt="4"/>
      <dgm:spPr/>
    </dgm:pt>
    <dgm:pt modelId="{C903C482-5F8F-4E99-8522-CE39F30413C7}" type="pres">
      <dgm:prSet presAssocID="{04F916E7-EBB5-4A41-A5AB-652EE3F0E84A}" presName="vert1" presStyleCnt="0"/>
      <dgm:spPr/>
    </dgm:pt>
    <dgm:pt modelId="{E49F154C-BA95-4ECD-82AA-847E87E9A4C6}" type="pres">
      <dgm:prSet presAssocID="{4D015BC0-F5E3-4157-98B9-26A1A63DF46B}" presName="thickLine" presStyleLbl="alignNode1" presStyleIdx="3" presStyleCnt="4"/>
      <dgm:spPr/>
    </dgm:pt>
    <dgm:pt modelId="{3172F268-07B2-4951-A810-2CBB69ED045E}" type="pres">
      <dgm:prSet presAssocID="{4D015BC0-F5E3-4157-98B9-26A1A63DF46B}" presName="horz1" presStyleCnt="0"/>
      <dgm:spPr/>
    </dgm:pt>
    <dgm:pt modelId="{FE2C83CE-2F28-4655-B5B6-6EE0331F7F2D}" type="pres">
      <dgm:prSet presAssocID="{4D015BC0-F5E3-4157-98B9-26A1A63DF46B}" presName="tx1" presStyleLbl="revTx" presStyleIdx="3" presStyleCnt="4"/>
      <dgm:spPr/>
    </dgm:pt>
    <dgm:pt modelId="{40B4E6B0-E67C-454E-B534-C2F7A43E8711}" type="pres">
      <dgm:prSet presAssocID="{4D015BC0-F5E3-4157-98B9-26A1A63DF46B}" presName="vert1" presStyleCnt="0"/>
      <dgm:spPr/>
    </dgm:pt>
  </dgm:ptLst>
  <dgm:cxnLst>
    <dgm:cxn modelId="{40CBE116-9CE2-492F-A045-14FAAB378EDD}" srcId="{C2EADF4A-D2F1-460D-B3CE-A0BA675125AF}" destId="{04F916E7-EBB5-4A41-A5AB-652EE3F0E84A}" srcOrd="2" destOrd="0" parTransId="{25EDE397-E823-488A-A8AA-816261747C21}" sibTransId="{04EF9601-5799-452D-B8E6-3143180F15D5}"/>
    <dgm:cxn modelId="{DFFAEA16-719E-4BA7-88FB-930B8469F871}" type="presOf" srcId="{04F916E7-EBB5-4A41-A5AB-652EE3F0E84A}" destId="{5044BFF2-86C5-4423-9AE0-898F5231596F}" srcOrd="0" destOrd="0" presId="urn:microsoft.com/office/officeart/2008/layout/LinedList"/>
    <dgm:cxn modelId="{ECC18741-0E25-4FE9-B999-02B8E1A9F9F8}" srcId="{C2EADF4A-D2F1-460D-B3CE-A0BA675125AF}" destId="{36A85BA9-2BC9-4112-82AE-DB298E33A9E5}" srcOrd="1" destOrd="0" parTransId="{2B0B80CD-9FEB-4447-B25F-37C022A360A9}" sibTransId="{DC097655-865A-46E9-84B6-F892CFB7D3BD}"/>
    <dgm:cxn modelId="{94196862-D9E8-4FF7-8246-8B7A5E66D6C4}" srcId="{C2EADF4A-D2F1-460D-B3CE-A0BA675125AF}" destId="{4D015BC0-F5E3-4157-98B9-26A1A63DF46B}" srcOrd="3" destOrd="0" parTransId="{EE1F24E2-AABB-4F3A-B92C-4A643EE9D8F7}" sibTransId="{D6D77427-7822-4BBE-A6B9-FD27F3B56C27}"/>
    <dgm:cxn modelId="{6524D755-A89D-4711-88DF-960D0C69B359}" type="presOf" srcId="{348F45B0-F119-4D03-9278-FB8E008FFA3F}" destId="{BC78F8A2-F8EA-4844-B1E6-A5B6F1E90A8A}" srcOrd="0" destOrd="0" presId="urn:microsoft.com/office/officeart/2008/layout/LinedList"/>
    <dgm:cxn modelId="{C3D5008B-E0DF-47CA-A4C3-6A9546C4F66F}" srcId="{C2EADF4A-D2F1-460D-B3CE-A0BA675125AF}" destId="{348F45B0-F119-4D03-9278-FB8E008FFA3F}" srcOrd="0" destOrd="0" parTransId="{D748B708-A909-4F87-A173-82B4C8630CB2}" sibTransId="{E1373EE8-8D59-4949-A15A-07D4102C9BA6}"/>
    <dgm:cxn modelId="{40DD09AA-EF14-4F83-B738-197813307D59}" type="presOf" srcId="{36A85BA9-2BC9-4112-82AE-DB298E33A9E5}" destId="{CA89B783-38CE-4192-B738-BE4F5A833E7C}" srcOrd="0" destOrd="0" presId="urn:microsoft.com/office/officeart/2008/layout/LinedList"/>
    <dgm:cxn modelId="{EC5F8BC1-6777-4D7C-B39B-8FF64C28C6F2}" type="presOf" srcId="{C2EADF4A-D2F1-460D-B3CE-A0BA675125AF}" destId="{3B4AA084-F592-4BF0-8BFB-ABF6BD8ED4D0}" srcOrd="0" destOrd="0" presId="urn:microsoft.com/office/officeart/2008/layout/LinedList"/>
    <dgm:cxn modelId="{FA4C65F6-A741-489F-9AB3-6312AC3BABFB}" type="presOf" srcId="{4D015BC0-F5E3-4157-98B9-26A1A63DF46B}" destId="{FE2C83CE-2F28-4655-B5B6-6EE0331F7F2D}" srcOrd="0" destOrd="0" presId="urn:microsoft.com/office/officeart/2008/layout/LinedList"/>
    <dgm:cxn modelId="{23176835-A687-453E-81D0-10F75818998F}" type="presParOf" srcId="{3B4AA084-F592-4BF0-8BFB-ABF6BD8ED4D0}" destId="{31ED9785-7144-49B1-A17A-989641F0B161}" srcOrd="0" destOrd="0" presId="urn:microsoft.com/office/officeart/2008/layout/LinedList"/>
    <dgm:cxn modelId="{A8F03FCF-FC21-441A-A006-855359B53F25}" type="presParOf" srcId="{3B4AA084-F592-4BF0-8BFB-ABF6BD8ED4D0}" destId="{46B5614E-D1A2-4710-9EC8-3EB3B432B714}" srcOrd="1" destOrd="0" presId="urn:microsoft.com/office/officeart/2008/layout/LinedList"/>
    <dgm:cxn modelId="{8B407EBA-8BA8-45E1-AC94-E83309CC2E9D}" type="presParOf" srcId="{46B5614E-D1A2-4710-9EC8-3EB3B432B714}" destId="{BC78F8A2-F8EA-4844-B1E6-A5B6F1E90A8A}" srcOrd="0" destOrd="0" presId="urn:microsoft.com/office/officeart/2008/layout/LinedList"/>
    <dgm:cxn modelId="{B55BD949-9C03-4336-92A9-C3BEC93B0F81}" type="presParOf" srcId="{46B5614E-D1A2-4710-9EC8-3EB3B432B714}" destId="{C28EE3FA-AFF5-4045-AE47-FFDC774148E7}" srcOrd="1" destOrd="0" presId="urn:microsoft.com/office/officeart/2008/layout/LinedList"/>
    <dgm:cxn modelId="{57D4EF1D-DBD5-4EC0-AA8A-4FA9606D1D8B}" type="presParOf" srcId="{3B4AA084-F592-4BF0-8BFB-ABF6BD8ED4D0}" destId="{D6800702-4209-41DE-A8FA-228BA3F351DD}" srcOrd="2" destOrd="0" presId="urn:microsoft.com/office/officeart/2008/layout/LinedList"/>
    <dgm:cxn modelId="{CC4AE8D7-21F2-4746-8288-C9516339E560}" type="presParOf" srcId="{3B4AA084-F592-4BF0-8BFB-ABF6BD8ED4D0}" destId="{220871DD-B8BC-4E18-A28E-E83271C557B6}" srcOrd="3" destOrd="0" presId="urn:microsoft.com/office/officeart/2008/layout/LinedList"/>
    <dgm:cxn modelId="{9B21BA0E-54E7-42E5-B578-9B31FE0E8816}" type="presParOf" srcId="{220871DD-B8BC-4E18-A28E-E83271C557B6}" destId="{CA89B783-38CE-4192-B738-BE4F5A833E7C}" srcOrd="0" destOrd="0" presId="urn:microsoft.com/office/officeart/2008/layout/LinedList"/>
    <dgm:cxn modelId="{20F863A3-6599-4F1C-B903-A39300DFC6E2}" type="presParOf" srcId="{220871DD-B8BC-4E18-A28E-E83271C557B6}" destId="{29D20D5E-61A5-470A-82CF-974A28F298C1}" srcOrd="1" destOrd="0" presId="urn:microsoft.com/office/officeart/2008/layout/LinedList"/>
    <dgm:cxn modelId="{43BCEED4-2EDF-48A5-AD53-D76A49194A05}" type="presParOf" srcId="{3B4AA084-F592-4BF0-8BFB-ABF6BD8ED4D0}" destId="{0A93B84D-CD0E-44DC-AC65-D096FC16258D}" srcOrd="4" destOrd="0" presId="urn:microsoft.com/office/officeart/2008/layout/LinedList"/>
    <dgm:cxn modelId="{E237F8DC-3708-4015-8E05-1F6F3F50A493}" type="presParOf" srcId="{3B4AA084-F592-4BF0-8BFB-ABF6BD8ED4D0}" destId="{C18E7497-BC61-49C6-8590-29E7CA598FDE}" srcOrd="5" destOrd="0" presId="urn:microsoft.com/office/officeart/2008/layout/LinedList"/>
    <dgm:cxn modelId="{43A24258-6552-4DA3-BFD6-E57CF11B0254}" type="presParOf" srcId="{C18E7497-BC61-49C6-8590-29E7CA598FDE}" destId="{5044BFF2-86C5-4423-9AE0-898F5231596F}" srcOrd="0" destOrd="0" presId="urn:microsoft.com/office/officeart/2008/layout/LinedList"/>
    <dgm:cxn modelId="{C5A4E395-9E84-4557-A9CD-BC4B1278F0D1}" type="presParOf" srcId="{C18E7497-BC61-49C6-8590-29E7CA598FDE}" destId="{C903C482-5F8F-4E99-8522-CE39F30413C7}" srcOrd="1" destOrd="0" presId="urn:microsoft.com/office/officeart/2008/layout/LinedList"/>
    <dgm:cxn modelId="{ACF0AEE7-F03E-478E-A494-6D5B0245B20D}" type="presParOf" srcId="{3B4AA084-F592-4BF0-8BFB-ABF6BD8ED4D0}" destId="{E49F154C-BA95-4ECD-82AA-847E87E9A4C6}" srcOrd="6" destOrd="0" presId="urn:microsoft.com/office/officeart/2008/layout/LinedList"/>
    <dgm:cxn modelId="{C6E7A0E2-5ADC-4725-902E-DA6EEBCF5C92}" type="presParOf" srcId="{3B4AA084-F592-4BF0-8BFB-ABF6BD8ED4D0}" destId="{3172F268-07B2-4951-A810-2CBB69ED045E}" srcOrd="7" destOrd="0" presId="urn:microsoft.com/office/officeart/2008/layout/LinedList"/>
    <dgm:cxn modelId="{4A02C8E4-355C-43B7-B137-C432CDBC8099}" type="presParOf" srcId="{3172F268-07B2-4951-A810-2CBB69ED045E}" destId="{FE2C83CE-2F28-4655-B5B6-6EE0331F7F2D}" srcOrd="0" destOrd="0" presId="urn:microsoft.com/office/officeart/2008/layout/LinedList"/>
    <dgm:cxn modelId="{F560415D-0455-4BE3-924F-EC3178CAA1BD}" type="presParOf" srcId="{3172F268-07B2-4951-A810-2CBB69ED045E}" destId="{40B4E6B0-E67C-454E-B534-C2F7A43E871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77DDEF-E22B-44D8-9F1F-E080773EEB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CDBA360-6C0C-4CD8-8075-2F0489B2D552}">
      <dgm:prSet/>
      <dgm:spPr/>
      <dgm:t>
        <a:bodyPr/>
        <a:lstStyle/>
        <a:p>
          <a:r>
            <a:rPr lang="ro-RO" b="1" dirty="0" err="1"/>
            <a:t>Lemmatization</a:t>
          </a:r>
          <a:r>
            <a:rPr lang="ro-RO" b="1" dirty="0"/>
            <a:t>:</a:t>
          </a:r>
          <a:endParaRPr lang="en-US" dirty="0"/>
        </a:p>
      </dgm:t>
    </dgm:pt>
    <dgm:pt modelId="{FDE2C34E-FA6C-4393-9646-6DDE65AC3EC9}" type="parTrans" cxnId="{90F69FF5-2ECA-4114-AD95-BB3AFE9CD308}">
      <dgm:prSet/>
      <dgm:spPr/>
      <dgm:t>
        <a:bodyPr/>
        <a:lstStyle/>
        <a:p>
          <a:endParaRPr lang="en-US"/>
        </a:p>
      </dgm:t>
    </dgm:pt>
    <dgm:pt modelId="{02C195A9-077F-4FDE-BA0B-56C7E1F9C320}" type="sibTrans" cxnId="{90F69FF5-2ECA-4114-AD95-BB3AFE9CD308}">
      <dgm:prSet/>
      <dgm:spPr/>
      <dgm:t>
        <a:bodyPr/>
        <a:lstStyle/>
        <a:p>
          <a:endParaRPr lang="en-US"/>
        </a:p>
      </dgm:t>
    </dgm:pt>
    <dgm:pt modelId="{A66DCDD0-81ED-4800-8D3D-3CCC5AFEACB2}">
      <dgm:prSet/>
      <dgm:spPr/>
      <dgm:t>
        <a:bodyPr/>
        <a:lstStyle/>
        <a:p>
          <a:r>
            <a:rPr lang="ro-RO" dirty="0" err="1"/>
            <a:t>Uses</a:t>
          </a:r>
          <a:r>
            <a:rPr lang="ro-RO" dirty="0"/>
            <a:t> </a:t>
          </a:r>
          <a:r>
            <a:rPr lang="ro-RO" dirty="0" err="1"/>
            <a:t>spaCy’s</a:t>
          </a:r>
          <a:r>
            <a:rPr lang="ro-RO" dirty="0"/>
            <a:t> </a:t>
          </a:r>
          <a:r>
            <a:rPr lang="ro-RO" dirty="0" err="1"/>
            <a:t>en_core_web_sm</a:t>
          </a:r>
          <a:r>
            <a:rPr lang="ro-RO" dirty="0"/>
            <a:t> </a:t>
          </a:r>
          <a:r>
            <a:rPr lang="ro-RO" dirty="0" err="1"/>
            <a:t>pipeline</a:t>
          </a:r>
          <a:r>
            <a:rPr lang="ro-RO" dirty="0"/>
            <a:t> </a:t>
          </a:r>
          <a:r>
            <a:rPr lang="ro-RO" dirty="0" err="1"/>
            <a:t>to</a:t>
          </a:r>
          <a:r>
            <a:rPr lang="ro-RO" dirty="0"/>
            <a:t> </a:t>
          </a:r>
          <a:r>
            <a:rPr lang="ro-RO" dirty="0" err="1"/>
            <a:t>retain</a:t>
          </a:r>
          <a:r>
            <a:rPr lang="ro-RO" dirty="0"/>
            <a:t> </a:t>
          </a:r>
          <a:r>
            <a:rPr lang="ro-RO" dirty="0" err="1"/>
            <a:t>nouns</a:t>
          </a:r>
          <a:r>
            <a:rPr lang="ro-RO" dirty="0"/>
            <a:t>, </a:t>
          </a:r>
          <a:r>
            <a:rPr lang="ro-RO" dirty="0" err="1"/>
            <a:t>adjectives</a:t>
          </a:r>
          <a:r>
            <a:rPr lang="ro-RO" dirty="0"/>
            <a:t>, </a:t>
          </a:r>
          <a:r>
            <a:rPr lang="ro-RO" dirty="0" err="1"/>
            <a:t>and</a:t>
          </a:r>
          <a:r>
            <a:rPr lang="ro-RO" dirty="0"/>
            <a:t> </a:t>
          </a:r>
          <a:r>
            <a:rPr lang="ro-RO" dirty="0" err="1"/>
            <a:t>proper</a:t>
          </a:r>
          <a:r>
            <a:rPr lang="ro-RO" dirty="0"/>
            <a:t> </a:t>
          </a:r>
          <a:r>
            <a:rPr lang="ro-RO" dirty="0" err="1"/>
            <a:t>nouns</a:t>
          </a:r>
          <a:r>
            <a:rPr lang="ro-RO" dirty="0"/>
            <a:t> </a:t>
          </a:r>
          <a:r>
            <a:rPr lang="ro-RO" dirty="0" err="1"/>
            <a:t>while</a:t>
          </a:r>
          <a:r>
            <a:rPr lang="ro-RO" dirty="0"/>
            <a:t> </a:t>
          </a:r>
          <a:r>
            <a:rPr lang="ro-RO" dirty="0" err="1"/>
            <a:t>removing</a:t>
          </a:r>
          <a:r>
            <a:rPr lang="ro-RO" dirty="0"/>
            <a:t> stop </a:t>
          </a:r>
          <a:r>
            <a:rPr lang="ro-RO" dirty="0" err="1"/>
            <a:t>words</a:t>
          </a:r>
          <a:r>
            <a:rPr lang="ro-RO" dirty="0"/>
            <a:t>.</a:t>
          </a:r>
          <a:endParaRPr lang="en-US" dirty="0"/>
        </a:p>
      </dgm:t>
    </dgm:pt>
    <dgm:pt modelId="{97957FC4-E4E4-48C9-BF7C-B03933793C05}" type="parTrans" cxnId="{DC369790-56DD-4CBB-B75F-2BB70AEA2194}">
      <dgm:prSet/>
      <dgm:spPr/>
      <dgm:t>
        <a:bodyPr/>
        <a:lstStyle/>
        <a:p>
          <a:endParaRPr lang="en-US"/>
        </a:p>
      </dgm:t>
    </dgm:pt>
    <dgm:pt modelId="{7E7B7109-0DE0-4C7F-8B6C-6E1F93A4B0BC}" type="sibTrans" cxnId="{DC369790-56DD-4CBB-B75F-2BB70AEA2194}">
      <dgm:prSet/>
      <dgm:spPr/>
      <dgm:t>
        <a:bodyPr/>
        <a:lstStyle/>
        <a:p>
          <a:endParaRPr lang="en-US"/>
        </a:p>
      </dgm:t>
    </dgm:pt>
    <dgm:pt modelId="{AF2EF615-DFDE-4F64-982E-EC39C68B2D8E}">
      <dgm:prSet/>
      <dgm:spPr/>
      <dgm:t>
        <a:bodyPr/>
        <a:lstStyle/>
        <a:p>
          <a:r>
            <a:rPr lang="ro-RO" dirty="0" err="1"/>
            <a:t>Example</a:t>
          </a:r>
          <a:r>
            <a:rPr lang="ro-RO" dirty="0"/>
            <a:t>: “</a:t>
          </a:r>
          <a:r>
            <a:rPr lang="ro-RO" dirty="0" err="1"/>
            <a:t>Agricultural</a:t>
          </a:r>
          <a:r>
            <a:rPr lang="ro-RO" dirty="0"/>
            <a:t> </a:t>
          </a:r>
          <a:r>
            <a:rPr lang="ro-RO" dirty="0" err="1"/>
            <a:t>Equipment</a:t>
          </a:r>
          <a:r>
            <a:rPr lang="ro-RO" dirty="0"/>
            <a:t> Services” → “</a:t>
          </a:r>
          <a:r>
            <a:rPr lang="ro-RO" dirty="0" err="1"/>
            <a:t>agricultural</a:t>
          </a:r>
          <a:r>
            <a:rPr lang="ro-RO" dirty="0"/>
            <a:t> </a:t>
          </a:r>
          <a:r>
            <a:rPr lang="ro-RO" dirty="0" err="1"/>
            <a:t>equipment</a:t>
          </a:r>
          <a:r>
            <a:rPr lang="ro-RO" dirty="0"/>
            <a:t> service”.</a:t>
          </a:r>
          <a:endParaRPr lang="en-US" dirty="0"/>
        </a:p>
      </dgm:t>
    </dgm:pt>
    <dgm:pt modelId="{0B766C23-FAEE-4914-A192-CA7CC2613784}" type="parTrans" cxnId="{25429C94-0E4F-4367-A1D2-A552CA54B137}">
      <dgm:prSet/>
      <dgm:spPr/>
      <dgm:t>
        <a:bodyPr/>
        <a:lstStyle/>
        <a:p>
          <a:endParaRPr lang="en-US"/>
        </a:p>
      </dgm:t>
    </dgm:pt>
    <dgm:pt modelId="{CA38679F-C492-4A92-92A9-A5A70D04AF13}" type="sibTrans" cxnId="{25429C94-0E4F-4367-A1D2-A552CA54B137}">
      <dgm:prSet/>
      <dgm:spPr/>
      <dgm:t>
        <a:bodyPr/>
        <a:lstStyle/>
        <a:p>
          <a:endParaRPr lang="en-US"/>
        </a:p>
      </dgm:t>
    </dgm:pt>
    <dgm:pt modelId="{A7AAA84B-10C8-49EB-8B23-F4C7F7EE7AAB}">
      <dgm:prSet/>
      <dgm:spPr/>
      <dgm:t>
        <a:bodyPr/>
        <a:lstStyle/>
        <a:p>
          <a:r>
            <a:rPr lang="ro-RO" b="1" dirty="0"/>
            <a:t>Semantic </a:t>
          </a:r>
          <a:r>
            <a:rPr lang="ro-RO" b="1" dirty="0" err="1"/>
            <a:t>Embedding</a:t>
          </a:r>
          <a:r>
            <a:rPr lang="ro-RO" b="1" dirty="0"/>
            <a:t>:</a:t>
          </a:r>
          <a:endParaRPr lang="en-US" dirty="0"/>
        </a:p>
      </dgm:t>
    </dgm:pt>
    <dgm:pt modelId="{96FA7F02-A4A2-4038-8A5D-43C1D8CE3D6B}" type="parTrans" cxnId="{842AC5A7-25AC-4AD4-AAFD-8AA1653001AE}">
      <dgm:prSet/>
      <dgm:spPr/>
      <dgm:t>
        <a:bodyPr/>
        <a:lstStyle/>
        <a:p>
          <a:endParaRPr lang="en-US"/>
        </a:p>
      </dgm:t>
    </dgm:pt>
    <dgm:pt modelId="{53B869D9-84A5-488A-88AA-24F2B9562AE4}" type="sibTrans" cxnId="{842AC5A7-25AC-4AD4-AAFD-8AA1653001AE}">
      <dgm:prSet/>
      <dgm:spPr/>
      <dgm:t>
        <a:bodyPr/>
        <a:lstStyle/>
        <a:p>
          <a:endParaRPr lang="en-US"/>
        </a:p>
      </dgm:t>
    </dgm:pt>
    <dgm:pt modelId="{4FFCE67E-4714-4C58-868F-D017ABB786EC}">
      <dgm:prSet/>
      <dgm:spPr/>
      <dgm:t>
        <a:bodyPr/>
        <a:lstStyle/>
        <a:p>
          <a:r>
            <a:rPr lang="ro-RO" dirty="0" err="1"/>
            <a:t>Generates</a:t>
          </a:r>
          <a:r>
            <a:rPr lang="ro-RO" dirty="0"/>
            <a:t> 768-dimensional text </a:t>
          </a:r>
          <a:r>
            <a:rPr lang="ro-RO" dirty="0" err="1"/>
            <a:t>embeddings</a:t>
          </a:r>
          <a:r>
            <a:rPr lang="ro-RO" dirty="0"/>
            <a:t> via all-mpnet-base-v2 </a:t>
          </a:r>
          <a:r>
            <a:rPr lang="ro-RO" dirty="0" err="1"/>
            <a:t>SentenceTransformer</a:t>
          </a:r>
          <a:r>
            <a:rPr lang="ro-RO" dirty="0"/>
            <a:t> </a:t>
          </a:r>
          <a:r>
            <a:rPr lang="ro-RO" dirty="0" err="1"/>
            <a:t>to</a:t>
          </a:r>
          <a:r>
            <a:rPr lang="ro-RO" dirty="0"/>
            <a:t> </a:t>
          </a:r>
          <a:r>
            <a:rPr lang="ro-RO" dirty="0" err="1"/>
            <a:t>capture</a:t>
          </a:r>
          <a:r>
            <a:rPr lang="ro-RO" dirty="0"/>
            <a:t> contextual </a:t>
          </a:r>
          <a:r>
            <a:rPr lang="ro-RO" dirty="0" err="1"/>
            <a:t>relationships</a:t>
          </a:r>
          <a:r>
            <a:rPr lang="ro-RO" dirty="0"/>
            <a:t>.</a:t>
          </a:r>
          <a:endParaRPr lang="en-US" dirty="0"/>
        </a:p>
      </dgm:t>
    </dgm:pt>
    <dgm:pt modelId="{B5D95E7C-C3B3-4ABE-BA0C-5221DD59E3BB}" type="parTrans" cxnId="{EC3B360C-0E59-4107-A987-5CB0138DFAB1}">
      <dgm:prSet/>
      <dgm:spPr/>
      <dgm:t>
        <a:bodyPr/>
        <a:lstStyle/>
        <a:p>
          <a:endParaRPr lang="en-US"/>
        </a:p>
      </dgm:t>
    </dgm:pt>
    <dgm:pt modelId="{16FC2EEA-AA43-4C49-9FB5-6AA44DB965C3}" type="sibTrans" cxnId="{EC3B360C-0E59-4107-A987-5CB0138DFAB1}">
      <dgm:prSet/>
      <dgm:spPr/>
      <dgm:t>
        <a:bodyPr/>
        <a:lstStyle/>
        <a:p>
          <a:endParaRPr lang="en-US"/>
        </a:p>
      </dgm:t>
    </dgm:pt>
    <dgm:pt modelId="{D5A43AF1-F9DB-48E4-BDF9-4779E094AC42}" type="pres">
      <dgm:prSet presAssocID="{2477DDEF-E22B-44D8-9F1F-E080773EEBE2}" presName="linear" presStyleCnt="0">
        <dgm:presLayoutVars>
          <dgm:animLvl val="lvl"/>
          <dgm:resizeHandles val="exact"/>
        </dgm:presLayoutVars>
      </dgm:prSet>
      <dgm:spPr/>
    </dgm:pt>
    <dgm:pt modelId="{1D48894A-91E0-418C-AE00-8A9A82ECEE6E}" type="pres">
      <dgm:prSet presAssocID="{FCDBA360-6C0C-4CD8-8075-2F0489B2D55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7DD198E-7395-4FF4-A60E-4AF8B11DEF4E}" type="pres">
      <dgm:prSet presAssocID="{FCDBA360-6C0C-4CD8-8075-2F0489B2D552}" presName="childText" presStyleLbl="revTx" presStyleIdx="0" presStyleCnt="2">
        <dgm:presLayoutVars>
          <dgm:bulletEnabled val="1"/>
        </dgm:presLayoutVars>
      </dgm:prSet>
      <dgm:spPr/>
    </dgm:pt>
    <dgm:pt modelId="{3653364E-E144-4A97-A955-9F95A32CD43C}" type="pres">
      <dgm:prSet presAssocID="{A7AAA84B-10C8-49EB-8B23-F4C7F7EE7AA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D55CD82-0754-440D-B23F-C3495B36C61C}" type="pres">
      <dgm:prSet presAssocID="{A7AAA84B-10C8-49EB-8B23-F4C7F7EE7AA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C3B360C-0E59-4107-A987-5CB0138DFAB1}" srcId="{A7AAA84B-10C8-49EB-8B23-F4C7F7EE7AAB}" destId="{4FFCE67E-4714-4C58-868F-D017ABB786EC}" srcOrd="0" destOrd="0" parTransId="{B5D95E7C-C3B3-4ABE-BA0C-5221DD59E3BB}" sibTransId="{16FC2EEA-AA43-4C49-9FB5-6AA44DB965C3}"/>
    <dgm:cxn modelId="{56523D27-59FC-4969-8FFC-800A69D01EAC}" type="presOf" srcId="{FCDBA360-6C0C-4CD8-8075-2F0489B2D552}" destId="{1D48894A-91E0-418C-AE00-8A9A82ECEE6E}" srcOrd="0" destOrd="0" presId="urn:microsoft.com/office/officeart/2005/8/layout/vList2"/>
    <dgm:cxn modelId="{38768043-F948-4D80-AA51-C6204C74FBA0}" type="presOf" srcId="{2477DDEF-E22B-44D8-9F1F-E080773EEBE2}" destId="{D5A43AF1-F9DB-48E4-BDF9-4779E094AC42}" srcOrd="0" destOrd="0" presId="urn:microsoft.com/office/officeart/2005/8/layout/vList2"/>
    <dgm:cxn modelId="{408A5C66-5A8B-4B17-B783-245E03171274}" type="presOf" srcId="{AF2EF615-DFDE-4F64-982E-EC39C68B2D8E}" destId="{77DD198E-7395-4FF4-A60E-4AF8B11DEF4E}" srcOrd="0" destOrd="1" presId="urn:microsoft.com/office/officeart/2005/8/layout/vList2"/>
    <dgm:cxn modelId="{19742347-AA16-4D43-BA9A-C10D0E49601B}" type="presOf" srcId="{A7AAA84B-10C8-49EB-8B23-F4C7F7EE7AAB}" destId="{3653364E-E144-4A97-A955-9F95A32CD43C}" srcOrd="0" destOrd="0" presId="urn:microsoft.com/office/officeart/2005/8/layout/vList2"/>
    <dgm:cxn modelId="{D7F62587-10D4-4C86-8B40-EB0E4C4323BC}" type="presOf" srcId="{4FFCE67E-4714-4C58-868F-D017ABB786EC}" destId="{9D55CD82-0754-440D-B23F-C3495B36C61C}" srcOrd="0" destOrd="0" presId="urn:microsoft.com/office/officeart/2005/8/layout/vList2"/>
    <dgm:cxn modelId="{DC369790-56DD-4CBB-B75F-2BB70AEA2194}" srcId="{FCDBA360-6C0C-4CD8-8075-2F0489B2D552}" destId="{A66DCDD0-81ED-4800-8D3D-3CCC5AFEACB2}" srcOrd="0" destOrd="0" parTransId="{97957FC4-E4E4-48C9-BF7C-B03933793C05}" sibTransId="{7E7B7109-0DE0-4C7F-8B6C-6E1F93A4B0BC}"/>
    <dgm:cxn modelId="{25429C94-0E4F-4367-A1D2-A552CA54B137}" srcId="{FCDBA360-6C0C-4CD8-8075-2F0489B2D552}" destId="{AF2EF615-DFDE-4F64-982E-EC39C68B2D8E}" srcOrd="1" destOrd="0" parTransId="{0B766C23-FAEE-4914-A192-CA7CC2613784}" sibTransId="{CA38679F-C492-4A92-92A9-A5A70D04AF13}"/>
    <dgm:cxn modelId="{9085869E-1343-49A4-9AA7-511F2F25D718}" type="presOf" srcId="{A66DCDD0-81ED-4800-8D3D-3CCC5AFEACB2}" destId="{77DD198E-7395-4FF4-A60E-4AF8B11DEF4E}" srcOrd="0" destOrd="0" presId="urn:microsoft.com/office/officeart/2005/8/layout/vList2"/>
    <dgm:cxn modelId="{842AC5A7-25AC-4AD4-AAFD-8AA1653001AE}" srcId="{2477DDEF-E22B-44D8-9F1F-E080773EEBE2}" destId="{A7AAA84B-10C8-49EB-8B23-F4C7F7EE7AAB}" srcOrd="1" destOrd="0" parTransId="{96FA7F02-A4A2-4038-8A5D-43C1D8CE3D6B}" sibTransId="{53B869D9-84A5-488A-88AA-24F2B9562AE4}"/>
    <dgm:cxn modelId="{90F69FF5-2ECA-4114-AD95-BB3AFE9CD308}" srcId="{2477DDEF-E22B-44D8-9F1F-E080773EEBE2}" destId="{FCDBA360-6C0C-4CD8-8075-2F0489B2D552}" srcOrd="0" destOrd="0" parTransId="{FDE2C34E-FA6C-4393-9646-6DDE65AC3EC9}" sibTransId="{02C195A9-077F-4FDE-BA0B-56C7E1F9C320}"/>
    <dgm:cxn modelId="{D43B9C71-A590-4D8D-9FD1-EDF8D01D0EE6}" type="presParOf" srcId="{D5A43AF1-F9DB-48E4-BDF9-4779E094AC42}" destId="{1D48894A-91E0-418C-AE00-8A9A82ECEE6E}" srcOrd="0" destOrd="0" presId="urn:microsoft.com/office/officeart/2005/8/layout/vList2"/>
    <dgm:cxn modelId="{B5FB2013-A207-4D40-B8C6-AE8381E14E6C}" type="presParOf" srcId="{D5A43AF1-F9DB-48E4-BDF9-4779E094AC42}" destId="{77DD198E-7395-4FF4-A60E-4AF8B11DEF4E}" srcOrd="1" destOrd="0" presId="urn:microsoft.com/office/officeart/2005/8/layout/vList2"/>
    <dgm:cxn modelId="{A1BF7B34-610A-4393-8FA7-97B226B80CB2}" type="presParOf" srcId="{D5A43AF1-F9DB-48E4-BDF9-4779E094AC42}" destId="{3653364E-E144-4A97-A955-9F95A32CD43C}" srcOrd="2" destOrd="0" presId="urn:microsoft.com/office/officeart/2005/8/layout/vList2"/>
    <dgm:cxn modelId="{0B1B12DB-CEC1-4988-A311-10AE2FA24A9B}" type="presParOf" srcId="{D5A43AF1-F9DB-48E4-BDF9-4779E094AC42}" destId="{9D55CD82-0754-440D-B23F-C3495B36C61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583C967-0ECC-49D5-BB6C-7EFCF8F467E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78A95DA-37CF-42E2-8C16-418D7923F390}">
      <dgm:prSet/>
      <dgm:spPr/>
      <dgm:t>
        <a:bodyPr/>
        <a:lstStyle/>
        <a:p>
          <a:r>
            <a:rPr lang="en-US" b="1"/>
            <a:t>Approach:</a:t>
          </a:r>
          <a:endParaRPr lang="en-US"/>
        </a:p>
      </dgm:t>
    </dgm:pt>
    <dgm:pt modelId="{FD22E3F2-709F-4CC1-9FBB-616C712A30C2}" type="parTrans" cxnId="{B357F7B3-C8EE-4CA0-AA97-2A2424AB9448}">
      <dgm:prSet/>
      <dgm:spPr/>
      <dgm:t>
        <a:bodyPr/>
        <a:lstStyle/>
        <a:p>
          <a:endParaRPr lang="en-US"/>
        </a:p>
      </dgm:t>
    </dgm:pt>
    <dgm:pt modelId="{4863CB97-04B8-4007-BC95-220CDDF2D2A1}" type="sibTrans" cxnId="{B357F7B3-C8EE-4CA0-AA97-2A2424AB9448}">
      <dgm:prSet/>
      <dgm:spPr/>
      <dgm:t>
        <a:bodyPr/>
        <a:lstStyle/>
        <a:p>
          <a:endParaRPr lang="en-US"/>
        </a:p>
      </dgm:t>
    </dgm:pt>
    <dgm:pt modelId="{32470B5C-2D47-41F6-9878-0944945973C3}">
      <dgm:prSet/>
      <dgm:spPr/>
      <dgm:t>
        <a:bodyPr/>
        <a:lstStyle/>
        <a:p>
          <a:r>
            <a:rPr lang="en-US" dirty="0"/>
            <a:t>Build</a:t>
          </a:r>
          <a:r>
            <a:rPr lang="ro-RO" dirty="0" err="1"/>
            <a:t>ing</a:t>
          </a:r>
          <a:r>
            <a:rPr lang="en-US" dirty="0"/>
            <a:t> a two-stage machine learning pipeline:</a:t>
          </a:r>
        </a:p>
      </dgm:t>
    </dgm:pt>
    <dgm:pt modelId="{83A8912B-69BE-4332-AFA8-5EE89E6A1C06}" type="parTrans" cxnId="{95907222-AE3C-4D02-9EC3-9720A87C495C}">
      <dgm:prSet/>
      <dgm:spPr/>
      <dgm:t>
        <a:bodyPr/>
        <a:lstStyle/>
        <a:p>
          <a:endParaRPr lang="en-US"/>
        </a:p>
      </dgm:t>
    </dgm:pt>
    <dgm:pt modelId="{D93E2173-2E26-4501-99EF-B5D1215C31F8}" type="sibTrans" cxnId="{95907222-AE3C-4D02-9EC3-9720A87C495C}">
      <dgm:prSet/>
      <dgm:spPr/>
      <dgm:t>
        <a:bodyPr/>
        <a:lstStyle/>
        <a:p>
          <a:endParaRPr lang="en-US"/>
        </a:p>
      </dgm:t>
    </dgm:pt>
    <dgm:pt modelId="{092F3714-19F6-49FF-86E0-5DD21A50DCCE}">
      <dgm:prSet/>
      <dgm:spPr/>
      <dgm:t>
        <a:bodyPr/>
        <a:lstStyle/>
        <a:p>
          <a:r>
            <a:rPr lang="en-US" dirty="0"/>
            <a:t>Category </a:t>
          </a:r>
          <a:r>
            <a:rPr lang="ro-RO" dirty="0" err="1"/>
            <a:t>Assignment</a:t>
          </a:r>
          <a:endParaRPr lang="en-US" dirty="0"/>
        </a:p>
      </dgm:t>
    </dgm:pt>
    <dgm:pt modelId="{8A7BC52E-0D50-45C2-8E3D-74EE193CDAB0}" type="parTrans" cxnId="{4A63219B-7C79-464E-85C2-935D821E79D1}">
      <dgm:prSet/>
      <dgm:spPr/>
      <dgm:t>
        <a:bodyPr/>
        <a:lstStyle/>
        <a:p>
          <a:endParaRPr lang="en-US"/>
        </a:p>
      </dgm:t>
    </dgm:pt>
    <dgm:pt modelId="{2944D0BB-4B5A-4750-B242-5CF6926594D1}" type="sibTrans" cxnId="{4A63219B-7C79-464E-85C2-935D821E79D1}">
      <dgm:prSet/>
      <dgm:spPr/>
      <dgm:t>
        <a:bodyPr/>
        <a:lstStyle/>
        <a:p>
          <a:endParaRPr lang="en-US"/>
        </a:p>
      </dgm:t>
    </dgm:pt>
    <dgm:pt modelId="{2E195DEE-7A60-488D-8F5B-DB13886E8372}">
      <dgm:prSet/>
      <dgm:spPr/>
      <dgm:t>
        <a:bodyPr/>
        <a:lstStyle/>
        <a:p>
          <a:r>
            <a:rPr lang="en-US"/>
            <a:t>Label Prediction</a:t>
          </a:r>
        </a:p>
      </dgm:t>
    </dgm:pt>
    <dgm:pt modelId="{9E3B9A7F-B72F-4D44-B82B-A9763AC047DF}" type="parTrans" cxnId="{45A9C146-03F9-4881-BC31-99E84880EA2C}">
      <dgm:prSet/>
      <dgm:spPr/>
      <dgm:t>
        <a:bodyPr/>
        <a:lstStyle/>
        <a:p>
          <a:endParaRPr lang="en-US"/>
        </a:p>
      </dgm:t>
    </dgm:pt>
    <dgm:pt modelId="{1BE07EF9-6366-4C55-8262-7E397CBEB961}" type="sibTrans" cxnId="{45A9C146-03F9-4881-BC31-99E84880EA2C}">
      <dgm:prSet/>
      <dgm:spPr/>
      <dgm:t>
        <a:bodyPr/>
        <a:lstStyle/>
        <a:p>
          <a:endParaRPr lang="en-US"/>
        </a:p>
      </dgm:t>
    </dgm:pt>
    <dgm:pt modelId="{9D4FC6D1-F6F5-40FA-A3C5-AD502956F083}">
      <dgm:prSet/>
      <dgm:spPr/>
      <dgm:t>
        <a:bodyPr/>
        <a:lstStyle/>
        <a:p>
          <a:r>
            <a:rPr lang="en-US" b="1"/>
            <a:t>Key Features:</a:t>
          </a:r>
          <a:endParaRPr lang="en-US"/>
        </a:p>
      </dgm:t>
    </dgm:pt>
    <dgm:pt modelId="{BEA54B9B-204F-498D-A1D8-9A2C4797D112}" type="parTrans" cxnId="{5241FF4F-8B5D-4716-A968-C2B69300A6AB}">
      <dgm:prSet/>
      <dgm:spPr/>
      <dgm:t>
        <a:bodyPr/>
        <a:lstStyle/>
        <a:p>
          <a:endParaRPr lang="en-US"/>
        </a:p>
      </dgm:t>
    </dgm:pt>
    <dgm:pt modelId="{DFAA7809-AEBD-4380-AA8C-E90CE0BC0657}" type="sibTrans" cxnId="{5241FF4F-8B5D-4716-A968-C2B69300A6AB}">
      <dgm:prSet/>
      <dgm:spPr/>
      <dgm:t>
        <a:bodyPr/>
        <a:lstStyle/>
        <a:p>
          <a:endParaRPr lang="en-US"/>
        </a:p>
      </dgm:t>
    </dgm:pt>
    <dgm:pt modelId="{C39A4045-5178-46CB-BB04-D52BB5F68E6B}">
      <dgm:prSet/>
      <dgm:spPr/>
      <dgm:t>
        <a:bodyPr/>
        <a:lstStyle/>
        <a:p>
          <a:r>
            <a:rPr lang="en-US" dirty="0"/>
            <a:t>Advanced text </a:t>
          </a:r>
          <a:r>
            <a:rPr lang="en-US" dirty="0" err="1"/>
            <a:t>preprocessin</a:t>
          </a:r>
          <a:r>
            <a:rPr lang="ro-RO" dirty="0"/>
            <a:t>g.</a:t>
          </a:r>
          <a:endParaRPr lang="en-US" dirty="0"/>
        </a:p>
      </dgm:t>
    </dgm:pt>
    <dgm:pt modelId="{09B12596-5C86-4E13-96D6-8750335C6482}" type="parTrans" cxnId="{2A256F96-B2DC-4B06-B9E4-091DA8CF9C2D}">
      <dgm:prSet/>
      <dgm:spPr/>
      <dgm:t>
        <a:bodyPr/>
        <a:lstStyle/>
        <a:p>
          <a:endParaRPr lang="en-US"/>
        </a:p>
      </dgm:t>
    </dgm:pt>
    <dgm:pt modelId="{6737C708-413D-4D9D-B706-20D20999DED6}" type="sibTrans" cxnId="{2A256F96-B2DC-4B06-B9E4-091DA8CF9C2D}">
      <dgm:prSet/>
      <dgm:spPr/>
      <dgm:t>
        <a:bodyPr/>
        <a:lstStyle/>
        <a:p>
          <a:endParaRPr lang="en-US"/>
        </a:p>
      </dgm:t>
    </dgm:pt>
    <dgm:pt modelId="{0B0175F9-D2D2-48B5-95B1-FC7BC26A0EDD}">
      <dgm:prSet/>
      <dgm:spPr/>
      <dgm:t>
        <a:bodyPr/>
        <a:lstStyle/>
        <a:p>
          <a:r>
            <a:rPr lang="en-US" dirty="0"/>
            <a:t>Category-specific models for improved accuracy.</a:t>
          </a:r>
        </a:p>
      </dgm:t>
    </dgm:pt>
    <dgm:pt modelId="{BCFA88AF-F24D-44B6-A22A-945562BD7959}" type="parTrans" cxnId="{90DA4721-73BA-4A69-BDE6-2981C9AAAFE0}">
      <dgm:prSet/>
      <dgm:spPr/>
      <dgm:t>
        <a:bodyPr/>
        <a:lstStyle/>
        <a:p>
          <a:endParaRPr lang="en-US"/>
        </a:p>
      </dgm:t>
    </dgm:pt>
    <dgm:pt modelId="{1699D0FB-B630-4E3C-8481-2238D8C42488}" type="sibTrans" cxnId="{90DA4721-73BA-4A69-BDE6-2981C9AAAFE0}">
      <dgm:prSet/>
      <dgm:spPr/>
      <dgm:t>
        <a:bodyPr/>
        <a:lstStyle/>
        <a:p>
          <a:endParaRPr lang="en-US"/>
        </a:p>
      </dgm:t>
    </dgm:pt>
    <dgm:pt modelId="{6A00557E-652B-4523-9ADB-F9A58E2F9522}" type="pres">
      <dgm:prSet presAssocID="{9583C967-0ECC-49D5-BB6C-7EFCF8F467EA}" presName="linear" presStyleCnt="0">
        <dgm:presLayoutVars>
          <dgm:animLvl val="lvl"/>
          <dgm:resizeHandles val="exact"/>
        </dgm:presLayoutVars>
      </dgm:prSet>
      <dgm:spPr/>
    </dgm:pt>
    <dgm:pt modelId="{8911358D-8194-45C5-A724-9F2FAC434807}" type="pres">
      <dgm:prSet presAssocID="{A78A95DA-37CF-42E2-8C16-418D7923F39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2F771D5-F8D8-466A-97CD-B245F2B9D782}" type="pres">
      <dgm:prSet presAssocID="{A78A95DA-37CF-42E2-8C16-418D7923F390}" presName="childText" presStyleLbl="revTx" presStyleIdx="0" presStyleCnt="2">
        <dgm:presLayoutVars>
          <dgm:bulletEnabled val="1"/>
        </dgm:presLayoutVars>
      </dgm:prSet>
      <dgm:spPr/>
    </dgm:pt>
    <dgm:pt modelId="{31CCF26C-24A7-497C-8CD5-A5BD34FB83F1}" type="pres">
      <dgm:prSet presAssocID="{9D4FC6D1-F6F5-40FA-A3C5-AD502956F08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3AA2F79-4658-4A3A-B65A-0018B1C34907}" type="pres">
      <dgm:prSet presAssocID="{9D4FC6D1-F6F5-40FA-A3C5-AD502956F08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C0BF619-52AD-42D5-B773-834F8E3273DB}" type="presOf" srcId="{C39A4045-5178-46CB-BB04-D52BB5F68E6B}" destId="{73AA2F79-4658-4A3A-B65A-0018B1C34907}" srcOrd="0" destOrd="0" presId="urn:microsoft.com/office/officeart/2005/8/layout/vList2"/>
    <dgm:cxn modelId="{9BC9CD1F-7987-45E1-BB89-1926BF9E1626}" type="presOf" srcId="{2E195DEE-7A60-488D-8F5B-DB13886E8372}" destId="{B2F771D5-F8D8-466A-97CD-B245F2B9D782}" srcOrd="0" destOrd="2" presId="urn:microsoft.com/office/officeart/2005/8/layout/vList2"/>
    <dgm:cxn modelId="{90DA4721-73BA-4A69-BDE6-2981C9AAAFE0}" srcId="{9D4FC6D1-F6F5-40FA-A3C5-AD502956F083}" destId="{0B0175F9-D2D2-48B5-95B1-FC7BC26A0EDD}" srcOrd="1" destOrd="0" parTransId="{BCFA88AF-F24D-44B6-A22A-945562BD7959}" sibTransId="{1699D0FB-B630-4E3C-8481-2238D8C42488}"/>
    <dgm:cxn modelId="{95907222-AE3C-4D02-9EC3-9720A87C495C}" srcId="{A78A95DA-37CF-42E2-8C16-418D7923F390}" destId="{32470B5C-2D47-41F6-9878-0944945973C3}" srcOrd="0" destOrd="0" parTransId="{83A8912B-69BE-4332-AFA8-5EE89E6A1C06}" sibTransId="{D93E2173-2E26-4501-99EF-B5D1215C31F8}"/>
    <dgm:cxn modelId="{48FC332A-BC11-443E-84E0-1D0BD0B16A6A}" type="presOf" srcId="{32470B5C-2D47-41F6-9878-0944945973C3}" destId="{B2F771D5-F8D8-466A-97CD-B245F2B9D782}" srcOrd="0" destOrd="0" presId="urn:microsoft.com/office/officeart/2005/8/layout/vList2"/>
    <dgm:cxn modelId="{45A9C146-03F9-4881-BC31-99E84880EA2C}" srcId="{32470B5C-2D47-41F6-9878-0944945973C3}" destId="{2E195DEE-7A60-488D-8F5B-DB13886E8372}" srcOrd="1" destOrd="0" parTransId="{9E3B9A7F-B72F-4D44-B82B-A9763AC047DF}" sibTransId="{1BE07EF9-6366-4C55-8262-7E397CBEB961}"/>
    <dgm:cxn modelId="{5241FF4F-8B5D-4716-A968-C2B69300A6AB}" srcId="{9583C967-0ECC-49D5-BB6C-7EFCF8F467EA}" destId="{9D4FC6D1-F6F5-40FA-A3C5-AD502956F083}" srcOrd="1" destOrd="0" parTransId="{BEA54B9B-204F-498D-A1D8-9A2C4797D112}" sibTransId="{DFAA7809-AEBD-4380-AA8C-E90CE0BC0657}"/>
    <dgm:cxn modelId="{0805B47B-F7D9-4C65-A9A6-8DBB69C654DE}" type="presOf" srcId="{A78A95DA-37CF-42E2-8C16-418D7923F390}" destId="{8911358D-8194-45C5-A724-9F2FAC434807}" srcOrd="0" destOrd="0" presId="urn:microsoft.com/office/officeart/2005/8/layout/vList2"/>
    <dgm:cxn modelId="{68BE7B8D-6A5A-4A9F-B7AD-5CAAF2F8BEFF}" type="presOf" srcId="{9583C967-0ECC-49D5-BB6C-7EFCF8F467EA}" destId="{6A00557E-652B-4523-9ADB-F9A58E2F9522}" srcOrd="0" destOrd="0" presId="urn:microsoft.com/office/officeart/2005/8/layout/vList2"/>
    <dgm:cxn modelId="{2A256F96-B2DC-4B06-B9E4-091DA8CF9C2D}" srcId="{9D4FC6D1-F6F5-40FA-A3C5-AD502956F083}" destId="{C39A4045-5178-46CB-BB04-D52BB5F68E6B}" srcOrd="0" destOrd="0" parTransId="{09B12596-5C86-4E13-96D6-8750335C6482}" sibTransId="{6737C708-413D-4D9D-B706-20D20999DED6}"/>
    <dgm:cxn modelId="{4A63219B-7C79-464E-85C2-935D821E79D1}" srcId="{32470B5C-2D47-41F6-9878-0944945973C3}" destId="{092F3714-19F6-49FF-86E0-5DD21A50DCCE}" srcOrd="0" destOrd="0" parTransId="{8A7BC52E-0D50-45C2-8E3D-74EE193CDAB0}" sibTransId="{2944D0BB-4B5A-4750-B242-5CF6926594D1}"/>
    <dgm:cxn modelId="{EF54B0B1-20AA-4DCE-9D6E-A3B40BEE8DB6}" type="presOf" srcId="{092F3714-19F6-49FF-86E0-5DD21A50DCCE}" destId="{B2F771D5-F8D8-466A-97CD-B245F2B9D782}" srcOrd="0" destOrd="1" presId="urn:microsoft.com/office/officeart/2005/8/layout/vList2"/>
    <dgm:cxn modelId="{B357F7B3-C8EE-4CA0-AA97-2A2424AB9448}" srcId="{9583C967-0ECC-49D5-BB6C-7EFCF8F467EA}" destId="{A78A95DA-37CF-42E2-8C16-418D7923F390}" srcOrd="0" destOrd="0" parTransId="{FD22E3F2-709F-4CC1-9FBB-616C712A30C2}" sibTransId="{4863CB97-04B8-4007-BC95-220CDDF2D2A1}"/>
    <dgm:cxn modelId="{1D054BC1-3B22-404C-9835-CA1E53FAE833}" type="presOf" srcId="{0B0175F9-D2D2-48B5-95B1-FC7BC26A0EDD}" destId="{73AA2F79-4658-4A3A-B65A-0018B1C34907}" srcOrd="0" destOrd="1" presId="urn:microsoft.com/office/officeart/2005/8/layout/vList2"/>
    <dgm:cxn modelId="{C481E2D2-BAE9-4A7B-B6C1-697D3B918E71}" type="presOf" srcId="{9D4FC6D1-F6F5-40FA-A3C5-AD502956F083}" destId="{31CCF26C-24A7-497C-8CD5-A5BD34FB83F1}" srcOrd="0" destOrd="0" presId="urn:microsoft.com/office/officeart/2005/8/layout/vList2"/>
    <dgm:cxn modelId="{9394C6F9-F8CB-4BE6-8D83-2F098A9A14DC}" type="presParOf" srcId="{6A00557E-652B-4523-9ADB-F9A58E2F9522}" destId="{8911358D-8194-45C5-A724-9F2FAC434807}" srcOrd="0" destOrd="0" presId="urn:microsoft.com/office/officeart/2005/8/layout/vList2"/>
    <dgm:cxn modelId="{4A547BAB-0314-4AB2-BCDC-195207B00116}" type="presParOf" srcId="{6A00557E-652B-4523-9ADB-F9A58E2F9522}" destId="{B2F771D5-F8D8-466A-97CD-B245F2B9D782}" srcOrd="1" destOrd="0" presId="urn:microsoft.com/office/officeart/2005/8/layout/vList2"/>
    <dgm:cxn modelId="{F362D8BD-3D2D-4928-A96F-6F734D41E0B6}" type="presParOf" srcId="{6A00557E-652B-4523-9ADB-F9A58E2F9522}" destId="{31CCF26C-24A7-497C-8CD5-A5BD34FB83F1}" srcOrd="2" destOrd="0" presId="urn:microsoft.com/office/officeart/2005/8/layout/vList2"/>
    <dgm:cxn modelId="{4092245A-2002-4093-B1D1-C89CA5B6ED04}" type="presParOf" srcId="{6A00557E-652B-4523-9ADB-F9A58E2F9522}" destId="{73AA2F79-4658-4A3A-B65A-0018B1C3490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A3F26-CF0B-4599-837A-2F6BC6722CAD}">
      <dsp:nvSpPr>
        <dsp:cNvPr id="0" name=""/>
        <dsp:cNvSpPr/>
      </dsp:nvSpPr>
      <dsp:spPr>
        <a:xfrm>
          <a:off x="0" y="345203"/>
          <a:ext cx="1115568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C437FF-D239-4399-9323-9AD090C780BB}">
      <dsp:nvSpPr>
        <dsp:cNvPr id="0" name=""/>
        <dsp:cNvSpPr/>
      </dsp:nvSpPr>
      <dsp:spPr>
        <a:xfrm>
          <a:off x="557784" y="35243"/>
          <a:ext cx="7808976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161" tIns="0" rIns="29516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Phase 1: Categorizing Insurance Taxonomy Data</a:t>
          </a:r>
          <a:endParaRPr lang="en-US" sz="2100" kern="1200" dirty="0"/>
        </a:p>
      </dsp:txBody>
      <dsp:txXfrm>
        <a:off x="588046" y="65505"/>
        <a:ext cx="7748452" cy="559396"/>
      </dsp:txXfrm>
    </dsp:sp>
    <dsp:sp modelId="{09A125A0-856F-4F2D-B6B9-3EDA5141C9DE}">
      <dsp:nvSpPr>
        <dsp:cNvPr id="0" name=""/>
        <dsp:cNvSpPr/>
      </dsp:nvSpPr>
      <dsp:spPr>
        <a:xfrm>
          <a:off x="0" y="1297763"/>
          <a:ext cx="1115568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5805" tIns="437388" rIns="865805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100" kern="1200" dirty="0"/>
        </a:p>
      </dsp:txBody>
      <dsp:txXfrm>
        <a:off x="0" y="1297763"/>
        <a:ext cx="11155680" cy="529200"/>
      </dsp:txXfrm>
    </dsp:sp>
    <dsp:sp modelId="{313B4F38-B363-4BAF-B244-C0B6230B9B9D}">
      <dsp:nvSpPr>
        <dsp:cNvPr id="0" name=""/>
        <dsp:cNvSpPr/>
      </dsp:nvSpPr>
      <dsp:spPr>
        <a:xfrm>
          <a:off x="557784" y="987803"/>
          <a:ext cx="7808976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161" tIns="0" rIns="29516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100" b="1" kern="1200" dirty="0" err="1"/>
            <a:t>Phase</a:t>
          </a:r>
          <a:r>
            <a:rPr lang="ro-RO" sz="2100" b="1" kern="1200" dirty="0"/>
            <a:t> 2: </a:t>
          </a:r>
          <a:r>
            <a:rPr lang="ro-RO" sz="2100" b="1" kern="1200" dirty="0" err="1"/>
            <a:t>Hierarchical</a:t>
          </a:r>
          <a:r>
            <a:rPr lang="ro-RO" sz="2100" b="1" kern="1200" dirty="0"/>
            <a:t> </a:t>
          </a:r>
          <a:r>
            <a:rPr lang="ro-RO" sz="2100" b="1" kern="1200" dirty="0" err="1"/>
            <a:t>Classification</a:t>
          </a:r>
          <a:r>
            <a:rPr lang="ro-RO" sz="2100" b="1" kern="1200" dirty="0"/>
            <a:t> </a:t>
          </a:r>
          <a:r>
            <a:rPr lang="ro-RO" sz="2100" b="1" kern="1200" dirty="0" err="1"/>
            <a:t>Pipeline</a:t>
          </a:r>
          <a:endParaRPr lang="en-US" sz="2100" kern="1200" dirty="0"/>
        </a:p>
      </dsp:txBody>
      <dsp:txXfrm>
        <a:off x="588046" y="1018065"/>
        <a:ext cx="7748452" cy="559396"/>
      </dsp:txXfrm>
    </dsp:sp>
    <dsp:sp modelId="{0E759D53-2942-4838-A4EB-C9312A5850F8}">
      <dsp:nvSpPr>
        <dsp:cNvPr id="0" name=""/>
        <dsp:cNvSpPr/>
      </dsp:nvSpPr>
      <dsp:spPr>
        <a:xfrm>
          <a:off x="0" y="2250324"/>
          <a:ext cx="1115568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2929FC-C50C-4F65-9608-556A66127190}">
      <dsp:nvSpPr>
        <dsp:cNvPr id="0" name=""/>
        <dsp:cNvSpPr/>
      </dsp:nvSpPr>
      <dsp:spPr>
        <a:xfrm>
          <a:off x="557784" y="1940363"/>
          <a:ext cx="7808976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161" tIns="0" rIns="29516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100" b="1" kern="1200" dirty="0" err="1"/>
            <a:t>Key</a:t>
          </a:r>
          <a:r>
            <a:rPr lang="ro-RO" sz="2100" b="1" kern="1200" dirty="0"/>
            <a:t> </a:t>
          </a:r>
          <a:r>
            <a:rPr lang="ro-RO" sz="2100" b="1" kern="1200" dirty="0" err="1"/>
            <a:t>Advantages</a:t>
          </a:r>
          <a:endParaRPr lang="en-US" sz="2100" kern="1200" dirty="0"/>
        </a:p>
      </dsp:txBody>
      <dsp:txXfrm>
        <a:off x="588046" y="1970625"/>
        <a:ext cx="7748452" cy="559396"/>
      </dsp:txXfrm>
    </dsp:sp>
    <dsp:sp modelId="{5E44746D-1282-463C-AF55-BF258DED6DDC}">
      <dsp:nvSpPr>
        <dsp:cNvPr id="0" name=""/>
        <dsp:cNvSpPr/>
      </dsp:nvSpPr>
      <dsp:spPr>
        <a:xfrm>
          <a:off x="0" y="3202884"/>
          <a:ext cx="1115568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3BCD88-B242-42EA-AB4D-349E36376961}">
      <dsp:nvSpPr>
        <dsp:cNvPr id="0" name=""/>
        <dsp:cNvSpPr/>
      </dsp:nvSpPr>
      <dsp:spPr>
        <a:xfrm>
          <a:off x="557784" y="2892924"/>
          <a:ext cx="7808976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5161" tIns="0" rIns="295161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100" b="1" kern="1200" dirty="0" err="1"/>
            <a:t>Results</a:t>
          </a:r>
          <a:r>
            <a:rPr lang="ro-RO" sz="2100" b="1" kern="1200" dirty="0"/>
            <a:t> &amp; Output</a:t>
          </a:r>
          <a:endParaRPr lang="en-US" sz="2100" kern="1200" dirty="0"/>
        </a:p>
      </dsp:txBody>
      <dsp:txXfrm>
        <a:off x="588046" y="2923186"/>
        <a:ext cx="7748452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ED9785-7144-49B1-A17A-989641F0B161}">
      <dsp:nvSpPr>
        <dsp:cNvPr id="0" name=""/>
        <dsp:cNvSpPr/>
      </dsp:nvSpPr>
      <dsp:spPr>
        <a:xfrm>
          <a:off x="0" y="0"/>
          <a:ext cx="11156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8F8A2-F8EA-4844-B1E6-A5B6F1E90A8A}">
      <dsp:nvSpPr>
        <dsp:cNvPr id="0" name=""/>
        <dsp:cNvSpPr/>
      </dsp:nvSpPr>
      <dsp:spPr>
        <a:xfrm>
          <a:off x="0" y="0"/>
          <a:ext cx="11156950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1" kern="1200" dirty="0"/>
            <a:t>1. Data </a:t>
          </a:r>
          <a:r>
            <a:rPr lang="ro-RO" sz="3600" b="1" kern="1200" dirty="0" err="1"/>
            <a:t>Preprocessing</a:t>
          </a:r>
          <a:r>
            <a:rPr lang="ro-RO" sz="3600" b="1" kern="1200" dirty="0"/>
            <a:t> &amp; NLP</a:t>
          </a:r>
          <a:endParaRPr lang="en-US" sz="3600" kern="1200" dirty="0"/>
        </a:p>
      </dsp:txBody>
      <dsp:txXfrm>
        <a:off x="0" y="0"/>
        <a:ext cx="11156950" cy="941784"/>
      </dsp:txXfrm>
    </dsp:sp>
    <dsp:sp modelId="{D6800702-4209-41DE-A8FA-228BA3F351DD}">
      <dsp:nvSpPr>
        <dsp:cNvPr id="0" name=""/>
        <dsp:cNvSpPr/>
      </dsp:nvSpPr>
      <dsp:spPr>
        <a:xfrm>
          <a:off x="0" y="941784"/>
          <a:ext cx="11156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9B783-38CE-4192-B738-BE4F5A833E7C}">
      <dsp:nvSpPr>
        <dsp:cNvPr id="0" name=""/>
        <dsp:cNvSpPr/>
      </dsp:nvSpPr>
      <dsp:spPr>
        <a:xfrm>
          <a:off x="0" y="941784"/>
          <a:ext cx="11156950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1" kern="1200"/>
            <a:t>2. Dimensionality Reduction</a:t>
          </a:r>
          <a:endParaRPr lang="en-US" sz="3600" kern="1200"/>
        </a:p>
      </dsp:txBody>
      <dsp:txXfrm>
        <a:off x="0" y="941784"/>
        <a:ext cx="11156950" cy="941784"/>
      </dsp:txXfrm>
    </dsp:sp>
    <dsp:sp modelId="{0A93B84D-CD0E-44DC-AC65-D096FC16258D}">
      <dsp:nvSpPr>
        <dsp:cNvPr id="0" name=""/>
        <dsp:cNvSpPr/>
      </dsp:nvSpPr>
      <dsp:spPr>
        <a:xfrm>
          <a:off x="0" y="1883569"/>
          <a:ext cx="11156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4BFF2-86C5-4423-9AE0-898F5231596F}">
      <dsp:nvSpPr>
        <dsp:cNvPr id="0" name=""/>
        <dsp:cNvSpPr/>
      </dsp:nvSpPr>
      <dsp:spPr>
        <a:xfrm>
          <a:off x="0" y="1883568"/>
          <a:ext cx="11156950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1" kern="1200" dirty="0"/>
            <a:t>3. K-</a:t>
          </a:r>
          <a:r>
            <a:rPr lang="ro-RO" sz="3600" b="1" kern="1200" dirty="0" err="1"/>
            <a:t>Means</a:t>
          </a:r>
          <a:r>
            <a:rPr lang="ro-RO" sz="3600" b="1" kern="1200" dirty="0"/>
            <a:t> </a:t>
          </a:r>
          <a:r>
            <a:rPr lang="ro-RO" sz="3600" b="1" kern="1200" dirty="0" err="1"/>
            <a:t>Clustering</a:t>
          </a:r>
          <a:endParaRPr lang="en-US" sz="3600" kern="1200" dirty="0"/>
        </a:p>
      </dsp:txBody>
      <dsp:txXfrm>
        <a:off x="0" y="1883568"/>
        <a:ext cx="11156950" cy="941784"/>
      </dsp:txXfrm>
    </dsp:sp>
    <dsp:sp modelId="{E49F154C-BA95-4ECD-82AA-847E87E9A4C6}">
      <dsp:nvSpPr>
        <dsp:cNvPr id="0" name=""/>
        <dsp:cNvSpPr/>
      </dsp:nvSpPr>
      <dsp:spPr>
        <a:xfrm>
          <a:off x="0" y="2825353"/>
          <a:ext cx="111569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C83CE-2F28-4655-B5B6-6EE0331F7F2D}">
      <dsp:nvSpPr>
        <dsp:cNvPr id="0" name=""/>
        <dsp:cNvSpPr/>
      </dsp:nvSpPr>
      <dsp:spPr>
        <a:xfrm>
          <a:off x="0" y="2825353"/>
          <a:ext cx="11156950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3600" b="1" kern="1200"/>
            <a:t>4. Manual Category Mapping</a:t>
          </a:r>
          <a:endParaRPr lang="en-US" sz="3600" kern="1200"/>
        </a:p>
      </dsp:txBody>
      <dsp:txXfrm>
        <a:off x="0" y="2825353"/>
        <a:ext cx="11156950" cy="941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8894A-91E0-418C-AE00-8A9A82ECEE6E}">
      <dsp:nvSpPr>
        <dsp:cNvPr id="0" name=""/>
        <dsp:cNvSpPr/>
      </dsp:nvSpPr>
      <dsp:spPr>
        <a:xfrm>
          <a:off x="0" y="129965"/>
          <a:ext cx="1115568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100" b="1" kern="1200" dirty="0" err="1"/>
            <a:t>Lemmatization</a:t>
          </a:r>
          <a:r>
            <a:rPr lang="ro-RO" sz="2100" b="1" kern="1200" dirty="0"/>
            <a:t>:</a:t>
          </a:r>
          <a:endParaRPr lang="en-US" sz="2100" kern="1200" dirty="0"/>
        </a:p>
      </dsp:txBody>
      <dsp:txXfrm>
        <a:off x="24588" y="154553"/>
        <a:ext cx="11106504" cy="454509"/>
      </dsp:txXfrm>
    </dsp:sp>
    <dsp:sp modelId="{77DD198E-7395-4FF4-A60E-4AF8B11DEF4E}">
      <dsp:nvSpPr>
        <dsp:cNvPr id="0" name=""/>
        <dsp:cNvSpPr/>
      </dsp:nvSpPr>
      <dsp:spPr>
        <a:xfrm>
          <a:off x="0" y="633650"/>
          <a:ext cx="11155680" cy="543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19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1600" kern="1200" dirty="0" err="1"/>
            <a:t>Uses</a:t>
          </a:r>
          <a:r>
            <a:rPr lang="ro-RO" sz="1600" kern="1200" dirty="0"/>
            <a:t> </a:t>
          </a:r>
          <a:r>
            <a:rPr lang="ro-RO" sz="1600" kern="1200" dirty="0" err="1"/>
            <a:t>spaCy’s</a:t>
          </a:r>
          <a:r>
            <a:rPr lang="ro-RO" sz="1600" kern="1200" dirty="0"/>
            <a:t> </a:t>
          </a:r>
          <a:r>
            <a:rPr lang="ro-RO" sz="1600" kern="1200" dirty="0" err="1"/>
            <a:t>en_core_web_sm</a:t>
          </a:r>
          <a:r>
            <a:rPr lang="ro-RO" sz="1600" kern="1200" dirty="0"/>
            <a:t> </a:t>
          </a:r>
          <a:r>
            <a:rPr lang="ro-RO" sz="1600" kern="1200" dirty="0" err="1"/>
            <a:t>pipeline</a:t>
          </a:r>
          <a:r>
            <a:rPr lang="ro-RO" sz="1600" kern="1200" dirty="0"/>
            <a:t> </a:t>
          </a:r>
          <a:r>
            <a:rPr lang="ro-RO" sz="1600" kern="1200" dirty="0" err="1"/>
            <a:t>to</a:t>
          </a:r>
          <a:r>
            <a:rPr lang="ro-RO" sz="1600" kern="1200" dirty="0"/>
            <a:t> </a:t>
          </a:r>
          <a:r>
            <a:rPr lang="ro-RO" sz="1600" kern="1200" dirty="0" err="1"/>
            <a:t>retain</a:t>
          </a:r>
          <a:r>
            <a:rPr lang="ro-RO" sz="1600" kern="1200" dirty="0"/>
            <a:t> </a:t>
          </a:r>
          <a:r>
            <a:rPr lang="ro-RO" sz="1600" kern="1200" dirty="0" err="1"/>
            <a:t>nouns</a:t>
          </a:r>
          <a:r>
            <a:rPr lang="ro-RO" sz="1600" kern="1200" dirty="0"/>
            <a:t>, </a:t>
          </a:r>
          <a:r>
            <a:rPr lang="ro-RO" sz="1600" kern="1200" dirty="0" err="1"/>
            <a:t>adjectives</a:t>
          </a:r>
          <a:r>
            <a:rPr lang="ro-RO" sz="1600" kern="1200" dirty="0"/>
            <a:t>, </a:t>
          </a:r>
          <a:r>
            <a:rPr lang="ro-RO" sz="1600" kern="1200" dirty="0" err="1"/>
            <a:t>and</a:t>
          </a:r>
          <a:r>
            <a:rPr lang="ro-RO" sz="1600" kern="1200" dirty="0"/>
            <a:t> </a:t>
          </a:r>
          <a:r>
            <a:rPr lang="ro-RO" sz="1600" kern="1200" dirty="0" err="1"/>
            <a:t>proper</a:t>
          </a:r>
          <a:r>
            <a:rPr lang="ro-RO" sz="1600" kern="1200" dirty="0"/>
            <a:t> </a:t>
          </a:r>
          <a:r>
            <a:rPr lang="ro-RO" sz="1600" kern="1200" dirty="0" err="1"/>
            <a:t>nouns</a:t>
          </a:r>
          <a:r>
            <a:rPr lang="ro-RO" sz="1600" kern="1200" dirty="0"/>
            <a:t> </a:t>
          </a:r>
          <a:r>
            <a:rPr lang="ro-RO" sz="1600" kern="1200" dirty="0" err="1"/>
            <a:t>while</a:t>
          </a:r>
          <a:r>
            <a:rPr lang="ro-RO" sz="1600" kern="1200" dirty="0"/>
            <a:t> </a:t>
          </a:r>
          <a:r>
            <a:rPr lang="ro-RO" sz="1600" kern="1200" dirty="0" err="1"/>
            <a:t>removing</a:t>
          </a:r>
          <a:r>
            <a:rPr lang="ro-RO" sz="1600" kern="1200" dirty="0"/>
            <a:t> stop </a:t>
          </a:r>
          <a:r>
            <a:rPr lang="ro-RO" sz="1600" kern="1200" dirty="0" err="1"/>
            <a:t>words</a:t>
          </a:r>
          <a:r>
            <a:rPr lang="ro-RO" sz="1600" kern="1200" dirty="0"/>
            <a:t>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1600" kern="1200" dirty="0" err="1"/>
            <a:t>Example</a:t>
          </a:r>
          <a:r>
            <a:rPr lang="ro-RO" sz="1600" kern="1200" dirty="0"/>
            <a:t>: “</a:t>
          </a:r>
          <a:r>
            <a:rPr lang="ro-RO" sz="1600" kern="1200" dirty="0" err="1"/>
            <a:t>Agricultural</a:t>
          </a:r>
          <a:r>
            <a:rPr lang="ro-RO" sz="1600" kern="1200" dirty="0"/>
            <a:t> </a:t>
          </a:r>
          <a:r>
            <a:rPr lang="ro-RO" sz="1600" kern="1200" dirty="0" err="1"/>
            <a:t>Equipment</a:t>
          </a:r>
          <a:r>
            <a:rPr lang="ro-RO" sz="1600" kern="1200" dirty="0"/>
            <a:t> Services” → “</a:t>
          </a:r>
          <a:r>
            <a:rPr lang="ro-RO" sz="1600" kern="1200" dirty="0" err="1"/>
            <a:t>agricultural</a:t>
          </a:r>
          <a:r>
            <a:rPr lang="ro-RO" sz="1600" kern="1200" dirty="0"/>
            <a:t> </a:t>
          </a:r>
          <a:r>
            <a:rPr lang="ro-RO" sz="1600" kern="1200" dirty="0" err="1"/>
            <a:t>equipment</a:t>
          </a:r>
          <a:r>
            <a:rPr lang="ro-RO" sz="1600" kern="1200" dirty="0"/>
            <a:t> service”.</a:t>
          </a:r>
          <a:endParaRPr lang="en-US" sz="1600" kern="1200" dirty="0"/>
        </a:p>
      </dsp:txBody>
      <dsp:txXfrm>
        <a:off x="0" y="633650"/>
        <a:ext cx="11155680" cy="543375"/>
      </dsp:txXfrm>
    </dsp:sp>
    <dsp:sp modelId="{3653364E-E144-4A97-A955-9F95A32CD43C}">
      <dsp:nvSpPr>
        <dsp:cNvPr id="0" name=""/>
        <dsp:cNvSpPr/>
      </dsp:nvSpPr>
      <dsp:spPr>
        <a:xfrm>
          <a:off x="0" y="1177025"/>
          <a:ext cx="11155680" cy="5036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100" b="1" kern="1200" dirty="0"/>
            <a:t>Semantic </a:t>
          </a:r>
          <a:r>
            <a:rPr lang="ro-RO" sz="2100" b="1" kern="1200" dirty="0" err="1"/>
            <a:t>Embedding</a:t>
          </a:r>
          <a:r>
            <a:rPr lang="ro-RO" sz="2100" b="1" kern="1200" dirty="0"/>
            <a:t>:</a:t>
          </a:r>
          <a:endParaRPr lang="en-US" sz="2100" kern="1200" dirty="0"/>
        </a:p>
      </dsp:txBody>
      <dsp:txXfrm>
        <a:off x="24588" y="1201613"/>
        <a:ext cx="11106504" cy="454509"/>
      </dsp:txXfrm>
    </dsp:sp>
    <dsp:sp modelId="{9D55CD82-0754-440D-B23F-C3495B36C61C}">
      <dsp:nvSpPr>
        <dsp:cNvPr id="0" name=""/>
        <dsp:cNvSpPr/>
      </dsp:nvSpPr>
      <dsp:spPr>
        <a:xfrm>
          <a:off x="0" y="1680710"/>
          <a:ext cx="11155680" cy="499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19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o-RO" sz="1600" kern="1200" dirty="0" err="1"/>
            <a:t>Generates</a:t>
          </a:r>
          <a:r>
            <a:rPr lang="ro-RO" sz="1600" kern="1200" dirty="0"/>
            <a:t> 768-dimensional text </a:t>
          </a:r>
          <a:r>
            <a:rPr lang="ro-RO" sz="1600" kern="1200" dirty="0" err="1"/>
            <a:t>embeddings</a:t>
          </a:r>
          <a:r>
            <a:rPr lang="ro-RO" sz="1600" kern="1200" dirty="0"/>
            <a:t> via all-mpnet-base-v2 </a:t>
          </a:r>
          <a:r>
            <a:rPr lang="ro-RO" sz="1600" kern="1200" dirty="0" err="1"/>
            <a:t>SentenceTransformer</a:t>
          </a:r>
          <a:r>
            <a:rPr lang="ro-RO" sz="1600" kern="1200" dirty="0"/>
            <a:t> </a:t>
          </a:r>
          <a:r>
            <a:rPr lang="ro-RO" sz="1600" kern="1200" dirty="0" err="1"/>
            <a:t>to</a:t>
          </a:r>
          <a:r>
            <a:rPr lang="ro-RO" sz="1600" kern="1200" dirty="0"/>
            <a:t> </a:t>
          </a:r>
          <a:r>
            <a:rPr lang="ro-RO" sz="1600" kern="1200" dirty="0" err="1"/>
            <a:t>capture</a:t>
          </a:r>
          <a:r>
            <a:rPr lang="ro-RO" sz="1600" kern="1200" dirty="0"/>
            <a:t> contextual </a:t>
          </a:r>
          <a:r>
            <a:rPr lang="ro-RO" sz="1600" kern="1200" dirty="0" err="1"/>
            <a:t>relationships</a:t>
          </a:r>
          <a:r>
            <a:rPr lang="ro-RO" sz="1600" kern="1200" dirty="0"/>
            <a:t>.</a:t>
          </a:r>
          <a:endParaRPr lang="en-US" sz="1600" kern="1200" dirty="0"/>
        </a:p>
      </dsp:txBody>
      <dsp:txXfrm>
        <a:off x="0" y="1680710"/>
        <a:ext cx="11155680" cy="4999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11358D-8194-45C5-A724-9F2FAC434807}">
      <dsp:nvSpPr>
        <dsp:cNvPr id="0" name=""/>
        <dsp:cNvSpPr/>
      </dsp:nvSpPr>
      <dsp:spPr>
        <a:xfrm>
          <a:off x="0" y="39743"/>
          <a:ext cx="1115568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Approach:</a:t>
          </a:r>
          <a:endParaRPr lang="en-US" sz="3200" kern="1200"/>
        </a:p>
      </dsp:txBody>
      <dsp:txXfrm>
        <a:off x="37467" y="77210"/>
        <a:ext cx="11080746" cy="692586"/>
      </dsp:txXfrm>
    </dsp:sp>
    <dsp:sp modelId="{B2F771D5-F8D8-466A-97CD-B245F2B9D782}">
      <dsp:nvSpPr>
        <dsp:cNvPr id="0" name=""/>
        <dsp:cNvSpPr/>
      </dsp:nvSpPr>
      <dsp:spPr>
        <a:xfrm>
          <a:off x="0" y="807263"/>
          <a:ext cx="11155680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19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Build</a:t>
          </a:r>
          <a:r>
            <a:rPr lang="ro-RO" sz="2500" kern="1200" dirty="0" err="1"/>
            <a:t>ing</a:t>
          </a:r>
          <a:r>
            <a:rPr lang="en-US" sz="2500" kern="1200" dirty="0"/>
            <a:t> a two-stage machine learning pipeline:</a:t>
          </a:r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Category </a:t>
          </a:r>
          <a:r>
            <a:rPr lang="ro-RO" sz="2500" kern="1200" dirty="0" err="1"/>
            <a:t>Assignment</a:t>
          </a:r>
          <a:endParaRPr lang="en-US" sz="2500" kern="1200" dirty="0"/>
        </a:p>
        <a:p>
          <a:pPr marL="457200" lvl="2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Label Prediction</a:t>
          </a:r>
        </a:p>
      </dsp:txBody>
      <dsp:txXfrm>
        <a:off x="0" y="807263"/>
        <a:ext cx="11155680" cy="1291680"/>
      </dsp:txXfrm>
    </dsp:sp>
    <dsp:sp modelId="{31CCF26C-24A7-497C-8CD5-A5BD34FB83F1}">
      <dsp:nvSpPr>
        <dsp:cNvPr id="0" name=""/>
        <dsp:cNvSpPr/>
      </dsp:nvSpPr>
      <dsp:spPr>
        <a:xfrm>
          <a:off x="0" y="2098944"/>
          <a:ext cx="1115568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Key Features:</a:t>
          </a:r>
          <a:endParaRPr lang="en-US" sz="3200" kern="1200"/>
        </a:p>
      </dsp:txBody>
      <dsp:txXfrm>
        <a:off x="37467" y="2136411"/>
        <a:ext cx="11080746" cy="692586"/>
      </dsp:txXfrm>
    </dsp:sp>
    <dsp:sp modelId="{73AA2F79-4658-4A3A-B65A-0018B1C34907}">
      <dsp:nvSpPr>
        <dsp:cNvPr id="0" name=""/>
        <dsp:cNvSpPr/>
      </dsp:nvSpPr>
      <dsp:spPr>
        <a:xfrm>
          <a:off x="0" y="2866464"/>
          <a:ext cx="1115568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193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Advanced text </a:t>
          </a:r>
          <a:r>
            <a:rPr lang="en-US" sz="2500" kern="1200" dirty="0" err="1"/>
            <a:t>preprocessin</a:t>
          </a:r>
          <a:r>
            <a:rPr lang="ro-RO" sz="2500" kern="1200" dirty="0"/>
            <a:t>g.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 dirty="0"/>
            <a:t>Category-specific models for improved accuracy.</a:t>
          </a:r>
        </a:p>
      </dsp:txBody>
      <dsp:txXfrm>
        <a:off x="0" y="2866464"/>
        <a:ext cx="11155680" cy="861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93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2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8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46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9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5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63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00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8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7136C620-BCCC-0D5A-7C85-E2AE8B8457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1573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u 1">
            <a:extLst>
              <a:ext uri="{FF2B5EF4-FFF2-40B4-BE49-F238E27FC236}">
                <a16:creationId xmlns:a16="http://schemas.microsoft.com/office/drawing/2014/main" id="{7DCE2BC3-4418-7868-E212-5AD7469B0C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r>
              <a:rPr lang="ro-RO" sz="6000">
                <a:solidFill>
                  <a:srgbClr val="FFFFFF"/>
                </a:solidFill>
              </a:rPr>
              <a:t>Company classifier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DD87126-1776-BE06-A696-DF164D7A7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endParaRPr lang="ro-RO" sz="2400" dirty="0">
              <a:solidFill>
                <a:srgbClr val="FFFFFF"/>
              </a:solidFill>
            </a:endParaRPr>
          </a:p>
        </p:txBody>
      </p:sp>
      <p:sp>
        <p:nvSpPr>
          <p:cNvPr id="27" name="Rectangle 2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54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8C86EB7-0A32-3FE9-EAA9-1155EFB4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Results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Performance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69E277C-4650-5163-60CB-B62D40B0F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2025445"/>
            <a:ext cx="11161776" cy="43204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inaccuracies in the results stem from the initial category assignment, while others arise during the label prediction phase. It is possible that using a different similarity method—rather than cosine similarity—could yield better results for a dataset of this scale. </a:t>
            </a:r>
            <a:endParaRPr lang="ro-RO" dirty="0"/>
          </a:p>
          <a:p>
            <a:r>
              <a:rPr lang="en-US" dirty="0"/>
              <a:t>Nevertheless, the step-based approach I implemented offers rapid performance, which is crucial for processing such a large volume of data. Had I opted to assign labels directly to companies without this structured, stepwise process, the computational cost and execution time would have been substantially higher.</a:t>
            </a:r>
            <a:endParaRPr lang="ro-RO" dirty="0"/>
          </a:p>
          <a:p>
            <a:r>
              <a:rPr lang="en-US" dirty="0"/>
              <a:t>I have also tried to predict the insurance category for each company instead of clustering the companies and then assigning a category, but the execution time was higher and the results were not really good.</a:t>
            </a:r>
            <a:endParaRPr lang="ro-RO" dirty="0"/>
          </a:p>
          <a:p>
            <a:r>
              <a:rPr lang="en-US" dirty="0"/>
              <a:t>I am certain that a bigger number of clusters would have been more appropriate for this large dataset, but the whole point of this solution was </a:t>
            </a:r>
            <a:r>
              <a:rPr lang="ro-RO" dirty="0" err="1"/>
              <a:t>having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en-US" dirty="0"/>
              <a:t> same number of clusters for both the companies and the insurance datasets. This constraint, while necessary for the matching process, likely contributed to the suboptimal clustering performance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076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D716258-8A1C-1BCD-73E6-1BD9F729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err="1"/>
              <a:t>Summary</a:t>
            </a:r>
            <a:endParaRPr lang="ro-RO" dirty="0"/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88F79E4C-A871-A062-41ED-2B4068928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984275"/>
              </p:ext>
            </p:extLst>
          </p:nvPr>
        </p:nvGraphicFramePr>
        <p:xfrm>
          <a:off x="521208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7258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5A8354AA-FB5F-9D2C-C12F-B7EC9A71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o-RO" sz="3600" dirty="0" err="1"/>
              <a:t>Phase</a:t>
            </a:r>
            <a:r>
              <a:rPr lang="ro-RO" sz="3600" dirty="0"/>
              <a:t> 1: </a:t>
            </a:r>
            <a:r>
              <a:rPr lang="en-US" sz="3600" b="1" dirty="0"/>
              <a:t>Categorizing Insurance Taxonomy Data</a:t>
            </a:r>
            <a:br>
              <a:rPr lang="en-US" sz="3700" dirty="0"/>
            </a:br>
            <a:endParaRPr lang="ro-RO" sz="3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438202DD-A246-84C9-E452-F2B5FC6B59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334992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8671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18A5CD4-67E0-0AA5-6EBB-463B061C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693076"/>
          </a:xfrm>
        </p:spPr>
        <p:txBody>
          <a:bodyPr>
            <a:normAutofit/>
          </a:bodyPr>
          <a:lstStyle/>
          <a:p>
            <a:r>
              <a:rPr lang="ro-RO" sz="3200" b="1" dirty="0"/>
              <a:t>1. Data </a:t>
            </a:r>
            <a:r>
              <a:rPr lang="ro-RO" sz="3200" b="1" dirty="0" err="1"/>
              <a:t>Preprocessing</a:t>
            </a:r>
            <a:r>
              <a:rPr lang="ro-RO" sz="3200" b="1" dirty="0"/>
              <a:t> &amp; NLP</a:t>
            </a:r>
            <a:endParaRPr lang="ro-RO" sz="3200" dirty="0"/>
          </a:p>
        </p:txBody>
      </p:sp>
      <p:graphicFrame>
        <p:nvGraphicFramePr>
          <p:cNvPr id="12" name="Substituent conținut 2">
            <a:extLst>
              <a:ext uri="{FF2B5EF4-FFF2-40B4-BE49-F238E27FC236}">
                <a16:creationId xmlns:a16="http://schemas.microsoft.com/office/drawing/2014/main" id="{050DD866-BE83-D2FD-F5C8-BCC501538F2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9016" y="1671484"/>
          <a:ext cx="11155680" cy="2310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itlu 1">
            <a:extLst>
              <a:ext uri="{FF2B5EF4-FFF2-40B4-BE49-F238E27FC236}">
                <a16:creationId xmlns:a16="http://schemas.microsoft.com/office/drawing/2014/main" id="{1D2447CB-AF2B-D1B9-E5EB-6A665E32BF31}"/>
              </a:ext>
            </a:extLst>
          </p:cNvPr>
          <p:cNvSpPr txBox="1">
            <a:spLocks/>
          </p:cNvSpPr>
          <p:nvPr/>
        </p:nvSpPr>
        <p:spPr>
          <a:xfrm>
            <a:off x="521208" y="4493440"/>
            <a:ext cx="11155680" cy="69307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200" dirty="0"/>
              <a:t>2. </a:t>
            </a:r>
            <a:r>
              <a:rPr lang="ro-RO" sz="3200" dirty="0" err="1"/>
              <a:t>Dimensionality</a:t>
            </a:r>
            <a:r>
              <a:rPr lang="ro-RO" sz="3200" dirty="0"/>
              <a:t> </a:t>
            </a:r>
            <a:r>
              <a:rPr lang="ro-RO" sz="3200" dirty="0" err="1"/>
              <a:t>Reduction</a:t>
            </a:r>
            <a:endParaRPr lang="ro-RO" sz="3200" dirty="0"/>
          </a:p>
        </p:txBody>
      </p:sp>
      <p:sp>
        <p:nvSpPr>
          <p:cNvPr id="10" name="Substituent conținut 2">
            <a:extLst>
              <a:ext uri="{FF2B5EF4-FFF2-40B4-BE49-F238E27FC236}">
                <a16:creationId xmlns:a16="http://schemas.microsoft.com/office/drawing/2014/main" id="{9F64D325-13F9-266B-40D2-FC1722350B65}"/>
              </a:ext>
            </a:extLst>
          </p:cNvPr>
          <p:cNvSpPr txBox="1">
            <a:spLocks/>
          </p:cNvSpPr>
          <p:nvPr/>
        </p:nvSpPr>
        <p:spPr>
          <a:xfrm>
            <a:off x="518160" y="5186516"/>
            <a:ext cx="11155680" cy="986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Applies </a:t>
            </a:r>
            <a:r>
              <a:rPr lang="en-US" b="1" dirty="0"/>
              <a:t>UMAP</a:t>
            </a:r>
            <a:r>
              <a:rPr lang="en-US" dirty="0"/>
              <a:t> (5 components) to compress embeddings while preserving semantic structure (random state fixed for reproducibility).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58074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C513A90-38F2-4608-272D-E5AB10EF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634082"/>
          </a:xfrm>
        </p:spPr>
        <p:txBody>
          <a:bodyPr>
            <a:normAutofit/>
          </a:bodyPr>
          <a:lstStyle/>
          <a:p>
            <a:r>
              <a:rPr lang="ro-RO" sz="3200" b="1" dirty="0"/>
              <a:t>3. K-</a:t>
            </a:r>
            <a:r>
              <a:rPr lang="ro-RO" sz="3200" b="1" dirty="0" err="1"/>
              <a:t>Means</a:t>
            </a:r>
            <a:r>
              <a:rPr lang="ro-RO" sz="3200" b="1" dirty="0"/>
              <a:t> </a:t>
            </a:r>
            <a:r>
              <a:rPr lang="ro-RO" sz="3200" b="1" dirty="0" err="1"/>
              <a:t>Clustering</a:t>
            </a:r>
            <a:endParaRPr lang="ro-RO" sz="3200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FF17794-3DD0-247A-833A-3D4D6AF77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1882913"/>
            <a:ext cx="11155680" cy="183794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o-RO" dirty="0" err="1"/>
              <a:t>Grouping</a:t>
            </a:r>
            <a:r>
              <a:rPr lang="ro-RO" dirty="0"/>
              <a:t> </a:t>
            </a:r>
            <a:r>
              <a:rPr lang="ro-RO" dirty="0" err="1"/>
              <a:t>labels</a:t>
            </a:r>
            <a:r>
              <a:rPr lang="ro-RO" dirty="0"/>
              <a:t> </a:t>
            </a:r>
            <a:r>
              <a:rPr lang="ro-RO" dirty="0" err="1"/>
              <a:t>into</a:t>
            </a:r>
            <a:r>
              <a:rPr lang="ro-RO" dirty="0"/>
              <a:t> </a:t>
            </a:r>
            <a:r>
              <a:rPr lang="ro-RO" b="1" dirty="0"/>
              <a:t>40 </a:t>
            </a:r>
            <a:r>
              <a:rPr lang="ro-RO" b="1" dirty="0" err="1"/>
              <a:t>clusters</a:t>
            </a:r>
            <a:r>
              <a:rPr lang="ro-RO" b="1" dirty="0"/>
              <a:t> </a:t>
            </a:r>
            <a:r>
              <a:rPr lang="ro-RO" dirty="0" err="1"/>
              <a:t>using</a:t>
            </a:r>
            <a:r>
              <a:rPr lang="ro-RO" dirty="0"/>
              <a:t> </a:t>
            </a:r>
            <a:r>
              <a:rPr lang="ro-RO" dirty="0" err="1"/>
              <a:t>KMeans</a:t>
            </a:r>
            <a:r>
              <a:rPr lang="ro-RO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 err="1"/>
              <a:t>Redistributing</a:t>
            </a:r>
            <a:r>
              <a:rPr lang="ro-RO" dirty="0"/>
              <a:t> </a:t>
            </a:r>
            <a:r>
              <a:rPr lang="ro-RO" dirty="0" err="1"/>
              <a:t>inaccurate</a:t>
            </a:r>
            <a:r>
              <a:rPr lang="ro-RO" dirty="0"/>
              <a:t> </a:t>
            </a:r>
            <a:r>
              <a:rPr lang="ro-RO" dirty="0" err="1"/>
              <a:t>labels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a </a:t>
            </a:r>
            <a:r>
              <a:rPr lang="ro-RO" dirty="0" err="1"/>
              <a:t>new</a:t>
            </a:r>
            <a:r>
              <a:rPr lang="ro-RO" dirty="0"/>
              <a:t> cluster.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o-RO" dirty="0" err="1"/>
              <a:t>Validation</a:t>
            </a:r>
            <a:r>
              <a:rPr lang="ro-RO" dirty="0"/>
              <a:t> </a:t>
            </a:r>
            <a:r>
              <a:rPr lang="ro-RO" dirty="0" err="1"/>
              <a:t>Metrics</a:t>
            </a:r>
            <a:r>
              <a:rPr lang="ro-RO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dirty="0"/>
              <a:t>Silhouette </a:t>
            </a:r>
            <a:r>
              <a:rPr lang="ro-RO" dirty="0" err="1"/>
              <a:t>Score</a:t>
            </a:r>
            <a:r>
              <a:rPr lang="ro-RO" dirty="0"/>
              <a:t>: </a:t>
            </a:r>
            <a:r>
              <a:rPr lang="ro-RO" b="1" dirty="0"/>
              <a:t>0.62</a:t>
            </a:r>
            <a:r>
              <a:rPr lang="ro-RO" dirty="0"/>
              <a:t> (</a:t>
            </a:r>
            <a:r>
              <a:rPr lang="ro-RO" dirty="0" err="1"/>
              <a:t>strong</a:t>
            </a:r>
            <a:r>
              <a:rPr lang="ro-RO" dirty="0"/>
              <a:t> cluster </a:t>
            </a:r>
            <a:r>
              <a:rPr lang="ro-RO" dirty="0" err="1"/>
              <a:t>cohesion</a:t>
            </a:r>
            <a:r>
              <a:rPr lang="ro-RO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o-RO" dirty="0"/>
              <a:t>Davies-</a:t>
            </a:r>
            <a:r>
              <a:rPr lang="ro-RO" dirty="0" err="1"/>
              <a:t>Bouldin</a:t>
            </a:r>
            <a:r>
              <a:rPr lang="ro-RO" dirty="0"/>
              <a:t> Index: </a:t>
            </a:r>
            <a:r>
              <a:rPr lang="ro-RO" b="1" dirty="0"/>
              <a:t>0.48</a:t>
            </a:r>
            <a:r>
              <a:rPr lang="ro-RO" dirty="0"/>
              <a:t> (</a:t>
            </a:r>
            <a:r>
              <a:rPr lang="ro-RO" dirty="0" err="1"/>
              <a:t>excellent</a:t>
            </a:r>
            <a:r>
              <a:rPr lang="ro-RO" dirty="0"/>
              <a:t> inter-cluster </a:t>
            </a:r>
            <a:r>
              <a:rPr lang="ro-RO" dirty="0" err="1"/>
              <a:t>separation</a:t>
            </a:r>
            <a:r>
              <a:rPr lang="ro-RO" dirty="0"/>
              <a:t>).</a:t>
            </a:r>
          </a:p>
          <a:p>
            <a:endParaRPr lang="ro-RO" dirty="0"/>
          </a:p>
        </p:txBody>
      </p:sp>
      <p:sp>
        <p:nvSpPr>
          <p:cNvPr id="4" name="Titlu 1">
            <a:extLst>
              <a:ext uri="{FF2B5EF4-FFF2-40B4-BE49-F238E27FC236}">
                <a16:creationId xmlns:a16="http://schemas.microsoft.com/office/drawing/2014/main" id="{FDA09F12-244F-3DFF-A3F9-015180BED0AD}"/>
              </a:ext>
            </a:extLst>
          </p:cNvPr>
          <p:cNvSpPr txBox="1">
            <a:spLocks/>
          </p:cNvSpPr>
          <p:nvPr/>
        </p:nvSpPr>
        <p:spPr>
          <a:xfrm>
            <a:off x="518160" y="3792081"/>
            <a:ext cx="11155680" cy="6340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sz="3200" dirty="0"/>
              <a:t>4. Manual </a:t>
            </a:r>
            <a:r>
              <a:rPr lang="ro-RO" sz="3200" dirty="0" err="1"/>
              <a:t>Category</a:t>
            </a:r>
            <a:r>
              <a:rPr lang="ro-RO" sz="3200" dirty="0"/>
              <a:t> </a:t>
            </a:r>
            <a:r>
              <a:rPr lang="ro-RO" sz="3200" dirty="0" err="1"/>
              <a:t>Mapping</a:t>
            </a:r>
            <a:endParaRPr lang="ro-RO" sz="3200" dirty="0"/>
          </a:p>
        </p:txBody>
      </p:sp>
      <p:sp>
        <p:nvSpPr>
          <p:cNvPr id="5" name="Substituent conținut 2">
            <a:extLst>
              <a:ext uri="{FF2B5EF4-FFF2-40B4-BE49-F238E27FC236}">
                <a16:creationId xmlns:a16="http://schemas.microsoft.com/office/drawing/2014/main" id="{F4E133D9-7068-6A47-EF21-6B54865C8B90}"/>
              </a:ext>
            </a:extLst>
          </p:cNvPr>
          <p:cNvSpPr txBox="1">
            <a:spLocks/>
          </p:cNvSpPr>
          <p:nvPr/>
        </p:nvSpPr>
        <p:spPr>
          <a:xfrm>
            <a:off x="518160" y="4497386"/>
            <a:ext cx="11155680" cy="1837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Assign</a:t>
            </a:r>
            <a:r>
              <a:rPr lang="ro-RO" dirty="0" err="1"/>
              <a:t>ing</a:t>
            </a:r>
            <a:r>
              <a:rPr lang="en-US" dirty="0"/>
              <a:t> category names (e.g., “Fire Protection Services”) to clusters by analyzing label groupings.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9644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24BE11-93D1-A708-2857-4DF54EEF6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211040-E32F-B3C2-96FF-9535E99BC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80C628AE-13C7-7E97-FDD3-B7AFEA07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o-RO" sz="3700" dirty="0" err="1"/>
              <a:t>Phase</a:t>
            </a:r>
            <a:r>
              <a:rPr lang="ro-RO" sz="3700" dirty="0"/>
              <a:t> 2: </a:t>
            </a:r>
            <a:r>
              <a:rPr lang="ro-RO" sz="3700" dirty="0" err="1"/>
              <a:t>Hierarchical</a:t>
            </a:r>
            <a:r>
              <a:rPr lang="ro-RO" sz="3700" dirty="0"/>
              <a:t> </a:t>
            </a:r>
            <a:r>
              <a:rPr lang="ro-RO" sz="3700" dirty="0" err="1"/>
              <a:t>Classification</a:t>
            </a:r>
            <a:r>
              <a:rPr lang="ro-RO" sz="3700" dirty="0"/>
              <a:t> </a:t>
            </a:r>
            <a:r>
              <a:rPr lang="ro-RO" sz="3700" dirty="0" err="1"/>
              <a:t>Pipeline</a:t>
            </a:r>
            <a:endParaRPr lang="ro-RO" sz="3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931EA6-DA5B-4C09-7BBE-7093D093B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Substituent conținut 3">
            <a:extLst>
              <a:ext uri="{FF2B5EF4-FFF2-40B4-BE49-F238E27FC236}">
                <a16:creationId xmlns:a16="http://schemas.microsoft.com/office/drawing/2014/main" id="{96DEB4B9-053E-0AE4-4918-028CBEC0B8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86943"/>
              </p:ext>
            </p:extLst>
          </p:nvPr>
        </p:nvGraphicFramePr>
        <p:xfrm>
          <a:off x="521208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1135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2B055F4-EE9E-9FF9-B50A-53629473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ro-RO" b="1"/>
              <a:t>Text Preprocessing</a:t>
            </a:r>
            <a:br>
              <a:rPr lang="ro-RO" b="1"/>
            </a:br>
            <a:endParaRPr lang="ro-RO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Substituent conținut 3">
            <a:extLst>
              <a:ext uri="{FF2B5EF4-FFF2-40B4-BE49-F238E27FC236}">
                <a16:creationId xmlns:a16="http://schemas.microsoft.com/office/drawing/2014/main" id="{4E0534AD-B314-5C1D-0292-951811598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5680" cy="3767328"/>
          </a:xfrm>
        </p:spPr>
        <p:txBody>
          <a:bodyPr>
            <a:normAutofit/>
          </a:bodyPr>
          <a:lstStyle/>
          <a:p>
            <a:r>
              <a:rPr lang="ro-RO" dirty="0" err="1"/>
              <a:t>Combining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most</a:t>
            </a:r>
            <a:r>
              <a:rPr lang="ro-RO" dirty="0"/>
              <a:t> relevant </a:t>
            </a:r>
            <a:r>
              <a:rPr lang="ro-RO" dirty="0" err="1"/>
              <a:t>columns</a:t>
            </a:r>
            <a:r>
              <a:rPr lang="ro-RO" dirty="0"/>
              <a:t> (business-</a:t>
            </a:r>
            <a:r>
              <a:rPr lang="ro-RO" dirty="0" err="1"/>
              <a:t>tags</a:t>
            </a:r>
            <a:r>
              <a:rPr lang="ro-RO" dirty="0"/>
              <a:t>, </a:t>
            </a:r>
            <a:r>
              <a:rPr lang="ro-RO" dirty="0" err="1"/>
              <a:t>niche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category</a:t>
            </a:r>
            <a:r>
              <a:rPr lang="ro-RO" dirty="0"/>
              <a:t>).</a:t>
            </a:r>
          </a:p>
          <a:p>
            <a:r>
              <a:rPr lang="ro-RO" dirty="0" err="1"/>
              <a:t>Processing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combined</a:t>
            </a:r>
            <a:r>
              <a:rPr lang="ro-RO" dirty="0"/>
              <a:t> text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type</a:t>
            </a:r>
            <a:r>
              <a:rPr lang="ro-RO" dirty="0"/>
              <a:t> </a:t>
            </a:r>
            <a:r>
              <a:rPr lang="ro-RO" dirty="0" err="1"/>
              <a:t>handling</a:t>
            </a:r>
            <a:r>
              <a:rPr lang="ro-RO" dirty="0"/>
              <a:t>, </a:t>
            </a:r>
            <a:r>
              <a:rPr lang="ro-RO" dirty="0" err="1"/>
              <a:t>lowercasing</a:t>
            </a:r>
            <a:r>
              <a:rPr lang="ro-RO" dirty="0"/>
              <a:t>, </a:t>
            </a:r>
            <a:r>
              <a:rPr lang="ro-RO" dirty="0" err="1"/>
              <a:t>tokenization</a:t>
            </a:r>
            <a:r>
              <a:rPr lang="ro-RO" dirty="0"/>
              <a:t>, </a:t>
            </a:r>
            <a:r>
              <a:rPr lang="ro-RO" dirty="0" err="1"/>
              <a:t>stopword</a:t>
            </a:r>
            <a:r>
              <a:rPr lang="ro-RO" dirty="0"/>
              <a:t> </a:t>
            </a:r>
            <a:r>
              <a:rPr lang="ro-RO" dirty="0" err="1"/>
              <a:t>removal</a:t>
            </a:r>
            <a:r>
              <a:rPr lang="ro-RO" dirty="0"/>
              <a:t>, </a:t>
            </a:r>
            <a:r>
              <a:rPr lang="ro-RO" dirty="0" err="1"/>
              <a:t>lemmatization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removing</a:t>
            </a:r>
            <a:r>
              <a:rPr lang="ro-RO" dirty="0"/>
              <a:t> non-</a:t>
            </a:r>
            <a:r>
              <a:rPr lang="ro-RO" dirty="0" err="1"/>
              <a:t>alphanumeric</a:t>
            </a:r>
            <a:r>
              <a:rPr lang="ro-RO" dirty="0"/>
              <a:t> </a:t>
            </a:r>
            <a:r>
              <a:rPr lang="ro-RO" dirty="0" err="1"/>
              <a:t>tokens</a:t>
            </a:r>
            <a:r>
              <a:rPr lang="ro-RO" dirty="0"/>
              <a:t>.</a:t>
            </a:r>
          </a:p>
          <a:p>
            <a:r>
              <a:rPr lang="ro-RO" dirty="0" err="1"/>
              <a:t>Recombining</a:t>
            </a:r>
            <a:r>
              <a:rPr lang="ro-RO" dirty="0"/>
              <a:t> </a:t>
            </a:r>
            <a:r>
              <a:rPr lang="ro-RO" dirty="0" err="1"/>
              <a:t>tokens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775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5F5B9C1C-D49E-0E74-0B1D-119FB3DF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ro-RO" b="1" dirty="0" err="1"/>
              <a:t>Category</a:t>
            </a:r>
            <a:r>
              <a:rPr lang="ro-RO" b="1" dirty="0"/>
              <a:t> </a:t>
            </a:r>
            <a:r>
              <a:rPr lang="ro-RO" b="1" dirty="0" err="1"/>
              <a:t>Assignment</a:t>
            </a:r>
            <a:br>
              <a:rPr lang="ro-RO" b="1" dirty="0"/>
            </a:br>
            <a:endParaRPr lang="ro-RO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E42C587-21C9-37DA-E8DA-9D05E5D7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5680" cy="3767328"/>
          </a:xfrm>
        </p:spPr>
        <p:txBody>
          <a:bodyPr>
            <a:normAutofit/>
          </a:bodyPr>
          <a:lstStyle/>
          <a:p>
            <a:r>
              <a:rPr lang="ro-RO" b="1" dirty="0" err="1"/>
              <a:t>Clustering</a:t>
            </a:r>
            <a:r>
              <a:rPr lang="ro-RO" b="1" dirty="0"/>
              <a:t> </a:t>
            </a:r>
            <a:r>
              <a:rPr lang="ro-RO" b="1" dirty="0" err="1"/>
              <a:t>using</a:t>
            </a:r>
            <a:r>
              <a:rPr lang="ro-RO" b="1" dirty="0"/>
              <a:t> K-</a:t>
            </a:r>
            <a:r>
              <a:rPr lang="ro-RO" b="1" dirty="0" err="1"/>
              <a:t>Means</a:t>
            </a:r>
            <a:r>
              <a:rPr lang="ro-RO" dirty="0"/>
              <a:t>,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number</a:t>
            </a:r>
            <a:r>
              <a:rPr lang="ro-RO" dirty="0"/>
              <a:t> of </a:t>
            </a:r>
            <a:r>
              <a:rPr lang="ro-RO" dirty="0" err="1"/>
              <a:t>clusters</a:t>
            </a:r>
            <a:r>
              <a:rPr lang="ro-RO" dirty="0"/>
              <a:t> </a:t>
            </a:r>
            <a:r>
              <a:rPr lang="ro-RO" dirty="0" err="1"/>
              <a:t>equal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number</a:t>
            </a:r>
            <a:r>
              <a:rPr lang="ro-RO" dirty="0"/>
              <a:t> of </a:t>
            </a:r>
            <a:r>
              <a:rPr lang="ro-RO" dirty="0" err="1"/>
              <a:t>categories</a:t>
            </a:r>
            <a:r>
              <a:rPr lang="ro-RO" dirty="0"/>
              <a:t> </a:t>
            </a:r>
            <a:r>
              <a:rPr lang="ro-RO" dirty="0" err="1"/>
              <a:t>determined</a:t>
            </a:r>
            <a:r>
              <a:rPr lang="ro-RO" dirty="0"/>
              <a:t> for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insurance_labels</a:t>
            </a:r>
            <a:r>
              <a:rPr lang="ro-RO" dirty="0"/>
              <a:t> </a:t>
            </a:r>
            <a:r>
              <a:rPr lang="ro-RO" dirty="0" err="1"/>
              <a:t>dataset</a:t>
            </a:r>
            <a:r>
              <a:rPr lang="ro-RO" dirty="0"/>
              <a:t>.</a:t>
            </a:r>
          </a:p>
          <a:p>
            <a:r>
              <a:rPr lang="ro-RO" b="1" dirty="0"/>
              <a:t>Manual Insurance </a:t>
            </a:r>
            <a:r>
              <a:rPr lang="ro-RO" b="1" dirty="0" err="1"/>
              <a:t>Category</a:t>
            </a:r>
            <a:r>
              <a:rPr lang="ro-RO" b="1" dirty="0"/>
              <a:t> </a:t>
            </a:r>
            <a:r>
              <a:rPr lang="ro-RO" b="1" dirty="0" err="1"/>
              <a:t>Assignment</a:t>
            </a:r>
            <a:r>
              <a:rPr lang="ro-RO" dirty="0"/>
              <a:t>, </a:t>
            </a:r>
            <a:r>
              <a:rPr lang="ro-RO" dirty="0" err="1"/>
              <a:t>using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categories</a:t>
            </a:r>
            <a:r>
              <a:rPr lang="ro-RO" dirty="0"/>
              <a:t> </a:t>
            </a:r>
            <a:r>
              <a:rPr lang="ro-RO" dirty="0" err="1"/>
              <a:t>determined</a:t>
            </a:r>
            <a:r>
              <a:rPr lang="ro-RO" dirty="0"/>
              <a:t> for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insurance_labels</a:t>
            </a:r>
            <a:r>
              <a:rPr lang="ro-RO" dirty="0"/>
              <a:t> </a:t>
            </a:r>
            <a:r>
              <a:rPr lang="ro-RO" dirty="0" err="1"/>
              <a:t>dataset</a:t>
            </a:r>
            <a:r>
              <a:rPr lang="ro-RO" dirty="0"/>
              <a:t>.</a:t>
            </a:r>
          </a:p>
          <a:p>
            <a:r>
              <a:rPr lang="ro-RO" b="1" dirty="0" err="1"/>
              <a:t>Redistribution</a:t>
            </a:r>
            <a:r>
              <a:rPr lang="ro-RO" b="1" dirty="0"/>
              <a:t> of </a:t>
            </a:r>
            <a:r>
              <a:rPr lang="ro-RO" b="1" dirty="0" err="1"/>
              <a:t>large</a:t>
            </a:r>
            <a:r>
              <a:rPr lang="ro-RO" b="1" dirty="0"/>
              <a:t> </a:t>
            </a:r>
            <a:r>
              <a:rPr lang="ro-RO" b="1" dirty="0" err="1"/>
              <a:t>clusters</a:t>
            </a:r>
            <a:r>
              <a:rPr lang="ro-RO" b="1" dirty="0"/>
              <a:t> </a:t>
            </a:r>
            <a:r>
              <a:rPr lang="ro-RO" dirty="0"/>
              <a:t>(e.g. cluster 26 </a:t>
            </a:r>
            <a:r>
              <a:rPr lang="ro-RO" dirty="0" err="1"/>
              <a:t>with</a:t>
            </a:r>
            <a:r>
              <a:rPr lang="ro-RO" dirty="0"/>
              <a:t> 2016 </a:t>
            </a:r>
            <a:r>
              <a:rPr lang="ro-RO" dirty="0" err="1"/>
              <a:t>rows</a:t>
            </a:r>
            <a:r>
              <a:rPr lang="ro-RO" dirty="0"/>
              <a:t>)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splitting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redistributing</a:t>
            </a:r>
            <a:r>
              <a:rPr lang="ro-RO" dirty="0"/>
              <a:t> data.  </a:t>
            </a:r>
          </a:p>
        </p:txBody>
      </p:sp>
    </p:spTree>
    <p:extLst>
      <p:ext uri="{BB962C8B-B14F-4D97-AF65-F5344CB8AC3E}">
        <p14:creationId xmlns:p14="http://schemas.microsoft.com/office/powerpoint/2010/main" val="269697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7A737C6-587C-6730-7058-82D0EB18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ro-RO" b="1" dirty="0" err="1"/>
              <a:t>Label</a:t>
            </a:r>
            <a:r>
              <a:rPr lang="ro-RO" b="1" dirty="0"/>
              <a:t> </a:t>
            </a:r>
            <a:r>
              <a:rPr lang="ro-RO" b="1" dirty="0" err="1"/>
              <a:t>Prediction</a:t>
            </a:r>
            <a:br>
              <a:rPr lang="ro-RO" b="1" dirty="0"/>
            </a:br>
            <a:endParaRPr lang="ro-RO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EECE0AB-69AF-A0CD-E134-2ABD14D12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11155680" cy="37673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Model:</a:t>
            </a:r>
            <a:r>
              <a:rPr lang="ro-RO" dirty="0"/>
              <a:t> </a:t>
            </a:r>
            <a:r>
              <a:rPr lang="ro-RO" b="1" dirty="0" err="1"/>
              <a:t>Sentence</a:t>
            </a:r>
            <a:r>
              <a:rPr lang="ro-RO" b="1" dirty="0"/>
              <a:t>-BERT (SBERT) - </a:t>
            </a:r>
            <a:r>
              <a:rPr lang="en-US" dirty="0"/>
              <a:t>Captur</a:t>
            </a:r>
            <a:r>
              <a:rPr lang="ro-RO" dirty="0" err="1"/>
              <a:t>ing</a:t>
            </a:r>
            <a:r>
              <a:rPr lang="en-US" dirty="0"/>
              <a:t> the meaning of text beyond simple keyword matching</a:t>
            </a:r>
            <a:r>
              <a:rPr lang="ro-RO" dirty="0"/>
              <a:t>.</a:t>
            </a:r>
            <a:endParaRPr lang="ro-RO"/>
          </a:p>
          <a:p>
            <a:pPr>
              <a:buFont typeface="Arial" panose="020B0604020202020204" pitchFamily="34" charset="0"/>
              <a:buChar char="•"/>
            </a:pPr>
            <a:r>
              <a:rPr lang="ro-RO" b="1" dirty="0" err="1"/>
              <a:t>Filtering</a:t>
            </a:r>
            <a:r>
              <a:rPr lang="ro-RO" b="1" dirty="0"/>
              <a:t> </a:t>
            </a:r>
            <a:r>
              <a:rPr lang="ro-RO" b="1" dirty="0" err="1"/>
              <a:t>by</a:t>
            </a:r>
            <a:r>
              <a:rPr lang="ro-RO" b="1" dirty="0"/>
              <a:t> </a:t>
            </a:r>
            <a:r>
              <a:rPr lang="ro-RO" b="1" dirty="0" err="1"/>
              <a:t>category</a:t>
            </a:r>
            <a:r>
              <a:rPr lang="ro-RO" b="1" dirty="0"/>
              <a:t> - </a:t>
            </a:r>
            <a:r>
              <a:rPr lang="ro-RO" dirty="0" err="1"/>
              <a:t>Filtering</a:t>
            </a:r>
            <a:r>
              <a:rPr lang="ro-RO" dirty="0"/>
              <a:t> </a:t>
            </a:r>
            <a:r>
              <a:rPr lang="en-US" dirty="0"/>
              <a:t>the insurance labels to only those with the </a:t>
            </a:r>
            <a:r>
              <a:rPr lang="ro-RO" dirty="0"/>
              <a:t>same </a:t>
            </a:r>
            <a:r>
              <a:rPr lang="en-US" dirty="0" err="1"/>
              <a:t>insurance_category</a:t>
            </a:r>
            <a:r>
              <a:rPr lang="ro-RO" dirty="0"/>
              <a:t>.</a:t>
            </a:r>
            <a:endParaRPr lang="ro-RO"/>
          </a:p>
          <a:p>
            <a:pPr>
              <a:buFont typeface="Arial" panose="020B0604020202020204" pitchFamily="34" charset="0"/>
              <a:buChar char="•"/>
            </a:pPr>
            <a:r>
              <a:rPr lang="ro-RO" b="1" dirty="0" err="1"/>
              <a:t>Embedding</a:t>
            </a:r>
            <a:r>
              <a:rPr lang="ro-RO" b="1" dirty="0"/>
              <a:t> </a:t>
            </a:r>
            <a:r>
              <a:rPr lang="ro-RO" b="1" dirty="0" err="1"/>
              <a:t>generation</a:t>
            </a:r>
            <a:r>
              <a:rPr lang="ro-RO" b="1" dirty="0"/>
              <a:t> – </a:t>
            </a:r>
            <a:r>
              <a:rPr lang="ro-RO" dirty="0" err="1"/>
              <a:t>Creating</a:t>
            </a:r>
            <a:r>
              <a:rPr lang="ro-RO" dirty="0"/>
              <a:t> a vector </a:t>
            </a:r>
            <a:r>
              <a:rPr lang="ro-RO" dirty="0" err="1"/>
              <a:t>representation</a:t>
            </a:r>
            <a:r>
              <a:rPr lang="ro-RO" dirty="0"/>
              <a:t> for </a:t>
            </a:r>
            <a:r>
              <a:rPr lang="ro-RO" dirty="0" err="1"/>
              <a:t>both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company’s</a:t>
            </a:r>
            <a:r>
              <a:rPr lang="ro-RO" dirty="0"/>
              <a:t> </a:t>
            </a:r>
            <a:r>
              <a:rPr lang="ro-RO" dirty="0" err="1"/>
              <a:t>processed_description</a:t>
            </a:r>
            <a:r>
              <a:rPr lang="ro-RO" dirty="0"/>
              <a:t> (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column</a:t>
            </a:r>
            <a:r>
              <a:rPr lang="ro-RO" dirty="0"/>
              <a:t> </a:t>
            </a:r>
            <a:r>
              <a:rPr lang="ro-RO" dirty="0" err="1"/>
              <a:t>which</a:t>
            </a:r>
            <a:r>
              <a:rPr lang="ro-RO" dirty="0"/>
              <a:t> </a:t>
            </a:r>
            <a:r>
              <a:rPr lang="ro-RO" dirty="0" err="1"/>
              <a:t>contains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combined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processed</a:t>
            </a:r>
            <a:r>
              <a:rPr lang="ro-RO" dirty="0"/>
              <a:t> data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original </a:t>
            </a:r>
            <a:r>
              <a:rPr lang="ro-RO" dirty="0" err="1"/>
              <a:t>dataset</a:t>
            </a:r>
            <a:r>
              <a:rPr lang="ro-RO" dirty="0"/>
              <a:t>)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filtered</a:t>
            </a:r>
            <a:r>
              <a:rPr lang="ro-RO" dirty="0"/>
              <a:t> </a:t>
            </a:r>
            <a:r>
              <a:rPr lang="ro-RO" dirty="0" err="1"/>
              <a:t>labels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insurance</a:t>
            </a:r>
            <a:r>
              <a:rPr lang="ro-RO" dirty="0"/>
              <a:t> </a:t>
            </a:r>
            <a:r>
              <a:rPr lang="ro-RO" dirty="0" err="1"/>
              <a:t>dataset</a:t>
            </a:r>
            <a:r>
              <a:rPr lang="ro-RO" dirty="0"/>
              <a:t>.</a:t>
            </a:r>
            <a:endParaRPr lang="ro-RO"/>
          </a:p>
          <a:p>
            <a:pPr>
              <a:buFont typeface="Arial" panose="020B0604020202020204" pitchFamily="34" charset="0"/>
              <a:buChar char="•"/>
            </a:pPr>
            <a:r>
              <a:rPr lang="ro-RO" b="1" dirty="0" err="1"/>
              <a:t>Calculating</a:t>
            </a:r>
            <a:r>
              <a:rPr lang="ro-RO" b="1" dirty="0"/>
              <a:t> </a:t>
            </a:r>
            <a:r>
              <a:rPr lang="ro-RO" b="1" dirty="0" err="1"/>
              <a:t>similarity</a:t>
            </a:r>
            <a:r>
              <a:rPr lang="ro-RO" b="1" dirty="0"/>
              <a:t> – </a:t>
            </a:r>
            <a:r>
              <a:rPr lang="ro-RO" dirty="0" err="1"/>
              <a:t>Using</a:t>
            </a:r>
            <a:r>
              <a:rPr lang="ro-RO" dirty="0"/>
              <a:t> </a:t>
            </a:r>
            <a:r>
              <a:rPr lang="ro-RO" dirty="0" err="1"/>
              <a:t>cosine</a:t>
            </a:r>
            <a:r>
              <a:rPr lang="ro-RO" dirty="0"/>
              <a:t> </a:t>
            </a:r>
            <a:r>
              <a:rPr lang="ro-RO" dirty="0" err="1"/>
              <a:t>similarity</a:t>
            </a:r>
            <a:r>
              <a:rPr lang="ro-RO" dirty="0"/>
              <a:t> </a:t>
            </a:r>
            <a:r>
              <a:rPr lang="ro-RO" dirty="0" err="1"/>
              <a:t>to</a:t>
            </a:r>
            <a:r>
              <a:rPr lang="ro-RO" dirty="0"/>
              <a:t> c</a:t>
            </a:r>
            <a:r>
              <a:rPr lang="en-US" dirty="0" err="1"/>
              <a:t>ompare</a:t>
            </a:r>
            <a:r>
              <a:rPr lang="en-US" dirty="0"/>
              <a:t> the company’s embedding to each label’s embedding.</a:t>
            </a:r>
            <a:endParaRPr lang="ro-RO"/>
          </a:p>
          <a:p>
            <a:pPr>
              <a:buFont typeface="Arial" panose="020B0604020202020204" pitchFamily="34" charset="0"/>
              <a:buChar char="•"/>
            </a:pPr>
            <a:r>
              <a:rPr lang="ro-RO" b="1" dirty="0" err="1"/>
              <a:t>Assigning</a:t>
            </a:r>
            <a:r>
              <a:rPr lang="ro-RO" b="1" dirty="0"/>
              <a:t> </a:t>
            </a:r>
            <a:r>
              <a:rPr lang="ro-RO" b="1" dirty="0" err="1"/>
              <a:t>labels</a:t>
            </a:r>
            <a:r>
              <a:rPr lang="ro-RO" b="1" dirty="0"/>
              <a:t> – </a:t>
            </a:r>
            <a:r>
              <a:rPr lang="en-US" dirty="0"/>
              <a:t> Assign the label</a:t>
            </a:r>
            <a:r>
              <a:rPr lang="ro-RO" dirty="0"/>
              <a:t> </a:t>
            </a:r>
            <a:r>
              <a:rPr lang="ro-RO" dirty="0" err="1"/>
              <a:t>with</a:t>
            </a:r>
            <a:r>
              <a:rPr lang="ro-RO" dirty="0"/>
              <a:t> </a:t>
            </a:r>
            <a:r>
              <a:rPr lang="ro-RO" dirty="0" err="1"/>
              <a:t>the</a:t>
            </a:r>
            <a:r>
              <a:rPr lang="ro-RO" dirty="0"/>
              <a:t> </a:t>
            </a:r>
            <a:r>
              <a:rPr lang="ro-RO" dirty="0" err="1"/>
              <a:t>highest</a:t>
            </a:r>
            <a:r>
              <a:rPr lang="ro-RO" dirty="0"/>
              <a:t> </a:t>
            </a:r>
            <a:r>
              <a:rPr lang="ro-RO" dirty="0" err="1"/>
              <a:t>similarity</a:t>
            </a:r>
            <a:r>
              <a:rPr lang="ro-RO" dirty="0"/>
              <a:t> </a:t>
            </a:r>
            <a:r>
              <a:rPr lang="ro-RO" dirty="0" err="1"/>
              <a:t>score</a:t>
            </a:r>
            <a:r>
              <a:rPr lang="en-US" dirty="0"/>
              <a:t> to the company as the most relevant matches.</a:t>
            </a: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6057592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647</Words>
  <Application>Microsoft Office PowerPoint</Application>
  <PresentationFormat>Ecran lat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3" baseType="lpstr">
      <vt:lpstr>Arial</vt:lpstr>
      <vt:lpstr>Bierstadt</vt:lpstr>
      <vt:lpstr>GestaltVTI</vt:lpstr>
      <vt:lpstr>Company classifier</vt:lpstr>
      <vt:lpstr>Summary</vt:lpstr>
      <vt:lpstr>Phase 1: Categorizing Insurance Taxonomy Data </vt:lpstr>
      <vt:lpstr>1. Data Preprocessing &amp; NLP</vt:lpstr>
      <vt:lpstr>3. K-Means Clustering</vt:lpstr>
      <vt:lpstr>Phase 2: Hierarchical Classification Pipeline</vt:lpstr>
      <vt:lpstr>Text Preprocessing </vt:lpstr>
      <vt:lpstr>Category Assignment </vt:lpstr>
      <vt:lpstr>Label Prediction </vt:lpstr>
      <vt:lpstr>Results and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Bianca Iliescu</dc:creator>
  <cp:lastModifiedBy>Bianca Iliescu</cp:lastModifiedBy>
  <cp:revision>6</cp:revision>
  <dcterms:created xsi:type="dcterms:W3CDTF">2025-03-31T07:54:10Z</dcterms:created>
  <dcterms:modified xsi:type="dcterms:W3CDTF">2025-04-22T08:50:22Z</dcterms:modified>
</cp:coreProperties>
</file>