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313" r:id="rId6"/>
    <p:sldId id="258" r:id="rId7"/>
    <p:sldId id="260" r:id="rId8"/>
    <p:sldId id="292" r:id="rId9"/>
    <p:sldId id="263" r:id="rId10"/>
    <p:sldId id="259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Changa One" panose="020B0604020202020204" charset="0"/>
      <p:regular r:id="rId14"/>
      <p:italic r:id="rId15"/>
    </p:embeddedFont>
    <p:embeddedFont>
      <p:font typeface="Neucha" panose="020B0604020202020204" charset="0"/>
      <p:regular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A585ED-26E5-4A59-80A3-3EA02D0A6AB7}">
  <a:tblStyle styleId="{31A585ED-26E5-4A59-80A3-3EA02D0A6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66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CA JUSTINO DA SILVA LACERDA" userId="641eb6fe-1fc4-4324-a954-44c14419f581" providerId="ADAL" clId="{868BA7B6-033E-42D9-BBB2-DD42F82A0CBC}"/>
    <pc:docChg chg="undo modSld">
      <pc:chgData name="BIANCA JUSTINO DA SILVA LACERDA" userId="641eb6fe-1fc4-4324-a954-44c14419f581" providerId="ADAL" clId="{868BA7B6-033E-42D9-BBB2-DD42F82A0CBC}" dt="2023-05-23T12:39:49.768" v="88"/>
      <pc:docMkLst>
        <pc:docMk/>
      </pc:docMkLst>
      <pc:sldChg chg="modSp modTransition">
        <pc:chgData name="BIANCA JUSTINO DA SILVA LACERDA" userId="641eb6fe-1fc4-4324-a954-44c14419f581" providerId="ADAL" clId="{868BA7B6-033E-42D9-BBB2-DD42F82A0CBC}" dt="2023-05-23T12:39:16.366" v="79"/>
        <pc:sldMkLst>
          <pc:docMk/>
          <pc:sldMk cId="0" sldId="256"/>
        </pc:sldMkLst>
        <pc:spChg chg="mod">
          <ac:chgData name="BIANCA JUSTINO DA SILVA LACERDA" userId="641eb6fe-1fc4-4324-a954-44c14419f581" providerId="ADAL" clId="{868BA7B6-033E-42D9-BBB2-DD42F82A0CBC}" dt="2023-05-23T12:33:08.101" v="4" actId="1076"/>
          <ac:spMkLst>
            <pc:docMk/>
            <pc:sldMk cId="0" sldId="256"/>
            <ac:spMk id="2645" creationId="{00000000-0000-0000-0000-000000000000}"/>
          </ac:spMkLst>
        </pc:spChg>
        <pc:spChg chg="mod">
          <ac:chgData name="BIANCA JUSTINO DA SILVA LACERDA" userId="641eb6fe-1fc4-4324-a954-44c14419f581" providerId="ADAL" clId="{868BA7B6-033E-42D9-BBB2-DD42F82A0CBC}" dt="2023-05-23T12:33:13.009" v="5" actId="1076"/>
          <ac:spMkLst>
            <pc:docMk/>
            <pc:sldMk cId="0" sldId="256"/>
            <ac:spMk id="2741" creationId="{00000000-0000-0000-0000-000000000000}"/>
          </ac:spMkLst>
        </pc:spChg>
        <pc:grpChg chg="mod">
          <ac:chgData name="BIANCA JUSTINO DA SILVA LACERDA" userId="641eb6fe-1fc4-4324-a954-44c14419f581" providerId="ADAL" clId="{868BA7B6-033E-42D9-BBB2-DD42F82A0CBC}" dt="2023-05-23T12:32:57.195" v="1" actId="1076"/>
          <ac:grpSpMkLst>
            <pc:docMk/>
            <pc:sldMk cId="0" sldId="256"/>
            <ac:grpSpMk id="2732" creationId="{00000000-0000-0000-0000-000000000000}"/>
          </ac:grpSpMkLst>
        </pc:grpChg>
        <pc:grpChg chg="mod">
          <ac:chgData name="BIANCA JUSTINO DA SILVA LACERDA" userId="641eb6fe-1fc4-4324-a954-44c14419f581" providerId="ADAL" clId="{868BA7B6-033E-42D9-BBB2-DD42F82A0CBC}" dt="2023-05-23T12:33:04.971" v="3" actId="1076"/>
          <ac:grpSpMkLst>
            <pc:docMk/>
            <pc:sldMk cId="0" sldId="256"/>
            <ac:grpSpMk id="2822" creationId="{00000000-0000-0000-0000-000000000000}"/>
          </ac:grpSpMkLst>
        </pc:grpChg>
      </pc:sldChg>
      <pc:sldChg chg="modSp modTransition">
        <pc:chgData name="BIANCA JUSTINO DA SILVA LACERDA" userId="641eb6fe-1fc4-4324-a954-44c14419f581" providerId="ADAL" clId="{868BA7B6-033E-42D9-BBB2-DD42F82A0CBC}" dt="2023-05-23T12:39:26.713" v="80"/>
        <pc:sldMkLst>
          <pc:docMk/>
          <pc:sldMk cId="0" sldId="257"/>
        </pc:sldMkLst>
        <pc:spChg chg="mod">
          <ac:chgData name="BIANCA JUSTINO DA SILVA LACERDA" userId="641eb6fe-1fc4-4324-a954-44c14419f581" providerId="ADAL" clId="{868BA7B6-033E-42D9-BBB2-DD42F82A0CBC}" dt="2023-05-23T12:33:21.769" v="6" actId="1076"/>
          <ac:spMkLst>
            <pc:docMk/>
            <pc:sldMk cId="0" sldId="257"/>
            <ac:spMk id="2873" creationId="{00000000-0000-0000-0000-000000000000}"/>
          </ac:spMkLst>
        </pc:spChg>
        <pc:picChg chg="mod">
          <ac:chgData name="BIANCA JUSTINO DA SILVA LACERDA" userId="641eb6fe-1fc4-4324-a954-44c14419f581" providerId="ADAL" clId="{868BA7B6-033E-42D9-BBB2-DD42F82A0CBC}" dt="2023-05-23T12:33:26.963" v="7" actId="1076"/>
          <ac:picMkLst>
            <pc:docMk/>
            <pc:sldMk cId="0" sldId="257"/>
            <ac:picMk id="3074" creationId="{18AFF3FA-A99A-42FF-AA53-1E720D98C6DF}"/>
          </ac:picMkLst>
        </pc:picChg>
      </pc:sldChg>
      <pc:sldChg chg="modSp modTransition">
        <pc:chgData name="BIANCA JUSTINO DA SILVA LACERDA" userId="641eb6fe-1fc4-4324-a954-44c14419f581" providerId="ADAL" clId="{868BA7B6-033E-42D9-BBB2-DD42F82A0CBC}" dt="2023-05-23T12:39:40.906" v="84"/>
        <pc:sldMkLst>
          <pc:docMk/>
          <pc:sldMk cId="0" sldId="258"/>
        </pc:sldMkLst>
        <pc:picChg chg="mod modCrop">
          <ac:chgData name="BIANCA JUSTINO DA SILVA LACERDA" userId="641eb6fe-1fc4-4324-a954-44c14419f581" providerId="ADAL" clId="{868BA7B6-033E-42D9-BBB2-DD42F82A0CBC}" dt="2023-05-23T12:34:51.629" v="30" actId="732"/>
          <ac:picMkLst>
            <pc:docMk/>
            <pc:sldMk cId="0" sldId="258"/>
            <ac:picMk id="2" creationId="{9E57F64D-06BE-45B6-BD86-CCF7B7FF4647}"/>
          </ac:picMkLst>
        </pc:picChg>
        <pc:picChg chg="mod">
          <ac:chgData name="BIANCA JUSTINO DA SILVA LACERDA" userId="641eb6fe-1fc4-4324-a954-44c14419f581" providerId="ADAL" clId="{868BA7B6-033E-42D9-BBB2-DD42F82A0CBC}" dt="2023-05-23T12:34:30.495" v="26" actId="1076"/>
          <ac:picMkLst>
            <pc:docMk/>
            <pc:sldMk cId="0" sldId="258"/>
            <ac:picMk id="1030" creationId="{ACCC5FD0-8308-4B16-8AF3-D8452BB1EA4D}"/>
          </ac:picMkLst>
        </pc:picChg>
        <pc:picChg chg="mod">
          <ac:chgData name="BIANCA JUSTINO DA SILVA LACERDA" userId="641eb6fe-1fc4-4324-a954-44c14419f581" providerId="ADAL" clId="{868BA7B6-033E-42D9-BBB2-DD42F82A0CBC}" dt="2023-05-23T12:34:36.548" v="27" actId="1076"/>
          <ac:picMkLst>
            <pc:docMk/>
            <pc:sldMk cId="0" sldId="258"/>
            <ac:picMk id="1032" creationId="{AC4AEEC4-BB68-4116-B99F-B7FCF694314A}"/>
          </ac:picMkLst>
        </pc:picChg>
      </pc:sldChg>
      <pc:sldChg chg="modSp modTransition">
        <pc:chgData name="BIANCA JUSTINO DA SILVA LACERDA" userId="641eb6fe-1fc4-4324-a954-44c14419f581" providerId="ADAL" clId="{868BA7B6-033E-42D9-BBB2-DD42F82A0CBC}" dt="2023-05-23T12:39:49.768" v="88"/>
        <pc:sldMkLst>
          <pc:docMk/>
          <pc:sldMk cId="0" sldId="259"/>
        </pc:sldMkLst>
        <pc:spChg chg="mod">
          <ac:chgData name="BIANCA JUSTINO DA SILVA LACERDA" userId="641eb6fe-1fc4-4324-a954-44c14419f581" providerId="ADAL" clId="{868BA7B6-033E-42D9-BBB2-DD42F82A0CBC}" dt="2023-05-23T12:38:19.766" v="67" actId="1076"/>
          <ac:spMkLst>
            <pc:docMk/>
            <pc:sldMk cId="0" sldId="259"/>
            <ac:spMk id="3068" creationId="{00000000-0000-0000-0000-000000000000}"/>
          </ac:spMkLst>
        </pc:spChg>
        <pc:grpChg chg="mod">
          <ac:chgData name="BIANCA JUSTINO DA SILVA LACERDA" userId="641eb6fe-1fc4-4324-a954-44c14419f581" providerId="ADAL" clId="{868BA7B6-033E-42D9-BBB2-DD42F82A0CBC}" dt="2023-05-23T12:38:22.274" v="68" actId="1076"/>
          <ac:grpSpMkLst>
            <pc:docMk/>
            <pc:sldMk cId="0" sldId="259"/>
            <ac:grpSpMk id="3031" creationId="{00000000-0000-0000-0000-000000000000}"/>
          </ac:grpSpMkLst>
        </pc:grpChg>
      </pc:sldChg>
      <pc:sldChg chg="modSp modTransition">
        <pc:chgData name="BIANCA JUSTINO DA SILVA LACERDA" userId="641eb6fe-1fc4-4324-a954-44c14419f581" providerId="ADAL" clId="{868BA7B6-033E-42D9-BBB2-DD42F82A0CBC}" dt="2023-05-23T12:39:43.381" v="85"/>
        <pc:sldMkLst>
          <pc:docMk/>
          <pc:sldMk cId="0" sldId="260"/>
        </pc:sldMkLst>
        <pc:spChg chg="mod">
          <ac:chgData name="BIANCA JUSTINO DA SILVA LACERDA" userId="641eb6fe-1fc4-4324-a954-44c14419f581" providerId="ADAL" clId="{868BA7B6-033E-42D9-BBB2-DD42F82A0CBC}" dt="2023-05-23T12:36:18.663" v="50" actId="1076"/>
          <ac:spMkLst>
            <pc:docMk/>
            <pc:sldMk cId="0" sldId="260"/>
            <ac:spMk id="3074" creationId="{00000000-0000-0000-0000-000000000000}"/>
          </ac:spMkLst>
        </pc:spChg>
        <pc:spChg chg="mod">
          <ac:chgData name="BIANCA JUSTINO DA SILVA LACERDA" userId="641eb6fe-1fc4-4324-a954-44c14419f581" providerId="ADAL" clId="{868BA7B6-033E-42D9-BBB2-DD42F82A0CBC}" dt="2023-05-23T12:37:30.040" v="63" actId="20577"/>
          <ac:spMkLst>
            <pc:docMk/>
            <pc:sldMk cId="0" sldId="260"/>
            <ac:spMk id="3075" creationId="{00000000-0000-0000-0000-000000000000}"/>
          </ac:spMkLst>
        </pc:spChg>
        <pc:picChg chg="mod">
          <ac:chgData name="BIANCA JUSTINO DA SILVA LACERDA" userId="641eb6fe-1fc4-4324-a954-44c14419f581" providerId="ADAL" clId="{868BA7B6-033E-42D9-BBB2-DD42F82A0CBC}" dt="2023-05-23T12:37:02.278" v="57" actId="1076"/>
          <ac:picMkLst>
            <pc:docMk/>
            <pc:sldMk cId="0" sldId="260"/>
            <ac:picMk id="1026" creationId="{3944BD76-2F53-44B3-9439-2FF50574CA4A}"/>
          </ac:picMkLst>
        </pc:picChg>
      </pc:sldChg>
      <pc:sldChg chg="modSp modTransition">
        <pc:chgData name="BIANCA JUSTINO DA SILVA LACERDA" userId="641eb6fe-1fc4-4324-a954-44c14419f581" providerId="ADAL" clId="{868BA7B6-033E-42D9-BBB2-DD42F82A0CBC}" dt="2023-05-23T12:39:30.840" v="81"/>
        <pc:sldMkLst>
          <pc:docMk/>
          <pc:sldMk cId="0" sldId="261"/>
        </pc:sldMkLst>
        <pc:grpChg chg="mod">
          <ac:chgData name="BIANCA JUSTINO DA SILVA LACERDA" userId="641eb6fe-1fc4-4324-a954-44c14419f581" providerId="ADAL" clId="{868BA7B6-033E-42D9-BBB2-DD42F82A0CBC}" dt="2023-05-23T12:33:50.108" v="12" actId="1036"/>
          <ac:grpSpMkLst>
            <pc:docMk/>
            <pc:sldMk cId="0" sldId="261"/>
            <ac:grpSpMk id="3351" creationId="{00000000-0000-0000-0000-000000000000}"/>
          </ac:grpSpMkLst>
        </pc:grpChg>
      </pc:sldChg>
      <pc:sldChg chg="modSp modTransition">
        <pc:chgData name="BIANCA JUSTINO DA SILVA LACERDA" userId="641eb6fe-1fc4-4324-a954-44c14419f581" providerId="ADAL" clId="{868BA7B6-033E-42D9-BBB2-DD42F82A0CBC}" dt="2023-05-23T12:39:33.754" v="82"/>
        <pc:sldMkLst>
          <pc:docMk/>
          <pc:sldMk cId="0" sldId="262"/>
        </pc:sldMkLst>
        <pc:spChg chg="mod">
          <ac:chgData name="BIANCA JUSTINO DA SILVA LACERDA" userId="641eb6fe-1fc4-4324-a954-44c14419f581" providerId="ADAL" clId="{868BA7B6-033E-42D9-BBB2-DD42F82A0CBC}" dt="2023-05-23T12:34:02.876" v="19" actId="1036"/>
          <ac:spMkLst>
            <pc:docMk/>
            <pc:sldMk cId="0" sldId="262"/>
            <ac:spMk id="3369" creationId="{00000000-0000-0000-0000-000000000000}"/>
          </ac:spMkLst>
        </pc:spChg>
        <pc:grpChg chg="mod">
          <ac:chgData name="BIANCA JUSTINO DA SILVA LACERDA" userId="641eb6fe-1fc4-4324-a954-44c14419f581" providerId="ADAL" clId="{868BA7B6-033E-42D9-BBB2-DD42F82A0CBC}" dt="2023-05-23T12:34:01.587" v="17" actId="1038"/>
          <ac:grpSpMkLst>
            <pc:docMk/>
            <pc:sldMk cId="0" sldId="262"/>
            <ac:grpSpMk id="3370" creationId="{00000000-0000-0000-0000-000000000000}"/>
          </ac:grpSpMkLst>
        </pc:grpChg>
      </pc:sldChg>
      <pc:sldChg chg="modSp modTransition">
        <pc:chgData name="BIANCA JUSTINO DA SILVA LACERDA" userId="641eb6fe-1fc4-4324-a954-44c14419f581" providerId="ADAL" clId="{868BA7B6-033E-42D9-BBB2-DD42F82A0CBC}" dt="2023-05-23T12:39:46.940" v="87"/>
        <pc:sldMkLst>
          <pc:docMk/>
          <pc:sldMk cId="0" sldId="263"/>
        </pc:sldMkLst>
        <pc:spChg chg="mod">
          <ac:chgData name="BIANCA JUSTINO DA SILVA LACERDA" userId="641eb6fe-1fc4-4324-a954-44c14419f581" providerId="ADAL" clId="{868BA7B6-033E-42D9-BBB2-DD42F82A0CBC}" dt="2023-05-23T12:38:04.592" v="66" actId="1076"/>
          <ac:spMkLst>
            <pc:docMk/>
            <pc:sldMk cId="0" sldId="263"/>
            <ac:spMk id="3" creationId="{F9B315C4-233C-4DE0-85BD-C67BB106E230}"/>
          </ac:spMkLst>
        </pc:spChg>
        <pc:spChg chg="mod">
          <ac:chgData name="BIANCA JUSTINO DA SILVA LACERDA" userId="641eb6fe-1fc4-4324-a954-44c14419f581" providerId="ADAL" clId="{868BA7B6-033E-42D9-BBB2-DD42F82A0CBC}" dt="2023-05-23T12:37:57.764" v="64" actId="1076"/>
          <ac:spMkLst>
            <pc:docMk/>
            <pc:sldMk cId="0" sldId="263"/>
            <ac:spMk id="3420" creationId="{00000000-0000-0000-0000-000000000000}"/>
          </ac:spMkLst>
        </pc:spChg>
        <pc:picChg chg="mod">
          <ac:chgData name="BIANCA JUSTINO DA SILVA LACERDA" userId="641eb6fe-1fc4-4324-a954-44c14419f581" providerId="ADAL" clId="{868BA7B6-033E-42D9-BBB2-DD42F82A0CBC}" dt="2023-05-23T12:38:02.232" v="65" actId="1076"/>
          <ac:picMkLst>
            <pc:docMk/>
            <pc:sldMk cId="0" sldId="263"/>
            <ac:picMk id="2" creationId="{48F9248A-FA3A-4F0D-9033-CA7BB31616B4}"/>
          </ac:picMkLst>
        </pc:picChg>
      </pc:sldChg>
      <pc:sldChg chg="modTransition">
        <pc:chgData name="BIANCA JUSTINO DA SILVA LACERDA" userId="641eb6fe-1fc4-4324-a954-44c14419f581" providerId="ADAL" clId="{868BA7B6-033E-42D9-BBB2-DD42F82A0CBC}" dt="2023-05-23T12:39:45.156" v="86"/>
        <pc:sldMkLst>
          <pc:docMk/>
          <pc:sldMk cId="0" sldId="292"/>
        </pc:sldMkLst>
      </pc:sldChg>
      <pc:sldChg chg="modSp modTransition">
        <pc:chgData name="BIANCA JUSTINO DA SILVA LACERDA" userId="641eb6fe-1fc4-4324-a954-44c14419f581" providerId="ADAL" clId="{868BA7B6-033E-42D9-BBB2-DD42F82A0CBC}" dt="2023-05-23T12:39:37.084" v="83"/>
        <pc:sldMkLst>
          <pc:docMk/>
          <pc:sldMk cId="2995693514" sldId="313"/>
        </pc:sldMkLst>
        <pc:spChg chg="mod">
          <ac:chgData name="BIANCA JUSTINO DA SILVA LACERDA" userId="641eb6fe-1fc4-4324-a954-44c14419f581" providerId="ADAL" clId="{868BA7B6-033E-42D9-BBB2-DD42F82A0CBC}" dt="2023-05-23T12:34:15.630" v="22" actId="1076"/>
          <ac:spMkLst>
            <pc:docMk/>
            <pc:sldMk cId="2995693514" sldId="313"/>
            <ac:spMk id="2" creationId="{5C620546-43E9-4EA5-B62C-74824DABFC99}"/>
          </ac:spMkLst>
        </pc:spChg>
        <pc:spChg chg="mod">
          <ac:chgData name="BIANCA JUSTINO DA SILVA LACERDA" userId="641eb6fe-1fc4-4324-a954-44c14419f581" providerId="ADAL" clId="{868BA7B6-033E-42D9-BBB2-DD42F82A0CBC}" dt="2023-05-23T12:34:18.750" v="25" actId="1036"/>
          <ac:spMkLst>
            <pc:docMk/>
            <pc:sldMk cId="2995693514" sldId="313"/>
            <ac:spMk id="3368" creationId="{00000000-0000-0000-0000-000000000000}"/>
          </ac:spMkLst>
        </pc:spChg>
        <pc:spChg chg="mod">
          <ac:chgData name="BIANCA JUSTINO DA SILVA LACERDA" userId="641eb6fe-1fc4-4324-a954-44c14419f581" providerId="ADAL" clId="{868BA7B6-033E-42D9-BBB2-DD42F82A0CBC}" dt="2023-05-23T12:34:11.867" v="21" actId="1076"/>
          <ac:spMkLst>
            <pc:docMk/>
            <pc:sldMk cId="2995693514" sldId="313"/>
            <ac:spMk id="3369" creationId="{00000000-0000-0000-0000-000000000000}"/>
          </ac:spMkLst>
        </pc:spChg>
        <pc:picChg chg="mod">
          <ac:chgData name="BIANCA JUSTINO DA SILVA LACERDA" userId="641eb6fe-1fc4-4324-a954-44c14419f581" providerId="ADAL" clId="{868BA7B6-033E-42D9-BBB2-DD42F82A0CBC}" dt="2023-05-23T12:34:08.143" v="20" actId="1076"/>
          <ac:picMkLst>
            <pc:docMk/>
            <pc:sldMk cId="2995693514" sldId="313"/>
            <ac:picMk id="4106" creationId="{167CE257-37E2-49F8-82FE-DA3EE035E2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g2063e6a9e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2" name="Google Shape;2642;g2063e6a9e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20c6d7d2670_0_14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20c6d7d2670_0_14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20c6d7d2670_0_8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20c6d7d2670_0_8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g20c6d7d2670_0_14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7" name="Google Shape;3257;g20c6d7d2670_0_14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g20c6d7d2670_0_17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6" name="Google Shape;3366;g20c6d7d2670_0_17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g20c6d7d2670_0_17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6" name="Google Shape;3366;g20c6d7d2670_0_17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56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g20c6d7d2670_0_1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9" name="Google Shape;2879;g20c6d7d2670_0_1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20c6d7d2670_0_14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20c6d7d2670_0_14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8" name="Google Shape;7658;g20c6d7d2670_0_30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9" name="Google Shape;7659;g20c6d7d2670_0_30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g20c6d7d2670_0_17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8" name="Google Shape;3418;g20c6d7d2670_0_17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9000115">
            <a:off x="-590032" y="-1843889"/>
            <a:ext cx="3714274" cy="2751775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9000115">
            <a:off x="6802281" y="-1547627"/>
            <a:ext cx="3714274" cy="2751775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691900"/>
            <a:ext cx="7717500" cy="17904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522500" y="2753600"/>
            <a:ext cx="4098900" cy="44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30"/>
          <p:cNvSpPr txBox="1">
            <a:spLocks noGrp="1"/>
          </p:cNvSpPr>
          <p:nvPr>
            <p:ph type="subTitle" idx="1"/>
          </p:nvPr>
        </p:nvSpPr>
        <p:spPr>
          <a:xfrm>
            <a:off x="2051991" y="1374248"/>
            <a:ext cx="5040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722" name="Google Shape;1722;p30"/>
          <p:cNvSpPr txBox="1">
            <a:spLocks noGrp="1"/>
          </p:cNvSpPr>
          <p:nvPr>
            <p:ph type="subTitle" idx="2"/>
          </p:nvPr>
        </p:nvSpPr>
        <p:spPr>
          <a:xfrm>
            <a:off x="2051976" y="2511423"/>
            <a:ext cx="5040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hanga One"/>
              <a:buNone/>
              <a:defRPr sz="24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723" name="Google Shape;1723;p30"/>
          <p:cNvSpPr txBox="1">
            <a:spLocks noGrp="1"/>
          </p:cNvSpPr>
          <p:nvPr>
            <p:ph type="subTitle" idx="3"/>
          </p:nvPr>
        </p:nvSpPr>
        <p:spPr>
          <a:xfrm>
            <a:off x="2052000" y="1848548"/>
            <a:ext cx="5040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4" name="Google Shape;1724;p30"/>
          <p:cNvSpPr txBox="1">
            <a:spLocks noGrp="1"/>
          </p:cNvSpPr>
          <p:nvPr>
            <p:ph type="subTitle" idx="4"/>
          </p:nvPr>
        </p:nvSpPr>
        <p:spPr>
          <a:xfrm>
            <a:off x="2051975" y="2985723"/>
            <a:ext cx="5040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5" name="Google Shape;1725;p30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42"/>
          <p:cNvSpPr/>
          <p:nvPr/>
        </p:nvSpPr>
        <p:spPr>
          <a:xfrm rot="296617" flipH="1">
            <a:off x="-123217" y="3218423"/>
            <a:ext cx="4190633" cy="310469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42"/>
          <p:cNvSpPr/>
          <p:nvPr/>
        </p:nvSpPr>
        <p:spPr>
          <a:xfrm rot="-359100" flipH="1">
            <a:off x="5063853" y="3500801"/>
            <a:ext cx="4481589" cy="3320252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7" name="Google Shape;2457;p42"/>
          <p:cNvGrpSpPr/>
          <p:nvPr/>
        </p:nvGrpSpPr>
        <p:grpSpPr>
          <a:xfrm rot="-1799864">
            <a:off x="7844020" y="3527951"/>
            <a:ext cx="1571835" cy="1838138"/>
            <a:chOff x="-2073475" y="3186500"/>
            <a:chExt cx="1699900" cy="1987900"/>
          </a:xfrm>
        </p:grpSpPr>
        <p:sp>
          <p:nvSpPr>
            <p:cNvPr id="2458" name="Google Shape;2458;p42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2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2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2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42"/>
          <p:cNvGrpSpPr/>
          <p:nvPr/>
        </p:nvGrpSpPr>
        <p:grpSpPr>
          <a:xfrm rot="899884">
            <a:off x="434267" y="3523682"/>
            <a:ext cx="1384300" cy="1999133"/>
            <a:chOff x="73975" y="3697900"/>
            <a:chExt cx="1497025" cy="2161925"/>
          </a:xfrm>
        </p:grpSpPr>
        <p:sp>
          <p:nvSpPr>
            <p:cNvPr id="2464" name="Google Shape;2464;p42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2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2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9" name="Google Shape;2469;p42"/>
          <p:cNvGrpSpPr/>
          <p:nvPr/>
        </p:nvGrpSpPr>
        <p:grpSpPr>
          <a:xfrm rot="1799864">
            <a:off x="7233850" y="3869524"/>
            <a:ext cx="1571835" cy="1838854"/>
            <a:chOff x="5066475" y="570200"/>
            <a:chExt cx="1699900" cy="1988675"/>
          </a:xfrm>
        </p:grpSpPr>
        <p:sp>
          <p:nvSpPr>
            <p:cNvPr id="2470" name="Google Shape;2470;p42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2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2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2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2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42"/>
          <p:cNvGrpSpPr/>
          <p:nvPr/>
        </p:nvGrpSpPr>
        <p:grpSpPr>
          <a:xfrm>
            <a:off x="-132999" y="2706619"/>
            <a:ext cx="1181801" cy="2901742"/>
            <a:chOff x="6344600" y="2810350"/>
            <a:chExt cx="1278175" cy="3138375"/>
          </a:xfrm>
        </p:grpSpPr>
        <p:sp>
          <p:nvSpPr>
            <p:cNvPr id="2476" name="Google Shape;2476;p42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2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2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2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2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2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2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2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2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2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2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2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2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2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2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2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2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2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2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2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2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2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2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2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2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2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2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2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42"/>
          <p:cNvGrpSpPr/>
          <p:nvPr/>
        </p:nvGrpSpPr>
        <p:grpSpPr>
          <a:xfrm rot="1800050" flipH="1">
            <a:off x="986015" y="3878635"/>
            <a:ext cx="1972168" cy="1713032"/>
            <a:chOff x="2117325" y="3825425"/>
            <a:chExt cx="2133050" cy="1852775"/>
          </a:xfrm>
        </p:grpSpPr>
        <p:sp>
          <p:nvSpPr>
            <p:cNvPr id="2505" name="Google Shape;2505;p42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2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2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2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" name="Google Shape;2511;p42"/>
          <p:cNvGrpSpPr/>
          <p:nvPr/>
        </p:nvGrpSpPr>
        <p:grpSpPr>
          <a:xfrm rot="-899720">
            <a:off x="6118433" y="3549324"/>
            <a:ext cx="1543799" cy="1943817"/>
            <a:chOff x="214550" y="172025"/>
            <a:chExt cx="2041100" cy="2569975"/>
          </a:xfrm>
        </p:grpSpPr>
        <p:sp>
          <p:nvSpPr>
            <p:cNvPr id="2512" name="Google Shape;2512;p42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2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2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2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42"/>
          <p:cNvGrpSpPr/>
          <p:nvPr/>
        </p:nvGrpSpPr>
        <p:grpSpPr>
          <a:xfrm rot="-899884">
            <a:off x="5078622" y="3892411"/>
            <a:ext cx="1571898" cy="1838212"/>
            <a:chOff x="-2073475" y="3186500"/>
            <a:chExt cx="1699900" cy="1987900"/>
          </a:xfrm>
        </p:grpSpPr>
        <p:sp>
          <p:nvSpPr>
            <p:cNvPr id="2518" name="Google Shape;2518;p42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2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2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2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42"/>
          <p:cNvGrpSpPr/>
          <p:nvPr/>
        </p:nvGrpSpPr>
        <p:grpSpPr>
          <a:xfrm rot="-899884">
            <a:off x="3466451" y="3801049"/>
            <a:ext cx="1400436" cy="1615475"/>
            <a:chOff x="-1453400" y="848325"/>
            <a:chExt cx="1514475" cy="1747025"/>
          </a:xfrm>
        </p:grpSpPr>
        <p:sp>
          <p:nvSpPr>
            <p:cNvPr id="2524" name="Google Shape;2524;p42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2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2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42"/>
          <p:cNvGrpSpPr/>
          <p:nvPr/>
        </p:nvGrpSpPr>
        <p:grpSpPr>
          <a:xfrm rot="-899884" flipH="1">
            <a:off x="4064637" y="3815691"/>
            <a:ext cx="1571898" cy="1838928"/>
            <a:chOff x="5066475" y="570200"/>
            <a:chExt cx="1699900" cy="1988675"/>
          </a:xfrm>
        </p:grpSpPr>
        <p:sp>
          <p:nvSpPr>
            <p:cNvPr id="2530" name="Google Shape;2530;p42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5" name="Google Shape;2535;p42"/>
          <p:cNvSpPr/>
          <p:nvPr/>
        </p:nvSpPr>
        <p:spPr>
          <a:xfrm rot="-8999857">
            <a:off x="7746710" y="-802079"/>
            <a:ext cx="1308880" cy="1928608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42"/>
          <p:cNvSpPr/>
          <p:nvPr/>
        </p:nvSpPr>
        <p:spPr>
          <a:xfrm rot="9900040" flipH="1">
            <a:off x="-540377" y="-1090072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42"/>
          <p:cNvSpPr/>
          <p:nvPr/>
        </p:nvSpPr>
        <p:spPr>
          <a:xfrm rot="-9899857">
            <a:off x="6972693" y="-1278624"/>
            <a:ext cx="817187" cy="2003876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42"/>
          <p:cNvSpPr/>
          <p:nvPr/>
        </p:nvSpPr>
        <p:spPr>
          <a:xfrm rot="-8999763">
            <a:off x="8676263" y="-139772"/>
            <a:ext cx="817139" cy="2003758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9" name="Google Shape;2539;p42"/>
          <p:cNvGrpSpPr/>
          <p:nvPr/>
        </p:nvGrpSpPr>
        <p:grpSpPr>
          <a:xfrm>
            <a:off x="2375717" y="3523692"/>
            <a:ext cx="1384299" cy="1999132"/>
            <a:chOff x="73975" y="3697900"/>
            <a:chExt cx="1497025" cy="2161925"/>
          </a:xfrm>
        </p:grpSpPr>
        <p:sp>
          <p:nvSpPr>
            <p:cNvPr id="2540" name="Google Shape;2540;p42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p43"/>
          <p:cNvSpPr/>
          <p:nvPr/>
        </p:nvSpPr>
        <p:spPr>
          <a:xfrm rot="245216" flipH="1">
            <a:off x="-354513" y="3339738"/>
            <a:ext cx="4482132" cy="3320654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43"/>
          <p:cNvSpPr/>
          <p:nvPr/>
        </p:nvSpPr>
        <p:spPr>
          <a:xfrm rot="-504896" flipH="1">
            <a:off x="4483803" y="3218906"/>
            <a:ext cx="4481658" cy="332030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8" name="Google Shape;2548;p43"/>
          <p:cNvGrpSpPr/>
          <p:nvPr/>
        </p:nvGrpSpPr>
        <p:grpSpPr>
          <a:xfrm rot="-279119">
            <a:off x="6141490" y="3692350"/>
            <a:ext cx="1384368" cy="1999232"/>
            <a:chOff x="73975" y="3697900"/>
            <a:chExt cx="1497025" cy="2161925"/>
          </a:xfrm>
        </p:grpSpPr>
        <p:sp>
          <p:nvSpPr>
            <p:cNvPr id="2549" name="Google Shape;2549;p4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4" name="Google Shape;2554;p43"/>
          <p:cNvGrpSpPr/>
          <p:nvPr/>
        </p:nvGrpSpPr>
        <p:grpSpPr>
          <a:xfrm rot="-1178879">
            <a:off x="-537922" y="3379201"/>
            <a:ext cx="1571788" cy="1838084"/>
            <a:chOff x="-2073475" y="3186500"/>
            <a:chExt cx="1699900" cy="1987900"/>
          </a:xfrm>
        </p:grpSpPr>
        <p:sp>
          <p:nvSpPr>
            <p:cNvPr id="2555" name="Google Shape;2555;p43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3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3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3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3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43"/>
          <p:cNvGrpSpPr/>
          <p:nvPr/>
        </p:nvGrpSpPr>
        <p:grpSpPr>
          <a:xfrm rot="620851">
            <a:off x="483643" y="3598803"/>
            <a:ext cx="1384358" cy="1999218"/>
            <a:chOff x="73975" y="3697900"/>
            <a:chExt cx="1497025" cy="2161925"/>
          </a:xfrm>
        </p:grpSpPr>
        <p:sp>
          <p:nvSpPr>
            <p:cNvPr id="2561" name="Google Shape;2561;p4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43"/>
          <p:cNvGrpSpPr/>
          <p:nvPr/>
        </p:nvGrpSpPr>
        <p:grpSpPr>
          <a:xfrm rot="1520576">
            <a:off x="7186259" y="3770474"/>
            <a:ext cx="1571881" cy="1838908"/>
            <a:chOff x="5066475" y="570200"/>
            <a:chExt cx="1699900" cy="1988675"/>
          </a:xfrm>
        </p:grpSpPr>
        <p:sp>
          <p:nvSpPr>
            <p:cNvPr id="2567" name="Google Shape;2567;p4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43"/>
          <p:cNvGrpSpPr/>
          <p:nvPr/>
        </p:nvGrpSpPr>
        <p:grpSpPr>
          <a:xfrm rot="-279149">
            <a:off x="8204089" y="2942882"/>
            <a:ext cx="1181860" cy="2901888"/>
            <a:chOff x="6344600" y="2810350"/>
            <a:chExt cx="1278175" cy="3138375"/>
          </a:xfrm>
        </p:grpSpPr>
        <p:sp>
          <p:nvSpPr>
            <p:cNvPr id="2573" name="Google Shape;2573;p43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3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3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3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3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3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3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3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3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3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3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3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3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3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3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3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3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3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3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3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3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3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3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3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3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3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3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3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1" name="Google Shape;2601;p43"/>
          <p:cNvGrpSpPr/>
          <p:nvPr/>
        </p:nvGrpSpPr>
        <p:grpSpPr>
          <a:xfrm rot="1520735" flipH="1">
            <a:off x="1098656" y="3951220"/>
            <a:ext cx="1972218" cy="1713076"/>
            <a:chOff x="2117325" y="3825425"/>
            <a:chExt cx="2133050" cy="1852775"/>
          </a:xfrm>
        </p:grpSpPr>
        <p:sp>
          <p:nvSpPr>
            <p:cNvPr id="2602" name="Google Shape;2602;p43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3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3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3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3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3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8" name="Google Shape;2608;p43"/>
          <p:cNvGrpSpPr/>
          <p:nvPr/>
        </p:nvGrpSpPr>
        <p:grpSpPr>
          <a:xfrm rot="-1179229">
            <a:off x="2246883" y="3890905"/>
            <a:ext cx="1887343" cy="2376377"/>
            <a:chOff x="214550" y="172025"/>
            <a:chExt cx="2041100" cy="2569975"/>
          </a:xfrm>
        </p:grpSpPr>
        <p:sp>
          <p:nvSpPr>
            <p:cNvPr id="2609" name="Google Shape;2609;p43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3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3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3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3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4" name="Google Shape;2614;p43"/>
          <p:cNvGrpSpPr/>
          <p:nvPr/>
        </p:nvGrpSpPr>
        <p:grpSpPr>
          <a:xfrm rot="-2078841">
            <a:off x="5013310" y="3928981"/>
            <a:ext cx="1571856" cy="1838163"/>
            <a:chOff x="-2073475" y="3186500"/>
            <a:chExt cx="1699900" cy="1987900"/>
          </a:xfrm>
        </p:grpSpPr>
        <p:sp>
          <p:nvSpPr>
            <p:cNvPr id="2615" name="Google Shape;2615;p43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3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3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3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3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43"/>
          <p:cNvGrpSpPr/>
          <p:nvPr/>
        </p:nvGrpSpPr>
        <p:grpSpPr>
          <a:xfrm rot="-279119">
            <a:off x="3601863" y="3897609"/>
            <a:ext cx="1400505" cy="1615555"/>
            <a:chOff x="-1453400" y="848325"/>
            <a:chExt cx="1514475" cy="1747025"/>
          </a:xfrm>
        </p:grpSpPr>
        <p:sp>
          <p:nvSpPr>
            <p:cNvPr id="2621" name="Google Shape;2621;p43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3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3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3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3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3"/>
          <p:cNvGrpSpPr/>
          <p:nvPr/>
        </p:nvGrpSpPr>
        <p:grpSpPr>
          <a:xfrm rot="-1179229" flipH="1">
            <a:off x="4092490" y="4008136"/>
            <a:ext cx="1571846" cy="1838867"/>
            <a:chOff x="5066475" y="570200"/>
            <a:chExt cx="1699900" cy="1988675"/>
          </a:xfrm>
        </p:grpSpPr>
        <p:sp>
          <p:nvSpPr>
            <p:cNvPr id="2627" name="Google Shape;2627;p4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2" name="Google Shape;2632;p43"/>
          <p:cNvSpPr/>
          <p:nvPr/>
        </p:nvSpPr>
        <p:spPr>
          <a:xfrm rot="9900040" flipH="1">
            <a:off x="5358373" y="-1167272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43"/>
          <p:cNvSpPr/>
          <p:nvPr/>
        </p:nvSpPr>
        <p:spPr>
          <a:xfrm rot="-9900040">
            <a:off x="292798" y="-1321672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9900040" flipH="1">
            <a:off x="1179094" y="-1278119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5217383" y="-1324573"/>
            <a:ext cx="3714059" cy="275161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9900072">
            <a:off x="-52036" y="-424804"/>
            <a:ext cx="1308875" cy="1928602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216899">
            <a:off x="4766400" y="2833028"/>
            <a:ext cx="4482076" cy="332061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527823">
            <a:off x="-566126" y="2994798"/>
            <a:ext cx="4481769" cy="3320385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899884" flipH="1">
            <a:off x="1478503" y="4107194"/>
            <a:ext cx="1384300" cy="1999133"/>
            <a:chOff x="73975" y="3697900"/>
            <a:chExt cx="1497025" cy="2161925"/>
          </a:xfrm>
        </p:grpSpPr>
        <p:sp>
          <p:nvSpPr>
            <p:cNvPr id="20" name="Google Shape;20;p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 rot="1799864" flipH="1">
            <a:off x="7941503" y="3266388"/>
            <a:ext cx="1571835" cy="1838138"/>
            <a:chOff x="-2073475" y="3186500"/>
            <a:chExt cx="1699900" cy="1987900"/>
          </a:xfrm>
        </p:grpSpPr>
        <p:sp>
          <p:nvSpPr>
            <p:cNvPr id="26" name="Google Shape;26;p3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 flipH="1">
            <a:off x="7052617" y="3636529"/>
            <a:ext cx="1384299" cy="1999132"/>
            <a:chOff x="73975" y="3697900"/>
            <a:chExt cx="1497025" cy="2161925"/>
          </a:xfrm>
        </p:grpSpPr>
        <p:sp>
          <p:nvSpPr>
            <p:cNvPr id="32" name="Google Shape;32;p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899884" flipH="1">
            <a:off x="173536" y="4125529"/>
            <a:ext cx="1571898" cy="1838928"/>
            <a:chOff x="5066475" y="570200"/>
            <a:chExt cx="1699900" cy="1988675"/>
          </a:xfrm>
        </p:grpSpPr>
        <p:sp>
          <p:nvSpPr>
            <p:cNvPr id="38" name="Google Shape;38;p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rot="899981" flipH="1">
            <a:off x="-246738" y="3212964"/>
            <a:ext cx="1181805" cy="2901753"/>
            <a:chOff x="6344600" y="2810350"/>
            <a:chExt cx="1278175" cy="3138375"/>
          </a:xfrm>
        </p:grpSpPr>
        <p:sp>
          <p:nvSpPr>
            <p:cNvPr id="44" name="Google Shape;44;p3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 rot="-1800050">
            <a:off x="5863775" y="3992210"/>
            <a:ext cx="1972168" cy="1713032"/>
            <a:chOff x="2117325" y="3825425"/>
            <a:chExt cx="2133050" cy="1852775"/>
          </a:xfrm>
        </p:grpSpPr>
        <p:sp>
          <p:nvSpPr>
            <p:cNvPr id="73" name="Google Shape;73;p3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3"/>
          <p:cNvGrpSpPr/>
          <p:nvPr/>
        </p:nvGrpSpPr>
        <p:grpSpPr>
          <a:xfrm rot="899884" flipH="1">
            <a:off x="4965597" y="4009092"/>
            <a:ext cx="1887406" cy="2376457"/>
            <a:chOff x="214550" y="172025"/>
            <a:chExt cx="2041100" cy="2569975"/>
          </a:xfrm>
        </p:grpSpPr>
        <p:sp>
          <p:nvSpPr>
            <p:cNvPr id="80" name="Google Shape;80;p3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3"/>
          <p:cNvGrpSpPr/>
          <p:nvPr/>
        </p:nvGrpSpPr>
        <p:grpSpPr>
          <a:xfrm rot="1799864" flipH="1">
            <a:off x="2428114" y="4259411"/>
            <a:ext cx="1571835" cy="1838138"/>
            <a:chOff x="-2073475" y="3186500"/>
            <a:chExt cx="1699900" cy="1987900"/>
          </a:xfrm>
        </p:grpSpPr>
        <p:sp>
          <p:nvSpPr>
            <p:cNvPr id="86" name="Google Shape;86;p3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3"/>
          <p:cNvGrpSpPr/>
          <p:nvPr/>
        </p:nvGrpSpPr>
        <p:grpSpPr>
          <a:xfrm rot="899884" flipH="1">
            <a:off x="4147059" y="4107124"/>
            <a:ext cx="1400436" cy="1615475"/>
            <a:chOff x="-1453400" y="848325"/>
            <a:chExt cx="1514475" cy="1747025"/>
          </a:xfrm>
        </p:grpSpPr>
        <p:sp>
          <p:nvSpPr>
            <p:cNvPr id="92" name="Google Shape;92;p3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3"/>
          <p:cNvGrpSpPr/>
          <p:nvPr/>
        </p:nvGrpSpPr>
        <p:grpSpPr>
          <a:xfrm rot="899884">
            <a:off x="3429048" y="4263566"/>
            <a:ext cx="1571898" cy="1838928"/>
            <a:chOff x="5066475" y="570200"/>
            <a:chExt cx="1699900" cy="1988675"/>
          </a:xfrm>
        </p:grpSpPr>
        <p:sp>
          <p:nvSpPr>
            <p:cNvPr id="98" name="Google Shape;98;p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>
            <a:spLocks noGrp="1"/>
          </p:cNvSpPr>
          <p:nvPr>
            <p:ph type="ctrTitle"/>
          </p:nvPr>
        </p:nvSpPr>
        <p:spPr>
          <a:xfrm>
            <a:off x="3206562" y="1158325"/>
            <a:ext cx="4508700" cy="8790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subTitle" idx="1"/>
          </p:nvPr>
        </p:nvSpPr>
        <p:spPr>
          <a:xfrm>
            <a:off x="3206599" y="2037125"/>
            <a:ext cx="4508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 idx="2" hasCustomPrompt="1"/>
          </p:nvPr>
        </p:nvSpPr>
        <p:spPr>
          <a:xfrm>
            <a:off x="1428713" y="1158300"/>
            <a:ext cx="1559700" cy="149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6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 rot="188212">
            <a:off x="5013489" y="3944853"/>
            <a:ext cx="4482297" cy="3320777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695587">
            <a:off x="-498817" y="3692822"/>
            <a:ext cx="4481697" cy="3320332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 rot="168106" flipH="1">
            <a:off x="1548612" y="4452258"/>
            <a:ext cx="1384307" cy="1999144"/>
            <a:chOff x="73975" y="3697900"/>
            <a:chExt cx="1497025" cy="2161925"/>
          </a:xfrm>
        </p:grpSpPr>
        <p:sp>
          <p:nvSpPr>
            <p:cNvPr id="110" name="Google Shape;110;p4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 rot="1967889" flipH="1">
            <a:off x="7957938" y="4233676"/>
            <a:ext cx="1571921" cy="1838239"/>
            <a:chOff x="-2073475" y="3186500"/>
            <a:chExt cx="1699900" cy="1987900"/>
          </a:xfrm>
        </p:grpSpPr>
        <p:sp>
          <p:nvSpPr>
            <p:cNvPr id="116" name="Google Shape;116;p4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 rot="168106" flipH="1">
            <a:off x="7131750" y="4406636"/>
            <a:ext cx="1384307" cy="1999144"/>
            <a:chOff x="73975" y="3697900"/>
            <a:chExt cx="1497025" cy="2161925"/>
          </a:xfrm>
        </p:grpSpPr>
        <p:sp>
          <p:nvSpPr>
            <p:cNvPr id="122" name="Google Shape;122;p4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4"/>
          <p:cNvGrpSpPr/>
          <p:nvPr/>
        </p:nvGrpSpPr>
        <p:grpSpPr>
          <a:xfrm rot="-1631814" flipH="1">
            <a:off x="317427" y="4567211"/>
            <a:ext cx="1571771" cy="1838780"/>
            <a:chOff x="5066475" y="570200"/>
            <a:chExt cx="1699900" cy="1988675"/>
          </a:xfrm>
        </p:grpSpPr>
        <p:sp>
          <p:nvSpPr>
            <p:cNvPr id="128" name="Google Shape;128;p4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 rot="167752" flipH="1">
            <a:off x="-319349" y="3766775"/>
            <a:ext cx="1181801" cy="2901743"/>
            <a:chOff x="6344600" y="2810350"/>
            <a:chExt cx="1278175" cy="3138375"/>
          </a:xfrm>
        </p:grpSpPr>
        <p:sp>
          <p:nvSpPr>
            <p:cNvPr id="134" name="Google Shape;134;p4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4"/>
          <p:cNvGrpSpPr/>
          <p:nvPr/>
        </p:nvGrpSpPr>
        <p:grpSpPr>
          <a:xfrm rot="-1631984">
            <a:off x="5857455" y="4714772"/>
            <a:ext cx="1972083" cy="1712958"/>
            <a:chOff x="2117325" y="3825425"/>
            <a:chExt cx="2133050" cy="1852775"/>
          </a:xfrm>
        </p:grpSpPr>
        <p:sp>
          <p:nvSpPr>
            <p:cNvPr id="163" name="Google Shape;163;p4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4"/>
          <p:cNvGrpSpPr/>
          <p:nvPr/>
        </p:nvGrpSpPr>
        <p:grpSpPr>
          <a:xfrm rot="1067768" flipH="1">
            <a:off x="4951234" y="4533029"/>
            <a:ext cx="1887291" cy="2376313"/>
            <a:chOff x="214550" y="172025"/>
            <a:chExt cx="2041100" cy="2569975"/>
          </a:xfrm>
        </p:grpSpPr>
        <p:sp>
          <p:nvSpPr>
            <p:cNvPr id="170" name="Google Shape;170;p4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4"/>
          <p:cNvGrpSpPr/>
          <p:nvPr/>
        </p:nvGrpSpPr>
        <p:grpSpPr>
          <a:xfrm rot="1967889" flipH="1">
            <a:off x="2493629" y="4655571"/>
            <a:ext cx="1571921" cy="1838239"/>
            <a:chOff x="-2073475" y="3186500"/>
            <a:chExt cx="1699900" cy="1987900"/>
          </a:xfrm>
        </p:grpSpPr>
        <p:sp>
          <p:nvSpPr>
            <p:cNvPr id="176" name="Google Shape;176;p4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4"/>
          <p:cNvGrpSpPr/>
          <p:nvPr/>
        </p:nvGrpSpPr>
        <p:grpSpPr>
          <a:xfrm rot="168106" flipH="1">
            <a:off x="4071347" y="4575815"/>
            <a:ext cx="1400443" cy="1615483"/>
            <a:chOff x="-1453400" y="848325"/>
            <a:chExt cx="1514475" cy="1747025"/>
          </a:xfrm>
        </p:grpSpPr>
        <p:sp>
          <p:nvSpPr>
            <p:cNvPr id="182" name="Google Shape;182;p4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rot="1067768">
            <a:off x="3417047" y="4704543"/>
            <a:ext cx="1571803" cy="1838817"/>
            <a:chOff x="5066475" y="570200"/>
            <a:chExt cx="1699900" cy="1988675"/>
          </a:xfrm>
        </p:grpSpPr>
        <p:sp>
          <p:nvSpPr>
            <p:cNvPr id="188" name="Google Shape;188;p4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4"/>
          <p:cNvSpPr txBox="1">
            <a:spLocks noGrp="1"/>
          </p:cNvSpPr>
          <p:nvPr>
            <p:ph type="subTitle" idx="1"/>
          </p:nvPr>
        </p:nvSpPr>
        <p:spPr>
          <a:xfrm>
            <a:off x="4422675" y="1834575"/>
            <a:ext cx="38520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4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/>
          <p:nvPr/>
        </p:nvSpPr>
        <p:spPr>
          <a:xfrm rot="9900040">
            <a:off x="7930288" y="-1564789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 rot="-9900072">
            <a:off x="7026089" y="-1221991"/>
            <a:ext cx="1308875" cy="1928602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 rot="9900040">
            <a:off x="-1549637" y="-1194764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subTitle" idx="1"/>
          </p:nvPr>
        </p:nvSpPr>
        <p:spPr>
          <a:xfrm>
            <a:off x="1547500" y="1526125"/>
            <a:ext cx="60474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2"/>
          </p:nvPr>
        </p:nvSpPr>
        <p:spPr>
          <a:xfrm>
            <a:off x="1543150" y="2447825"/>
            <a:ext cx="60474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/>
          <p:nvPr/>
        </p:nvSpPr>
        <p:spPr>
          <a:xfrm rot="296617" flipH="1">
            <a:off x="-181117" y="4007723"/>
            <a:ext cx="4190633" cy="310469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"/>
          <p:cNvSpPr/>
          <p:nvPr/>
        </p:nvSpPr>
        <p:spPr>
          <a:xfrm rot="-359100" flipH="1">
            <a:off x="5005953" y="4290101"/>
            <a:ext cx="4481589" cy="3320252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6"/>
          <p:cNvGrpSpPr/>
          <p:nvPr/>
        </p:nvGrpSpPr>
        <p:grpSpPr>
          <a:xfrm>
            <a:off x="6135067" y="4716729"/>
            <a:ext cx="1384299" cy="1999132"/>
            <a:chOff x="73975" y="3697900"/>
            <a:chExt cx="1497025" cy="2161925"/>
          </a:xfrm>
        </p:grpSpPr>
        <p:sp>
          <p:nvSpPr>
            <p:cNvPr id="206" name="Google Shape;206;p6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6"/>
          <p:cNvGrpSpPr/>
          <p:nvPr/>
        </p:nvGrpSpPr>
        <p:grpSpPr>
          <a:xfrm rot="-1799864">
            <a:off x="-439405" y="4180788"/>
            <a:ext cx="1571835" cy="1838138"/>
            <a:chOff x="-2073475" y="3186500"/>
            <a:chExt cx="1699900" cy="1987900"/>
          </a:xfrm>
        </p:grpSpPr>
        <p:sp>
          <p:nvSpPr>
            <p:cNvPr id="212" name="Google Shape;212;p6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560817" y="4398529"/>
            <a:ext cx="1384299" cy="1999132"/>
            <a:chOff x="73975" y="3697900"/>
            <a:chExt cx="1497025" cy="2161925"/>
          </a:xfrm>
        </p:grpSpPr>
        <p:sp>
          <p:nvSpPr>
            <p:cNvPr id="218" name="Google Shape;218;p6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6"/>
          <p:cNvGrpSpPr/>
          <p:nvPr/>
        </p:nvGrpSpPr>
        <p:grpSpPr>
          <a:xfrm rot="1799864">
            <a:off x="7175950" y="4887424"/>
            <a:ext cx="1571835" cy="1838854"/>
            <a:chOff x="5066475" y="570200"/>
            <a:chExt cx="1699900" cy="1988675"/>
          </a:xfrm>
        </p:grpSpPr>
        <p:sp>
          <p:nvSpPr>
            <p:cNvPr id="224" name="Google Shape;224;p6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6"/>
          <p:cNvGrpSpPr/>
          <p:nvPr/>
        </p:nvGrpSpPr>
        <p:grpSpPr>
          <a:xfrm>
            <a:off x="8215051" y="4127319"/>
            <a:ext cx="1181801" cy="2901742"/>
            <a:chOff x="6344600" y="2810350"/>
            <a:chExt cx="1278175" cy="3138375"/>
          </a:xfrm>
        </p:grpSpPr>
        <p:sp>
          <p:nvSpPr>
            <p:cNvPr id="230" name="Google Shape;230;p6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6"/>
          <p:cNvGrpSpPr/>
          <p:nvPr/>
        </p:nvGrpSpPr>
        <p:grpSpPr>
          <a:xfrm rot="1800050" flipH="1">
            <a:off x="1237990" y="4754210"/>
            <a:ext cx="1972168" cy="1713032"/>
            <a:chOff x="2117325" y="3825425"/>
            <a:chExt cx="2133050" cy="1852775"/>
          </a:xfrm>
        </p:grpSpPr>
        <p:sp>
          <p:nvSpPr>
            <p:cNvPr id="259" name="Google Shape;259;p6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6"/>
          <p:cNvGrpSpPr/>
          <p:nvPr/>
        </p:nvGrpSpPr>
        <p:grpSpPr>
          <a:xfrm rot="-899884">
            <a:off x="2220930" y="4618692"/>
            <a:ext cx="1887406" cy="2376457"/>
            <a:chOff x="214550" y="172025"/>
            <a:chExt cx="2041100" cy="2569975"/>
          </a:xfrm>
        </p:grpSpPr>
        <p:sp>
          <p:nvSpPr>
            <p:cNvPr id="266" name="Google Shape;266;p6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-1799864">
            <a:off x="4997784" y="4869011"/>
            <a:ext cx="1571835" cy="1838138"/>
            <a:chOff x="-2073475" y="3186500"/>
            <a:chExt cx="1699900" cy="1987900"/>
          </a:xfrm>
        </p:grpSpPr>
        <p:sp>
          <p:nvSpPr>
            <p:cNvPr id="272" name="Google Shape;272;p6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6"/>
          <p:cNvGrpSpPr/>
          <p:nvPr/>
        </p:nvGrpSpPr>
        <p:grpSpPr>
          <a:xfrm>
            <a:off x="3602696" y="4716731"/>
            <a:ext cx="1400435" cy="1615474"/>
            <a:chOff x="-1453400" y="848325"/>
            <a:chExt cx="1514475" cy="1747025"/>
          </a:xfrm>
        </p:grpSpPr>
        <p:sp>
          <p:nvSpPr>
            <p:cNvPr id="278" name="Google Shape;278;p6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6"/>
          <p:cNvGrpSpPr/>
          <p:nvPr/>
        </p:nvGrpSpPr>
        <p:grpSpPr>
          <a:xfrm rot="-899884" flipH="1">
            <a:off x="4072987" y="4873166"/>
            <a:ext cx="1571898" cy="1838928"/>
            <a:chOff x="5066475" y="570200"/>
            <a:chExt cx="1699900" cy="1988675"/>
          </a:xfrm>
        </p:grpSpPr>
        <p:sp>
          <p:nvSpPr>
            <p:cNvPr id="284" name="Google Shape;284;p6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6"/>
          <p:cNvSpPr/>
          <p:nvPr/>
        </p:nvSpPr>
        <p:spPr>
          <a:xfrm rot="-9900072">
            <a:off x="8151514" y="-879291"/>
            <a:ext cx="1308875" cy="1928602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6"/>
          <p:cNvSpPr/>
          <p:nvPr/>
        </p:nvSpPr>
        <p:spPr>
          <a:xfrm rot="8100000" flipH="1">
            <a:off x="-437626" y="-2072350"/>
            <a:ext cx="3714160" cy="2751691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 rot="-9899857">
            <a:off x="7725393" y="-1162824"/>
            <a:ext cx="817187" cy="2003876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/>
          <p:nvPr/>
        </p:nvSpPr>
        <p:spPr>
          <a:xfrm rot="-9900040" flipH="1">
            <a:off x="5223593" y="-1337554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9"/>
          <p:cNvSpPr/>
          <p:nvPr/>
        </p:nvSpPr>
        <p:spPr>
          <a:xfrm rot="9900040" flipH="1">
            <a:off x="-27551" y="-1385321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9"/>
          <p:cNvSpPr/>
          <p:nvPr/>
        </p:nvSpPr>
        <p:spPr>
          <a:xfrm rot="-9900072">
            <a:off x="4003239" y="-1037391"/>
            <a:ext cx="1308875" cy="1928602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9"/>
          <p:cNvSpPr txBox="1">
            <a:spLocks noGrp="1"/>
          </p:cNvSpPr>
          <p:nvPr>
            <p:ph type="ctrTitle"/>
          </p:nvPr>
        </p:nvSpPr>
        <p:spPr>
          <a:xfrm>
            <a:off x="893678" y="1119100"/>
            <a:ext cx="4534200" cy="1875000"/>
          </a:xfrm>
          <a:prstGeom prst="rect">
            <a:avLst/>
          </a:prstGeom>
          <a:noFill/>
          <a:ln>
            <a:noFill/>
          </a:ln>
          <a:effectLst>
            <a:outerShdw dist="57150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395" name="Google Shape;395;p9"/>
          <p:cNvSpPr txBox="1">
            <a:spLocks noGrp="1"/>
          </p:cNvSpPr>
          <p:nvPr>
            <p:ph type="subTitle" idx="1"/>
          </p:nvPr>
        </p:nvSpPr>
        <p:spPr>
          <a:xfrm>
            <a:off x="893528" y="2845975"/>
            <a:ext cx="45342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3"/>
          <p:cNvSpPr/>
          <p:nvPr/>
        </p:nvSpPr>
        <p:spPr>
          <a:xfrm>
            <a:off x="3217908" y="4004752"/>
            <a:ext cx="3714059" cy="275161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3"/>
          <p:cNvSpPr/>
          <p:nvPr/>
        </p:nvSpPr>
        <p:spPr>
          <a:xfrm rot="-899928">
            <a:off x="6735586" y="4022973"/>
            <a:ext cx="1308875" cy="1928602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3"/>
          <p:cNvSpPr/>
          <p:nvPr/>
        </p:nvSpPr>
        <p:spPr>
          <a:xfrm rot="900143">
            <a:off x="7943917" y="3884459"/>
            <a:ext cx="817187" cy="2003876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2172319" y="4078022"/>
            <a:ext cx="1308792" cy="1928479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3283336" y="4027753"/>
            <a:ext cx="817236" cy="2003998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3"/>
          <p:cNvSpPr/>
          <p:nvPr/>
        </p:nvSpPr>
        <p:spPr>
          <a:xfrm rot="899960" flipH="1">
            <a:off x="-958408" y="3651099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 rot="-899981">
            <a:off x="5049453" y="4489858"/>
            <a:ext cx="1392569" cy="1274543"/>
            <a:chOff x="2868100" y="1339975"/>
            <a:chExt cx="1506125" cy="1378475"/>
          </a:xfrm>
        </p:grpSpPr>
        <p:sp>
          <p:nvSpPr>
            <p:cNvPr id="501" name="Google Shape;501;p13"/>
            <p:cNvSpPr/>
            <p:nvPr/>
          </p:nvSpPr>
          <p:spPr>
            <a:xfrm>
              <a:off x="2868100" y="1339975"/>
              <a:ext cx="1506125" cy="1378475"/>
            </a:xfrm>
            <a:custGeom>
              <a:avLst/>
              <a:gdLst/>
              <a:ahLst/>
              <a:cxnLst/>
              <a:rect l="l" t="t" r="r" b="b"/>
              <a:pathLst>
                <a:path w="60245" h="55139" extrusionOk="0">
                  <a:moveTo>
                    <a:pt x="23612" y="12674"/>
                  </a:moveTo>
                  <a:cubicBezTo>
                    <a:pt x="24107" y="12674"/>
                    <a:pt x="24585" y="12792"/>
                    <a:pt x="25016" y="13040"/>
                  </a:cubicBezTo>
                  <a:cubicBezTo>
                    <a:pt x="26749" y="14043"/>
                    <a:pt x="26992" y="16809"/>
                    <a:pt x="25594" y="19241"/>
                  </a:cubicBezTo>
                  <a:cubicBezTo>
                    <a:pt x="25533" y="19332"/>
                    <a:pt x="25503" y="19393"/>
                    <a:pt x="25442" y="19484"/>
                  </a:cubicBezTo>
                  <a:cubicBezTo>
                    <a:pt x="25381" y="19606"/>
                    <a:pt x="25290" y="19697"/>
                    <a:pt x="25229" y="19818"/>
                  </a:cubicBezTo>
                  <a:cubicBezTo>
                    <a:pt x="25138" y="19940"/>
                    <a:pt x="25047" y="20031"/>
                    <a:pt x="24986" y="20153"/>
                  </a:cubicBezTo>
                  <a:cubicBezTo>
                    <a:pt x="24895" y="20244"/>
                    <a:pt x="24803" y="20366"/>
                    <a:pt x="24712" y="20457"/>
                  </a:cubicBezTo>
                  <a:cubicBezTo>
                    <a:pt x="24682" y="20487"/>
                    <a:pt x="24621" y="20548"/>
                    <a:pt x="24591" y="20578"/>
                  </a:cubicBezTo>
                  <a:lnTo>
                    <a:pt x="24439" y="20730"/>
                  </a:lnTo>
                  <a:cubicBezTo>
                    <a:pt x="23480" y="21669"/>
                    <a:pt x="22335" y="22206"/>
                    <a:pt x="21278" y="22206"/>
                  </a:cubicBezTo>
                  <a:cubicBezTo>
                    <a:pt x="20795" y="22206"/>
                    <a:pt x="20330" y="22094"/>
                    <a:pt x="19910" y="21855"/>
                  </a:cubicBezTo>
                  <a:cubicBezTo>
                    <a:pt x="18177" y="20852"/>
                    <a:pt x="17934" y="18086"/>
                    <a:pt x="19332" y="15624"/>
                  </a:cubicBezTo>
                  <a:cubicBezTo>
                    <a:pt x="19484" y="15381"/>
                    <a:pt x="19636" y="15138"/>
                    <a:pt x="19819" y="14925"/>
                  </a:cubicBezTo>
                  <a:cubicBezTo>
                    <a:pt x="19971" y="14682"/>
                    <a:pt x="20153" y="14499"/>
                    <a:pt x="20335" y="14286"/>
                  </a:cubicBezTo>
                  <a:lnTo>
                    <a:pt x="20366" y="14286"/>
                  </a:lnTo>
                  <a:cubicBezTo>
                    <a:pt x="20426" y="14195"/>
                    <a:pt x="20518" y="14104"/>
                    <a:pt x="20609" y="14013"/>
                  </a:cubicBezTo>
                  <a:cubicBezTo>
                    <a:pt x="20700" y="13922"/>
                    <a:pt x="20791" y="13831"/>
                    <a:pt x="20913" y="13770"/>
                  </a:cubicBezTo>
                  <a:cubicBezTo>
                    <a:pt x="21756" y="13064"/>
                    <a:pt x="22713" y="12674"/>
                    <a:pt x="23612" y="12674"/>
                  </a:cubicBezTo>
                  <a:close/>
                  <a:moveTo>
                    <a:pt x="38147" y="1"/>
                  </a:moveTo>
                  <a:cubicBezTo>
                    <a:pt x="38026" y="31"/>
                    <a:pt x="37904" y="31"/>
                    <a:pt x="37782" y="31"/>
                  </a:cubicBezTo>
                  <a:cubicBezTo>
                    <a:pt x="37661" y="31"/>
                    <a:pt x="37509" y="31"/>
                    <a:pt x="37387" y="61"/>
                  </a:cubicBezTo>
                  <a:lnTo>
                    <a:pt x="36962" y="61"/>
                  </a:lnTo>
                  <a:cubicBezTo>
                    <a:pt x="36719" y="92"/>
                    <a:pt x="36445" y="122"/>
                    <a:pt x="36171" y="153"/>
                  </a:cubicBezTo>
                  <a:cubicBezTo>
                    <a:pt x="35776" y="213"/>
                    <a:pt x="35381" y="274"/>
                    <a:pt x="34986" y="335"/>
                  </a:cubicBezTo>
                  <a:cubicBezTo>
                    <a:pt x="34864" y="365"/>
                    <a:pt x="34743" y="365"/>
                    <a:pt x="34621" y="396"/>
                  </a:cubicBezTo>
                  <a:cubicBezTo>
                    <a:pt x="34500" y="426"/>
                    <a:pt x="34348" y="456"/>
                    <a:pt x="34196" y="487"/>
                  </a:cubicBezTo>
                  <a:cubicBezTo>
                    <a:pt x="34074" y="517"/>
                    <a:pt x="33953" y="548"/>
                    <a:pt x="33801" y="578"/>
                  </a:cubicBezTo>
                  <a:cubicBezTo>
                    <a:pt x="33557" y="639"/>
                    <a:pt x="33314" y="700"/>
                    <a:pt x="33041" y="791"/>
                  </a:cubicBezTo>
                  <a:cubicBezTo>
                    <a:pt x="32828" y="852"/>
                    <a:pt x="32615" y="912"/>
                    <a:pt x="32433" y="973"/>
                  </a:cubicBezTo>
                  <a:cubicBezTo>
                    <a:pt x="32372" y="1004"/>
                    <a:pt x="32342" y="1004"/>
                    <a:pt x="32281" y="1004"/>
                  </a:cubicBezTo>
                  <a:cubicBezTo>
                    <a:pt x="31004" y="1429"/>
                    <a:pt x="29758" y="1976"/>
                    <a:pt x="28542" y="2645"/>
                  </a:cubicBezTo>
                  <a:cubicBezTo>
                    <a:pt x="28299" y="2767"/>
                    <a:pt x="28086" y="2888"/>
                    <a:pt x="27843" y="3040"/>
                  </a:cubicBezTo>
                  <a:cubicBezTo>
                    <a:pt x="27630" y="3162"/>
                    <a:pt x="27417" y="3314"/>
                    <a:pt x="27174" y="3435"/>
                  </a:cubicBezTo>
                  <a:lnTo>
                    <a:pt x="27205" y="3466"/>
                  </a:lnTo>
                  <a:cubicBezTo>
                    <a:pt x="24135" y="5381"/>
                    <a:pt x="21369" y="7995"/>
                    <a:pt x="18815" y="11156"/>
                  </a:cubicBezTo>
                  <a:cubicBezTo>
                    <a:pt x="18481" y="11581"/>
                    <a:pt x="18147" y="11976"/>
                    <a:pt x="17843" y="12432"/>
                  </a:cubicBezTo>
                  <a:cubicBezTo>
                    <a:pt x="16597" y="14043"/>
                    <a:pt x="15442" y="15776"/>
                    <a:pt x="14317" y="17630"/>
                  </a:cubicBezTo>
                  <a:cubicBezTo>
                    <a:pt x="13192" y="19454"/>
                    <a:pt x="12159" y="21399"/>
                    <a:pt x="11156" y="23375"/>
                  </a:cubicBezTo>
                  <a:cubicBezTo>
                    <a:pt x="10882" y="23891"/>
                    <a:pt x="10639" y="24408"/>
                    <a:pt x="10396" y="24955"/>
                  </a:cubicBezTo>
                  <a:cubicBezTo>
                    <a:pt x="8420" y="29028"/>
                    <a:pt x="6688" y="33375"/>
                    <a:pt x="5137" y="37752"/>
                  </a:cubicBezTo>
                  <a:lnTo>
                    <a:pt x="4833" y="38603"/>
                  </a:lnTo>
                  <a:cubicBezTo>
                    <a:pt x="4742" y="38876"/>
                    <a:pt x="4651" y="39150"/>
                    <a:pt x="4560" y="39424"/>
                  </a:cubicBezTo>
                  <a:cubicBezTo>
                    <a:pt x="3131" y="43588"/>
                    <a:pt x="1915" y="47752"/>
                    <a:pt x="852" y="51703"/>
                  </a:cubicBezTo>
                  <a:cubicBezTo>
                    <a:pt x="791" y="52007"/>
                    <a:pt x="700" y="52311"/>
                    <a:pt x="608" y="52646"/>
                  </a:cubicBezTo>
                  <a:cubicBezTo>
                    <a:pt x="517" y="52950"/>
                    <a:pt x="456" y="53254"/>
                    <a:pt x="365" y="53558"/>
                  </a:cubicBezTo>
                  <a:cubicBezTo>
                    <a:pt x="244" y="54044"/>
                    <a:pt x="122" y="54561"/>
                    <a:pt x="1" y="55047"/>
                  </a:cubicBezTo>
                  <a:lnTo>
                    <a:pt x="46780" y="55047"/>
                  </a:lnTo>
                  <a:cubicBezTo>
                    <a:pt x="46901" y="55077"/>
                    <a:pt x="47023" y="55108"/>
                    <a:pt x="47144" y="55138"/>
                  </a:cubicBezTo>
                  <a:cubicBezTo>
                    <a:pt x="47175" y="55108"/>
                    <a:pt x="47175" y="55077"/>
                    <a:pt x="47205" y="55047"/>
                  </a:cubicBezTo>
                  <a:cubicBezTo>
                    <a:pt x="47600" y="54378"/>
                    <a:pt x="48026" y="53710"/>
                    <a:pt x="48421" y="53041"/>
                  </a:cubicBezTo>
                  <a:cubicBezTo>
                    <a:pt x="48542" y="52858"/>
                    <a:pt x="48634" y="52646"/>
                    <a:pt x="48755" y="52463"/>
                  </a:cubicBezTo>
                  <a:cubicBezTo>
                    <a:pt x="48998" y="52068"/>
                    <a:pt x="49211" y="51673"/>
                    <a:pt x="49454" y="51308"/>
                  </a:cubicBezTo>
                  <a:cubicBezTo>
                    <a:pt x="49546" y="51096"/>
                    <a:pt x="49667" y="50913"/>
                    <a:pt x="49789" y="50700"/>
                  </a:cubicBezTo>
                  <a:cubicBezTo>
                    <a:pt x="50001" y="50305"/>
                    <a:pt x="50214" y="49910"/>
                    <a:pt x="50457" y="49515"/>
                  </a:cubicBezTo>
                  <a:cubicBezTo>
                    <a:pt x="50549" y="49333"/>
                    <a:pt x="50670" y="49120"/>
                    <a:pt x="50792" y="48937"/>
                  </a:cubicBezTo>
                  <a:cubicBezTo>
                    <a:pt x="50883" y="48725"/>
                    <a:pt x="51005" y="48542"/>
                    <a:pt x="51096" y="48330"/>
                  </a:cubicBezTo>
                  <a:cubicBezTo>
                    <a:pt x="51308" y="47934"/>
                    <a:pt x="51552" y="47539"/>
                    <a:pt x="51734" y="47144"/>
                  </a:cubicBezTo>
                  <a:cubicBezTo>
                    <a:pt x="51916" y="46810"/>
                    <a:pt x="52099" y="46475"/>
                    <a:pt x="52281" y="46141"/>
                  </a:cubicBezTo>
                  <a:cubicBezTo>
                    <a:pt x="52312" y="46080"/>
                    <a:pt x="52312" y="46019"/>
                    <a:pt x="52342" y="45989"/>
                  </a:cubicBezTo>
                  <a:cubicBezTo>
                    <a:pt x="52403" y="45898"/>
                    <a:pt x="52433" y="45807"/>
                    <a:pt x="52494" y="45715"/>
                  </a:cubicBezTo>
                  <a:cubicBezTo>
                    <a:pt x="52555" y="45594"/>
                    <a:pt x="52615" y="45442"/>
                    <a:pt x="52707" y="45320"/>
                  </a:cubicBezTo>
                  <a:lnTo>
                    <a:pt x="52828" y="45016"/>
                  </a:lnTo>
                  <a:cubicBezTo>
                    <a:pt x="52889" y="44925"/>
                    <a:pt x="52950" y="44804"/>
                    <a:pt x="53011" y="44712"/>
                  </a:cubicBezTo>
                  <a:cubicBezTo>
                    <a:pt x="53011" y="44652"/>
                    <a:pt x="53041" y="44621"/>
                    <a:pt x="53071" y="44560"/>
                  </a:cubicBezTo>
                  <a:cubicBezTo>
                    <a:pt x="53102" y="44500"/>
                    <a:pt x="53163" y="44408"/>
                    <a:pt x="53193" y="44317"/>
                  </a:cubicBezTo>
                  <a:cubicBezTo>
                    <a:pt x="53740" y="43223"/>
                    <a:pt x="54257" y="42129"/>
                    <a:pt x="54743" y="41035"/>
                  </a:cubicBezTo>
                  <a:cubicBezTo>
                    <a:pt x="54834" y="40822"/>
                    <a:pt x="54926" y="40639"/>
                    <a:pt x="55017" y="40427"/>
                  </a:cubicBezTo>
                  <a:cubicBezTo>
                    <a:pt x="55230" y="40001"/>
                    <a:pt x="55382" y="39606"/>
                    <a:pt x="55564" y="39211"/>
                  </a:cubicBezTo>
                  <a:cubicBezTo>
                    <a:pt x="55655" y="38998"/>
                    <a:pt x="55746" y="38785"/>
                    <a:pt x="55837" y="38573"/>
                  </a:cubicBezTo>
                  <a:cubicBezTo>
                    <a:pt x="56597" y="36749"/>
                    <a:pt x="57296" y="34895"/>
                    <a:pt x="57904" y="33071"/>
                  </a:cubicBezTo>
                  <a:cubicBezTo>
                    <a:pt x="57935" y="32980"/>
                    <a:pt x="57965" y="32889"/>
                    <a:pt x="57965" y="32797"/>
                  </a:cubicBezTo>
                  <a:cubicBezTo>
                    <a:pt x="58087" y="32493"/>
                    <a:pt x="58178" y="32159"/>
                    <a:pt x="58269" y="31855"/>
                  </a:cubicBezTo>
                  <a:cubicBezTo>
                    <a:pt x="58360" y="31582"/>
                    <a:pt x="58451" y="31278"/>
                    <a:pt x="58512" y="31004"/>
                  </a:cubicBezTo>
                  <a:cubicBezTo>
                    <a:pt x="58634" y="30578"/>
                    <a:pt x="58755" y="30153"/>
                    <a:pt x="58877" y="29727"/>
                  </a:cubicBezTo>
                  <a:cubicBezTo>
                    <a:pt x="58877" y="29697"/>
                    <a:pt x="58907" y="29636"/>
                    <a:pt x="58907" y="29575"/>
                  </a:cubicBezTo>
                  <a:cubicBezTo>
                    <a:pt x="58938" y="29515"/>
                    <a:pt x="58938" y="29484"/>
                    <a:pt x="58938" y="29423"/>
                  </a:cubicBezTo>
                  <a:lnTo>
                    <a:pt x="58968" y="29423"/>
                  </a:lnTo>
                  <a:cubicBezTo>
                    <a:pt x="58968" y="29332"/>
                    <a:pt x="58999" y="29271"/>
                    <a:pt x="59029" y="29180"/>
                  </a:cubicBezTo>
                  <a:cubicBezTo>
                    <a:pt x="59120" y="28785"/>
                    <a:pt x="59211" y="28360"/>
                    <a:pt x="59303" y="27964"/>
                  </a:cubicBezTo>
                  <a:cubicBezTo>
                    <a:pt x="59333" y="27812"/>
                    <a:pt x="59363" y="27691"/>
                    <a:pt x="59394" y="27539"/>
                  </a:cubicBezTo>
                  <a:cubicBezTo>
                    <a:pt x="59424" y="27387"/>
                    <a:pt x="59455" y="27205"/>
                    <a:pt x="59485" y="27053"/>
                  </a:cubicBezTo>
                  <a:cubicBezTo>
                    <a:pt x="59546" y="26870"/>
                    <a:pt x="59576" y="26657"/>
                    <a:pt x="59607" y="26475"/>
                  </a:cubicBezTo>
                  <a:cubicBezTo>
                    <a:pt x="59728" y="25928"/>
                    <a:pt x="59819" y="25381"/>
                    <a:pt x="59880" y="24864"/>
                  </a:cubicBezTo>
                  <a:cubicBezTo>
                    <a:pt x="59910" y="24682"/>
                    <a:pt x="59941" y="24499"/>
                    <a:pt x="59941" y="24317"/>
                  </a:cubicBezTo>
                  <a:cubicBezTo>
                    <a:pt x="60032" y="23679"/>
                    <a:pt x="60093" y="23040"/>
                    <a:pt x="60154" y="22402"/>
                  </a:cubicBezTo>
                  <a:cubicBezTo>
                    <a:pt x="60154" y="22250"/>
                    <a:pt x="60184" y="22098"/>
                    <a:pt x="60184" y="21946"/>
                  </a:cubicBezTo>
                  <a:cubicBezTo>
                    <a:pt x="60214" y="21308"/>
                    <a:pt x="60245" y="20700"/>
                    <a:pt x="60245" y="20092"/>
                  </a:cubicBezTo>
                  <a:cubicBezTo>
                    <a:pt x="60245" y="19818"/>
                    <a:pt x="60245" y="19575"/>
                    <a:pt x="60214" y="19302"/>
                  </a:cubicBezTo>
                  <a:cubicBezTo>
                    <a:pt x="60214" y="19059"/>
                    <a:pt x="60214" y="18785"/>
                    <a:pt x="60184" y="18542"/>
                  </a:cubicBezTo>
                  <a:cubicBezTo>
                    <a:pt x="59910" y="13891"/>
                    <a:pt x="58330" y="9758"/>
                    <a:pt x="55017" y="6475"/>
                  </a:cubicBezTo>
                  <a:cubicBezTo>
                    <a:pt x="54834" y="6323"/>
                    <a:pt x="54652" y="6140"/>
                    <a:pt x="54470" y="5958"/>
                  </a:cubicBezTo>
                  <a:cubicBezTo>
                    <a:pt x="54378" y="5897"/>
                    <a:pt x="54287" y="5806"/>
                    <a:pt x="54196" y="5715"/>
                  </a:cubicBezTo>
                  <a:cubicBezTo>
                    <a:pt x="53892" y="5472"/>
                    <a:pt x="53588" y="5229"/>
                    <a:pt x="53284" y="4985"/>
                  </a:cubicBezTo>
                  <a:cubicBezTo>
                    <a:pt x="52980" y="4742"/>
                    <a:pt x="52646" y="4529"/>
                    <a:pt x="52312" y="4286"/>
                  </a:cubicBezTo>
                  <a:cubicBezTo>
                    <a:pt x="52099" y="4134"/>
                    <a:pt x="51856" y="3982"/>
                    <a:pt x="51643" y="3861"/>
                  </a:cubicBezTo>
                  <a:cubicBezTo>
                    <a:pt x="51400" y="3709"/>
                    <a:pt x="51157" y="3557"/>
                    <a:pt x="50913" y="3435"/>
                  </a:cubicBezTo>
                  <a:cubicBezTo>
                    <a:pt x="50670" y="3283"/>
                    <a:pt x="50427" y="3131"/>
                    <a:pt x="50153" y="3010"/>
                  </a:cubicBezTo>
                  <a:cubicBezTo>
                    <a:pt x="50032" y="2949"/>
                    <a:pt x="49910" y="2888"/>
                    <a:pt x="49789" y="2827"/>
                  </a:cubicBezTo>
                  <a:cubicBezTo>
                    <a:pt x="49515" y="2675"/>
                    <a:pt x="49242" y="2554"/>
                    <a:pt x="48968" y="2432"/>
                  </a:cubicBezTo>
                  <a:cubicBezTo>
                    <a:pt x="48694" y="2311"/>
                    <a:pt x="48421" y="2189"/>
                    <a:pt x="48147" y="2067"/>
                  </a:cubicBezTo>
                  <a:cubicBezTo>
                    <a:pt x="47843" y="1946"/>
                    <a:pt x="47570" y="1824"/>
                    <a:pt x="47266" y="1703"/>
                  </a:cubicBezTo>
                  <a:cubicBezTo>
                    <a:pt x="47083" y="1642"/>
                    <a:pt x="46901" y="1581"/>
                    <a:pt x="46688" y="1490"/>
                  </a:cubicBezTo>
                  <a:cubicBezTo>
                    <a:pt x="46415" y="1399"/>
                    <a:pt x="46141" y="1308"/>
                    <a:pt x="45868" y="1216"/>
                  </a:cubicBezTo>
                  <a:cubicBezTo>
                    <a:pt x="45564" y="1125"/>
                    <a:pt x="45290" y="1034"/>
                    <a:pt x="45017" y="943"/>
                  </a:cubicBezTo>
                  <a:cubicBezTo>
                    <a:pt x="44287" y="730"/>
                    <a:pt x="43527" y="548"/>
                    <a:pt x="42828" y="426"/>
                  </a:cubicBezTo>
                  <a:cubicBezTo>
                    <a:pt x="42646" y="396"/>
                    <a:pt x="42463" y="365"/>
                    <a:pt x="42281" y="335"/>
                  </a:cubicBezTo>
                  <a:cubicBezTo>
                    <a:pt x="40913" y="92"/>
                    <a:pt x="39545" y="1"/>
                    <a:pt x="3823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3621150" y="1339975"/>
              <a:ext cx="753075" cy="1378475"/>
            </a:xfrm>
            <a:custGeom>
              <a:avLst/>
              <a:gdLst/>
              <a:ahLst/>
              <a:cxnLst/>
              <a:rect l="l" t="t" r="r" b="b"/>
              <a:pathLst>
                <a:path w="30123" h="55139" extrusionOk="0">
                  <a:moveTo>
                    <a:pt x="8025" y="1"/>
                  </a:moveTo>
                  <a:cubicBezTo>
                    <a:pt x="7904" y="1"/>
                    <a:pt x="7782" y="31"/>
                    <a:pt x="7660" y="31"/>
                  </a:cubicBezTo>
                  <a:lnTo>
                    <a:pt x="7265" y="31"/>
                  </a:lnTo>
                  <a:cubicBezTo>
                    <a:pt x="7113" y="61"/>
                    <a:pt x="6992" y="61"/>
                    <a:pt x="6840" y="61"/>
                  </a:cubicBezTo>
                  <a:cubicBezTo>
                    <a:pt x="6597" y="92"/>
                    <a:pt x="6323" y="122"/>
                    <a:pt x="6049" y="153"/>
                  </a:cubicBezTo>
                  <a:cubicBezTo>
                    <a:pt x="5654" y="213"/>
                    <a:pt x="5259" y="244"/>
                    <a:pt x="4864" y="335"/>
                  </a:cubicBezTo>
                  <a:cubicBezTo>
                    <a:pt x="4742" y="365"/>
                    <a:pt x="4621" y="365"/>
                    <a:pt x="4499" y="396"/>
                  </a:cubicBezTo>
                  <a:cubicBezTo>
                    <a:pt x="4378" y="426"/>
                    <a:pt x="4226" y="456"/>
                    <a:pt x="4074" y="487"/>
                  </a:cubicBezTo>
                  <a:cubicBezTo>
                    <a:pt x="3952" y="517"/>
                    <a:pt x="3831" y="548"/>
                    <a:pt x="3679" y="578"/>
                  </a:cubicBezTo>
                  <a:cubicBezTo>
                    <a:pt x="3435" y="639"/>
                    <a:pt x="3192" y="700"/>
                    <a:pt x="2919" y="791"/>
                  </a:cubicBezTo>
                  <a:cubicBezTo>
                    <a:pt x="2706" y="852"/>
                    <a:pt x="2493" y="912"/>
                    <a:pt x="2311" y="973"/>
                  </a:cubicBezTo>
                  <a:cubicBezTo>
                    <a:pt x="2250" y="973"/>
                    <a:pt x="2220" y="1004"/>
                    <a:pt x="2159" y="1004"/>
                  </a:cubicBezTo>
                  <a:cubicBezTo>
                    <a:pt x="1855" y="2736"/>
                    <a:pt x="1520" y="4833"/>
                    <a:pt x="1217" y="7174"/>
                  </a:cubicBezTo>
                  <a:cubicBezTo>
                    <a:pt x="1095" y="7964"/>
                    <a:pt x="1004" y="8815"/>
                    <a:pt x="913" y="9666"/>
                  </a:cubicBezTo>
                  <a:cubicBezTo>
                    <a:pt x="365" y="14469"/>
                    <a:pt x="1" y="20062"/>
                    <a:pt x="244" y="25654"/>
                  </a:cubicBezTo>
                  <a:cubicBezTo>
                    <a:pt x="274" y="26566"/>
                    <a:pt x="335" y="27478"/>
                    <a:pt x="426" y="28360"/>
                  </a:cubicBezTo>
                  <a:cubicBezTo>
                    <a:pt x="609" y="30639"/>
                    <a:pt x="882" y="32858"/>
                    <a:pt x="1308" y="35047"/>
                  </a:cubicBezTo>
                  <a:cubicBezTo>
                    <a:pt x="1490" y="35898"/>
                    <a:pt x="1672" y="36718"/>
                    <a:pt x="1885" y="37539"/>
                  </a:cubicBezTo>
                  <a:cubicBezTo>
                    <a:pt x="2524" y="40032"/>
                    <a:pt x="3375" y="42402"/>
                    <a:pt x="4469" y="44560"/>
                  </a:cubicBezTo>
                  <a:cubicBezTo>
                    <a:pt x="4742" y="45108"/>
                    <a:pt x="5046" y="45624"/>
                    <a:pt x="5350" y="46141"/>
                  </a:cubicBezTo>
                  <a:cubicBezTo>
                    <a:pt x="7873" y="50336"/>
                    <a:pt x="11521" y="53558"/>
                    <a:pt x="16658" y="55047"/>
                  </a:cubicBezTo>
                  <a:cubicBezTo>
                    <a:pt x="16779" y="55077"/>
                    <a:pt x="16901" y="55108"/>
                    <a:pt x="17022" y="55138"/>
                  </a:cubicBezTo>
                  <a:cubicBezTo>
                    <a:pt x="17053" y="55108"/>
                    <a:pt x="17083" y="55077"/>
                    <a:pt x="17083" y="55047"/>
                  </a:cubicBezTo>
                  <a:cubicBezTo>
                    <a:pt x="17478" y="54378"/>
                    <a:pt x="17904" y="53710"/>
                    <a:pt x="18299" y="53041"/>
                  </a:cubicBezTo>
                  <a:cubicBezTo>
                    <a:pt x="18420" y="52858"/>
                    <a:pt x="18512" y="52646"/>
                    <a:pt x="18633" y="52463"/>
                  </a:cubicBezTo>
                  <a:cubicBezTo>
                    <a:pt x="18876" y="52068"/>
                    <a:pt x="19089" y="51673"/>
                    <a:pt x="19332" y="51308"/>
                  </a:cubicBezTo>
                  <a:cubicBezTo>
                    <a:pt x="19424" y="51096"/>
                    <a:pt x="19545" y="50913"/>
                    <a:pt x="19667" y="50700"/>
                  </a:cubicBezTo>
                  <a:cubicBezTo>
                    <a:pt x="19879" y="50305"/>
                    <a:pt x="20092" y="49910"/>
                    <a:pt x="20335" y="49515"/>
                  </a:cubicBezTo>
                  <a:cubicBezTo>
                    <a:pt x="20427" y="49333"/>
                    <a:pt x="20548" y="49120"/>
                    <a:pt x="20670" y="48937"/>
                  </a:cubicBezTo>
                  <a:cubicBezTo>
                    <a:pt x="20761" y="48725"/>
                    <a:pt x="20883" y="48542"/>
                    <a:pt x="20974" y="48330"/>
                  </a:cubicBezTo>
                  <a:cubicBezTo>
                    <a:pt x="21186" y="47934"/>
                    <a:pt x="21399" y="47539"/>
                    <a:pt x="21612" y="47144"/>
                  </a:cubicBezTo>
                  <a:cubicBezTo>
                    <a:pt x="21794" y="46810"/>
                    <a:pt x="21977" y="46475"/>
                    <a:pt x="22159" y="46141"/>
                  </a:cubicBezTo>
                  <a:cubicBezTo>
                    <a:pt x="22190" y="46080"/>
                    <a:pt x="22190" y="46019"/>
                    <a:pt x="22220" y="45989"/>
                  </a:cubicBezTo>
                  <a:cubicBezTo>
                    <a:pt x="22281" y="45898"/>
                    <a:pt x="22311" y="45807"/>
                    <a:pt x="22372" y="45715"/>
                  </a:cubicBezTo>
                  <a:cubicBezTo>
                    <a:pt x="22433" y="45594"/>
                    <a:pt x="22493" y="45442"/>
                    <a:pt x="22585" y="45320"/>
                  </a:cubicBezTo>
                  <a:lnTo>
                    <a:pt x="22706" y="45016"/>
                  </a:lnTo>
                  <a:cubicBezTo>
                    <a:pt x="22767" y="44925"/>
                    <a:pt x="22828" y="44804"/>
                    <a:pt x="22889" y="44712"/>
                  </a:cubicBezTo>
                  <a:cubicBezTo>
                    <a:pt x="22889" y="44652"/>
                    <a:pt x="22919" y="44621"/>
                    <a:pt x="22949" y="44560"/>
                  </a:cubicBezTo>
                  <a:cubicBezTo>
                    <a:pt x="22980" y="44500"/>
                    <a:pt x="23041" y="44408"/>
                    <a:pt x="23071" y="44317"/>
                  </a:cubicBezTo>
                  <a:cubicBezTo>
                    <a:pt x="23618" y="43223"/>
                    <a:pt x="24135" y="42129"/>
                    <a:pt x="24621" y="41035"/>
                  </a:cubicBezTo>
                  <a:cubicBezTo>
                    <a:pt x="24712" y="40822"/>
                    <a:pt x="24804" y="40639"/>
                    <a:pt x="24895" y="40427"/>
                  </a:cubicBezTo>
                  <a:cubicBezTo>
                    <a:pt x="25077" y="40001"/>
                    <a:pt x="25260" y="39606"/>
                    <a:pt x="25442" y="39180"/>
                  </a:cubicBezTo>
                  <a:cubicBezTo>
                    <a:pt x="25533" y="38998"/>
                    <a:pt x="25624" y="38785"/>
                    <a:pt x="25715" y="38573"/>
                  </a:cubicBezTo>
                  <a:cubicBezTo>
                    <a:pt x="26475" y="36749"/>
                    <a:pt x="27174" y="34895"/>
                    <a:pt x="27782" y="33071"/>
                  </a:cubicBezTo>
                  <a:cubicBezTo>
                    <a:pt x="27813" y="32980"/>
                    <a:pt x="27843" y="32889"/>
                    <a:pt x="27843" y="32797"/>
                  </a:cubicBezTo>
                  <a:cubicBezTo>
                    <a:pt x="27965" y="32493"/>
                    <a:pt x="28056" y="32159"/>
                    <a:pt x="28147" y="31855"/>
                  </a:cubicBezTo>
                  <a:cubicBezTo>
                    <a:pt x="28238" y="31582"/>
                    <a:pt x="28329" y="31278"/>
                    <a:pt x="28390" y="31004"/>
                  </a:cubicBezTo>
                  <a:cubicBezTo>
                    <a:pt x="28512" y="30578"/>
                    <a:pt x="28633" y="30153"/>
                    <a:pt x="28755" y="29727"/>
                  </a:cubicBezTo>
                  <a:cubicBezTo>
                    <a:pt x="28755" y="29667"/>
                    <a:pt x="28785" y="29606"/>
                    <a:pt x="28785" y="29575"/>
                  </a:cubicBezTo>
                  <a:cubicBezTo>
                    <a:pt x="28816" y="29515"/>
                    <a:pt x="28816" y="29484"/>
                    <a:pt x="28816" y="29423"/>
                  </a:cubicBezTo>
                  <a:lnTo>
                    <a:pt x="28846" y="29423"/>
                  </a:lnTo>
                  <a:cubicBezTo>
                    <a:pt x="28846" y="29332"/>
                    <a:pt x="28877" y="29271"/>
                    <a:pt x="28907" y="29180"/>
                  </a:cubicBezTo>
                  <a:cubicBezTo>
                    <a:pt x="28998" y="28785"/>
                    <a:pt x="29089" y="28360"/>
                    <a:pt x="29181" y="27964"/>
                  </a:cubicBezTo>
                  <a:cubicBezTo>
                    <a:pt x="29211" y="27812"/>
                    <a:pt x="29241" y="27691"/>
                    <a:pt x="29272" y="27539"/>
                  </a:cubicBezTo>
                  <a:cubicBezTo>
                    <a:pt x="29302" y="27387"/>
                    <a:pt x="29333" y="27205"/>
                    <a:pt x="29363" y="27053"/>
                  </a:cubicBezTo>
                  <a:cubicBezTo>
                    <a:pt x="29424" y="26870"/>
                    <a:pt x="29454" y="26657"/>
                    <a:pt x="29485" y="26475"/>
                  </a:cubicBezTo>
                  <a:cubicBezTo>
                    <a:pt x="29606" y="25928"/>
                    <a:pt x="29697" y="25381"/>
                    <a:pt x="29758" y="24864"/>
                  </a:cubicBezTo>
                  <a:cubicBezTo>
                    <a:pt x="29788" y="24682"/>
                    <a:pt x="29819" y="24499"/>
                    <a:pt x="29819" y="24317"/>
                  </a:cubicBezTo>
                  <a:cubicBezTo>
                    <a:pt x="29910" y="23679"/>
                    <a:pt x="29971" y="23040"/>
                    <a:pt x="30032" y="22402"/>
                  </a:cubicBezTo>
                  <a:cubicBezTo>
                    <a:pt x="30032" y="22250"/>
                    <a:pt x="30062" y="22098"/>
                    <a:pt x="30062" y="21916"/>
                  </a:cubicBezTo>
                  <a:cubicBezTo>
                    <a:pt x="30092" y="21308"/>
                    <a:pt x="30123" y="20700"/>
                    <a:pt x="30123" y="20092"/>
                  </a:cubicBezTo>
                  <a:cubicBezTo>
                    <a:pt x="30123" y="19818"/>
                    <a:pt x="30123" y="19575"/>
                    <a:pt x="30092" y="19302"/>
                  </a:cubicBezTo>
                  <a:cubicBezTo>
                    <a:pt x="30092" y="19059"/>
                    <a:pt x="30092" y="18785"/>
                    <a:pt x="30062" y="18542"/>
                  </a:cubicBezTo>
                  <a:cubicBezTo>
                    <a:pt x="29788" y="13891"/>
                    <a:pt x="28208" y="9758"/>
                    <a:pt x="24895" y="6475"/>
                  </a:cubicBezTo>
                  <a:cubicBezTo>
                    <a:pt x="24712" y="6323"/>
                    <a:pt x="24530" y="6140"/>
                    <a:pt x="24348" y="5958"/>
                  </a:cubicBezTo>
                  <a:cubicBezTo>
                    <a:pt x="24256" y="5897"/>
                    <a:pt x="24165" y="5806"/>
                    <a:pt x="24074" y="5715"/>
                  </a:cubicBezTo>
                  <a:cubicBezTo>
                    <a:pt x="23770" y="5472"/>
                    <a:pt x="23466" y="5229"/>
                    <a:pt x="23162" y="4985"/>
                  </a:cubicBezTo>
                  <a:cubicBezTo>
                    <a:pt x="22858" y="4742"/>
                    <a:pt x="22524" y="4529"/>
                    <a:pt x="22190" y="4286"/>
                  </a:cubicBezTo>
                  <a:cubicBezTo>
                    <a:pt x="21977" y="4134"/>
                    <a:pt x="21734" y="3982"/>
                    <a:pt x="21521" y="3861"/>
                  </a:cubicBezTo>
                  <a:cubicBezTo>
                    <a:pt x="21278" y="3709"/>
                    <a:pt x="21035" y="3557"/>
                    <a:pt x="20791" y="3405"/>
                  </a:cubicBezTo>
                  <a:cubicBezTo>
                    <a:pt x="20548" y="3283"/>
                    <a:pt x="20305" y="3131"/>
                    <a:pt x="20031" y="3010"/>
                  </a:cubicBezTo>
                  <a:cubicBezTo>
                    <a:pt x="19910" y="2949"/>
                    <a:pt x="19788" y="2888"/>
                    <a:pt x="19667" y="2827"/>
                  </a:cubicBezTo>
                  <a:cubicBezTo>
                    <a:pt x="19393" y="2675"/>
                    <a:pt x="19120" y="2554"/>
                    <a:pt x="18846" y="2432"/>
                  </a:cubicBezTo>
                  <a:cubicBezTo>
                    <a:pt x="18572" y="2311"/>
                    <a:pt x="18299" y="2189"/>
                    <a:pt x="18025" y="2067"/>
                  </a:cubicBezTo>
                  <a:cubicBezTo>
                    <a:pt x="17721" y="1946"/>
                    <a:pt x="17448" y="1824"/>
                    <a:pt x="17144" y="1703"/>
                  </a:cubicBezTo>
                  <a:cubicBezTo>
                    <a:pt x="16961" y="1642"/>
                    <a:pt x="16779" y="1581"/>
                    <a:pt x="16566" y="1490"/>
                  </a:cubicBezTo>
                  <a:cubicBezTo>
                    <a:pt x="16293" y="1399"/>
                    <a:pt x="16019" y="1308"/>
                    <a:pt x="15746" y="1216"/>
                  </a:cubicBezTo>
                  <a:cubicBezTo>
                    <a:pt x="15442" y="1125"/>
                    <a:pt x="15168" y="1034"/>
                    <a:pt x="14895" y="943"/>
                  </a:cubicBezTo>
                  <a:cubicBezTo>
                    <a:pt x="14165" y="730"/>
                    <a:pt x="13436" y="548"/>
                    <a:pt x="12706" y="426"/>
                  </a:cubicBezTo>
                  <a:cubicBezTo>
                    <a:pt x="12524" y="396"/>
                    <a:pt x="12341" y="365"/>
                    <a:pt x="12159" y="335"/>
                  </a:cubicBezTo>
                  <a:cubicBezTo>
                    <a:pt x="10791" y="92"/>
                    <a:pt x="9423" y="1"/>
                    <a:pt x="8116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314150" y="1618850"/>
              <a:ext cx="76775" cy="93500"/>
            </a:xfrm>
            <a:custGeom>
              <a:avLst/>
              <a:gdLst/>
              <a:ahLst/>
              <a:cxnLst/>
              <a:rect l="l" t="t" r="r" b="b"/>
              <a:pathLst>
                <a:path w="3071" h="3740" extrusionOk="0">
                  <a:moveTo>
                    <a:pt x="973" y="1"/>
                  </a:moveTo>
                  <a:cubicBezTo>
                    <a:pt x="639" y="396"/>
                    <a:pt x="305" y="821"/>
                    <a:pt x="1" y="1277"/>
                  </a:cubicBezTo>
                  <a:lnTo>
                    <a:pt x="1977" y="3739"/>
                  </a:lnTo>
                  <a:cubicBezTo>
                    <a:pt x="2311" y="3314"/>
                    <a:pt x="2676" y="2919"/>
                    <a:pt x="3071" y="26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2877225" y="2632550"/>
              <a:ext cx="80575" cy="83600"/>
            </a:xfrm>
            <a:custGeom>
              <a:avLst/>
              <a:gdLst/>
              <a:ahLst/>
              <a:cxnLst/>
              <a:rect l="l" t="t" r="r" b="b"/>
              <a:pathLst>
                <a:path w="3223" h="3344" extrusionOk="0">
                  <a:moveTo>
                    <a:pt x="487" y="0"/>
                  </a:moveTo>
                  <a:cubicBezTo>
                    <a:pt x="426" y="304"/>
                    <a:pt x="335" y="608"/>
                    <a:pt x="243" y="943"/>
                  </a:cubicBezTo>
                  <a:cubicBezTo>
                    <a:pt x="152" y="1247"/>
                    <a:pt x="91" y="1551"/>
                    <a:pt x="0" y="1855"/>
                  </a:cubicBezTo>
                  <a:lnTo>
                    <a:pt x="1216" y="3344"/>
                  </a:lnTo>
                  <a:lnTo>
                    <a:pt x="3222" y="334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2982075" y="2283750"/>
              <a:ext cx="405050" cy="432400"/>
            </a:xfrm>
            <a:custGeom>
              <a:avLst/>
              <a:gdLst/>
              <a:ahLst/>
              <a:cxnLst/>
              <a:rect l="l" t="t" r="r" b="b"/>
              <a:pathLst>
                <a:path w="16202" h="17296" extrusionOk="0">
                  <a:moveTo>
                    <a:pt x="578" y="1"/>
                  </a:moveTo>
                  <a:lnTo>
                    <a:pt x="274" y="852"/>
                  </a:lnTo>
                  <a:cubicBezTo>
                    <a:pt x="183" y="1125"/>
                    <a:pt x="92" y="1399"/>
                    <a:pt x="1" y="1673"/>
                  </a:cubicBezTo>
                  <a:lnTo>
                    <a:pt x="14104" y="17296"/>
                  </a:lnTo>
                  <a:lnTo>
                    <a:pt x="16202" y="17296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3127975" y="1406075"/>
              <a:ext cx="1246250" cy="1310075"/>
            </a:xfrm>
            <a:custGeom>
              <a:avLst/>
              <a:gdLst/>
              <a:ahLst/>
              <a:cxnLst/>
              <a:rect l="l" t="t" r="r" b="b"/>
              <a:pathLst>
                <a:path w="49850" h="52403" extrusionOk="0">
                  <a:moveTo>
                    <a:pt x="18147" y="1"/>
                  </a:moveTo>
                  <a:cubicBezTo>
                    <a:pt x="17904" y="123"/>
                    <a:pt x="17691" y="244"/>
                    <a:pt x="17448" y="396"/>
                  </a:cubicBezTo>
                  <a:cubicBezTo>
                    <a:pt x="17235" y="518"/>
                    <a:pt x="17022" y="670"/>
                    <a:pt x="16779" y="791"/>
                  </a:cubicBezTo>
                  <a:lnTo>
                    <a:pt x="16779" y="822"/>
                  </a:lnTo>
                  <a:lnTo>
                    <a:pt x="20640" y="7022"/>
                  </a:lnTo>
                  <a:lnTo>
                    <a:pt x="27600" y="18329"/>
                  </a:lnTo>
                  <a:lnTo>
                    <a:pt x="23406" y="27327"/>
                  </a:lnTo>
                  <a:lnTo>
                    <a:pt x="19971" y="23010"/>
                  </a:lnTo>
                  <a:lnTo>
                    <a:pt x="15047" y="16840"/>
                  </a:lnTo>
                  <a:cubicBezTo>
                    <a:pt x="14986" y="16962"/>
                    <a:pt x="14895" y="17053"/>
                    <a:pt x="14834" y="17174"/>
                  </a:cubicBezTo>
                  <a:cubicBezTo>
                    <a:pt x="14743" y="17296"/>
                    <a:pt x="14652" y="17387"/>
                    <a:pt x="14591" y="17509"/>
                  </a:cubicBezTo>
                  <a:cubicBezTo>
                    <a:pt x="14500" y="17600"/>
                    <a:pt x="14408" y="17691"/>
                    <a:pt x="14317" y="17813"/>
                  </a:cubicBezTo>
                  <a:cubicBezTo>
                    <a:pt x="14287" y="17843"/>
                    <a:pt x="14226" y="17904"/>
                    <a:pt x="14196" y="17934"/>
                  </a:cubicBezTo>
                  <a:lnTo>
                    <a:pt x="14044" y="18086"/>
                  </a:lnTo>
                  <a:lnTo>
                    <a:pt x="20153" y="25716"/>
                  </a:lnTo>
                  <a:lnTo>
                    <a:pt x="22676" y="28907"/>
                  </a:lnTo>
                  <a:lnTo>
                    <a:pt x="21035" y="32403"/>
                  </a:lnTo>
                  <a:lnTo>
                    <a:pt x="16931" y="41217"/>
                  </a:lnTo>
                  <a:lnTo>
                    <a:pt x="761" y="20731"/>
                  </a:lnTo>
                  <a:cubicBezTo>
                    <a:pt x="487" y="21247"/>
                    <a:pt x="244" y="21764"/>
                    <a:pt x="1" y="22311"/>
                  </a:cubicBezTo>
                  <a:lnTo>
                    <a:pt x="16202" y="42828"/>
                  </a:lnTo>
                  <a:lnTo>
                    <a:pt x="11734" y="52403"/>
                  </a:lnTo>
                  <a:lnTo>
                    <a:pt x="13466" y="52403"/>
                  </a:lnTo>
                  <a:lnTo>
                    <a:pt x="17600" y="43497"/>
                  </a:lnTo>
                  <a:lnTo>
                    <a:pt x="41886" y="43497"/>
                  </a:lnTo>
                  <a:cubicBezTo>
                    <a:pt x="41917" y="43436"/>
                    <a:pt x="41917" y="43375"/>
                    <a:pt x="41947" y="43345"/>
                  </a:cubicBezTo>
                  <a:cubicBezTo>
                    <a:pt x="42008" y="43254"/>
                    <a:pt x="42038" y="43163"/>
                    <a:pt x="42099" y="43071"/>
                  </a:cubicBezTo>
                  <a:cubicBezTo>
                    <a:pt x="42160" y="42950"/>
                    <a:pt x="42220" y="42798"/>
                    <a:pt x="42312" y="42676"/>
                  </a:cubicBezTo>
                  <a:lnTo>
                    <a:pt x="42433" y="42372"/>
                  </a:lnTo>
                  <a:cubicBezTo>
                    <a:pt x="42494" y="42281"/>
                    <a:pt x="42555" y="42160"/>
                    <a:pt x="42616" y="42068"/>
                  </a:cubicBezTo>
                  <a:cubicBezTo>
                    <a:pt x="42616" y="42008"/>
                    <a:pt x="42646" y="41977"/>
                    <a:pt x="42676" y="41916"/>
                  </a:cubicBezTo>
                  <a:lnTo>
                    <a:pt x="18329" y="41916"/>
                  </a:lnTo>
                  <a:lnTo>
                    <a:pt x="21612" y="34895"/>
                  </a:lnTo>
                  <a:lnTo>
                    <a:pt x="24105" y="29545"/>
                  </a:lnTo>
                  <a:lnTo>
                    <a:pt x="48117" y="28360"/>
                  </a:lnTo>
                  <a:cubicBezTo>
                    <a:pt x="48239" y="27934"/>
                    <a:pt x="48360" y="27509"/>
                    <a:pt x="48482" y="27083"/>
                  </a:cubicBezTo>
                  <a:cubicBezTo>
                    <a:pt x="48482" y="27023"/>
                    <a:pt x="48512" y="26962"/>
                    <a:pt x="48512" y="26931"/>
                  </a:cubicBezTo>
                  <a:cubicBezTo>
                    <a:pt x="48543" y="26871"/>
                    <a:pt x="48543" y="26810"/>
                    <a:pt x="48573" y="26779"/>
                  </a:cubicBezTo>
                  <a:lnTo>
                    <a:pt x="48573" y="26779"/>
                  </a:lnTo>
                  <a:lnTo>
                    <a:pt x="24834" y="27965"/>
                  </a:lnTo>
                  <a:lnTo>
                    <a:pt x="28998" y="18998"/>
                  </a:lnTo>
                  <a:lnTo>
                    <a:pt x="49850" y="17448"/>
                  </a:lnTo>
                  <a:cubicBezTo>
                    <a:pt x="49850" y="17174"/>
                    <a:pt x="49850" y="16931"/>
                    <a:pt x="49819" y="16658"/>
                  </a:cubicBezTo>
                  <a:cubicBezTo>
                    <a:pt x="49819" y="16415"/>
                    <a:pt x="49819" y="16141"/>
                    <a:pt x="49789" y="15898"/>
                  </a:cubicBezTo>
                  <a:lnTo>
                    <a:pt x="29758" y="17387"/>
                  </a:lnTo>
                  <a:lnTo>
                    <a:pt x="29758" y="17387"/>
                  </a:lnTo>
                  <a:lnTo>
                    <a:pt x="34834" y="6506"/>
                  </a:lnTo>
                  <a:cubicBezTo>
                    <a:pt x="35017" y="6110"/>
                    <a:pt x="34834" y="5655"/>
                    <a:pt x="34439" y="5472"/>
                  </a:cubicBezTo>
                  <a:cubicBezTo>
                    <a:pt x="34327" y="5420"/>
                    <a:pt x="34210" y="5396"/>
                    <a:pt x="34096" y="5396"/>
                  </a:cubicBezTo>
                  <a:cubicBezTo>
                    <a:pt x="33807" y="5396"/>
                    <a:pt x="33536" y="5554"/>
                    <a:pt x="33406" y="5837"/>
                  </a:cubicBezTo>
                  <a:lnTo>
                    <a:pt x="28390" y="16627"/>
                  </a:lnTo>
                  <a:lnTo>
                    <a:pt x="20944" y="4530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3"/>
          <p:cNvGrpSpPr/>
          <p:nvPr/>
        </p:nvGrpSpPr>
        <p:grpSpPr>
          <a:xfrm>
            <a:off x="1524768" y="4318749"/>
            <a:ext cx="1384299" cy="1999132"/>
            <a:chOff x="73975" y="3697900"/>
            <a:chExt cx="1497025" cy="2161925"/>
          </a:xfrm>
        </p:grpSpPr>
        <p:sp>
          <p:nvSpPr>
            <p:cNvPr id="508" name="Google Shape;508;p1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13"/>
          <p:cNvGrpSpPr/>
          <p:nvPr/>
        </p:nvGrpSpPr>
        <p:grpSpPr>
          <a:xfrm rot="-899884">
            <a:off x="2549114" y="4434330"/>
            <a:ext cx="1400436" cy="1615475"/>
            <a:chOff x="-1453400" y="848325"/>
            <a:chExt cx="1514475" cy="1747025"/>
          </a:xfrm>
        </p:grpSpPr>
        <p:sp>
          <p:nvSpPr>
            <p:cNvPr id="514" name="Google Shape;514;p13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13"/>
          <p:cNvGrpSpPr/>
          <p:nvPr/>
        </p:nvGrpSpPr>
        <p:grpSpPr>
          <a:xfrm rot="1799864">
            <a:off x="4359867" y="4450391"/>
            <a:ext cx="1571835" cy="1838854"/>
            <a:chOff x="5066475" y="570200"/>
            <a:chExt cx="1699900" cy="1988675"/>
          </a:xfrm>
        </p:grpSpPr>
        <p:sp>
          <p:nvSpPr>
            <p:cNvPr id="520" name="Google Shape;520;p1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13"/>
          <p:cNvGrpSpPr/>
          <p:nvPr/>
        </p:nvGrpSpPr>
        <p:grpSpPr>
          <a:xfrm rot="-2700000" flipH="1">
            <a:off x="3125441" y="4524901"/>
            <a:ext cx="1908308" cy="2256263"/>
            <a:chOff x="4223750" y="3614125"/>
            <a:chExt cx="2063900" cy="2440225"/>
          </a:xfrm>
        </p:grpSpPr>
        <p:sp>
          <p:nvSpPr>
            <p:cNvPr id="526" name="Google Shape;526;p13"/>
            <p:cNvSpPr/>
            <p:nvPr/>
          </p:nvSpPr>
          <p:spPr>
            <a:xfrm>
              <a:off x="4223750" y="3614125"/>
              <a:ext cx="2063900" cy="2399200"/>
            </a:xfrm>
            <a:custGeom>
              <a:avLst/>
              <a:gdLst/>
              <a:ahLst/>
              <a:cxnLst/>
              <a:rect l="l" t="t" r="r" b="b"/>
              <a:pathLst>
                <a:path w="82556" h="95968" extrusionOk="0">
                  <a:moveTo>
                    <a:pt x="13077" y="1"/>
                  </a:moveTo>
                  <a:cubicBezTo>
                    <a:pt x="11008" y="1"/>
                    <a:pt x="8746" y="649"/>
                    <a:pt x="6262" y="2167"/>
                  </a:cubicBezTo>
                  <a:cubicBezTo>
                    <a:pt x="5897" y="2349"/>
                    <a:pt x="5593" y="2592"/>
                    <a:pt x="5289" y="2805"/>
                  </a:cubicBezTo>
                  <a:cubicBezTo>
                    <a:pt x="4864" y="3078"/>
                    <a:pt x="4499" y="3382"/>
                    <a:pt x="4165" y="3717"/>
                  </a:cubicBezTo>
                  <a:cubicBezTo>
                    <a:pt x="4073" y="3808"/>
                    <a:pt x="3982" y="3869"/>
                    <a:pt x="3891" y="3960"/>
                  </a:cubicBezTo>
                  <a:lnTo>
                    <a:pt x="3922" y="3960"/>
                  </a:lnTo>
                  <a:cubicBezTo>
                    <a:pt x="456" y="7303"/>
                    <a:pt x="0" y="11832"/>
                    <a:pt x="1156" y="16726"/>
                  </a:cubicBezTo>
                  <a:cubicBezTo>
                    <a:pt x="1216" y="16908"/>
                    <a:pt x="1247" y="17121"/>
                    <a:pt x="1307" y="17334"/>
                  </a:cubicBezTo>
                  <a:cubicBezTo>
                    <a:pt x="1307" y="17364"/>
                    <a:pt x="1307" y="17364"/>
                    <a:pt x="1307" y="17364"/>
                  </a:cubicBezTo>
                  <a:cubicBezTo>
                    <a:pt x="1368" y="17516"/>
                    <a:pt x="1399" y="17668"/>
                    <a:pt x="1429" y="17820"/>
                  </a:cubicBezTo>
                  <a:cubicBezTo>
                    <a:pt x="1459" y="17881"/>
                    <a:pt x="1459" y="17942"/>
                    <a:pt x="1490" y="18003"/>
                  </a:cubicBezTo>
                  <a:cubicBezTo>
                    <a:pt x="2463" y="21468"/>
                    <a:pt x="4165" y="25054"/>
                    <a:pt x="6019" y="28459"/>
                  </a:cubicBezTo>
                  <a:lnTo>
                    <a:pt x="6049" y="28459"/>
                  </a:lnTo>
                  <a:cubicBezTo>
                    <a:pt x="6080" y="28520"/>
                    <a:pt x="6110" y="28580"/>
                    <a:pt x="6140" y="28641"/>
                  </a:cubicBezTo>
                  <a:cubicBezTo>
                    <a:pt x="6292" y="28945"/>
                    <a:pt x="6475" y="29219"/>
                    <a:pt x="6627" y="29523"/>
                  </a:cubicBezTo>
                  <a:cubicBezTo>
                    <a:pt x="6657" y="29583"/>
                    <a:pt x="6718" y="29675"/>
                    <a:pt x="6748" y="29766"/>
                  </a:cubicBezTo>
                  <a:cubicBezTo>
                    <a:pt x="9970" y="35389"/>
                    <a:pt x="13496" y="40435"/>
                    <a:pt x="15016" y="43535"/>
                  </a:cubicBezTo>
                  <a:cubicBezTo>
                    <a:pt x="15046" y="43626"/>
                    <a:pt x="15107" y="43717"/>
                    <a:pt x="15138" y="43809"/>
                  </a:cubicBezTo>
                  <a:cubicBezTo>
                    <a:pt x="15198" y="43930"/>
                    <a:pt x="15229" y="44021"/>
                    <a:pt x="15290" y="44143"/>
                  </a:cubicBezTo>
                  <a:cubicBezTo>
                    <a:pt x="15320" y="44234"/>
                    <a:pt x="15381" y="44325"/>
                    <a:pt x="15411" y="44416"/>
                  </a:cubicBezTo>
                  <a:cubicBezTo>
                    <a:pt x="15441" y="44508"/>
                    <a:pt x="15472" y="44568"/>
                    <a:pt x="15472" y="44629"/>
                  </a:cubicBezTo>
                  <a:cubicBezTo>
                    <a:pt x="15502" y="44660"/>
                    <a:pt x="15502" y="44720"/>
                    <a:pt x="15533" y="44751"/>
                  </a:cubicBezTo>
                  <a:cubicBezTo>
                    <a:pt x="15654" y="45085"/>
                    <a:pt x="15715" y="45389"/>
                    <a:pt x="15745" y="45663"/>
                  </a:cubicBezTo>
                  <a:cubicBezTo>
                    <a:pt x="16141" y="50891"/>
                    <a:pt x="9606" y="53535"/>
                    <a:pt x="8815" y="58946"/>
                  </a:cubicBezTo>
                  <a:cubicBezTo>
                    <a:pt x="8785" y="59037"/>
                    <a:pt x="8785" y="59128"/>
                    <a:pt x="8785" y="59219"/>
                  </a:cubicBezTo>
                  <a:cubicBezTo>
                    <a:pt x="8754" y="59401"/>
                    <a:pt x="8754" y="59553"/>
                    <a:pt x="8724" y="59736"/>
                  </a:cubicBezTo>
                  <a:cubicBezTo>
                    <a:pt x="8724" y="59888"/>
                    <a:pt x="8724" y="60040"/>
                    <a:pt x="8724" y="60192"/>
                  </a:cubicBezTo>
                  <a:cubicBezTo>
                    <a:pt x="8724" y="60253"/>
                    <a:pt x="8724" y="60313"/>
                    <a:pt x="8724" y="60405"/>
                  </a:cubicBezTo>
                  <a:cubicBezTo>
                    <a:pt x="8937" y="65055"/>
                    <a:pt x="14226" y="69949"/>
                    <a:pt x="17296" y="73961"/>
                  </a:cubicBezTo>
                  <a:cubicBezTo>
                    <a:pt x="17448" y="74174"/>
                    <a:pt x="17600" y="74386"/>
                    <a:pt x="17752" y="74599"/>
                  </a:cubicBezTo>
                  <a:cubicBezTo>
                    <a:pt x="17873" y="74782"/>
                    <a:pt x="17995" y="74934"/>
                    <a:pt x="18116" y="75116"/>
                  </a:cubicBezTo>
                  <a:cubicBezTo>
                    <a:pt x="18815" y="76180"/>
                    <a:pt x="19302" y="77183"/>
                    <a:pt x="19393" y="78064"/>
                  </a:cubicBezTo>
                  <a:cubicBezTo>
                    <a:pt x="19697" y="81286"/>
                    <a:pt x="17265" y="83414"/>
                    <a:pt x="15897" y="86454"/>
                  </a:cubicBezTo>
                  <a:cubicBezTo>
                    <a:pt x="15806" y="86666"/>
                    <a:pt x="15715" y="86879"/>
                    <a:pt x="15624" y="87092"/>
                  </a:cubicBezTo>
                  <a:cubicBezTo>
                    <a:pt x="15593" y="87153"/>
                    <a:pt x="15563" y="87213"/>
                    <a:pt x="15533" y="87305"/>
                  </a:cubicBezTo>
                  <a:cubicBezTo>
                    <a:pt x="15502" y="87396"/>
                    <a:pt x="15472" y="87517"/>
                    <a:pt x="15441" y="87609"/>
                  </a:cubicBezTo>
                  <a:cubicBezTo>
                    <a:pt x="15441" y="87639"/>
                    <a:pt x="15411" y="87700"/>
                    <a:pt x="15411" y="87730"/>
                  </a:cubicBezTo>
                  <a:cubicBezTo>
                    <a:pt x="15168" y="88460"/>
                    <a:pt x="15046" y="89280"/>
                    <a:pt x="15016" y="90162"/>
                  </a:cubicBezTo>
                  <a:cubicBezTo>
                    <a:pt x="14955" y="92198"/>
                    <a:pt x="15715" y="94235"/>
                    <a:pt x="16657" y="95967"/>
                  </a:cubicBezTo>
                  <a:lnTo>
                    <a:pt x="82555" y="95967"/>
                  </a:lnTo>
                  <a:cubicBezTo>
                    <a:pt x="82494" y="94934"/>
                    <a:pt x="82282" y="93992"/>
                    <a:pt x="82008" y="93171"/>
                  </a:cubicBezTo>
                  <a:cubicBezTo>
                    <a:pt x="81066" y="90283"/>
                    <a:pt x="79090" y="88581"/>
                    <a:pt x="77114" y="87153"/>
                  </a:cubicBezTo>
                  <a:cubicBezTo>
                    <a:pt x="76051" y="86393"/>
                    <a:pt x="74956" y="85694"/>
                    <a:pt x="74044" y="84934"/>
                  </a:cubicBezTo>
                  <a:cubicBezTo>
                    <a:pt x="73467" y="84478"/>
                    <a:pt x="72950" y="83961"/>
                    <a:pt x="72525" y="83414"/>
                  </a:cubicBezTo>
                  <a:cubicBezTo>
                    <a:pt x="72281" y="83171"/>
                    <a:pt x="72099" y="82867"/>
                    <a:pt x="71917" y="82593"/>
                  </a:cubicBezTo>
                  <a:cubicBezTo>
                    <a:pt x="71005" y="80982"/>
                    <a:pt x="71430" y="78794"/>
                    <a:pt x="72190" y="76241"/>
                  </a:cubicBezTo>
                  <a:cubicBezTo>
                    <a:pt x="72798" y="74356"/>
                    <a:pt x="73558" y="72289"/>
                    <a:pt x="74196" y="70131"/>
                  </a:cubicBezTo>
                  <a:cubicBezTo>
                    <a:pt x="74622" y="68581"/>
                    <a:pt x="74987" y="67000"/>
                    <a:pt x="75108" y="65420"/>
                  </a:cubicBezTo>
                  <a:cubicBezTo>
                    <a:pt x="75199" y="64174"/>
                    <a:pt x="75169" y="62897"/>
                    <a:pt x="74895" y="61681"/>
                  </a:cubicBezTo>
                  <a:lnTo>
                    <a:pt x="74895" y="61651"/>
                  </a:lnTo>
                  <a:cubicBezTo>
                    <a:pt x="74865" y="61438"/>
                    <a:pt x="74804" y="61225"/>
                    <a:pt x="74744" y="61012"/>
                  </a:cubicBezTo>
                  <a:cubicBezTo>
                    <a:pt x="74713" y="60891"/>
                    <a:pt x="74683" y="60769"/>
                    <a:pt x="74622" y="60648"/>
                  </a:cubicBezTo>
                  <a:cubicBezTo>
                    <a:pt x="74592" y="60496"/>
                    <a:pt x="74561" y="60374"/>
                    <a:pt x="74500" y="60222"/>
                  </a:cubicBezTo>
                  <a:cubicBezTo>
                    <a:pt x="74470" y="60131"/>
                    <a:pt x="74440" y="60040"/>
                    <a:pt x="74409" y="59949"/>
                  </a:cubicBezTo>
                  <a:cubicBezTo>
                    <a:pt x="74348" y="59827"/>
                    <a:pt x="74288" y="59705"/>
                    <a:pt x="74257" y="59584"/>
                  </a:cubicBezTo>
                  <a:cubicBezTo>
                    <a:pt x="73923" y="58824"/>
                    <a:pt x="73497" y="58064"/>
                    <a:pt x="72950" y="57335"/>
                  </a:cubicBezTo>
                  <a:cubicBezTo>
                    <a:pt x="72616" y="56879"/>
                    <a:pt x="72312" y="56483"/>
                    <a:pt x="71977" y="56119"/>
                  </a:cubicBezTo>
                  <a:cubicBezTo>
                    <a:pt x="71704" y="55845"/>
                    <a:pt x="71461" y="55602"/>
                    <a:pt x="71218" y="55359"/>
                  </a:cubicBezTo>
                  <a:cubicBezTo>
                    <a:pt x="71005" y="55176"/>
                    <a:pt x="70822" y="54994"/>
                    <a:pt x="70610" y="54842"/>
                  </a:cubicBezTo>
                  <a:cubicBezTo>
                    <a:pt x="70154" y="54447"/>
                    <a:pt x="69667" y="54143"/>
                    <a:pt x="69181" y="53869"/>
                  </a:cubicBezTo>
                  <a:cubicBezTo>
                    <a:pt x="67783" y="53079"/>
                    <a:pt x="66385" y="52775"/>
                    <a:pt x="65017" y="52654"/>
                  </a:cubicBezTo>
                  <a:cubicBezTo>
                    <a:pt x="64652" y="52593"/>
                    <a:pt x="64287" y="52593"/>
                    <a:pt x="63892" y="52593"/>
                  </a:cubicBezTo>
                  <a:lnTo>
                    <a:pt x="63102" y="52593"/>
                  </a:lnTo>
                  <a:cubicBezTo>
                    <a:pt x="62950" y="52593"/>
                    <a:pt x="62768" y="52593"/>
                    <a:pt x="62585" y="52623"/>
                  </a:cubicBezTo>
                  <a:cubicBezTo>
                    <a:pt x="61350" y="52669"/>
                    <a:pt x="60168" y="52786"/>
                    <a:pt x="59073" y="52786"/>
                  </a:cubicBezTo>
                  <a:cubicBezTo>
                    <a:pt x="57284" y="52786"/>
                    <a:pt x="55730" y="52475"/>
                    <a:pt x="54561" y="51043"/>
                  </a:cubicBezTo>
                  <a:cubicBezTo>
                    <a:pt x="54105" y="50496"/>
                    <a:pt x="53831" y="49675"/>
                    <a:pt x="53649" y="48611"/>
                  </a:cubicBezTo>
                  <a:cubicBezTo>
                    <a:pt x="53618" y="48520"/>
                    <a:pt x="53618" y="48398"/>
                    <a:pt x="53588" y="48307"/>
                  </a:cubicBezTo>
                  <a:cubicBezTo>
                    <a:pt x="53588" y="48246"/>
                    <a:pt x="53588" y="48216"/>
                    <a:pt x="53558" y="48155"/>
                  </a:cubicBezTo>
                  <a:cubicBezTo>
                    <a:pt x="53558" y="48064"/>
                    <a:pt x="53558" y="47942"/>
                    <a:pt x="53527" y="47851"/>
                  </a:cubicBezTo>
                  <a:cubicBezTo>
                    <a:pt x="53497" y="47547"/>
                    <a:pt x="53467" y="47213"/>
                    <a:pt x="53436" y="46878"/>
                  </a:cubicBezTo>
                  <a:cubicBezTo>
                    <a:pt x="53436" y="46666"/>
                    <a:pt x="53436" y="46483"/>
                    <a:pt x="53406" y="46301"/>
                  </a:cubicBezTo>
                  <a:cubicBezTo>
                    <a:pt x="53406" y="46179"/>
                    <a:pt x="53406" y="46058"/>
                    <a:pt x="53406" y="45967"/>
                  </a:cubicBezTo>
                  <a:cubicBezTo>
                    <a:pt x="53406" y="45602"/>
                    <a:pt x="53375" y="45268"/>
                    <a:pt x="53375" y="44903"/>
                  </a:cubicBezTo>
                  <a:lnTo>
                    <a:pt x="53375" y="44508"/>
                  </a:lnTo>
                  <a:cubicBezTo>
                    <a:pt x="53406" y="42350"/>
                    <a:pt x="53558" y="39857"/>
                    <a:pt x="53710" y="37304"/>
                  </a:cubicBezTo>
                  <a:cubicBezTo>
                    <a:pt x="53740" y="36970"/>
                    <a:pt x="53770" y="36635"/>
                    <a:pt x="53801" y="36270"/>
                  </a:cubicBezTo>
                  <a:cubicBezTo>
                    <a:pt x="53831" y="35571"/>
                    <a:pt x="53862" y="34872"/>
                    <a:pt x="53922" y="34173"/>
                  </a:cubicBezTo>
                  <a:cubicBezTo>
                    <a:pt x="54044" y="31772"/>
                    <a:pt x="54105" y="29371"/>
                    <a:pt x="54044" y="27121"/>
                  </a:cubicBezTo>
                  <a:cubicBezTo>
                    <a:pt x="54044" y="26969"/>
                    <a:pt x="54014" y="26817"/>
                    <a:pt x="54014" y="26665"/>
                  </a:cubicBezTo>
                  <a:cubicBezTo>
                    <a:pt x="54014" y="26361"/>
                    <a:pt x="53983" y="26058"/>
                    <a:pt x="53953" y="25754"/>
                  </a:cubicBezTo>
                  <a:cubicBezTo>
                    <a:pt x="53953" y="25602"/>
                    <a:pt x="53953" y="25450"/>
                    <a:pt x="53922" y="25298"/>
                  </a:cubicBezTo>
                  <a:cubicBezTo>
                    <a:pt x="53862" y="24447"/>
                    <a:pt x="53740" y="23595"/>
                    <a:pt x="53588" y="22805"/>
                  </a:cubicBezTo>
                  <a:cubicBezTo>
                    <a:pt x="53588" y="22653"/>
                    <a:pt x="53558" y="22532"/>
                    <a:pt x="53527" y="22380"/>
                  </a:cubicBezTo>
                  <a:cubicBezTo>
                    <a:pt x="53406" y="21863"/>
                    <a:pt x="53284" y="21407"/>
                    <a:pt x="53132" y="20951"/>
                  </a:cubicBezTo>
                  <a:cubicBezTo>
                    <a:pt x="53071" y="20708"/>
                    <a:pt x="52980" y="20495"/>
                    <a:pt x="52889" y="20282"/>
                  </a:cubicBezTo>
                  <a:cubicBezTo>
                    <a:pt x="52859" y="20191"/>
                    <a:pt x="52828" y="20070"/>
                    <a:pt x="52767" y="19978"/>
                  </a:cubicBezTo>
                  <a:cubicBezTo>
                    <a:pt x="52767" y="19978"/>
                    <a:pt x="52767" y="19948"/>
                    <a:pt x="52737" y="19918"/>
                  </a:cubicBezTo>
                  <a:cubicBezTo>
                    <a:pt x="52707" y="19826"/>
                    <a:pt x="52676" y="19735"/>
                    <a:pt x="52615" y="19644"/>
                  </a:cubicBezTo>
                  <a:cubicBezTo>
                    <a:pt x="52585" y="19553"/>
                    <a:pt x="52524" y="19462"/>
                    <a:pt x="52494" y="19340"/>
                  </a:cubicBezTo>
                  <a:cubicBezTo>
                    <a:pt x="52433" y="19249"/>
                    <a:pt x="52372" y="19158"/>
                    <a:pt x="52311" y="19067"/>
                  </a:cubicBezTo>
                  <a:cubicBezTo>
                    <a:pt x="52281" y="18975"/>
                    <a:pt x="52220" y="18884"/>
                    <a:pt x="52159" y="18793"/>
                  </a:cubicBezTo>
                  <a:cubicBezTo>
                    <a:pt x="52099" y="18702"/>
                    <a:pt x="52038" y="18611"/>
                    <a:pt x="51977" y="18550"/>
                  </a:cubicBezTo>
                  <a:cubicBezTo>
                    <a:pt x="51916" y="18459"/>
                    <a:pt x="51856" y="18367"/>
                    <a:pt x="51795" y="18276"/>
                  </a:cubicBezTo>
                  <a:cubicBezTo>
                    <a:pt x="51673" y="18155"/>
                    <a:pt x="51552" y="18003"/>
                    <a:pt x="51430" y="17881"/>
                  </a:cubicBezTo>
                  <a:cubicBezTo>
                    <a:pt x="51339" y="17790"/>
                    <a:pt x="51248" y="17729"/>
                    <a:pt x="51156" y="17638"/>
                  </a:cubicBezTo>
                  <a:cubicBezTo>
                    <a:pt x="51096" y="17577"/>
                    <a:pt x="51035" y="17516"/>
                    <a:pt x="50944" y="17456"/>
                  </a:cubicBezTo>
                  <a:cubicBezTo>
                    <a:pt x="50883" y="17395"/>
                    <a:pt x="50792" y="17334"/>
                    <a:pt x="50731" y="17304"/>
                  </a:cubicBezTo>
                  <a:cubicBezTo>
                    <a:pt x="50670" y="17243"/>
                    <a:pt x="50609" y="17212"/>
                    <a:pt x="50579" y="17182"/>
                  </a:cubicBezTo>
                  <a:cubicBezTo>
                    <a:pt x="50488" y="17152"/>
                    <a:pt x="50397" y="17091"/>
                    <a:pt x="50336" y="17060"/>
                  </a:cubicBezTo>
                  <a:cubicBezTo>
                    <a:pt x="50245" y="17000"/>
                    <a:pt x="50153" y="16969"/>
                    <a:pt x="50093" y="16908"/>
                  </a:cubicBezTo>
                  <a:cubicBezTo>
                    <a:pt x="50001" y="16878"/>
                    <a:pt x="49941" y="16848"/>
                    <a:pt x="49849" y="16817"/>
                  </a:cubicBezTo>
                  <a:cubicBezTo>
                    <a:pt x="49515" y="16635"/>
                    <a:pt x="49181" y="16483"/>
                    <a:pt x="48846" y="16392"/>
                  </a:cubicBezTo>
                  <a:cubicBezTo>
                    <a:pt x="48786" y="16361"/>
                    <a:pt x="48725" y="16331"/>
                    <a:pt x="48664" y="16331"/>
                  </a:cubicBezTo>
                  <a:cubicBezTo>
                    <a:pt x="48299" y="16209"/>
                    <a:pt x="47934" y="16118"/>
                    <a:pt x="47570" y="16057"/>
                  </a:cubicBezTo>
                  <a:cubicBezTo>
                    <a:pt x="47448" y="16057"/>
                    <a:pt x="47296" y="16027"/>
                    <a:pt x="47175" y="16027"/>
                  </a:cubicBezTo>
                  <a:lnTo>
                    <a:pt x="46263" y="16027"/>
                  </a:lnTo>
                  <a:cubicBezTo>
                    <a:pt x="46172" y="16057"/>
                    <a:pt x="46111" y="16057"/>
                    <a:pt x="46020" y="16057"/>
                  </a:cubicBezTo>
                  <a:cubicBezTo>
                    <a:pt x="45928" y="16088"/>
                    <a:pt x="45837" y="16088"/>
                    <a:pt x="45776" y="16118"/>
                  </a:cubicBezTo>
                  <a:cubicBezTo>
                    <a:pt x="45594" y="16149"/>
                    <a:pt x="45442" y="16179"/>
                    <a:pt x="45290" y="16240"/>
                  </a:cubicBezTo>
                  <a:cubicBezTo>
                    <a:pt x="44865" y="16331"/>
                    <a:pt x="44469" y="16513"/>
                    <a:pt x="44105" y="16726"/>
                  </a:cubicBezTo>
                  <a:cubicBezTo>
                    <a:pt x="44044" y="16756"/>
                    <a:pt x="43983" y="16756"/>
                    <a:pt x="43953" y="16787"/>
                  </a:cubicBezTo>
                  <a:cubicBezTo>
                    <a:pt x="43801" y="16878"/>
                    <a:pt x="43649" y="16969"/>
                    <a:pt x="43527" y="17060"/>
                  </a:cubicBezTo>
                  <a:lnTo>
                    <a:pt x="43314" y="17182"/>
                  </a:lnTo>
                  <a:cubicBezTo>
                    <a:pt x="42433" y="17790"/>
                    <a:pt x="41643" y="18550"/>
                    <a:pt x="40822" y="19279"/>
                  </a:cubicBezTo>
                  <a:cubicBezTo>
                    <a:pt x="40761" y="19340"/>
                    <a:pt x="40700" y="19401"/>
                    <a:pt x="40640" y="19462"/>
                  </a:cubicBezTo>
                  <a:cubicBezTo>
                    <a:pt x="40457" y="19644"/>
                    <a:pt x="40275" y="19796"/>
                    <a:pt x="40092" y="19978"/>
                  </a:cubicBezTo>
                  <a:cubicBezTo>
                    <a:pt x="40062" y="20009"/>
                    <a:pt x="40001" y="20070"/>
                    <a:pt x="39940" y="20100"/>
                  </a:cubicBezTo>
                  <a:cubicBezTo>
                    <a:pt x="39940" y="20130"/>
                    <a:pt x="39910" y="20161"/>
                    <a:pt x="39880" y="20191"/>
                  </a:cubicBezTo>
                  <a:cubicBezTo>
                    <a:pt x="39728" y="20313"/>
                    <a:pt x="39606" y="20404"/>
                    <a:pt x="39484" y="20526"/>
                  </a:cubicBezTo>
                  <a:cubicBezTo>
                    <a:pt x="39454" y="20556"/>
                    <a:pt x="39424" y="20586"/>
                    <a:pt x="39393" y="20617"/>
                  </a:cubicBezTo>
                  <a:cubicBezTo>
                    <a:pt x="39333" y="20647"/>
                    <a:pt x="39241" y="20708"/>
                    <a:pt x="39181" y="20769"/>
                  </a:cubicBezTo>
                  <a:lnTo>
                    <a:pt x="39150" y="20799"/>
                  </a:lnTo>
                  <a:cubicBezTo>
                    <a:pt x="39059" y="20860"/>
                    <a:pt x="38968" y="20921"/>
                    <a:pt x="38907" y="21012"/>
                  </a:cubicBezTo>
                  <a:lnTo>
                    <a:pt x="38877" y="21012"/>
                  </a:lnTo>
                  <a:cubicBezTo>
                    <a:pt x="38755" y="21103"/>
                    <a:pt x="38664" y="21164"/>
                    <a:pt x="38542" y="21255"/>
                  </a:cubicBezTo>
                  <a:cubicBezTo>
                    <a:pt x="38542" y="21255"/>
                    <a:pt x="38512" y="21255"/>
                    <a:pt x="38512" y="21285"/>
                  </a:cubicBezTo>
                  <a:lnTo>
                    <a:pt x="38481" y="21285"/>
                  </a:lnTo>
                  <a:cubicBezTo>
                    <a:pt x="38451" y="21316"/>
                    <a:pt x="38421" y="21346"/>
                    <a:pt x="38390" y="21346"/>
                  </a:cubicBezTo>
                  <a:cubicBezTo>
                    <a:pt x="38299" y="21407"/>
                    <a:pt x="38208" y="21468"/>
                    <a:pt x="38147" y="21498"/>
                  </a:cubicBezTo>
                  <a:cubicBezTo>
                    <a:pt x="38056" y="21559"/>
                    <a:pt x="37965" y="21620"/>
                    <a:pt x="37843" y="21650"/>
                  </a:cubicBezTo>
                  <a:cubicBezTo>
                    <a:pt x="37752" y="21711"/>
                    <a:pt x="37661" y="21741"/>
                    <a:pt x="37570" y="21802"/>
                  </a:cubicBezTo>
                  <a:cubicBezTo>
                    <a:pt x="37478" y="21863"/>
                    <a:pt x="37357" y="21893"/>
                    <a:pt x="37235" y="21954"/>
                  </a:cubicBezTo>
                  <a:cubicBezTo>
                    <a:pt x="37174" y="21954"/>
                    <a:pt x="37083" y="21985"/>
                    <a:pt x="37022" y="22015"/>
                  </a:cubicBezTo>
                  <a:cubicBezTo>
                    <a:pt x="36931" y="22045"/>
                    <a:pt x="36810" y="22076"/>
                    <a:pt x="36718" y="22106"/>
                  </a:cubicBezTo>
                  <a:cubicBezTo>
                    <a:pt x="36627" y="22136"/>
                    <a:pt x="36536" y="22136"/>
                    <a:pt x="36415" y="22167"/>
                  </a:cubicBezTo>
                  <a:cubicBezTo>
                    <a:pt x="36354" y="22167"/>
                    <a:pt x="36263" y="22167"/>
                    <a:pt x="36171" y="22197"/>
                  </a:cubicBezTo>
                  <a:lnTo>
                    <a:pt x="35807" y="22197"/>
                  </a:lnTo>
                  <a:cubicBezTo>
                    <a:pt x="35594" y="22197"/>
                    <a:pt x="35381" y="22197"/>
                    <a:pt x="35138" y="22167"/>
                  </a:cubicBezTo>
                  <a:cubicBezTo>
                    <a:pt x="34956" y="22106"/>
                    <a:pt x="34743" y="22045"/>
                    <a:pt x="34530" y="21924"/>
                  </a:cubicBezTo>
                  <a:cubicBezTo>
                    <a:pt x="34500" y="21924"/>
                    <a:pt x="34439" y="21893"/>
                    <a:pt x="34408" y="21863"/>
                  </a:cubicBezTo>
                  <a:cubicBezTo>
                    <a:pt x="34317" y="21802"/>
                    <a:pt x="34196" y="21741"/>
                    <a:pt x="34074" y="21650"/>
                  </a:cubicBezTo>
                  <a:cubicBezTo>
                    <a:pt x="34044" y="21620"/>
                    <a:pt x="34013" y="21589"/>
                    <a:pt x="33983" y="21559"/>
                  </a:cubicBezTo>
                  <a:cubicBezTo>
                    <a:pt x="33922" y="21529"/>
                    <a:pt x="33861" y="21468"/>
                    <a:pt x="33800" y="21437"/>
                  </a:cubicBezTo>
                  <a:cubicBezTo>
                    <a:pt x="33770" y="21377"/>
                    <a:pt x="33709" y="21346"/>
                    <a:pt x="33679" y="21285"/>
                  </a:cubicBezTo>
                  <a:cubicBezTo>
                    <a:pt x="33649" y="21255"/>
                    <a:pt x="33618" y="21225"/>
                    <a:pt x="33588" y="21194"/>
                  </a:cubicBezTo>
                  <a:cubicBezTo>
                    <a:pt x="33527" y="21133"/>
                    <a:pt x="33466" y="21103"/>
                    <a:pt x="33405" y="21042"/>
                  </a:cubicBezTo>
                  <a:cubicBezTo>
                    <a:pt x="33405" y="21012"/>
                    <a:pt x="33405" y="21012"/>
                    <a:pt x="33375" y="21012"/>
                  </a:cubicBezTo>
                  <a:cubicBezTo>
                    <a:pt x="33284" y="20921"/>
                    <a:pt x="33193" y="20799"/>
                    <a:pt x="33132" y="20708"/>
                  </a:cubicBezTo>
                  <a:cubicBezTo>
                    <a:pt x="32980" y="20526"/>
                    <a:pt x="32828" y="20343"/>
                    <a:pt x="32676" y="20161"/>
                  </a:cubicBezTo>
                  <a:cubicBezTo>
                    <a:pt x="32615" y="20100"/>
                    <a:pt x="32585" y="20039"/>
                    <a:pt x="32554" y="19978"/>
                  </a:cubicBezTo>
                  <a:cubicBezTo>
                    <a:pt x="32493" y="19918"/>
                    <a:pt x="32433" y="19857"/>
                    <a:pt x="32402" y="19796"/>
                  </a:cubicBezTo>
                  <a:cubicBezTo>
                    <a:pt x="32281" y="19644"/>
                    <a:pt x="32159" y="19492"/>
                    <a:pt x="32068" y="19310"/>
                  </a:cubicBezTo>
                  <a:cubicBezTo>
                    <a:pt x="31886" y="19067"/>
                    <a:pt x="31703" y="18793"/>
                    <a:pt x="31521" y="18519"/>
                  </a:cubicBezTo>
                  <a:cubicBezTo>
                    <a:pt x="31490" y="18459"/>
                    <a:pt x="31460" y="18398"/>
                    <a:pt x="31399" y="18337"/>
                  </a:cubicBezTo>
                  <a:cubicBezTo>
                    <a:pt x="31186" y="17972"/>
                    <a:pt x="30943" y="17608"/>
                    <a:pt x="30731" y="17243"/>
                  </a:cubicBezTo>
                  <a:cubicBezTo>
                    <a:pt x="30670" y="17152"/>
                    <a:pt x="30609" y="17060"/>
                    <a:pt x="30548" y="16969"/>
                  </a:cubicBezTo>
                  <a:cubicBezTo>
                    <a:pt x="30457" y="16787"/>
                    <a:pt x="30335" y="16604"/>
                    <a:pt x="30214" y="16422"/>
                  </a:cubicBezTo>
                  <a:cubicBezTo>
                    <a:pt x="30123" y="16240"/>
                    <a:pt x="30001" y="16057"/>
                    <a:pt x="29910" y="15875"/>
                  </a:cubicBezTo>
                  <a:cubicBezTo>
                    <a:pt x="29819" y="15723"/>
                    <a:pt x="29727" y="15571"/>
                    <a:pt x="29636" y="15419"/>
                  </a:cubicBezTo>
                  <a:cubicBezTo>
                    <a:pt x="29393" y="15024"/>
                    <a:pt x="29150" y="14598"/>
                    <a:pt x="28907" y="14173"/>
                  </a:cubicBezTo>
                  <a:cubicBezTo>
                    <a:pt x="28724" y="13869"/>
                    <a:pt x="28542" y="13535"/>
                    <a:pt x="28329" y="13231"/>
                  </a:cubicBezTo>
                  <a:cubicBezTo>
                    <a:pt x="28208" y="12987"/>
                    <a:pt x="28056" y="12744"/>
                    <a:pt x="27904" y="12501"/>
                  </a:cubicBezTo>
                  <a:cubicBezTo>
                    <a:pt x="27569" y="11924"/>
                    <a:pt x="27205" y="11346"/>
                    <a:pt x="26840" y="10769"/>
                  </a:cubicBezTo>
                  <a:cubicBezTo>
                    <a:pt x="26657" y="10495"/>
                    <a:pt x="26475" y="10221"/>
                    <a:pt x="26293" y="9917"/>
                  </a:cubicBezTo>
                  <a:cubicBezTo>
                    <a:pt x="26262" y="9887"/>
                    <a:pt x="26262" y="9857"/>
                    <a:pt x="26232" y="9826"/>
                  </a:cubicBezTo>
                  <a:cubicBezTo>
                    <a:pt x="26050" y="9583"/>
                    <a:pt x="25898" y="9310"/>
                    <a:pt x="25715" y="9066"/>
                  </a:cubicBezTo>
                  <a:cubicBezTo>
                    <a:pt x="25533" y="8793"/>
                    <a:pt x="25350" y="8519"/>
                    <a:pt x="25138" y="8246"/>
                  </a:cubicBezTo>
                  <a:cubicBezTo>
                    <a:pt x="24955" y="7942"/>
                    <a:pt x="24743" y="7668"/>
                    <a:pt x="24530" y="7395"/>
                  </a:cubicBezTo>
                  <a:cubicBezTo>
                    <a:pt x="24439" y="7486"/>
                    <a:pt x="24347" y="7547"/>
                    <a:pt x="24256" y="7607"/>
                  </a:cubicBezTo>
                  <a:cubicBezTo>
                    <a:pt x="24195" y="7638"/>
                    <a:pt x="24135" y="7699"/>
                    <a:pt x="24074" y="7729"/>
                  </a:cubicBezTo>
                  <a:cubicBezTo>
                    <a:pt x="23983" y="7790"/>
                    <a:pt x="23922" y="7820"/>
                    <a:pt x="23831" y="7851"/>
                  </a:cubicBezTo>
                  <a:cubicBezTo>
                    <a:pt x="23831" y="7881"/>
                    <a:pt x="23800" y="7881"/>
                    <a:pt x="23800" y="7881"/>
                  </a:cubicBezTo>
                  <a:cubicBezTo>
                    <a:pt x="23709" y="7942"/>
                    <a:pt x="23648" y="7972"/>
                    <a:pt x="23557" y="8003"/>
                  </a:cubicBezTo>
                  <a:cubicBezTo>
                    <a:pt x="23466" y="8033"/>
                    <a:pt x="23375" y="8094"/>
                    <a:pt x="23284" y="8124"/>
                  </a:cubicBezTo>
                  <a:cubicBezTo>
                    <a:pt x="23132" y="8185"/>
                    <a:pt x="22949" y="8246"/>
                    <a:pt x="22797" y="8306"/>
                  </a:cubicBezTo>
                  <a:cubicBezTo>
                    <a:pt x="22706" y="8337"/>
                    <a:pt x="22645" y="8367"/>
                    <a:pt x="22554" y="8398"/>
                  </a:cubicBezTo>
                  <a:cubicBezTo>
                    <a:pt x="22493" y="8398"/>
                    <a:pt x="22402" y="8428"/>
                    <a:pt x="22341" y="8458"/>
                  </a:cubicBezTo>
                  <a:lnTo>
                    <a:pt x="22250" y="8458"/>
                  </a:lnTo>
                  <a:cubicBezTo>
                    <a:pt x="22129" y="8489"/>
                    <a:pt x="22037" y="8519"/>
                    <a:pt x="21946" y="8550"/>
                  </a:cubicBezTo>
                  <a:cubicBezTo>
                    <a:pt x="21885" y="8550"/>
                    <a:pt x="21794" y="8580"/>
                    <a:pt x="21733" y="8580"/>
                  </a:cubicBezTo>
                  <a:cubicBezTo>
                    <a:pt x="21703" y="8580"/>
                    <a:pt x="21673" y="8580"/>
                    <a:pt x="21642" y="8610"/>
                  </a:cubicBezTo>
                  <a:lnTo>
                    <a:pt x="21490" y="8610"/>
                  </a:lnTo>
                  <a:cubicBezTo>
                    <a:pt x="21429" y="8641"/>
                    <a:pt x="21399" y="8641"/>
                    <a:pt x="21338" y="8641"/>
                  </a:cubicBezTo>
                  <a:lnTo>
                    <a:pt x="21277" y="8641"/>
                  </a:lnTo>
                  <a:cubicBezTo>
                    <a:pt x="21186" y="8671"/>
                    <a:pt x="21065" y="8671"/>
                    <a:pt x="20974" y="8671"/>
                  </a:cubicBezTo>
                  <a:cubicBezTo>
                    <a:pt x="20943" y="8702"/>
                    <a:pt x="20913" y="8702"/>
                    <a:pt x="20882" y="8702"/>
                  </a:cubicBezTo>
                  <a:cubicBezTo>
                    <a:pt x="20761" y="8702"/>
                    <a:pt x="20639" y="8702"/>
                    <a:pt x="20518" y="8732"/>
                  </a:cubicBezTo>
                  <a:cubicBezTo>
                    <a:pt x="20400" y="8736"/>
                    <a:pt x="20288" y="8738"/>
                    <a:pt x="20182" y="8738"/>
                  </a:cubicBezTo>
                  <a:cubicBezTo>
                    <a:pt x="19544" y="8738"/>
                    <a:pt x="19119" y="8671"/>
                    <a:pt x="19119" y="8671"/>
                  </a:cubicBezTo>
                  <a:cubicBezTo>
                    <a:pt x="20396" y="7881"/>
                    <a:pt x="21338" y="5814"/>
                    <a:pt x="21855" y="4264"/>
                  </a:cubicBezTo>
                  <a:cubicBezTo>
                    <a:pt x="19361" y="1751"/>
                    <a:pt x="16478" y="1"/>
                    <a:pt x="13077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4321025" y="3614125"/>
              <a:ext cx="1272825" cy="1154425"/>
            </a:xfrm>
            <a:custGeom>
              <a:avLst/>
              <a:gdLst/>
              <a:ahLst/>
              <a:cxnLst/>
              <a:rect l="l" t="t" r="r" b="b"/>
              <a:pathLst>
                <a:path w="50913" h="46177" extrusionOk="0">
                  <a:moveTo>
                    <a:pt x="9186" y="1"/>
                  </a:moveTo>
                  <a:cubicBezTo>
                    <a:pt x="7117" y="1"/>
                    <a:pt x="4855" y="649"/>
                    <a:pt x="2371" y="2167"/>
                  </a:cubicBezTo>
                  <a:cubicBezTo>
                    <a:pt x="1459" y="2714"/>
                    <a:pt x="669" y="3322"/>
                    <a:pt x="0" y="3960"/>
                  </a:cubicBezTo>
                  <a:cubicBezTo>
                    <a:pt x="3838" y="16780"/>
                    <a:pt x="15330" y="46176"/>
                    <a:pt x="40217" y="46176"/>
                  </a:cubicBezTo>
                  <a:cubicBezTo>
                    <a:pt x="43121" y="46176"/>
                    <a:pt x="46207" y="45776"/>
                    <a:pt x="49484" y="44903"/>
                  </a:cubicBezTo>
                  <a:cubicBezTo>
                    <a:pt x="49484" y="44751"/>
                    <a:pt x="49484" y="44629"/>
                    <a:pt x="49515" y="44508"/>
                  </a:cubicBezTo>
                  <a:cubicBezTo>
                    <a:pt x="49515" y="42350"/>
                    <a:pt x="49667" y="39887"/>
                    <a:pt x="49819" y="37304"/>
                  </a:cubicBezTo>
                  <a:cubicBezTo>
                    <a:pt x="50366" y="28884"/>
                    <a:pt x="50913" y="19492"/>
                    <a:pt x="46445" y="17060"/>
                  </a:cubicBezTo>
                  <a:cubicBezTo>
                    <a:pt x="45099" y="16321"/>
                    <a:pt x="43925" y="16019"/>
                    <a:pt x="42876" y="16019"/>
                  </a:cubicBezTo>
                  <a:cubicBezTo>
                    <a:pt x="38128" y="16019"/>
                    <a:pt x="35936" y="22218"/>
                    <a:pt x="31886" y="22218"/>
                  </a:cubicBezTo>
                  <a:cubicBezTo>
                    <a:pt x="31678" y="22218"/>
                    <a:pt x="31465" y="22201"/>
                    <a:pt x="31247" y="22167"/>
                  </a:cubicBezTo>
                  <a:cubicBezTo>
                    <a:pt x="28481" y="21711"/>
                    <a:pt x="25350" y="13687"/>
                    <a:pt x="20639" y="7425"/>
                  </a:cubicBezTo>
                  <a:cubicBezTo>
                    <a:pt x="19168" y="8533"/>
                    <a:pt x="17271" y="8720"/>
                    <a:pt x="16158" y="8720"/>
                  </a:cubicBezTo>
                  <a:cubicBezTo>
                    <a:pt x="15592" y="8720"/>
                    <a:pt x="15228" y="8671"/>
                    <a:pt x="15228" y="8671"/>
                  </a:cubicBezTo>
                  <a:cubicBezTo>
                    <a:pt x="16505" y="7881"/>
                    <a:pt x="17447" y="5814"/>
                    <a:pt x="17964" y="4264"/>
                  </a:cubicBezTo>
                  <a:cubicBezTo>
                    <a:pt x="15470" y="1751"/>
                    <a:pt x="12587" y="1"/>
                    <a:pt x="918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4665250" y="6053575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0"/>
                    <a:pt x="0" y="31"/>
                    <a:pt x="3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252625" y="3741250"/>
              <a:ext cx="1568450" cy="2272075"/>
            </a:xfrm>
            <a:custGeom>
              <a:avLst/>
              <a:gdLst/>
              <a:ahLst/>
              <a:cxnLst/>
              <a:rect l="l" t="t" r="r" b="b"/>
              <a:pathLst>
                <a:path w="62738" h="90883" extrusionOk="0">
                  <a:moveTo>
                    <a:pt x="38937" y="14893"/>
                  </a:moveTo>
                  <a:lnTo>
                    <a:pt x="38927" y="14918"/>
                  </a:lnTo>
                  <a:lnTo>
                    <a:pt x="38927" y="14918"/>
                  </a:lnTo>
                  <a:cubicBezTo>
                    <a:pt x="38941" y="14909"/>
                    <a:pt x="38954" y="14900"/>
                    <a:pt x="38968" y="14893"/>
                  </a:cubicBezTo>
                  <a:close/>
                  <a:moveTo>
                    <a:pt x="7973" y="1"/>
                  </a:moveTo>
                  <a:cubicBezTo>
                    <a:pt x="7888" y="1"/>
                    <a:pt x="7802" y="20"/>
                    <a:pt x="7721" y="60"/>
                  </a:cubicBezTo>
                  <a:cubicBezTo>
                    <a:pt x="7417" y="212"/>
                    <a:pt x="7265" y="577"/>
                    <a:pt x="7417" y="881"/>
                  </a:cubicBezTo>
                  <a:cubicBezTo>
                    <a:pt x="7478" y="1003"/>
                    <a:pt x="9758" y="5927"/>
                    <a:pt x="13557" y="13556"/>
                  </a:cubicBezTo>
                  <a:lnTo>
                    <a:pt x="7995" y="12766"/>
                  </a:lnTo>
                  <a:lnTo>
                    <a:pt x="1" y="11641"/>
                  </a:lnTo>
                  <a:lnTo>
                    <a:pt x="1" y="11641"/>
                  </a:lnTo>
                  <a:cubicBezTo>
                    <a:pt x="61" y="11823"/>
                    <a:pt x="92" y="12036"/>
                    <a:pt x="152" y="12249"/>
                  </a:cubicBezTo>
                  <a:cubicBezTo>
                    <a:pt x="152" y="12279"/>
                    <a:pt x="152" y="12279"/>
                    <a:pt x="152" y="12279"/>
                  </a:cubicBezTo>
                  <a:cubicBezTo>
                    <a:pt x="213" y="12431"/>
                    <a:pt x="244" y="12583"/>
                    <a:pt x="274" y="12735"/>
                  </a:cubicBezTo>
                  <a:cubicBezTo>
                    <a:pt x="304" y="12796"/>
                    <a:pt x="304" y="12857"/>
                    <a:pt x="335" y="12918"/>
                  </a:cubicBezTo>
                  <a:lnTo>
                    <a:pt x="8633" y="14103"/>
                  </a:lnTo>
                  <a:lnTo>
                    <a:pt x="14226" y="14893"/>
                  </a:lnTo>
                  <a:cubicBezTo>
                    <a:pt x="15654" y="17781"/>
                    <a:pt x="17296" y="21003"/>
                    <a:pt x="19059" y="24468"/>
                  </a:cubicBezTo>
                  <a:lnTo>
                    <a:pt x="14469" y="24103"/>
                  </a:lnTo>
                  <a:lnTo>
                    <a:pt x="4894" y="23374"/>
                  </a:lnTo>
                  <a:lnTo>
                    <a:pt x="4864" y="23374"/>
                  </a:lnTo>
                  <a:cubicBezTo>
                    <a:pt x="4925" y="23435"/>
                    <a:pt x="4955" y="23495"/>
                    <a:pt x="4985" y="23556"/>
                  </a:cubicBezTo>
                  <a:cubicBezTo>
                    <a:pt x="5137" y="23860"/>
                    <a:pt x="5320" y="24134"/>
                    <a:pt x="5472" y="24438"/>
                  </a:cubicBezTo>
                  <a:cubicBezTo>
                    <a:pt x="5502" y="24498"/>
                    <a:pt x="5563" y="24590"/>
                    <a:pt x="5593" y="24681"/>
                  </a:cubicBezTo>
                  <a:lnTo>
                    <a:pt x="15411" y="25410"/>
                  </a:lnTo>
                  <a:lnTo>
                    <a:pt x="19727" y="25745"/>
                  </a:lnTo>
                  <a:cubicBezTo>
                    <a:pt x="21217" y="28602"/>
                    <a:pt x="22797" y="31611"/>
                    <a:pt x="24439" y="34711"/>
                  </a:cubicBezTo>
                  <a:cubicBezTo>
                    <a:pt x="25229" y="36170"/>
                    <a:pt x="26019" y="37660"/>
                    <a:pt x="26810" y="39149"/>
                  </a:cubicBezTo>
                  <a:lnTo>
                    <a:pt x="13831" y="38389"/>
                  </a:lnTo>
                  <a:lnTo>
                    <a:pt x="13831" y="38389"/>
                  </a:lnTo>
                  <a:cubicBezTo>
                    <a:pt x="13831" y="38420"/>
                    <a:pt x="13861" y="38420"/>
                    <a:pt x="13861" y="38450"/>
                  </a:cubicBezTo>
                  <a:cubicBezTo>
                    <a:pt x="13891" y="38541"/>
                    <a:pt x="13952" y="38632"/>
                    <a:pt x="13983" y="38724"/>
                  </a:cubicBezTo>
                  <a:cubicBezTo>
                    <a:pt x="14043" y="38845"/>
                    <a:pt x="14074" y="38936"/>
                    <a:pt x="14135" y="39058"/>
                  </a:cubicBezTo>
                  <a:cubicBezTo>
                    <a:pt x="14165" y="39149"/>
                    <a:pt x="14226" y="39240"/>
                    <a:pt x="14256" y="39331"/>
                  </a:cubicBezTo>
                  <a:cubicBezTo>
                    <a:pt x="14286" y="39423"/>
                    <a:pt x="14317" y="39483"/>
                    <a:pt x="14317" y="39544"/>
                  </a:cubicBezTo>
                  <a:cubicBezTo>
                    <a:pt x="14347" y="39575"/>
                    <a:pt x="14347" y="39635"/>
                    <a:pt x="14378" y="39666"/>
                  </a:cubicBezTo>
                  <a:lnTo>
                    <a:pt x="27509" y="40426"/>
                  </a:lnTo>
                  <a:cubicBezTo>
                    <a:pt x="29302" y="43678"/>
                    <a:pt x="31156" y="47022"/>
                    <a:pt x="33041" y="50365"/>
                  </a:cubicBezTo>
                  <a:cubicBezTo>
                    <a:pt x="33588" y="51338"/>
                    <a:pt x="34165" y="52280"/>
                    <a:pt x="34712" y="53253"/>
                  </a:cubicBezTo>
                  <a:lnTo>
                    <a:pt x="7660" y="53861"/>
                  </a:lnTo>
                  <a:cubicBezTo>
                    <a:pt x="7630" y="53952"/>
                    <a:pt x="7630" y="54043"/>
                    <a:pt x="7630" y="54134"/>
                  </a:cubicBezTo>
                  <a:cubicBezTo>
                    <a:pt x="7599" y="54286"/>
                    <a:pt x="7599" y="54468"/>
                    <a:pt x="7569" y="54651"/>
                  </a:cubicBezTo>
                  <a:cubicBezTo>
                    <a:pt x="7569" y="54803"/>
                    <a:pt x="7569" y="54955"/>
                    <a:pt x="7569" y="55107"/>
                  </a:cubicBezTo>
                  <a:lnTo>
                    <a:pt x="35411" y="54468"/>
                  </a:lnTo>
                  <a:cubicBezTo>
                    <a:pt x="37904" y="58785"/>
                    <a:pt x="40336" y="62827"/>
                    <a:pt x="42706" y="66627"/>
                  </a:cubicBezTo>
                  <a:lnTo>
                    <a:pt x="16141" y="68876"/>
                  </a:lnTo>
                  <a:cubicBezTo>
                    <a:pt x="16293" y="69089"/>
                    <a:pt x="16445" y="69301"/>
                    <a:pt x="16597" y="69514"/>
                  </a:cubicBezTo>
                  <a:cubicBezTo>
                    <a:pt x="16718" y="69697"/>
                    <a:pt x="16840" y="69849"/>
                    <a:pt x="16961" y="70031"/>
                  </a:cubicBezTo>
                  <a:lnTo>
                    <a:pt x="43436" y="67782"/>
                  </a:lnTo>
                  <a:cubicBezTo>
                    <a:pt x="45837" y="71642"/>
                    <a:pt x="48147" y="75168"/>
                    <a:pt x="50397" y="78451"/>
                  </a:cubicBezTo>
                  <a:lnTo>
                    <a:pt x="14742" y="81369"/>
                  </a:lnTo>
                  <a:cubicBezTo>
                    <a:pt x="14651" y="81581"/>
                    <a:pt x="14560" y="81794"/>
                    <a:pt x="14469" y="82007"/>
                  </a:cubicBezTo>
                  <a:cubicBezTo>
                    <a:pt x="14438" y="82068"/>
                    <a:pt x="14408" y="82128"/>
                    <a:pt x="14378" y="82220"/>
                  </a:cubicBezTo>
                  <a:cubicBezTo>
                    <a:pt x="14347" y="82311"/>
                    <a:pt x="14317" y="82432"/>
                    <a:pt x="14286" y="82524"/>
                  </a:cubicBezTo>
                  <a:cubicBezTo>
                    <a:pt x="14286" y="82554"/>
                    <a:pt x="14256" y="82615"/>
                    <a:pt x="14256" y="82645"/>
                  </a:cubicBezTo>
                  <a:lnTo>
                    <a:pt x="51217" y="79636"/>
                  </a:lnTo>
                  <a:cubicBezTo>
                    <a:pt x="54166" y="83891"/>
                    <a:pt x="56992" y="87630"/>
                    <a:pt x="59667" y="90882"/>
                  </a:cubicBezTo>
                  <a:lnTo>
                    <a:pt x="61278" y="90882"/>
                  </a:lnTo>
                  <a:cubicBezTo>
                    <a:pt x="58330" y="87326"/>
                    <a:pt x="55260" y="83253"/>
                    <a:pt x="52220" y="78846"/>
                  </a:cubicBezTo>
                  <a:lnTo>
                    <a:pt x="62737" y="47508"/>
                  </a:lnTo>
                  <a:lnTo>
                    <a:pt x="61947" y="47508"/>
                  </a:lnTo>
                  <a:cubicBezTo>
                    <a:pt x="61795" y="47508"/>
                    <a:pt x="61613" y="47508"/>
                    <a:pt x="61430" y="47538"/>
                  </a:cubicBezTo>
                  <a:lnTo>
                    <a:pt x="51339" y="77599"/>
                  </a:lnTo>
                  <a:cubicBezTo>
                    <a:pt x="49029" y="74195"/>
                    <a:pt x="46688" y="70639"/>
                    <a:pt x="44409" y="66961"/>
                  </a:cubicBezTo>
                  <a:lnTo>
                    <a:pt x="52524" y="43739"/>
                  </a:lnTo>
                  <a:cubicBezTo>
                    <a:pt x="52524" y="43678"/>
                    <a:pt x="52494" y="43587"/>
                    <a:pt x="52494" y="43526"/>
                  </a:cubicBezTo>
                  <a:cubicBezTo>
                    <a:pt x="52463" y="43435"/>
                    <a:pt x="52463" y="43313"/>
                    <a:pt x="52433" y="43222"/>
                  </a:cubicBezTo>
                  <a:cubicBezTo>
                    <a:pt x="52433" y="43161"/>
                    <a:pt x="52433" y="43131"/>
                    <a:pt x="52433" y="43070"/>
                  </a:cubicBezTo>
                  <a:cubicBezTo>
                    <a:pt x="52403" y="42979"/>
                    <a:pt x="52403" y="42857"/>
                    <a:pt x="52372" y="42766"/>
                  </a:cubicBezTo>
                  <a:cubicBezTo>
                    <a:pt x="52342" y="42462"/>
                    <a:pt x="52312" y="42128"/>
                    <a:pt x="52281" y="41793"/>
                  </a:cubicBezTo>
                  <a:cubicBezTo>
                    <a:pt x="52281" y="41581"/>
                    <a:pt x="52281" y="41398"/>
                    <a:pt x="52251" y="41216"/>
                  </a:cubicBezTo>
                  <a:cubicBezTo>
                    <a:pt x="52251" y="41094"/>
                    <a:pt x="52251" y="40973"/>
                    <a:pt x="52251" y="40882"/>
                  </a:cubicBezTo>
                  <a:cubicBezTo>
                    <a:pt x="52251" y="40851"/>
                    <a:pt x="52251" y="40821"/>
                    <a:pt x="52251" y="40790"/>
                  </a:cubicBezTo>
                  <a:lnTo>
                    <a:pt x="43558" y="65624"/>
                  </a:lnTo>
                  <a:cubicBezTo>
                    <a:pt x="41156" y="61733"/>
                    <a:pt x="38755" y="57721"/>
                    <a:pt x="36445" y="53739"/>
                  </a:cubicBezTo>
                  <a:lnTo>
                    <a:pt x="40548" y="41003"/>
                  </a:lnTo>
                  <a:lnTo>
                    <a:pt x="49789" y="12371"/>
                  </a:lnTo>
                  <a:cubicBezTo>
                    <a:pt x="49728" y="12310"/>
                    <a:pt x="49637" y="12249"/>
                    <a:pt x="49576" y="12219"/>
                  </a:cubicBezTo>
                  <a:cubicBezTo>
                    <a:pt x="49515" y="12158"/>
                    <a:pt x="49454" y="12127"/>
                    <a:pt x="49424" y="12097"/>
                  </a:cubicBezTo>
                  <a:cubicBezTo>
                    <a:pt x="49333" y="12067"/>
                    <a:pt x="49272" y="12006"/>
                    <a:pt x="49181" y="11975"/>
                  </a:cubicBezTo>
                  <a:cubicBezTo>
                    <a:pt x="49090" y="11915"/>
                    <a:pt x="48998" y="11884"/>
                    <a:pt x="48938" y="11823"/>
                  </a:cubicBezTo>
                  <a:cubicBezTo>
                    <a:pt x="48846" y="11793"/>
                    <a:pt x="48786" y="11763"/>
                    <a:pt x="48694" y="11732"/>
                  </a:cubicBezTo>
                  <a:lnTo>
                    <a:pt x="39302" y="40851"/>
                  </a:lnTo>
                  <a:lnTo>
                    <a:pt x="35594" y="52280"/>
                  </a:lnTo>
                  <a:cubicBezTo>
                    <a:pt x="33162" y="48085"/>
                    <a:pt x="30822" y="43860"/>
                    <a:pt x="28603" y="39757"/>
                  </a:cubicBezTo>
                  <a:lnTo>
                    <a:pt x="29393" y="37842"/>
                  </a:lnTo>
                  <a:lnTo>
                    <a:pt x="38927" y="14918"/>
                  </a:lnTo>
                  <a:lnTo>
                    <a:pt x="38927" y="14918"/>
                  </a:lnTo>
                  <a:cubicBezTo>
                    <a:pt x="38881" y="14949"/>
                    <a:pt x="38839" y="14991"/>
                    <a:pt x="38816" y="15015"/>
                  </a:cubicBezTo>
                  <a:cubicBezTo>
                    <a:pt x="38785" y="15045"/>
                    <a:pt x="38755" y="15076"/>
                    <a:pt x="38725" y="15106"/>
                  </a:cubicBezTo>
                  <a:cubicBezTo>
                    <a:pt x="38573" y="15228"/>
                    <a:pt x="38451" y="15319"/>
                    <a:pt x="38329" y="15441"/>
                  </a:cubicBezTo>
                  <a:cubicBezTo>
                    <a:pt x="38299" y="15471"/>
                    <a:pt x="38269" y="15501"/>
                    <a:pt x="38238" y="15532"/>
                  </a:cubicBezTo>
                  <a:cubicBezTo>
                    <a:pt x="38178" y="15562"/>
                    <a:pt x="38086" y="15623"/>
                    <a:pt x="38026" y="15684"/>
                  </a:cubicBezTo>
                  <a:lnTo>
                    <a:pt x="37995" y="15714"/>
                  </a:lnTo>
                  <a:cubicBezTo>
                    <a:pt x="37904" y="15775"/>
                    <a:pt x="37813" y="15836"/>
                    <a:pt x="37752" y="15927"/>
                  </a:cubicBezTo>
                  <a:lnTo>
                    <a:pt x="37722" y="15927"/>
                  </a:lnTo>
                  <a:cubicBezTo>
                    <a:pt x="37600" y="16018"/>
                    <a:pt x="37478" y="16109"/>
                    <a:pt x="37357" y="16170"/>
                  </a:cubicBezTo>
                  <a:cubicBezTo>
                    <a:pt x="37326" y="16200"/>
                    <a:pt x="37326" y="16200"/>
                    <a:pt x="37326" y="16200"/>
                  </a:cubicBezTo>
                  <a:cubicBezTo>
                    <a:pt x="37205" y="16292"/>
                    <a:pt x="37083" y="16352"/>
                    <a:pt x="36992" y="16413"/>
                  </a:cubicBezTo>
                  <a:lnTo>
                    <a:pt x="28299" y="37234"/>
                  </a:lnTo>
                  <a:lnTo>
                    <a:pt x="27843" y="38359"/>
                  </a:lnTo>
                  <a:cubicBezTo>
                    <a:pt x="27448" y="37660"/>
                    <a:pt x="27083" y="36991"/>
                    <a:pt x="26718" y="36292"/>
                  </a:cubicBezTo>
                  <a:cubicBezTo>
                    <a:pt x="24621" y="32401"/>
                    <a:pt x="22645" y="28663"/>
                    <a:pt x="20822" y="25137"/>
                  </a:cubicBezTo>
                  <a:lnTo>
                    <a:pt x="28481" y="10334"/>
                  </a:lnTo>
                  <a:cubicBezTo>
                    <a:pt x="28238" y="9939"/>
                    <a:pt x="27995" y="9513"/>
                    <a:pt x="27752" y="9088"/>
                  </a:cubicBezTo>
                  <a:lnTo>
                    <a:pt x="20122" y="23799"/>
                  </a:lnTo>
                  <a:cubicBezTo>
                    <a:pt x="18360" y="20365"/>
                    <a:pt x="16749" y="17173"/>
                    <a:pt x="15320" y="14316"/>
                  </a:cubicBezTo>
                  <a:lnTo>
                    <a:pt x="21399" y="3313"/>
                  </a:lnTo>
                  <a:lnTo>
                    <a:pt x="21399" y="3313"/>
                  </a:lnTo>
                  <a:cubicBezTo>
                    <a:pt x="21277" y="3343"/>
                    <a:pt x="21186" y="3343"/>
                    <a:pt x="21095" y="3373"/>
                  </a:cubicBezTo>
                  <a:cubicBezTo>
                    <a:pt x="20882" y="3434"/>
                    <a:pt x="20670" y="3465"/>
                    <a:pt x="20487" y="3495"/>
                  </a:cubicBezTo>
                  <a:cubicBezTo>
                    <a:pt x="20426" y="3525"/>
                    <a:pt x="20396" y="3525"/>
                    <a:pt x="20335" y="3525"/>
                  </a:cubicBezTo>
                  <a:cubicBezTo>
                    <a:pt x="20274" y="3556"/>
                    <a:pt x="20244" y="3556"/>
                    <a:pt x="20183" y="3556"/>
                  </a:cubicBezTo>
                  <a:lnTo>
                    <a:pt x="20122" y="3556"/>
                  </a:lnTo>
                  <a:cubicBezTo>
                    <a:pt x="20031" y="3586"/>
                    <a:pt x="19910" y="3586"/>
                    <a:pt x="19819" y="3586"/>
                  </a:cubicBezTo>
                  <a:lnTo>
                    <a:pt x="14651" y="12978"/>
                  </a:lnTo>
                  <a:cubicBezTo>
                    <a:pt x="10913" y="5440"/>
                    <a:pt x="8633" y="577"/>
                    <a:pt x="8542" y="364"/>
                  </a:cubicBezTo>
                  <a:cubicBezTo>
                    <a:pt x="8430" y="142"/>
                    <a:pt x="8205" y="1"/>
                    <a:pt x="797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804325" y="5103700"/>
              <a:ext cx="291825" cy="909625"/>
            </a:xfrm>
            <a:custGeom>
              <a:avLst/>
              <a:gdLst/>
              <a:ahLst/>
              <a:cxnLst/>
              <a:rect l="l" t="t" r="r" b="b"/>
              <a:pathLst>
                <a:path w="11673" h="36385" extrusionOk="0">
                  <a:moveTo>
                    <a:pt x="11034" y="1"/>
                  </a:moveTo>
                  <a:lnTo>
                    <a:pt x="1" y="36384"/>
                  </a:lnTo>
                  <a:lnTo>
                    <a:pt x="1277" y="36384"/>
                  </a:lnTo>
                  <a:lnTo>
                    <a:pt x="11672" y="2098"/>
                  </a:lnTo>
                  <a:lnTo>
                    <a:pt x="11672" y="2068"/>
                  </a:lnTo>
                  <a:cubicBezTo>
                    <a:pt x="11642" y="1855"/>
                    <a:pt x="11581" y="1642"/>
                    <a:pt x="11521" y="1429"/>
                  </a:cubicBezTo>
                  <a:cubicBezTo>
                    <a:pt x="11490" y="1308"/>
                    <a:pt x="11460" y="1186"/>
                    <a:pt x="11399" y="1065"/>
                  </a:cubicBezTo>
                  <a:cubicBezTo>
                    <a:pt x="11369" y="913"/>
                    <a:pt x="11338" y="791"/>
                    <a:pt x="11277" y="639"/>
                  </a:cubicBezTo>
                  <a:cubicBezTo>
                    <a:pt x="11247" y="548"/>
                    <a:pt x="11217" y="457"/>
                    <a:pt x="11186" y="366"/>
                  </a:cubicBezTo>
                  <a:cubicBezTo>
                    <a:pt x="11125" y="244"/>
                    <a:pt x="11065" y="122"/>
                    <a:pt x="110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13"/>
          <p:cNvGrpSpPr/>
          <p:nvPr/>
        </p:nvGrpSpPr>
        <p:grpSpPr>
          <a:xfrm rot="899981" flipH="1">
            <a:off x="-603782" y="4054855"/>
            <a:ext cx="1972226" cy="1713083"/>
            <a:chOff x="2117325" y="3825425"/>
            <a:chExt cx="2133050" cy="1852775"/>
          </a:xfrm>
        </p:grpSpPr>
        <p:sp>
          <p:nvSpPr>
            <p:cNvPr id="532" name="Google Shape;532;p13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3"/>
          <p:cNvGrpSpPr/>
          <p:nvPr/>
        </p:nvGrpSpPr>
        <p:grpSpPr>
          <a:xfrm rot="899884">
            <a:off x="7843567" y="4220312"/>
            <a:ext cx="1384300" cy="1999133"/>
            <a:chOff x="73975" y="3697900"/>
            <a:chExt cx="1497025" cy="2161925"/>
          </a:xfrm>
        </p:grpSpPr>
        <p:sp>
          <p:nvSpPr>
            <p:cNvPr id="539" name="Google Shape;539;p13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13"/>
          <p:cNvGrpSpPr/>
          <p:nvPr/>
        </p:nvGrpSpPr>
        <p:grpSpPr>
          <a:xfrm rot="-1799864">
            <a:off x="6706134" y="4601178"/>
            <a:ext cx="1571835" cy="1838138"/>
            <a:chOff x="-2073475" y="3186500"/>
            <a:chExt cx="1699900" cy="1987900"/>
          </a:xfrm>
        </p:grpSpPr>
        <p:sp>
          <p:nvSpPr>
            <p:cNvPr id="545" name="Google Shape;545;p13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3"/>
          <p:cNvGrpSpPr/>
          <p:nvPr/>
        </p:nvGrpSpPr>
        <p:grpSpPr>
          <a:xfrm rot="-899884" flipH="1">
            <a:off x="5781337" y="4605334"/>
            <a:ext cx="1571898" cy="1838928"/>
            <a:chOff x="5066475" y="570200"/>
            <a:chExt cx="1699900" cy="1988675"/>
          </a:xfrm>
        </p:grpSpPr>
        <p:sp>
          <p:nvSpPr>
            <p:cNvPr id="551" name="Google Shape;551;p13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3"/>
          <p:cNvGrpSpPr/>
          <p:nvPr/>
        </p:nvGrpSpPr>
        <p:grpSpPr>
          <a:xfrm>
            <a:off x="975648" y="4207878"/>
            <a:ext cx="1181801" cy="2901742"/>
            <a:chOff x="6344600" y="2810350"/>
            <a:chExt cx="1278175" cy="3138375"/>
          </a:xfrm>
        </p:grpSpPr>
        <p:sp>
          <p:nvSpPr>
            <p:cNvPr id="557" name="Google Shape;557;p13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13"/>
          <p:cNvSpPr/>
          <p:nvPr/>
        </p:nvSpPr>
        <p:spPr>
          <a:xfrm rot="10800000">
            <a:off x="-398307" y="-765782"/>
            <a:ext cx="1308792" cy="1928479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3"/>
          <p:cNvSpPr/>
          <p:nvPr/>
        </p:nvSpPr>
        <p:spPr>
          <a:xfrm rot="-8100000">
            <a:off x="5823647" y="-1999586"/>
            <a:ext cx="3714160" cy="2751691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3"/>
          <p:cNvSpPr/>
          <p:nvPr/>
        </p:nvSpPr>
        <p:spPr>
          <a:xfrm rot="9000115">
            <a:off x="249247" y="-2313638"/>
            <a:ext cx="3714274" cy="2751775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subTitle" idx="1"/>
          </p:nvPr>
        </p:nvSpPr>
        <p:spPr>
          <a:xfrm>
            <a:off x="2039287" y="181263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2"/>
          </p:nvPr>
        </p:nvSpPr>
        <p:spPr>
          <a:xfrm>
            <a:off x="2039287" y="1341323"/>
            <a:ext cx="23364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title" hasCustomPrompt="1"/>
          </p:nvPr>
        </p:nvSpPr>
        <p:spPr>
          <a:xfrm>
            <a:off x="1001274" y="1510350"/>
            <a:ext cx="904500" cy="8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3"/>
          </p:nvPr>
        </p:nvSpPr>
        <p:spPr>
          <a:xfrm>
            <a:off x="5802787" y="181263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4"/>
          </p:nvPr>
        </p:nvSpPr>
        <p:spPr>
          <a:xfrm>
            <a:off x="5802787" y="1341323"/>
            <a:ext cx="23364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5" hasCustomPrompt="1"/>
          </p:nvPr>
        </p:nvSpPr>
        <p:spPr>
          <a:xfrm>
            <a:off x="4764774" y="1510350"/>
            <a:ext cx="904500" cy="8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>
            <a:spLocks noGrp="1"/>
          </p:cNvSpPr>
          <p:nvPr>
            <p:ph type="subTitle" idx="6"/>
          </p:nvPr>
        </p:nvSpPr>
        <p:spPr>
          <a:xfrm>
            <a:off x="2039287" y="308528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subTitle" idx="7"/>
          </p:nvPr>
        </p:nvSpPr>
        <p:spPr>
          <a:xfrm>
            <a:off x="2039287" y="2613973"/>
            <a:ext cx="23364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8" hasCustomPrompt="1"/>
          </p:nvPr>
        </p:nvSpPr>
        <p:spPr>
          <a:xfrm>
            <a:off x="1001274" y="2782578"/>
            <a:ext cx="904500" cy="8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subTitle" idx="9"/>
          </p:nvPr>
        </p:nvSpPr>
        <p:spPr>
          <a:xfrm>
            <a:off x="5802787" y="308528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subTitle" idx="13"/>
          </p:nvPr>
        </p:nvSpPr>
        <p:spPr>
          <a:xfrm>
            <a:off x="5802787" y="2613973"/>
            <a:ext cx="23364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Neucha"/>
                <a:ea typeface="Neucha"/>
                <a:cs typeface="Neucha"/>
                <a:sym typeface="Neuch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4774" y="2782578"/>
            <a:ext cx="904500" cy="8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15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8"/>
          <p:cNvSpPr txBox="1">
            <a:spLocks noGrp="1"/>
          </p:cNvSpPr>
          <p:nvPr>
            <p:ph type="body" idx="1"/>
          </p:nvPr>
        </p:nvSpPr>
        <p:spPr>
          <a:xfrm>
            <a:off x="720000" y="1647150"/>
            <a:ext cx="77040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5" name="Google Shape;1625;p28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28"/>
          <p:cNvSpPr/>
          <p:nvPr/>
        </p:nvSpPr>
        <p:spPr>
          <a:xfrm rot="10800000" flipH="1">
            <a:off x="7489825" y="-1325011"/>
            <a:ext cx="3714059" cy="275161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28"/>
          <p:cNvSpPr/>
          <p:nvPr/>
        </p:nvSpPr>
        <p:spPr>
          <a:xfrm rot="8574884" flipH="1">
            <a:off x="-608031" y="-1762716"/>
            <a:ext cx="3713891" cy="2751492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76800"/>
          </a:xfrm>
          <a:prstGeom prst="rect">
            <a:avLst/>
          </a:prstGeom>
          <a:noFill/>
          <a:ln>
            <a:noFill/>
          </a:ln>
          <a:effectLst>
            <a:outerShdw dist="47625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eucha"/>
              <a:buNone/>
              <a:defRPr sz="3500" b="1" i="0" u="none" strike="noStrike" cap="none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4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74" r:id="rId9"/>
    <p:sldLayoutId id="2147483676" r:id="rId10"/>
    <p:sldLayoutId id="2147483688" r:id="rId11"/>
    <p:sldLayoutId id="214748368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47"/>
          <p:cNvSpPr txBox="1">
            <a:spLocks noGrp="1"/>
          </p:cNvSpPr>
          <p:nvPr>
            <p:ph type="ctrTitle"/>
          </p:nvPr>
        </p:nvSpPr>
        <p:spPr>
          <a:xfrm>
            <a:off x="713225" y="691900"/>
            <a:ext cx="7717500" cy="627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Extinção de espécies</a:t>
            </a:r>
            <a:endParaRPr dirty="0"/>
          </a:p>
        </p:txBody>
      </p:sp>
      <p:sp>
        <p:nvSpPr>
          <p:cNvPr id="2645" name="Google Shape;2645;p47"/>
          <p:cNvSpPr txBox="1">
            <a:spLocks noGrp="1"/>
          </p:cNvSpPr>
          <p:nvPr>
            <p:ph type="subTitle" idx="1"/>
          </p:nvPr>
        </p:nvSpPr>
        <p:spPr>
          <a:xfrm>
            <a:off x="2539222" y="2880867"/>
            <a:ext cx="40989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Grupo: Adalberto e Bianca </a:t>
            </a:r>
            <a:endParaRPr dirty="0"/>
          </a:p>
        </p:txBody>
      </p:sp>
      <p:sp>
        <p:nvSpPr>
          <p:cNvPr id="2646" name="Google Shape;2646;p47"/>
          <p:cNvSpPr/>
          <p:nvPr/>
        </p:nvSpPr>
        <p:spPr>
          <a:xfrm rot="899981">
            <a:off x="5504104" y="3063207"/>
            <a:ext cx="4481901" cy="332048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47"/>
          <p:cNvSpPr/>
          <p:nvPr/>
        </p:nvSpPr>
        <p:spPr>
          <a:xfrm rot="899981">
            <a:off x="241668" y="2688420"/>
            <a:ext cx="4481901" cy="332048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8" name="Google Shape;2648;p47"/>
          <p:cNvGrpSpPr/>
          <p:nvPr/>
        </p:nvGrpSpPr>
        <p:grpSpPr>
          <a:xfrm>
            <a:off x="-388719" y="3044430"/>
            <a:ext cx="1887405" cy="2376456"/>
            <a:chOff x="214550" y="172025"/>
            <a:chExt cx="2041100" cy="2569975"/>
          </a:xfrm>
        </p:grpSpPr>
        <p:sp>
          <p:nvSpPr>
            <p:cNvPr id="2649" name="Google Shape;2649;p47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7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47"/>
          <p:cNvGrpSpPr/>
          <p:nvPr/>
        </p:nvGrpSpPr>
        <p:grpSpPr>
          <a:xfrm>
            <a:off x="1212400" y="3855702"/>
            <a:ext cx="1571898" cy="1838211"/>
            <a:chOff x="-2073475" y="3186500"/>
            <a:chExt cx="1699900" cy="1987900"/>
          </a:xfrm>
        </p:grpSpPr>
        <p:sp>
          <p:nvSpPr>
            <p:cNvPr id="2655" name="Google Shape;2655;p47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7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7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7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7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0" name="Google Shape;2660;p47"/>
          <p:cNvGrpSpPr/>
          <p:nvPr/>
        </p:nvGrpSpPr>
        <p:grpSpPr>
          <a:xfrm rot="-899981">
            <a:off x="5485928" y="4558290"/>
            <a:ext cx="1392569" cy="1274543"/>
            <a:chOff x="2868100" y="1339975"/>
            <a:chExt cx="1506125" cy="1378475"/>
          </a:xfrm>
        </p:grpSpPr>
        <p:sp>
          <p:nvSpPr>
            <p:cNvPr id="2661" name="Google Shape;2661;p47"/>
            <p:cNvSpPr/>
            <p:nvPr/>
          </p:nvSpPr>
          <p:spPr>
            <a:xfrm>
              <a:off x="2868100" y="1339975"/>
              <a:ext cx="1506125" cy="1378475"/>
            </a:xfrm>
            <a:custGeom>
              <a:avLst/>
              <a:gdLst/>
              <a:ahLst/>
              <a:cxnLst/>
              <a:rect l="l" t="t" r="r" b="b"/>
              <a:pathLst>
                <a:path w="60245" h="55139" extrusionOk="0">
                  <a:moveTo>
                    <a:pt x="23612" y="12674"/>
                  </a:moveTo>
                  <a:cubicBezTo>
                    <a:pt x="24107" y="12674"/>
                    <a:pt x="24585" y="12792"/>
                    <a:pt x="25016" y="13040"/>
                  </a:cubicBezTo>
                  <a:cubicBezTo>
                    <a:pt x="26749" y="14043"/>
                    <a:pt x="26992" y="16809"/>
                    <a:pt x="25594" y="19241"/>
                  </a:cubicBezTo>
                  <a:cubicBezTo>
                    <a:pt x="25533" y="19332"/>
                    <a:pt x="25503" y="19393"/>
                    <a:pt x="25442" y="19484"/>
                  </a:cubicBezTo>
                  <a:cubicBezTo>
                    <a:pt x="25381" y="19606"/>
                    <a:pt x="25290" y="19697"/>
                    <a:pt x="25229" y="19818"/>
                  </a:cubicBezTo>
                  <a:cubicBezTo>
                    <a:pt x="25138" y="19940"/>
                    <a:pt x="25047" y="20031"/>
                    <a:pt x="24986" y="20153"/>
                  </a:cubicBezTo>
                  <a:cubicBezTo>
                    <a:pt x="24895" y="20244"/>
                    <a:pt x="24803" y="20366"/>
                    <a:pt x="24712" y="20457"/>
                  </a:cubicBezTo>
                  <a:cubicBezTo>
                    <a:pt x="24682" y="20487"/>
                    <a:pt x="24621" y="20548"/>
                    <a:pt x="24591" y="20578"/>
                  </a:cubicBezTo>
                  <a:lnTo>
                    <a:pt x="24439" y="20730"/>
                  </a:lnTo>
                  <a:cubicBezTo>
                    <a:pt x="23480" y="21669"/>
                    <a:pt x="22335" y="22206"/>
                    <a:pt x="21278" y="22206"/>
                  </a:cubicBezTo>
                  <a:cubicBezTo>
                    <a:pt x="20795" y="22206"/>
                    <a:pt x="20330" y="22094"/>
                    <a:pt x="19910" y="21855"/>
                  </a:cubicBezTo>
                  <a:cubicBezTo>
                    <a:pt x="18177" y="20852"/>
                    <a:pt x="17934" y="18086"/>
                    <a:pt x="19332" y="15624"/>
                  </a:cubicBezTo>
                  <a:cubicBezTo>
                    <a:pt x="19484" y="15381"/>
                    <a:pt x="19636" y="15138"/>
                    <a:pt x="19819" y="14925"/>
                  </a:cubicBezTo>
                  <a:cubicBezTo>
                    <a:pt x="19971" y="14682"/>
                    <a:pt x="20153" y="14499"/>
                    <a:pt x="20335" y="14286"/>
                  </a:cubicBezTo>
                  <a:lnTo>
                    <a:pt x="20366" y="14286"/>
                  </a:lnTo>
                  <a:cubicBezTo>
                    <a:pt x="20426" y="14195"/>
                    <a:pt x="20518" y="14104"/>
                    <a:pt x="20609" y="14013"/>
                  </a:cubicBezTo>
                  <a:cubicBezTo>
                    <a:pt x="20700" y="13922"/>
                    <a:pt x="20791" y="13831"/>
                    <a:pt x="20913" y="13770"/>
                  </a:cubicBezTo>
                  <a:cubicBezTo>
                    <a:pt x="21756" y="13064"/>
                    <a:pt x="22713" y="12674"/>
                    <a:pt x="23612" y="12674"/>
                  </a:cubicBezTo>
                  <a:close/>
                  <a:moveTo>
                    <a:pt x="38147" y="1"/>
                  </a:moveTo>
                  <a:cubicBezTo>
                    <a:pt x="38026" y="31"/>
                    <a:pt x="37904" y="31"/>
                    <a:pt x="37782" y="31"/>
                  </a:cubicBezTo>
                  <a:cubicBezTo>
                    <a:pt x="37661" y="31"/>
                    <a:pt x="37509" y="31"/>
                    <a:pt x="37387" y="61"/>
                  </a:cubicBezTo>
                  <a:lnTo>
                    <a:pt x="36962" y="61"/>
                  </a:lnTo>
                  <a:cubicBezTo>
                    <a:pt x="36719" y="92"/>
                    <a:pt x="36445" y="122"/>
                    <a:pt x="36171" y="153"/>
                  </a:cubicBezTo>
                  <a:cubicBezTo>
                    <a:pt x="35776" y="213"/>
                    <a:pt x="35381" y="274"/>
                    <a:pt x="34986" y="335"/>
                  </a:cubicBezTo>
                  <a:cubicBezTo>
                    <a:pt x="34864" y="365"/>
                    <a:pt x="34743" y="365"/>
                    <a:pt x="34621" y="396"/>
                  </a:cubicBezTo>
                  <a:cubicBezTo>
                    <a:pt x="34500" y="426"/>
                    <a:pt x="34348" y="456"/>
                    <a:pt x="34196" y="487"/>
                  </a:cubicBezTo>
                  <a:cubicBezTo>
                    <a:pt x="34074" y="517"/>
                    <a:pt x="33953" y="548"/>
                    <a:pt x="33801" y="578"/>
                  </a:cubicBezTo>
                  <a:cubicBezTo>
                    <a:pt x="33557" y="639"/>
                    <a:pt x="33314" y="700"/>
                    <a:pt x="33041" y="791"/>
                  </a:cubicBezTo>
                  <a:cubicBezTo>
                    <a:pt x="32828" y="852"/>
                    <a:pt x="32615" y="912"/>
                    <a:pt x="32433" y="973"/>
                  </a:cubicBezTo>
                  <a:cubicBezTo>
                    <a:pt x="32372" y="1004"/>
                    <a:pt x="32342" y="1004"/>
                    <a:pt x="32281" y="1004"/>
                  </a:cubicBezTo>
                  <a:cubicBezTo>
                    <a:pt x="31004" y="1429"/>
                    <a:pt x="29758" y="1976"/>
                    <a:pt x="28542" y="2645"/>
                  </a:cubicBezTo>
                  <a:cubicBezTo>
                    <a:pt x="28299" y="2767"/>
                    <a:pt x="28086" y="2888"/>
                    <a:pt x="27843" y="3040"/>
                  </a:cubicBezTo>
                  <a:cubicBezTo>
                    <a:pt x="27630" y="3162"/>
                    <a:pt x="27417" y="3314"/>
                    <a:pt x="27174" y="3435"/>
                  </a:cubicBezTo>
                  <a:lnTo>
                    <a:pt x="27205" y="3466"/>
                  </a:lnTo>
                  <a:cubicBezTo>
                    <a:pt x="24135" y="5381"/>
                    <a:pt x="21369" y="7995"/>
                    <a:pt x="18815" y="11156"/>
                  </a:cubicBezTo>
                  <a:cubicBezTo>
                    <a:pt x="18481" y="11581"/>
                    <a:pt x="18147" y="11976"/>
                    <a:pt x="17843" y="12432"/>
                  </a:cubicBezTo>
                  <a:cubicBezTo>
                    <a:pt x="16597" y="14043"/>
                    <a:pt x="15442" y="15776"/>
                    <a:pt x="14317" y="17630"/>
                  </a:cubicBezTo>
                  <a:cubicBezTo>
                    <a:pt x="13192" y="19454"/>
                    <a:pt x="12159" y="21399"/>
                    <a:pt x="11156" y="23375"/>
                  </a:cubicBezTo>
                  <a:cubicBezTo>
                    <a:pt x="10882" y="23891"/>
                    <a:pt x="10639" y="24408"/>
                    <a:pt x="10396" y="24955"/>
                  </a:cubicBezTo>
                  <a:cubicBezTo>
                    <a:pt x="8420" y="29028"/>
                    <a:pt x="6688" y="33375"/>
                    <a:pt x="5137" y="37752"/>
                  </a:cubicBezTo>
                  <a:lnTo>
                    <a:pt x="4833" y="38603"/>
                  </a:lnTo>
                  <a:cubicBezTo>
                    <a:pt x="4742" y="38876"/>
                    <a:pt x="4651" y="39150"/>
                    <a:pt x="4560" y="39424"/>
                  </a:cubicBezTo>
                  <a:cubicBezTo>
                    <a:pt x="3131" y="43588"/>
                    <a:pt x="1915" y="47752"/>
                    <a:pt x="852" y="51703"/>
                  </a:cubicBezTo>
                  <a:cubicBezTo>
                    <a:pt x="791" y="52007"/>
                    <a:pt x="700" y="52311"/>
                    <a:pt x="608" y="52646"/>
                  </a:cubicBezTo>
                  <a:cubicBezTo>
                    <a:pt x="517" y="52950"/>
                    <a:pt x="456" y="53254"/>
                    <a:pt x="365" y="53558"/>
                  </a:cubicBezTo>
                  <a:cubicBezTo>
                    <a:pt x="244" y="54044"/>
                    <a:pt x="122" y="54561"/>
                    <a:pt x="1" y="55047"/>
                  </a:cubicBezTo>
                  <a:lnTo>
                    <a:pt x="46780" y="55047"/>
                  </a:lnTo>
                  <a:cubicBezTo>
                    <a:pt x="46901" y="55077"/>
                    <a:pt x="47023" y="55108"/>
                    <a:pt x="47144" y="55138"/>
                  </a:cubicBezTo>
                  <a:cubicBezTo>
                    <a:pt x="47175" y="55108"/>
                    <a:pt x="47175" y="55077"/>
                    <a:pt x="47205" y="55047"/>
                  </a:cubicBezTo>
                  <a:cubicBezTo>
                    <a:pt x="47600" y="54378"/>
                    <a:pt x="48026" y="53710"/>
                    <a:pt x="48421" y="53041"/>
                  </a:cubicBezTo>
                  <a:cubicBezTo>
                    <a:pt x="48542" y="52858"/>
                    <a:pt x="48634" y="52646"/>
                    <a:pt x="48755" y="52463"/>
                  </a:cubicBezTo>
                  <a:cubicBezTo>
                    <a:pt x="48998" y="52068"/>
                    <a:pt x="49211" y="51673"/>
                    <a:pt x="49454" y="51308"/>
                  </a:cubicBezTo>
                  <a:cubicBezTo>
                    <a:pt x="49546" y="51096"/>
                    <a:pt x="49667" y="50913"/>
                    <a:pt x="49789" y="50700"/>
                  </a:cubicBezTo>
                  <a:cubicBezTo>
                    <a:pt x="50001" y="50305"/>
                    <a:pt x="50214" y="49910"/>
                    <a:pt x="50457" y="49515"/>
                  </a:cubicBezTo>
                  <a:cubicBezTo>
                    <a:pt x="50549" y="49333"/>
                    <a:pt x="50670" y="49120"/>
                    <a:pt x="50792" y="48937"/>
                  </a:cubicBezTo>
                  <a:cubicBezTo>
                    <a:pt x="50883" y="48725"/>
                    <a:pt x="51005" y="48542"/>
                    <a:pt x="51096" y="48330"/>
                  </a:cubicBezTo>
                  <a:cubicBezTo>
                    <a:pt x="51308" y="47934"/>
                    <a:pt x="51552" y="47539"/>
                    <a:pt x="51734" y="47144"/>
                  </a:cubicBezTo>
                  <a:cubicBezTo>
                    <a:pt x="51916" y="46810"/>
                    <a:pt x="52099" y="46475"/>
                    <a:pt x="52281" y="46141"/>
                  </a:cubicBezTo>
                  <a:cubicBezTo>
                    <a:pt x="52312" y="46080"/>
                    <a:pt x="52312" y="46019"/>
                    <a:pt x="52342" y="45989"/>
                  </a:cubicBezTo>
                  <a:cubicBezTo>
                    <a:pt x="52403" y="45898"/>
                    <a:pt x="52433" y="45807"/>
                    <a:pt x="52494" y="45715"/>
                  </a:cubicBezTo>
                  <a:cubicBezTo>
                    <a:pt x="52555" y="45594"/>
                    <a:pt x="52615" y="45442"/>
                    <a:pt x="52707" y="45320"/>
                  </a:cubicBezTo>
                  <a:lnTo>
                    <a:pt x="52828" y="45016"/>
                  </a:lnTo>
                  <a:cubicBezTo>
                    <a:pt x="52889" y="44925"/>
                    <a:pt x="52950" y="44804"/>
                    <a:pt x="53011" y="44712"/>
                  </a:cubicBezTo>
                  <a:cubicBezTo>
                    <a:pt x="53011" y="44652"/>
                    <a:pt x="53041" y="44621"/>
                    <a:pt x="53071" y="44560"/>
                  </a:cubicBezTo>
                  <a:cubicBezTo>
                    <a:pt x="53102" y="44500"/>
                    <a:pt x="53163" y="44408"/>
                    <a:pt x="53193" y="44317"/>
                  </a:cubicBezTo>
                  <a:cubicBezTo>
                    <a:pt x="53740" y="43223"/>
                    <a:pt x="54257" y="42129"/>
                    <a:pt x="54743" y="41035"/>
                  </a:cubicBezTo>
                  <a:cubicBezTo>
                    <a:pt x="54834" y="40822"/>
                    <a:pt x="54926" y="40639"/>
                    <a:pt x="55017" y="40427"/>
                  </a:cubicBezTo>
                  <a:cubicBezTo>
                    <a:pt x="55230" y="40001"/>
                    <a:pt x="55382" y="39606"/>
                    <a:pt x="55564" y="39211"/>
                  </a:cubicBezTo>
                  <a:cubicBezTo>
                    <a:pt x="55655" y="38998"/>
                    <a:pt x="55746" y="38785"/>
                    <a:pt x="55837" y="38573"/>
                  </a:cubicBezTo>
                  <a:cubicBezTo>
                    <a:pt x="56597" y="36749"/>
                    <a:pt x="57296" y="34895"/>
                    <a:pt x="57904" y="33071"/>
                  </a:cubicBezTo>
                  <a:cubicBezTo>
                    <a:pt x="57935" y="32980"/>
                    <a:pt x="57965" y="32889"/>
                    <a:pt x="57965" y="32797"/>
                  </a:cubicBezTo>
                  <a:cubicBezTo>
                    <a:pt x="58087" y="32493"/>
                    <a:pt x="58178" y="32159"/>
                    <a:pt x="58269" y="31855"/>
                  </a:cubicBezTo>
                  <a:cubicBezTo>
                    <a:pt x="58360" y="31582"/>
                    <a:pt x="58451" y="31278"/>
                    <a:pt x="58512" y="31004"/>
                  </a:cubicBezTo>
                  <a:cubicBezTo>
                    <a:pt x="58634" y="30578"/>
                    <a:pt x="58755" y="30153"/>
                    <a:pt x="58877" y="29727"/>
                  </a:cubicBezTo>
                  <a:cubicBezTo>
                    <a:pt x="58877" y="29697"/>
                    <a:pt x="58907" y="29636"/>
                    <a:pt x="58907" y="29575"/>
                  </a:cubicBezTo>
                  <a:cubicBezTo>
                    <a:pt x="58938" y="29515"/>
                    <a:pt x="58938" y="29484"/>
                    <a:pt x="58938" y="29423"/>
                  </a:cubicBezTo>
                  <a:lnTo>
                    <a:pt x="58968" y="29423"/>
                  </a:lnTo>
                  <a:cubicBezTo>
                    <a:pt x="58968" y="29332"/>
                    <a:pt x="58999" y="29271"/>
                    <a:pt x="59029" y="29180"/>
                  </a:cubicBezTo>
                  <a:cubicBezTo>
                    <a:pt x="59120" y="28785"/>
                    <a:pt x="59211" y="28360"/>
                    <a:pt x="59303" y="27964"/>
                  </a:cubicBezTo>
                  <a:cubicBezTo>
                    <a:pt x="59333" y="27812"/>
                    <a:pt x="59363" y="27691"/>
                    <a:pt x="59394" y="27539"/>
                  </a:cubicBezTo>
                  <a:cubicBezTo>
                    <a:pt x="59424" y="27387"/>
                    <a:pt x="59455" y="27205"/>
                    <a:pt x="59485" y="27053"/>
                  </a:cubicBezTo>
                  <a:cubicBezTo>
                    <a:pt x="59546" y="26870"/>
                    <a:pt x="59576" y="26657"/>
                    <a:pt x="59607" y="26475"/>
                  </a:cubicBezTo>
                  <a:cubicBezTo>
                    <a:pt x="59728" y="25928"/>
                    <a:pt x="59819" y="25381"/>
                    <a:pt x="59880" y="24864"/>
                  </a:cubicBezTo>
                  <a:cubicBezTo>
                    <a:pt x="59910" y="24682"/>
                    <a:pt x="59941" y="24499"/>
                    <a:pt x="59941" y="24317"/>
                  </a:cubicBezTo>
                  <a:cubicBezTo>
                    <a:pt x="60032" y="23679"/>
                    <a:pt x="60093" y="23040"/>
                    <a:pt x="60154" y="22402"/>
                  </a:cubicBezTo>
                  <a:cubicBezTo>
                    <a:pt x="60154" y="22250"/>
                    <a:pt x="60184" y="22098"/>
                    <a:pt x="60184" y="21946"/>
                  </a:cubicBezTo>
                  <a:cubicBezTo>
                    <a:pt x="60214" y="21308"/>
                    <a:pt x="60245" y="20700"/>
                    <a:pt x="60245" y="20092"/>
                  </a:cubicBezTo>
                  <a:cubicBezTo>
                    <a:pt x="60245" y="19818"/>
                    <a:pt x="60245" y="19575"/>
                    <a:pt x="60214" y="19302"/>
                  </a:cubicBezTo>
                  <a:cubicBezTo>
                    <a:pt x="60214" y="19059"/>
                    <a:pt x="60214" y="18785"/>
                    <a:pt x="60184" y="18542"/>
                  </a:cubicBezTo>
                  <a:cubicBezTo>
                    <a:pt x="59910" y="13891"/>
                    <a:pt x="58330" y="9758"/>
                    <a:pt x="55017" y="6475"/>
                  </a:cubicBezTo>
                  <a:cubicBezTo>
                    <a:pt x="54834" y="6323"/>
                    <a:pt x="54652" y="6140"/>
                    <a:pt x="54470" y="5958"/>
                  </a:cubicBezTo>
                  <a:cubicBezTo>
                    <a:pt x="54378" y="5897"/>
                    <a:pt x="54287" y="5806"/>
                    <a:pt x="54196" y="5715"/>
                  </a:cubicBezTo>
                  <a:cubicBezTo>
                    <a:pt x="53892" y="5472"/>
                    <a:pt x="53588" y="5229"/>
                    <a:pt x="53284" y="4985"/>
                  </a:cubicBezTo>
                  <a:cubicBezTo>
                    <a:pt x="52980" y="4742"/>
                    <a:pt x="52646" y="4529"/>
                    <a:pt x="52312" y="4286"/>
                  </a:cubicBezTo>
                  <a:cubicBezTo>
                    <a:pt x="52099" y="4134"/>
                    <a:pt x="51856" y="3982"/>
                    <a:pt x="51643" y="3861"/>
                  </a:cubicBezTo>
                  <a:cubicBezTo>
                    <a:pt x="51400" y="3709"/>
                    <a:pt x="51157" y="3557"/>
                    <a:pt x="50913" y="3435"/>
                  </a:cubicBezTo>
                  <a:cubicBezTo>
                    <a:pt x="50670" y="3283"/>
                    <a:pt x="50427" y="3131"/>
                    <a:pt x="50153" y="3010"/>
                  </a:cubicBezTo>
                  <a:cubicBezTo>
                    <a:pt x="50032" y="2949"/>
                    <a:pt x="49910" y="2888"/>
                    <a:pt x="49789" y="2827"/>
                  </a:cubicBezTo>
                  <a:cubicBezTo>
                    <a:pt x="49515" y="2675"/>
                    <a:pt x="49242" y="2554"/>
                    <a:pt x="48968" y="2432"/>
                  </a:cubicBezTo>
                  <a:cubicBezTo>
                    <a:pt x="48694" y="2311"/>
                    <a:pt x="48421" y="2189"/>
                    <a:pt x="48147" y="2067"/>
                  </a:cubicBezTo>
                  <a:cubicBezTo>
                    <a:pt x="47843" y="1946"/>
                    <a:pt x="47570" y="1824"/>
                    <a:pt x="47266" y="1703"/>
                  </a:cubicBezTo>
                  <a:cubicBezTo>
                    <a:pt x="47083" y="1642"/>
                    <a:pt x="46901" y="1581"/>
                    <a:pt x="46688" y="1490"/>
                  </a:cubicBezTo>
                  <a:cubicBezTo>
                    <a:pt x="46415" y="1399"/>
                    <a:pt x="46141" y="1308"/>
                    <a:pt x="45868" y="1216"/>
                  </a:cubicBezTo>
                  <a:cubicBezTo>
                    <a:pt x="45564" y="1125"/>
                    <a:pt x="45290" y="1034"/>
                    <a:pt x="45017" y="943"/>
                  </a:cubicBezTo>
                  <a:cubicBezTo>
                    <a:pt x="44287" y="730"/>
                    <a:pt x="43527" y="548"/>
                    <a:pt x="42828" y="426"/>
                  </a:cubicBezTo>
                  <a:cubicBezTo>
                    <a:pt x="42646" y="396"/>
                    <a:pt x="42463" y="365"/>
                    <a:pt x="42281" y="335"/>
                  </a:cubicBezTo>
                  <a:cubicBezTo>
                    <a:pt x="40913" y="92"/>
                    <a:pt x="39545" y="1"/>
                    <a:pt x="3823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3621150" y="1339975"/>
              <a:ext cx="753075" cy="1378475"/>
            </a:xfrm>
            <a:custGeom>
              <a:avLst/>
              <a:gdLst/>
              <a:ahLst/>
              <a:cxnLst/>
              <a:rect l="l" t="t" r="r" b="b"/>
              <a:pathLst>
                <a:path w="30123" h="55139" extrusionOk="0">
                  <a:moveTo>
                    <a:pt x="8025" y="1"/>
                  </a:moveTo>
                  <a:cubicBezTo>
                    <a:pt x="7904" y="1"/>
                    <a:pt x="7782" y="31"/>
                    <a:pt x="7660" y="31"/>
                  </a:cubicBezTo>
                  <a:lnTo>
                    <a:pt x="7265" y="31"/>
                  </a:lnTo>
                  <a:cubicBezTo>
                    <a:pt x="7113" y="61"/>
                    <a:pt x="6992" y="61"/>
                    <a:pt x="6840" y="61"/>
                  </a:cubicBezTo>
                  <a:cubicBezTo>
                    <a:pt x="6597" y="92"/>
                    <a:pt x="6323" y="122"/>
                    <a:pt x="6049" y="153"/>
                  </a:cubicBezTo>
                  <a:cubicBezTo>
                    <a:pt x="5654" y="213"/>
                    <a:pt x="5259" y="244"/>
                    <a:pt x="4864" y="335"/>
                  </a:cubicBezTo>
                  <a:cubicBezTo>
                    <a:pt x="4742" y="365"/>
                    <a:pt x="4621" y="365"/>
                    <a:pt x="4499" y="396"/>
                  </a:cubicBezTo>
                  <a:cubicBezTo>
                    <a:pt x="4378" y="426"/>
                    <a:pt x="4226" y="456"/>
                    <a:pt x="4074" y="487"/>
                  </a:cubicBezTo>
                  <a:cubicBezTo>
                    <a:pt x="3952" y="517"/>
                    <a:pt x="3831" y="548"/>
                    <a:pt x="3679" y="578"/>
                  </a:cubicBezTo>
                  <a:cubicBezTo>
                    <a:pt x="3435" y="639"/>
                    <a:pt x="3192" y="700"/>
                    <a:pt x="2919" y="791"/>
                  </a:cubicBezTo>
                  <a:cubicBezTo>
                    <a:pt x="2706" y="852"/>
                    <a:pt x="2493" y="912"/>
                    <a:pt x="2311" y="973"/>
                  </a:cubicBezTo>
                  <a:cubicBezTo>
                    <a:pt x="2250" y="973"/>
                    <a:pt x="2220" y="1004"/>
                    <a:pt x="2159" y="1004"/>
                  </a:cubicBezTo>
                  <a:cubicBezTo>
                    <a:pt x="1855" y="2736"/>
                    <a:pt x="1520" y="4833"/>
                    <a:pt x="1217" y="7174"/>
                  </a:cubicBezTo>
                  <a:cubicBezTo>
                    <a:pt x="1095" y="7964"/>
                    <a:pt x="1004" y="8815"/>
                    <a:pt x="913" y="9666"/>
                  </a:cubicBezTo>
                  <a:cubicBezTo>
                    <a:pt x="365" y="14469"/>
                    <a:pt x="1" y="20062"/>
                    <a:pt x="244" y="25654"/>
                  </a:cubicBezTo>
                  <a:cubicBezTo>
                    <a:pt x="274" y="26566"/>
                    <a:pt x="335" y="27478"/>
                    <a:pt x="426" y="28360"/>
                  </a:cubicBezTo>
                  <a:cubicBezTo>
                    <a:pt x="609" y="30639"/>
                    <a:pt x="882" y="32858"/>
                    <a:pt x="1308" y="35047"/>
                  </a:cubicBezTo>
                  <a:cubicBezTo>
                    <a:pt x="1490" y="35898"/>
                    <a:pt x="1672" y="36718"/>
                    <a:pt x="1885" y="37539"/>
                  </a:cubicBezTo>
                  <a:cubicBezTo>
                    <a:pt x="2524" y="40032"/>
                    <a:pt x="3375" y="42402"/>
                    <a:pt x="4469" y="44560"/>
                  </a:cubicBezTo>
                  <a:cubicBezTo>
                    <a:pt x="4742" y="45108"/>
                    <a:pt x="5046" y="45624"/>
                    <a:pt x="5350" y="46141"/>
                  </a:cubicBezTo>
                  <a:cubicBezTo>
                    <a:pt x="7873" y="50336"/>
                    <a:pt x="11521" y="53558"/>
                    <a:pt x="16658" y="55047"/>
                  </a:cubicBezTo>
                  <a:cubicBezTo>
                    <a:pt x="16779" y="55077"/>
                    <a:pt x="16901" y="55108"/>
                    <a:pt x="17022" y="55138"/>
                  </a:cubicBezTo>
                  <a:cubicBezTo>
                    <a:pt x="17053" y="55108"/>
                    <a:pt x="17083" y="55077"/>
                    <a:pt x="17083" y="55047"/>
                  </a:cubicBezTo>
                  <a:cubicBezTo>
                    <a:pt x="17478" y="54378"/>
                    <a:pt x="17904" y="53710"/>
                    <a:pt x="18299" y="53041"/>
                  </a:cubicBezTo>
                  <a:cubicBezTo>
                    <a:pt x="18420" y="52858"/>
                    <a:pt x="18512" y="52646"/>
                    <a:pt x="18633" y="52463"/>
                  </a:cubicBezTo>
                  <a:cubicBezTo>
                    <a:pt x="18876" y="52068"/>
                    <a:pt x="19089" y="51673"/>
                    <a:pt x="19332" y="51308"/>
                  </a:cubicBezTo>
                  <a:cubicBezTo>
                    <a:pt x="19424" y="51096"/>
                    <a:pt x="19545" y="50913"/>
                    <a:pt x="19667" y="50700"/>
                  </a:cubicBezTo>
                  <a:cubicBezTo>
                    <a:pt x="19879" y="50305"/>
                    <a:pt x="20092" y="49910"/>
                    <a:pt x="20335" y="49515"/>
                  </a:cubicBezTo>
                  <a:cubicBezTo>
                    <a:pt x="20427" y="49333"/>
                    <a:pt x="20548" y="49120"/>
                    <a:pt x="20670" y="48937"/>
                  </a:cubicBezTo>
                  <a:cubicBezTo>
                    <a:pt x="20761" y="48725"/>
                    <a:pt x="20883" y="48542"/>
                    <a:pt x="20974" y="48330"/>
                  </a:cubicBezTo>
                  <a:cubicBezTo>
                    <a:pt x="21186" y="47934"/>
                    <a:pt x="21399" y="47539"/>
                    <a:pt x="21612" y="47144"/>
                  </a:cubicBezTo>
                  <a:cubicBezTo>
                    <a:pt x="21794" y="46810"/>
                    <a:pt x="21977" y="46475"/>
                    <a:pt x="22159" y="46141"/>
                  </a:cubicBezTo>
                  <a:cubicBezTo>
                    <a:pt x="22190" y="46080"/>
                    <a:pt x="22190" y="46019"/>
                    <a:pt x="22220" y="45989"/>
                  </a:cubicBezTo>
                  <a:cubicBezTo>
                    <a:pt x="22281" y="45898"/>
                    <a:pt x="22311" y="45807"/>
                    <a:pt x="22372" y="45715"/>
                  </a:cubicBezTo>
                  <a:cubicBezTo>
                    <a:pt x="22433" y="45594"/>
                    <a:pt x="22493" y="45442"/>
                    <a:pt x="22585" y="45320"/>
                  </a:cubicBezTo>
                  <a:lnTo>
                    <a:pt x="22706" y="45016"/>
                  </a:lnTo>
                  <a:cubicBezTo>
                    <a:pt x="22767" y="44925"/>
                    <a:pt x="22828" y="44804"/>
                    <a:pt x="22889" y="44712"/>
                  </a:cubicBezTo>
                  <a:cubicBezTo>
                    <a:pt x="22889" y="44652"/>
                    <a:pt x="22919" y="44621"/>
                    <a:pt x="22949" y="44560"/>
                  </a:cubicBezTo>
                  <a:cubicBezTo>
                    <a:pt x="22980" y="44500"/>
                    <a:pt x="23041" y="44408"/>
                    <a:pt x="23071" y="44317"/>
                  </a:cubicBezTo>
                  <a:cubicBezTo>
                    <a:pt x="23618" y="43223"/>
                    <a:pt x="24135" y="42129"/>
                    <a:pt x="24621" y="41035"/>
                  </a:cubicBezTo>
                  <a:cubicBezTo>
                    <a:pt x="24712" y="40822"/>
                    <a:pt x="24804" y="40639"/>
                    <a:pt x="24895" y="40427"/>
                  </a:cubicBezTo>
                  <a:cubicBezTo>
                    <a:pt x="25077" y="40001"/>
                    <a:pt x="25260" y="39606"/>
                    <a:pt x="25442" y="39180"/>
                  </a:cubicBezTo>
                  <a:cubicBezTo>
                    <a:pt x="25533" y="38998"/>
                    <a:pt x="25624" y="38785"/>
                    <a:pt x="25715" y="38573"/>
                  </a:cubicBezTo>
                  <a:cubicBezTo>
                    <a:pt x="26475" y="36749"/>
                    <a:pt x="27174" y="34895"/>
                    <a:pt x="27782" y="33071"/>
                  </a:cubicBezTo>
                  <a:cubicBezTo>
                    <a:pt x="27813" y="32980"/>
                    <a:pt x="27843" y="32889"/>
                    <a:pt x="27843" y="32797"/>
                  </a:cubicBezTo>
                  <a:cubicBezTo>
                    <a:pt x="27965" y="32493"/>
                    <a:pt x="28056" y="32159"/>
                    <a:pt x="28147" y="31855"/>
                  </a:cubicBezTo>
                  <a:cubicBezTo>
                    <a:pt x="28238" y="31582"/>
                    <a:pt x="28329" y="31278"/>
                    <a:pt x="28390" y="31004"/>
                  </a:cubicBezTo>
                  <a:cubicBezTo>
                    <a:pt x="28512" y="30578"/>
                    <a:pt x="28633" y="30153"/>
                    <a:pt x="28755" y="29727"/>
                  </a:cubicBezTo>
                  <a:cubicBezTo>
                    <a:pt x="28755" y="29667"/>
                    <a:pt x="28785" y="29606"/>
                    <a:pt x="28785" y="29575"/>
                  </a:cubicBezTo>
                  <a:cubicBezTo>
                    <a:pt x="28816" y="29515"/>
                    <a:pt x="28816" y="29484"/>
                    <a:pt x="28816" y="29423"/>
                  </a:cubicBezTo>
                  <a:lnTo>
                    <a:pt x="28846" y="29423"/>
                  </a:lnTo>
                  <a:cubicBezTo>
                    <a:pt x="28846" y="29332"/>
                    <a:pt x="28877" y="29271"/>
                    <a:pt x="28907" y="29180"/>
                  </a:cubicBezTo>
                  <a:cubicBezTo>
                    <a:pt x="28998" y="28785"/>
                    <a:pt x="29089" y="28360"/>
                    <a:pt x="29181" y="27964"/>
                  </a:cubicBezTo>
                  <a:cubicBezTo>
                    <a:pt x="29211" y="27812"/>
                    <a:pt x="29241" y="27691"/>
                    <a:pt x="29272" y="27539"/>
                  </a:cubicBezTo>
                  <a:cubicBezTo>
                    <a:pt x="29302" y="27387"/>
                    <a:pt x="29333" y="27205"/>
                    <a:pt x="29363" y="27053"/>
                  </a:cubicBezTo>
                  <a:cubicBezTo>
                    <a:pt x="29424" y="26870"/>
                    <a:pt x="29454" y="26657"/>
                    <a:pt x="29485" y="26475"/>
                  </a:cubicBezTo>
                  <a:cubicBezTo>
                    <a:pt x="29606" y="25928"/>
                    <a:pt x="29697" y="25381"/>
                    <a:pt x="29758" y="24864"/>
                  </a:cubicBezTo>
                  <a:cubicBezTo>
                    <a:pt x="29788" y="24682"/>
                    <a:pt x="29819" y="24499"/>
                    <a:pt x="29819" y="24317"/>
                  </a:cubicBezTo>
                  <a:cubicBezTo>
                    <a:pt x="29910" y="23679"/>
                    <a:pt x="29971" y="23040"/>
                    <a:pt x="30032" y="22402"/>
                  </a:cubicBezTo>
                  <a:cubicBezTo>
                    <a:pt x="30032" y="22250"/>
                    <a:pt x="30062" y="22098"/>
                    <a:pt x="30062" y="21916"/>
                  </a:cubicBezTo>
                  <a:cubicBezTo>
                    <a:pt x="30092" y="21308"/>
                    <a:pt x="30123" y="20700"/>
                    <a:pt x="30123" y="20092"/>
                  </a:cubicBezTo>
                  <a:cubicBezTo>
                    <a:pt x="30123" y="19818"/>
                    <a:pt x="30123" y="19575"/>
                    <a:pt x="30092" y="19302"/>
                  </a:cubicBezTo>
                  <a:cubicBezTo>
                    <a:pt x="30092" y="19059"/>
                    <a:pt x="30092" y="18785"/>
                    <a:pt x="30062" y="18542"/>
                  </a:cubicBezTo>
                  <a:cubicBezTo>
                    <a:pt x="29788" y="13891"/>
                    <a:pt x="28208" y="9758"/>
                    <a:pt x="24895" y="6475"/>
                  </a:cubicBezTo>
                  <a:cubicBezTo>
                    <a:pt x="24712" y="6323"/>
                    <a:pt x="24530" y="6140"/>
                    <a:pt x="24348" y="5958"/>
                  </a:cubicBezTo>
                  <a:cubicBezTo>
                    <a:pt x="24256" y="5897"/>
                    <a:pt x="24165" y="5806"/>
                    <a:pt x="24074" y="5715"/>
                  </a:cubicBezTo>
                  <a:cubicBezTo>
                    <a:pt x="23770" y="5472"/>
                    <a:pt x="23466" y="5229"/>
                    <a:pt x="23162" y="4985"/>
                  </a:cubicBezTo>
                  <a:cubicBezTo>
                    <a:pt x="22858" y="4742"/>
                    <a:pt x="22524" y="4529"/>
                    <a:pt x="22190" y="4286"/>
                  </a:cubicBezTo>
                  <a:cubicBezTo>
                    <a:pt x="21977" y="4134"/>
                    <a:pt x="21734" y="3982"/>
                    <a:pt x="21521" y="3861"/>
                  </a:cubicBezTo>
                  <a:cubicBezTo>
                    <a:pt x="21278" y="3709"/>
                    <a:pt x="21035" y="3557"/>
                    <a:pt x="20791" y="3405"/>
                  </a:cubicBezTo>
                  <a:cubicBezTo>
                    <a:pt x="20548" y="3283"/>
                    <a:pt x="20305" y="3131"/>
                    <a:pt x="20031" y="3010"/>
                  </a:cubicBezTo>
                  <a:cubicBezTo>
                    <a:pt x="19910" y="2949"/>
                    <a:pt x="19788" y="2888"/>
                    <a:pt x="19667" y="2827"/>
                  </a:cubicBezTo>
                  <a:cubicBezTo>
                    <a:pt x="19393" y="2675"/>
                    <a:pt x="19120" y="2554"/>
                    <a:pt x="18846" y="2432"/>
                  </a:cubicBezTo>
                  <a:cubicBezTo>
                    <a:pt x="18572" y="2311"/>
                    <a:pt x="18299" y="2189"/>
                    <a:pt x="18025" y="2067"/>
                  </a:cubicBezTo>
                  <a:cubicBezTo>
                    <a:pt x="17721" y="1946"/>
                    <a:pt x="17448" y="1824"/>
                    <a:pt x="17144" y="1703"/>
                  </a:cubicBezTo>
                  <a:cubicBezTo>
                    <a:pt x="16961" y="1642"/>
                    <a:pt x="16779" y="1581"/>
                    <a:pt x="16566" y="1490"/>
                  </a:cubicBezTo>
                  <a:cubicBezTo>
                    <a:pt x="16293" y="1399"/>
                    <a:pt x="16019" y="1308"/>
                    <a:pt x="15746" y="1216"/>
                  </a:cubicBezTo>
                  <a:cubicBezTo>
                    <a:pt x="15442" y="1125"/>
                    <a:pt x="15168" y="1034"/>
                    <a:pt x="14895" y="943"/>
                  </a:cubicBezTo>
                  <a:cubicBezTo>
                    <a:pt x="14165" y="730"/>
                    <a:pt x="13436" y="548"/>
                    <a:pt x="12706" y="426"/>
                  </a:cubicBezTo>
                  <a:cubicBezTo>
                    <a:pt x="12524" y="396"/>
                    <a:pt x="12341" y="365"/>
                    <a:pt x="12159" y="335"/>
                  </a:cubicBezTo>
                  <a:cubicBezTo>
                    <a:pt x="10791" y="92"/>
                    <a:pt x="9423" y="1"/>
                    <a:pt x="8116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3314150" y="1618850"/>
              <a:ext cx="76775" cy="93500"/>
            </a:xfrm>
            <a:custGeom>
              <a:avLst/>
              <a:gdLst/>
              <a:ahLst/>
              <a:cxnLst/>
              <a:rect l="l" t="t" r="r" b="b"/>
              <a:pathLst>
                <a:path w="3071" h="3740" extrusionOk="0">
                  <a:moveTo>
                    <a:pt x="973" y="1"/>
                  </a:moveTo>
                  <a:cubicBezTo>
                    <a:pt x="639" y="396"/>
                    <a:pt x="305" y="821"/>
                    <a:pt x="1" y="1277"/>
                  </a:cubicBezTo>
                  <a:lnTo>
                    <a:pt x="1977" y="3739"/>
                  </a:lnTo>
                  <a:cubicBezTo>
                    <a:pt x="2311" y="3314"/>
                    <a:pt x="2676" y="2919"/>
                    <a:pt x="3071" y="26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2877225" y="2632550"/>
              <a:ext cx="80575" cy="83600"/>
            </a:xfrm>
            <a:custGeom>
              <a:avLst/>
              <a:gdLst/>
              <a:ahLst/>
              <a:cxnLst/>
              <a:rect l="l" t="t" r="r" b="b"/>
              <a:pathLst>
                <a:path w="3223" h="3344" extrusionOk="0">
                  <a:moveTo>
                    <a:pt x="487" y="0"/>
                  </a:moveTo>
                  <a:cubicBezTo>
                    <a:pt x="426" y="304"/>
                    <a:pt x="335" y="608"/>
                    <a:pt x="243" y="943"/>
                  </a:cubicBezTo>
                  <a:cubicBezTo>
                    <a:pt x="152" y="1247"/>
                    <a:pt x="91" y="1551"/>
                    <a:pt x="0" y="1855"/>
                  </a:cubicBezTo>
                  <a:lnTo>
                    <a:pt x="1216" y="3344"/>
                  </a:lnTo>
                  <a:lnTo>
                    <a:pt x="3222" y="334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2982075" y="2283750"/>
              <a:ext cx="405050" cy="432400"/>
            </a:xfrm>
            <a:custGeom>
              <a:avLst/>
              <a:gdLst/>
              <a:ahLst/>
              <a:cxnLst/>
              <a:rect l="l" t="t" r="r" b="b"/>
              <a:pathLst>
                <a:path w="16202" h="17296" extrusionOk="0">
                  <a:moveTo>
                    <a:pt x="578" y="1"/>
                  </a:moveTo>
                  <a:lnTo>
                    <a:pt x="274" y="852"/>
                  </a:lnTo>
                  <a:cubicBezTo>
                    <a:pt x="183" y="1125"/>
                    <a:pt x="92" y="1399"/>
                    <a:pt x="1" y="1673"/>
                  </a:cubicBezTo>
                  <a:lnTo>
                    <a:pt x="14104" y="17296"/>
                  </a:lnTo>
                  <a:lnTo>
                    <a:pt x="16202" y="17296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7"/>
            <p:cNvSpPr/>
            <p:nvPr/>
          </p:nvSpPr>
          <p:spPr>
            <a:xfrm>
              <a:off x="3127975" y="1406075"/>
              <a:ext cx="1246250" cy="1310075"/>
            </a:xfrm>
            <a:custGeom>
              <a:avLst/>
              <a:gdLst/>
              <a:ahLst/>
              <a:cxnLst/>
              <a:rect l="l" t="t" r="r" b="b"/>
              <a:pathLst>
                <a:path w="49850" h="52403" extrusionOk="0">
                  <a:moveTo>
                    <a:pt x="18147" y="1"/>
                  </a:moveTo>
                  <a:cubicBezTo>
                    <a:pt x="17904" y="123"/>
                    <a:pt x="17691" y="244"/>
                    <a:pt x="17448" y="396"/>
                  </a:cubicBezTo>
                  <a:cubicBezTo>
                    <a:pt x="17235" y="518"/>
                    <a:pt x="17022" y="670"/>
                    <a:pt x="16779" y="791"/>
                  </a:cubicBezTo>
                  <a:lnTo>
                    <a:pt x="16779" y="822"/>
                  </a:lnTo>
                  <a:lnTo>
                    <a:pt x="20640" y="7022"/>
                  </a:lnTo>
                  <a:lnTo>
                    <a:pt x="27600" y="18329"/>
                  </a:lnTo>
                  <a:lnTo>
                    <a:pt x="23406" y="27327"/>
                  </a:lnTo>
                  <a:lnTo>
                    <a:pt x="19971" y="23010"/>
                  </a:lnTo>
                  <a:lnTo>
                    <a:pt x="15047" y="16840"/>
                  </a:lnTo>
                  <a:cubicBezTo>
                    <a:pt x="14986" y="16962"/>
                    <a:pt x="14895" y="17053"/>
                    <a:pt x="14834" y="17174"/>
                  </a:cubicBezTo>
                  <a:cubicBezTo>
                    <a:pt x="14743" y="17296"/>
                    <a:pt x="14652" y="17387"/>
                    <a:pt x="14591" y="17509"/>
                  </a:cubicBezTo>
                  <a:cubicBezTo>
                    <a:pt x="14500" y="17600"/>
                    <a:pt x="14408" y="17691"/>
                    <a:pt x="14317" y="17813"/>
                  </a:cubicBezTo>
                  <a:cubicBezTo>
                    <a:pt x="14287" y="17843"/>
                    <a:pt x="14226" y="17904"/>
                    <a:pt x="14196" y="17934"/>
                  </a:cubicBezTo>
                  <a:lnTo>
                    <a:pt x="14044" y="18086"/>
                  </a:lnTo>
                  <a:lnTo>
                    <a:pt x="20153" y="25716"/>
                  </a:lnTo>
                  <a:lnTo>
                    <a:pt x="22676" y="28907"/>
                  </a:lnTo>
                  <a:lnTo>
                    <a:pt x="21035" y="32403"/>
                  </a:lnTo>
                  <a:lnTo>
                    <a:pt x="16931" y="41217"/>
                  </a:lnTo>
                  <a:lnTo>
                    <a:pt x="761" y="20731"/>
                  </a:lnTo>
                  <a:cubicBezTo>
                    <a:pt x="487" y="21247"/>
                    <a:pt x="244" y="21764"/>
                    <a:pt x="1" y="22311"/>
                  </a:cubicBezTo>
                  <a:lnTo>
                    <a:pt x="16202" y="42828"/>
                  </a:lnTo>
                  <a:lnTo>
                    <a:pt x="11734" y="52403"/>
                  </a:lnTo>
                  <a:lnTo>
                    <a:pt x="13466" y="52403"/>
                  </a:lnTo>
                  <a:lnTo>
                    <a:pt x="17600" y="43497"/>
                  </a:lnTo>
                  <a:lnTo>
                    <a:pt x="41886" y="43497"/>
                  </a:lnTo>
                  <a:cubicBezTo>
                    <a:pt x="41917" y="43436"/>
                    <a:pt x="41917" y="43375"/>
                    <a:pt x="41947" y="43345"/>
                  </a:cubicBezTo>
                  <a:cubicBezTo>
                    <a:pt x="42008" y="43254"/>
                    <a:pt x="42038" y="43163"/>
                    <a:pt x="42099" y="43071"/>
                  </a:cubicBezTo>
                  <a:cubicBezTo>
                    <a:pt x="42160" y="42950"/>
                    <a:pt x="42220" y="42798"/>
                    <a:pt x="42312" y="42676"/>
                  </a:cubicBezTo>
                  <a:lnTo>
                    <a:pt x="42433" y="42372"/>
                  </a:lnTo>
                  <a:cubicBezTo>
                    <a:pt x="42494" y="42281"/>
                    <a:pt x="42555" y="42160"/>
                    <a:pt x="42616" y="42068"/>
                  </a:cubicBezTo>
                  <a:cubicBezTo>
                    <a:pt x="42616" y="42008"/>
                    <a:pt x="42646" y="41977"/>
                    <a:pt x="42676" y="41916"/>
                  </a:cubicBezTo>
                  <a:lnTo>
                    <a:pt x="18329" y="41916"/>
                  </a:lnTo>
                  <a:lnTo>
                    <a:pt x="21612" y="34895"/>
                  </a:lnTo>
                  <a:lnTo>
                    <a:pt x="24105" y="29545"/>
                  </a:lnTo>
                  <a:lnTo>
                    <a:pt x="48117" y="28360"/>
                  </a:lnTo>
                  <a:cubicBezTo>
                    <a:pt x="48239" y="27934"/>
                    <a:pt x="48360" y="27509"/>
                    <a:pt x="48482" y="27083"/>
                  </a:cubicBezTo>
                  <a:cubicBezTo>
                    <a:pt x="48482" y="27023"/>
                    <a:pt x="48512" y="26962"/>
                    <a:pt x="48512" y="26931"/>
                  </a:cubicBezTo>
                  <a:cubicBezTo>
                    <a:pt x="48543" y="26871"/>
                    <a:pt x="48543" y="26810"/>
                    <a:pt x="48573" y="26779"/>
                  </a:cubicBezTo>
                  <a:lnTo>
                    <a:pt x="48573" y="26779"/>
                  </a:lnTo>
                  <a:lnTo>
                    <a:pt x="24834" y="27965"/>
                  </a:lnTo>
                  <a:lnTo>
                    <a:pt x="28998" y="18998"/>
                  </a:lnTo>
                  <a:lnTo>
                    <a:pt x="49850" y="17448"/>
                  </a:lnTo>
                  <a:cubicBezTo>
                    <a:pt x="49850" y="17174"/>
                    <a:pt x="49850" y="16931"/>
                    <a:pt x="49819" y="16658"/>
                  </a:cubicBezTo>
                  <a:cubicBezTo>
                    <a:pt x="49819" y="16415"/>
                    <a:pt x="49819" y="16141"/>
                    <a:pt x="49789" y="15898"/>
                  </a:cubicBezTo>
                  <a:lnTo>
                    <a:pt x="29758" y="17387"/>
                  </a:lnTo>
                  <a:lnTo>
                    <a:pt x="29758" y="17387"/>
                  </a:lnTo>
                  <a:lnTo>
                    <a:pt x="34834" y="6506"/>
                  </a:lnTo>
                  <a:cubicBezTo>
                    <a:pt x="35017" y="6110"/>
                    <a:pt x="34834" y="5655"/>
                    <a:pt x="34439" y="5472"/>
                  </a:cubicBezTo>
                  <a:cubicBezTo>
                    <a:pt x="34327" y="5420"/>
                    <a:pt x="34210" y="5396"/>
                    <a:pt x="34096" y="5396"/>
                  </a:cubicBezTo>
                  <a:cubicBezTo>
                    <a:pt x="33807" y="5396"/>
                    <a:pt x="33536" y="5554"/>
                    <a:pt x="33406" y="5837"/>
                  </a:cubicBezTo>
                  <a:lnTo>
                    <a:pt x="28390" y="16627"/>
                  </a:lnTo>
                  <a:lnTo>
                    <a:pt x="20944" y="4530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7" name="Google Shape;2667;p47"/>
          <p:cNvGrpSpPr/>
          <p:nvPr/>
        </p:nvGrpSpPr>
        <p:grpSpPr>
          <a:xfrm>
            <a:off x="2349542" y="3935429"/>
            <a:ext cx="1384299" cy="1999132"/>
            <a:chOff x="73975" y="3697900"/>
            <a:chExt cx="1497025" cy="2161925"/>
          </a:xfrm>
        </p:grpSpPr>
        <p:sp>
          <p:nvSpPr>
            <p:cNvPr id="2668" name="Google Shape;2668;p47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7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7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7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7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3" name="Google Shape;2673;p47"/>
          <p:cNvGrpSpPr/>
          <p:nvPr/>
        </p:nvGrpSpPr>
        <p:grpSpPr>
          <a:xfrm rot="-1799864">
            <a:off x="462472" y="4127090"/>
            <a:ext cx="1400379" cy="1615410"/>
            <a:chOff x="-1453400" y="848325"/>
            <a:chExt cx="1514475" cy="1747025"/>
          </a:xfrm>
        </p:grpSpPr>
        <p:sp>
          <p:nvSpPr>
            <p:cNvPr id="2674" name="Google Shape;2674;p47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7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7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7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7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47"/>
          <p:cNvGrpSpPr/>
          <p:nvPr/>
        </p:nvGrpSpPr>
        <p:grpSpPr>
          <a:xfrm rot="1799864">
            <a:off x="6610367" y="4289036"/>
            <a:ext cx="1571835" cy="1838854"/>
            <a:chOff x="5066475" y="570200"/>
            <a:chExt cx="1699900" cy="1988675"/>
          </a:xfrm>
        </p:grpSpPr>
        <p:sp>
          <p:nvSpPr>
            <p:cNvPr id="2680" name="Google Shape;2680;p47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7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7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7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7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5" name="Google Shape;2685;p47"/>
          <p:cNvGrpSpPr/>
          <p:nvPr/>
        </p:nvGrpSpPr>
        <p:grpSpPr>
          <a:xfrm rot="2700000">
            <a:off x="4372704" y="4085895"/>
            <a:ext cx="1908308" cy="2256263"/>
            <a:chOff x="4223750" y="3614125"/>
            <a:chExt cx="2063900" cy="2440225"/>
          </a:xfrm>
        </p:grpSpPr>
        <p:sp>
          <p:nvSpPr>
            <p:cNvPr id="2686" name="Google Shape;2686;p47"/>
            <p:cNvSpPr/>
            <p:nvPr/>
          </p:nvSpPr>
          <p:spPr>
            <a:xfrm>
              <a:off x="4223750" y="3614125"/>
              <a:ext cx="2063900" cy="2399200"/>
            </a:xfrm>
            <a:custGeom>
              <a:avLst/>
              <a:gdLst/>
              <a:ahLst/>
              <a:cxnLst/>
              <a:rect l="l" t="t" r="r" b="b"/>
              <a:pathLst>
                <a:path w="82556" h="95968" extrusionOk="0">
                  <a:moveTo>
                    <a:pt x="13077" y="1"/>
                  </a:moveTo>
                  <a:cubicBezTo>
                    <a:pt x="11008" y="1"/>
                    <a:pt x="8746" y="649"/>
                    <a:pt x="6262" y="2167"/>
                  </a:cubicBezTo>
                  <a:cubicBezTo>
                    <a:pt x="5897" y="2349"/>
                    <a:pt x="5593" y="2592"/>
                    <a:pt x="5289" y="2805"/>
                  </a:cubicBezTo>
                  <a:cubicBezTo>
                    <a:pt x="4864" y="3078"/>
                    <a:pt x="4499" y="3382"/>
                    <a:pt x="4165" y="3717"/>
                  </a:cubicBezTo>
                  <a:cubicBezTo>
                    <a:pt x="4073" y="3808"/>
                    <a:pt x="3982" y="3869"/>
                    <a:pt x="3891" y="3960"/>
                  </a:cubicBezTo>
                  <a:lnTo>
                    <a:pt x="3922" y="3960"/>
                  </a:lnTo>
                  <a:cubicBezTo>
                    <a:pt x="456" y="7303"/>
                    <a:pt x="0" y="11832"/>
                    <a:pt x="1156" y="16726"/>
                  </a:cubicBezTo>
                  <a:cubicBezTo>
                    <a:pt x="1216" y="16908"/>
                    <a:pt x="1247" y="17121"/>
                    <a:pt x="1307" y="17334"/>
                  </a:cubicBezTo>
                  <a:cubicBezTo>
                    <a:pt x="1307" y="17364"/>
                    <a:pt x="1307" y="17364"/>
                    <a:pt x="1307" y="17364"/>
                  </a:cubicBezTo>
                  <a:cubicBezTo>
                    <a:pt x="1368" y="17516"/>
                    <a:pt x="1399" y="17668"/>
                    <a:pt x="1429" y="17820"/>
                  </a:cubicBezTo>
                  <a:cubicBezTo>
                    <a:pt x="1459" y="17881"/>
                    <a:pt x="1459" y="17942"/>
                    <a:pt x="1490" y="18003"/>
                  </a:cubicBezTo>
                  <a:cubicBezTo>
                    <a:pt x="2463" y="21468"/>
                    <a:pt x="4165" y="25054"/>
                    <a:pt x="6019" y="28459"/>
                  </a:cubicBezTo>
                  <a:lnTo>
                    <a:pt x="6049" y="28459"/>
                  </a:lnTo>
                  <a:cubicBezTo>
                    <a:pt x="6080" y="28520"/>
                    <a:pt x="6110" y="28580"/>
                    <a:pt x="6140" y="28641"/>
                  </a:cubicBezTo>
                  <a:cubicBezTo>
                    <a:pt x="6292" y="28945"/>
                    <a:pt x="6475" y="29219"/>
                    <a:pt x="6627" y="29523"/>
                  </a:cubicBezTo>
                  <a:cubicBezTo>
                    <a:pt x="6657" y="29583"/>
                    <a:pt x="6718" y="29675"/>
                    <a:pt x="6748" y="29766"/>
                  </a:cubicBezTo>
                  <a:cubicBezTo>
                    <a:pt x="9970" y="35389"/>
                    <a:pt x="13496" y="40435"/>
                    <a:pt x="15016" y="43535"/>
                  </a:cubicBezTo>
                  <a:cubicBezTo>
                    <a:pt x="15046" y="43626"/>
                    <a:pt x="15107" y="43717"/>
                    <a:pt x="15138" y="43809"/>
                  </a:cubicBezTo>
                  <a:cubicBezTo>
                    <a:pt x="15198" y="43930"/>
                    <a:pt x="15229" y="44021"/>
                    <a:pt x="15290" y="44143"/>
                  </a:cubicBezTo>
                  <a:cubicBezTo>
                    <a:pt x="15320" y="44234"/>
                    <a:pt x="15381" y="44325"/>
                    <a:pt x="15411" y="44416"/>
                  </a:cubicBezTo>
                  <a:cubicBezTo>
                    <a:pt x="15441" y="44508"/>
                    <a:pt x="15472" y="44568"/>
                    <a:pt x="15472" y="44629"/>
                  </a:cubicBezTo>
                  <a:cubicBezTo>
                    <a:pt x="15502" y="44660"/>
                    <a:pt x="15502" y="44720"/>
                    <a:pt x="15533" y="44751"/>
                  </a:cubicBezTo>
                  <a:cubicBezTo>
                    <a:pt x="15654" y="45085"/>
                    <a:pt x="15715" y="45389"/>
                    <a:pt x="15745" y="45663"/>
                  </a:cubicBezTo>
                  <a:cubicBezTo>
                    <a:pt x="16141" y="50891"/>
                    <a:pt x="9606" y="53535"/>
                    <a:pt x="8815" y="58946"/>
                  </a:cubicBezTo>
                  <a:cubicBezTo>
                    <a:pt x="8785" y="59037"/>
                    <a:pt x="8785" y="59128"/>
                    <a:pt x="8785" y="59219"/>
                  </a:cubicBezTo>
                  <a:cubicBezTo>
                    <a:pt x="8754" y="59401"/>
                    <a:pt x="8754" y="59553"/>
                    <a:pt x="8724" y="59736"/>
                  </a:cubicBezTo>
                  <a:cubicBezTo>
                    <a:pt x="8724" y="59888"/>
                    <a:pt x="8724" y="60040"/>
                    <a:pt x="8724" y="60192"/>
                  </a:cubicBezTo>
                  <a:cubicBezTo>
                    <a:pt x="8724" y="60253"/>
                    <a:pt x="8724" y="60313"/>
                    <a:pt x="8724" y="60405"/>
                  </a:cubicBezTo>
                  <a:cubicBezTo>
                    <a:pt x="8937" y="65055"/>
                    <a:pt x="14226" y="69949"/>
                    <a:pt x="17296" y="73961"/>
                  </a:cubicBezTo>
                  <a:cubicBezTo>
                    <a:pt x="17448" y="74174"/>
                    <a:pt x="17600" y="74386"/>
                    <a:pt x="17752" y="74599"/>
                  </a:cubicBezTo>
                  <a:cubicBezTo>
                    <a:pt x="17873" y="74782"/>
                    <a:pt x="17995" y="74934"/>
                    <a:pt x="18116" y="75116"/>
                  </a:cubicBezTo>
                  <a:cubicBezTo>
                    <a:pt x="18815" y="76180"/>
                    <a:pt x="19302" y="77183"/>
                    <a:pt x="19393" y="78064"/>
                  </a:cubicBezTo>
                  <a:cubicBezTo>
                    <a:pt x="19697" y="81286"/>
                    <a:pt x="17265" y="83414"/>
                    <a:pt x="15897" y="86454"/>
                  </a:cubicBezTo>
                  <a:cubicBezTo>
                    <a:pt x="15806" y="86666"/>
                    <a:pt x="15715" y="86879"/>
                    <a:pt x="15624" y="87092"/>
                  </a:cubicBezTo>
                  <a:cubicBezTo>
                    <a:pt x="15593" y="87153"/>
                    <a:pt x="15563" y="87213"/>
                    <a:pt x="15533" y="87305"/>
                  </a:cubicBezTo>
                  <a:cubicBezTo>
                    <a:pt x="15502" y="87396"/>
                    <a:pt x="15472" y="87517"/>
                    <a:pt x="15441" y="87609"/>
                  </a:cubicBezTo>
                  <a:cubicBezTo>
                    <a:pt x="15441" y="87639"/>
                    <a:pt x="15411" y="87700"/>
                    <a:pt x="15411" y="87730"/>
                  </a:cubicBezTo>
                  <a:cubicBezTo>
                    <a:pt x="15168" y="88460"/>
                    <a:pt x="15046" y="89280"/>
                    <a:pt x="15016" y="90162"/>
                  </a:cubicBezTo>
                  <a:cubicBezTo>
                    <a:pt x="14955" y="92198"/>
                    <a:pt x="15715" y="94235"/>
                    <a:pt x="16657" y="95967"/>
                  </a:cubicBezTo>
                  <a:lnTo>
                    <a:pt x="82555" y="95967"/>
                  </a:lnTo>
                  <a:cubicBezTo>
                    <a:pt x="82494" y="94934"/>
                    <a:pt x="82282" y="93992"/>
                    <a:pt x="82008" y="93171"/>
                  </a:cubicBezTo>
                  <a:cubicBezTo>
                    <a:pt x="81066" y="90283"/>
                    <a:pt x="79090" y="88581"/>
                    <a:pt x="77114" y="87153"/>
                  </a:cubicBezTo>
                  <a:cubicBezTo>
                    <a:pt x="76051" y="86393"/>
                    <a:pt x="74956" y="85694"/>
                    <a:pt x="74044" y="84934"/>
                  </a:cubicBezTo>
                  <a:cubicBezTo>
                    <a:pt x="73467" y="84478"/>
                    <a:pt x="72950" y="83961"/>
                    <a:pt x="72525" y="83414"/>
                  </a:cubicBezTo>
                  <a:cubicBezTo>
                    <a:pt x="72281" y="83171"/>
                    <a:pt x="72099" y="82867"/>
                    <a:pt x="71917" y="82593"/>
                  </a:cubicBezTo>
                  <a:cubicBezTo>
                    <a:pt x="71005" y="80982"/>
                    <a:pt x="71430" y="78794"/>
                    <a:pt x="72190" y="76241"/>
                  </a:cubicBezTo>
                  <a:cubicBezTo>
                    <a:pt x="72798" y="74356"/>
                    <a:pt x="73558" y="72289"/>
                    <a:pt x="74196" y="70131"/>
                  </a:cubicBezTo>
                  <a:cubicBezTo>
                    <a:pt x="74622" y="68581"/>
                    <a:pt x="74987" y="67000"/>
                    <a:pt x="75108" y="65420"/>
                  </a:cubicBezTo>
                  <a:cubicBezTo>
                    <a:pt x="75199" y="64174"/>
                    <a:pt x="75169" y="62897"/>
                    <a:pt x="74895" y="61681"/>
                  </a:cubicBezTo>
                  <a:lnTo>
                    <a:pt x="74895" y="61651"/>
                  </a:lnTo>
                  <a:cubicBezTo>
                    <a:pt x="74865" y="61438"/>
                    <a:pt x="74804" y="61225"/>
                    <a:pt x="74744" y="61012"/>
                  </a:cubicBezTo>
                  <a:cubicBezTo>
                    <a:pt x="74713" y="60891"/>
                    <a:pt x="74683" y="60769"/>
                    <a:pt x="74622" y="60648"/>
                  </a:cubicBezTo>
                  <a:cubicBezTo>
                    <a:pt x="74592" y="60496"/>
                    <a:pt x="74561" y="60374"/>
                    <a:pt x="74500" y="60222"/>
                  </a:cubicBezTo>
                  <a:cubicBezTo>
                    <a:pt x="74470" y="60131"/>
                    <a:pt x="74440" y="60040"/>
                    <a:pt x="74409" y="59949"/>
                  </a:cubicBezTo>
                  <a:cubicBezTo>
                    <a:pt x="74348" y="59827"/>
                    <a:pt x="74288" y="59705"/>
                    <a:pt x="74257" y="59584"/>
                  </a:cubicBezTo>
                  <a:cubicBezTo>
                    <a:pt x="73923" y="58824"/>
                    <a:pt x="73497" y="58064"/>
                    <a:pt x="72950" y="57335"/>
                  </a:cubicBezTo>
                  <a:cubicBezTo>
                    <a:pt x="72616" y="56879"/>
                    <a:pt x="72312" y="56483"/>
                    <a:pt x="71977" y="56119"/>
                  </a:cubicBezTo>
                  <a:cubicBezTo>
                    <a:pt x="71704" y="55845"/>
                    <a:pt x="71461" y="55602"/>
                    <a:pt x="71218" y="55359"/>
                  </a:cubicBezTo>
                  <a:cubicBezTo>
                    <a:pt x="71005" y="55176"/>
                    <a:pt x="70822" y="54994"/>
                    <a:pt x="70610" y="54842"/>
                  </a:cubicBezTo>
                  <a:cubicBezTo>
                    <a:pt x="70154" y="54447"/>
                    <a:pt x="69667" y="54143"/>
                    <a:pt x="69181" y="53869"/>
                  </a:cubicBezTo>
                  <a:cubicBezTo>
                    <a:pt x="67783" y="53079"/>
                    <a:pt x="66385" y="52775"/>
                    <a:pt x="65017" y="52654"/>
                  </a:cubicBezTo>
                  <a:cubicBezTo>
                    <a:pt x="64652" y="52593"/>
                    <a:pt x="64287" y="52593"/>
                    <a:pt x="63892" y="52593"/>
                  </a:cubicBezTo>
                  <a:lnTo>
                    <a:pt x="63102" y="52593"/>
                  </a:lnTo>
                  <a:cubicBezTo>
                    <a:pt x="62950" y="52593"/>
                    <a:pt x="62768" y="52593"/>
                    <a:pt x="62585" y="52623"/>
                  </a:cubicBezTo>
                  <a:cubicBezTo>
                    <a:pt x="61350" y="52669"/>
                    <a:pt x="60168" y="52786"/>
                    <a:pt x="59073" y="52786"/>
                  </a:cubicBezTo>
                  <a:cubicBezTo>
                    <a:pt x="57284" y="52786"/>
                    <a:pt x="55730" y="52475"/>
                    <a:pt x="54561" y="51043"/>
                  </a:cubicBezTo>
                  <a:cubicBezTo>
                    <a:pt x="54105" y="50496"/>
                    <a:pt x="53831" y="49675"/>
                    <a:pt x="53649" y="48611"/>
                  </a:cubicBezTo>
                  <a:cubicBezTo>
                    <a:pt x="53618" y="48520"/>
                    <a:pt x="53618" y="48398"/>
                    <a:pt x="53588" y="48307"/>
                  </a:cubicBezTo>
                  <a:cubicBezTo>
                    <a:pt x="53588" y="48246"/>
                    <a:pt x="53588" y="48216"/>
                    <a:pt x="53558" y="48155"/>
                  </a:cubicBezTo>
                  <a:cubicBezTo>
                    <a:pt x="53558" y="48064"/>
                    <a:pt x="53558" y="47942"/>
                    <a:pt x="53527" y="47851"/>
                  </a:cubicBezTo>
                  <a:cubicBezTo>
                    <a:pt x="53497" y="47547"/>
                    <a:pt x="53467" y="47213"/>
                    <a:pt x="53436" y="46878"/>
                  </a:cubicBezTo>
                  <a:cubicBezTo>
                    <a:pt x="53436" y="46666"/>
                    <a:pt x="53436" y="46483"/>
                    <a:pt x="53406" y="46301"/>
                  </a:cubicBezTo>
                  <a:cubicBezTo>
                    <a:pt x="53406" y="46179"/>
                    <a:pt x="53406" y="46058"/>
                    <a:pt x="53406" y="45967"/>
                  </a:cubicBezTo>
                  <a:cubicBezTo>
                    <a:pt x="53406" y="45602"/>
                    <a:pt x="53375" y="45268"/>
                    <a:pt x="53375" y="44903"/>
                  </a:cubicBezTo>
                  <a:lnTo>
                    <a:pt x="53375" y="44508"/>
                  </a:lnTo>
                  <a:cubicBezTo>
                    <a:pt x="53406" y="42350"/>
                    <a:pt x="53558" y="39857"/>
                    <a:pt x="53710" y="37304"/>
                  </a:cubicBezTo>
                  <a:cubicBezTo>
                    <a:pt x="53740" y="36970"/>
                    <a:pt x="53770" y="36635"/>
                    <a:pt x="53801" y="36270"/>
                  </a:cubicBezTo>
                  <a:cubicBezTo>
                    <a:pt x="53831" y="35571"/>
                    <a:pt x="53862" y="34872"/>
                    <a:pt x="53922" y="34173"/>
                  </a:cubicBezTo>
                  <a:cubicBezTo>
                    <a:pt x="54044" y="31772"/>
                    <a:pt x="54105" y="29371"/>
                    <a:pt x="54044" y="27121"/>
                  </a:cubicBezTo>
                  <a:cubicBezTo>
                    <a:pt x="54044" y="26969"/>
                    <a:pt x="54014" y="26817"/>
                    <a:pt x="54014" y="26665"/>
                  </a:cubicBezTo>
                  <a:cubicBezTo>
                    <a:pt x="54014" y="26361"/>
                    <a:pt x="53983" y="26058"/>
                    <a:pt x="53953" y="25754"/>
                  </a:cubicBezTo>
                  <a:cubicBezTo>
                    <a:pt x="53953" y="25602"/>
                    <a:pt x="53953" y="25450"/>
                    <a:pt x="53922" y="25298"/>
                  </a:cubicBezTo>
                  <a:cubicBezTo>
                    <a:pt x="53862" y="24447"/>
                    <a:pt x="53740" y="23595"/>
                    <a:pt x="53588" y="22805"/>
                  </a:cubicBezTo>
                  <a:cubicBezTo>
                    <a:pt x="53588" y="22653"/>
                    <a:pt x="53558" y="22532"/>
                    <a:pt x="53527" y="22380"/>
                  </a:cubicBezTo>
                  <a:cubicBezTo>
                    <a:pt x="53406" y="21863"/>
                    <a:pt x="53284" y="21407"/>
                    <a:pt x="53132" y="20951"/>
                  </a:cubicBezTo>
                  <a:cubicBezTo>
                    <a:pt x="53071" y="20708"/>
                    <a:pt x="52980" y="20495"/>
                    <a:pt x="52889" y="20282"/>
                  </a:cubicBezTo>
                  <a:cubicBezTo>
                    <a:pt x="52859" y="20191"/>
                    <a:pt x="52828" y="20070"/>
                    <a:pt x="52767" y="19978"/>
                  </a:cubicBezTo>
                  <a:cubicBezTo>
                    <a:pt x="52767" y="19978"/>
                    <a:pt x="52767" y="19948"/>
                    <a:pt x="52737" y="19918"/>
                  </a:cubicBezTo>
                  <a:cubicBezTo>
                    <a:pt x="52707" y="19826"/>
                    <a:pt x="52676" y="19735"/>
                    <a:pt x="52615" y="19644"/>
                  </a:cubicBezTo>
                  <a:cubicBezTo>
                    <a:pt x="52585" y="19553"/>
                    <a:pt x="52524" y="19462"/>
                    <a:pt x="52494" y="19340"/>
                  </a:cubicBezTo>
                  <a:cubicBezTo>
                    <a:pt x="52433" y="19249"/>
                    <a:pt x="52372" y="19158"/>
                    <a:pt x="52311" y="19067"/>
                  </a:cubicBezTo>
                  <a:cubicBezTo>
                    <a:pt x="52281" y="18975"/>
                    <a:pt x="52220" y="18884"/>
                    <a:pt x="52159" y="18793"/>
                  </a:cubicBezTo>
                  <a:cubicBezTo>
                    <a:pt x="52099" y="18702"/>
                    <a:pt x="52038" y="18611"/>
                    <a:pt x="51977" y="18550"/>
                  </a:cubicBezTo>
                  <a:cubicBezTo>
                    <a:pt x="51916" y="18459"/>
                    <a:pt x="51856" y="18367"/>
                    <a:pt x="51795" y="18276"/>
                  </a:cubicBezTo>
                  <a:cubicBezTo>
                    <a:pt x="51673" y="18155"/>
                    <a:pt x="51552" y="18003"/>
                    <a:pt x="51430" y="17881"/>
                  </a:cubicBezTo>
                  <a:cubicBezTo>
                    <a:pt x="51339" y="17790"/>
                    <a:pt x="51248" y="17729"/>
                    <a:pt x="51156" y="17638"/>
                  </a:cubicBezTo>
                  <a:cubicBezTo>
                    <a:pt x="51096" y="17577"/>
                    <a:pt x="51035" y="17516"/>
                    <a:pt x="50944" y="17456"/>
                  </a:cubicBezTo>
                  <a:cubicBezTo>
                    <a:pt x="50883" y="17395"/>
                    <a:pt x="50792" y="17334"/>
                    <a:pt x="50731" y="17304"/>
                  </a:cubicBezTo>
                  <a:cubicBezTo>
                    <a:pt x="50670" y="17243"/>
                    <a:pt x="50609" y="17212"/>
                    <a:pt x="50579" y="17182"/>
                  </a:cubicBezTo>
                  <a:cubicBezTo>
                    <a:pt x="50488" y="17152"/>
                    <a:pt x="50397" y="17091"/>
                    <a:pt x="50336" y="17060"/>
                  </a:cubicBezTo>
                  <a:cubicBezTo>
                    <a:pt x="50245" y="17000"/>
                    <a:pt x="50153" y="16969"/>
                    <a:pt x="50093" y="16908"/>
                  </a:cubicBezTo>
                  <a:cubicBezTo>
                    <a:pt x="50001" y="16878"/>
                    <a:pt x="49941" y="16848"/>
                    <a:pt x="49849" y="16817"/>
                  </a:cubicBezTo>
                  <a:cubicBezTo>
                    <a:pt x="49515" y="16635"/>
                    <a:pt x="49181" y="16483"/>
                    <a:pt x="48846" y="16392"/>
                  </a:cubicBezTo>
                  <a:cubicBezTo>
                    <a:pt x="48786" y="16361"/>
                    <a:pt x="48725" y="16331"/>
                    <a:pt x="48664" y="16331"/>
                  </a:cubicBezTo>
                  <a:cubicBezTo>
                    <a:pt x="48299" y="16209"/>
                    <a:pt x="47934" y="16118"/>
                    <a:pt x="47570" y="16057"/>
                  </a:cubicBezTo>
                  <a:cubicBezTo>
                    <a:pt x="47448" y="16057"/>
                    <a:pt x="47296" y="16027"/>
                    <a:pt x="47175" y="16027"/>
                  </a:cubicBezTo>
                  <a:lnTo>
                    <a:pt x="46263" y="16027"/>
                  </a:lnTo>
                  <a:cubicBezTo>
                    <a:pt x="46172" y="16057"/>
                    <a:pt x="46111" y="16057"/>
                    <a:pt x="46020" y="16057"/>
                  </a:cubicBezTo>
                  <a:cubicBezTo>
                    <a:pt x="45928" y="16088"/>
                    <a:pt x="45837" y="16088"/>
                    <a:pt x="45776" y="16118"/>
                  </a:cubicBezTo>
                  <a:cubicBezTo>
                    <a:pt x="45594" y="16149"/>
                    <a:pt x="45442" y="16179"/>
                    <a:pt x="45290" y="16240"/>
                  </a:cubicBezTo>
                  <a:cubicBezTo>
                    <a:pt x="44865" y="16331"/>
                    <a:pt x="44469" y="16513"/>
                    <a:pt x="44105" y="16726"/>
                  </a:cubicBezTo>
                  <a:cubicBezTo>
                    <a:pt x="44044" y="16756"/>
                    <a:pt x="43983" y="16756"/>
                    <a:pt x="43953" y="16787"/>
                  </a:cubicBezTo>
                  <a:cubicBezTo>
                    <a:pt x="43801" y="16878"/>
                    <a:pt x="43649" y="16969"/>
                    <a:pt x="43527" y="17060"/>
                  </a:cubicBezTo>
                  <a:lnTo>
                    <a:pt x="43314" y="17182"/>
                  </a:lnTo>
                  <a:cubicBezTo>
                    <a:pt x="42433" y="17790"/>
                    <a:pt x="41643" y="18550"/>
                    <a:pt x="40822" y="19279"/>
                  </a:cubicBezTo>
                  <a:cubicBezTo>
                    <a:pt x="40761" y="19340"/>
                    <a:pt x="40700" y="19401"/>
                    <a:pt x="40640" y="19462"/>
                  </a:cubicBezTo>
                  <a:cubicBezTo>
                    <a:pt x="40457" y="19644"/>
                    <a:pt x="40275" y="19796"/>
                    <a:pt x="40092" y="19978"/>
                  </a:cubicBezTo>
                  <a:cubicBezTo>
                    <a:pt x="40062" y="20009"/>
                    <a:pt x="40001" y="20070"/>
                    <a:pt x="39940" y="20100"/>
                  </a:cubicBezTo>
                  <a:cubicBezTo>
                    <a:pt x="39940" y="20130"/>
                    <a:pt x="39910" y="20161"/>
                    <a:pt x="39880" y="20191"/>
                  </a:cubicBezTo>
                  <a:cubicBezTo>
                    <a:pt x="39728" y="20313"/>
                    <a:pt x="39606" y="20404"/>
                    <a:pt x="39484" y="20526"/>
                  </a:cubicBezTo>
                  <a:cubicBezTo>
                    <a:pt x="39454" y="20556"/>
                    <a:pt x="39424" y="20586"/>
                    <a:pt x="39393" y="20617"/>
                  </a:cubicBezTo>
                  <a:cubicBezTo>
                    <a:pt x="39333" y="20647"/>
                    <a:pt x="39241" y="20708"/>
                    <a:pt x="39181" y="20769"/>
                  </a:cubicBezTo>
                  <a:lnTo>
                    <a:pt x="39150" y="20799"/>
                  </a:lnTo>
                  <a:cubicBezTo>
                    <a:pt x="39059" y="20860"/>
                    <a:pt x="38968" y="20921"/>
                    <a:pt x="38907" y="21012"/>
                  </a:cubicBezTo>
                  <a:lnTo>
                    <a:pt x="38877" y="21012"/>
                  </a:lnTo>
                  <a:cubicBezTo>
                    <a:pt x="38755" y="21103"/>
                    <a:pt x="38664" y="21164"/>
                    <a:pt x="38542" y="21255"/>
                  </a:cubicBezTo>
                  <a:cubicBezTo>
                    <a:pt x="38542" y="21255"/>
                    <a:pt x="38512" y="21255"/>
                    <a:pt x="38512" y="21285"/>
                  </a:cubicBezTo>
                  <a:lnTo>
                    <a:pt x="38481" y="21285"/>
                  </a:lnTo>
                  <a:cubicBezTo>
                    <a:pt x="38451" y="21316"/>
                    <a:pt x="38421" y="21346"/>
                    <a:pt x="38390" y="21346"/>
                  </a:cubicBezTo>
                  <a:cubicBezTo>
                    <a:pt x="38299" y="21407"/>
                    <a:pt x="38208" y="21468"/>
                    <a:pt x="38147" y="21498"/>
                  </a:cubicBezTo>
                  <a:cubicBezTo>
                    <a:pt x="38056" y="21559"/>
                    <a:pt x="37965" y="21620"/>
                    <a:pt x="37843" y="21650"/>
                  </a:cubicBezTo>
                  <a:cubicBezTo>
                    <a:pt x="37752" y="21711"/>
                    <a:pt x="37661" y="21741"/>
                    <a:pt x="37570" y="21802"/>
                  </a:cubicBezTo>
                  <a:cubicBezTo>
                    <a:pt x="37478" y="21863"/>
                    <a:pt x="37357" y="21893"/>
                    <a:pt x="37235" y="21954"/>
                  </a:cubicBezTo>
                  <a:cubicBezTo>
                    <a:pt x="37174" y="21954"/>
                    <a:pt x="37083" y="21985"/>
                    <a:pt x="37022" y="22015"/>
                  </a:cubicBezTo>
                  <a:cubicBezTo>
                    <a:pt x="36931" y="22045"/>
                    <a:pt x="36810" y="22076"/>
                    <a:pt x="36718" y="22106"/>
                  </a:cubicBezTo>
                  <a:cubicBezTo>
                    <a:pt x="36627" y="22136"/>
                    <a:pt x="36536" y="22136"/>
                    <a:pt x="36415" y="22167"/>
                  </a:cubicBezTo>
                  <a:cubicBezTo>
                    <a:pt x="36354" y="22167"/>
                    <a:pt x="36263" y="22167"/>
                    <a:pt x="36171" y="22197"/>
                  </a:cubicBezTo>
                  <a:lnTo>
                    <a:pt x="35807" y="22197"/>
                  </a:lnTo>
                  <a:cubicBezTo>
                    <a:pt x="35594" y="22197"/>
                    <a:pt x="35381" y="22197"/>
                    <a:pt x="35138" y="22167"/>
                  </a:cubicBezTo>
                  <a:cubicBezTo>
                    <a:pt x="34956" y="22106"/>
                    <a:pt x="34743" y="22045"/>
                    <a:pt x="34530" y="21924"/>
                  </a:cubicBezTo>
                  <a:cubicBezTo>
                    <a:pt x="34500" y="21924"/>
                    <a:pt x="34439" y="21893"/>
                    <a:pt x="34408" y="21863"/>
                  </a:cubicBezTo>
                  <a:cubicBezTo>
                    <a:pt x="34317" y="21802"/>
                    <a:pt x="34196" y="21741"/>
                    <a:pt x="34074" y="21650"/>
                  </a:cubicBezTo>
                  <a:cubicBezTo>
                    <a:pt x="34044" y="21620"/>
                    <a:pt x="34013" y="21589"/>
                    <a:pt x="33983" y="21559"/>
                  </a:cubicBezTo>
                  <a:cubicBezTo>
                    <a:pt x="33922" y="21529"/>
                    <a:pt x="33861" y="21468"/>
                    <a:pt x="33800" y="21437"/>
                  </a:cubicBezTo>
                  <a:cubicBezTo>
                    <a:pt x="33770" y="21377"/>
                    <a:pt x="33709" y="21346"/>
                    <a:pt x="33679" y="21285"/>
                  </a:cubicBezTo>
                  <a:cubicBezTo>
                    <a:pt x="33649" y="21255"/>
                    <a:pt x="33618" y="21225"/>
                    <a:pt x="33588" y="21194"/>
                  </a:cubicBezTo>
                  <a:cubicBezTo>
                    <a:pt x="33527" y="21133"/>
                    <a:pt x="33466" y="21103"/>
                    <a:pt x="33405" y="21042"/>
                  </a:cubicBezTo>
                  <a:cubicBezTo>
                    <a:pt x="33405" y="21012"/>
                    <a:pt x="33405" y="21012"/>
                    <a:pt x="33375" y="21012"/>
                  </a:cubicBezTo>
                  <a:cubicBezTo>
                    <a:pt x="33284" y="20921"/>
                    <a:pt x="33193" y="20799"/>
                    <a:pt x="33132" y="20708"/>
                  </a:cubicBezTo>
                  <a:cubicBezTo>
                    <a:pt x="32980" y="20526"/>
                    <a:pt x="32828" y="20343"/>
                    <a:pt x="32676" y="20161"/>
                  </a:cubicBezTo>
                  <a:cubicBezTo>
                    <a:pt x="32615" y="20100"/>
                    <a:pt x="32585" y="20039"/>
                    <a:pt x="32554" y="19978"/>
                  </a:cubicBezTo>
                  <a:cubicBezTo>
                    <a:pt x="32493" y="19918"/>
                    <a:pt x="32433" y="19857"/>
                    <a:pt x="32402" y="19796"/>
                  </a:cubicBezTo>
                  <a:cubicBezTo>
                    <a:pt x="32281" y="19644"/>
                    <a:pt x="32159" y="19492"/>
                    <a:pt x="32068" y="19310"/>
                  </a:cubicBezTo>
                  <a:cubicBezTo>
                    <a:pt x="31886" y="19067"/>
                    <a:pt x="31703" y="18793"/>
                    <a:pt x="31521" y="18519"/>
                  </a:cubicBezTo>
                  <a:cubicBezTo>
                    <a:pt x="31490" y="18459"/>
                    <a:pt x="31460" y="18398"/>
                    <a:pt x="31399" y="18337"/>
                  </a:cubicBezTo>
                  <a:cubicBezTo>
                    <a:pt x="31186" y="17972"/>
                    <a:pt x="30943" y="17608"/>
                    <a:pt x="30731" y="17243"/>
                  </a:cubicBezTo>
                  <a:cubicBezTo>
                    <a:pt x="30670" y="17152"/>
                    <a:pt x="30609" y="17060"/>
                    <a:pt x="30548" y="16969"/>
                  </a:cubicBezTo>
                  <a:cubicBezTo>
                    <a:pt x="30457" y="16787"/>
                    <a:pt x="30335" y="16604"/>
                    <a:pt x="30214" y="16422"/>
                  </a:cubicBezTo>
                  <a:cubicBezTo>
                    <a:pt x="30123" y="16240"/>
                    <a:pt x="30001" y="16057"/>
                    <a:pt x="29910" y="15875"/>
                  </a:cubicBezTo>
                  <a:cubicBezTo>
                    <a:pt x="29819" y="15723"/>
                    <a:pt x="29727" y="15571"/>
                    <a:pt x="29636" y="15419"/>
                  </a:cubicBezTo>
                  <a:cubicBezTo>
                    <a:pt x="29393" y="15024"/>
                    <a:pt x="29150" y="14598"/>
                    <a:pt x="28907" y="14173"/>
                  </a:cubicBezTo>
                  <a:cubicBezTo>
                    <a:pt x="28724" y="13869"/>
                    <a:pt x="28542" y="13535"/>
                    <a:pt x="28329" y="13231"/>
                  </a:cubicBezTo>
                  <a:cubicBezTo>
                    <a:pt x="28208" y="12987"/>
                    <a:pt x="28056" y="12744"/>
                    <a:pt x="27904" y="12501"/>
                  </a:cubicBezTo>
                  <a:cubicBezTo>
                    <a:pt x="27569" y="11924"/>
                    <a:pt x="27205" y="11346"/>
                    <a:pt x="26840" y="10769"/>
                  </a:cubicBezTo>
                  <a:cubicBezTo>
                    <a:pt x="26657" y="10495"/>
                    <a:pt x="26475" y="10221"/>
                    <a:pt x="26293" y="9917"/>
                  </a:cubicBezTo>
                  <a:cubicBezTo>
                    <a:pt x="26262" y="9887"/>
                    <a:pt x="26262" y="9857"/>
                    <a:pt x="26232" y="9826"/>
                  </a:cubicBezTo>
                  <a:cubicBezTo>
                    <a:pt x="26050" y="9583"/>
                    <a:pt x="25898" y="9310"/>
                    <a:pt x="25715" y="9066"/>
                  </a:cubicBezTo>
                  <a:cubicBezTo>
                    <a:pt x="25533" y="8793"/>
                    <a:pt x="25350" y="8519"/>
                    <a:pt x="25138" y="8246"/>
                  </a:cubicBezTo>
                  <a:cubicBezTo>
                    <a:pt x="24955" y="7942"/>
                    <a:pt x="24743" y="7668"/>
                    <a:pt x="24530" y="7395"/>
                  </a:cubicBezTo>
                  <a:cubicBezTo>
                    <a:pt x="24439" y="7486"/>
                    <a:pt x="24347" y="7547"/>
                    <a:pt x="24256" y="7607"/>
                  </a:cubicBezTo>
                  <a:cubicBezTo>
                    <a:pt x="24195" y="7638"/>
                    <a:pt x="24135" y="7699"/>
                    <a:pt x="24074" y="7729"/>
                  </a:cubicBezTo>
                  <a:cubicBezTo>
                    <a:pt x="23983" y="7790"/>
                    <a:pt x="23922" y="7820"/>
                    <a:pt x="23831" y="7851"/>
                  </a:cubicBezTo>
                  <a:cubicBezTo>
                    <a:pt x="23831" y="7881"/>
                    <a:pt x="23800" y="7881"/>
                    <a:pt x="23800" y="7881"/>
                  </a:cubicBezTo>
                  <a:cubicBezTo>
                    <a:pt x="23709" y="7942"/>
                    <a:pt x="23648" y="7972"/>
                    <a:pt x="23557" y="8003"/>
                  </a:cubicBezTo>
                  <a:cubicBezTo>
                    <a:pt x="23466" y="8033"/>
                    <a:pt x="23375" y="8094"/>
                    <a:pt x="23284" y="8124"/>
                  </a:cubicBezTo>
                  <a:cubicBezTo>
                    <a:pt x="23132" y="8185"/>
                    <a:pt x="22949" y="8246"/>
                    <a:pt x="22797" y="8306"/>
                  </a:cubicBezTo>
                  <a:cubicBezTo>
                    <a:pt x="22706" y="8337"/>
                    <a:pt x="22645" y="8367"/>
                    <a:pt x="22554" y="8398"/>
                  </a:cubicBezTo>
                  <a:cubicBezTo>
                    <a:pt x="22493" y="8398"/>
                    <a:pt x="22402" y="8428"/>
                    <a:pt x="22341" y="8458"/>
                  </a:cubicBezTo>
                  <a:lnTo>
                    <a:pt x="22250" y="8458"/>
                  </a:lnTo>
                  <a:cubicBezTo>
                    <a:pt x="22129" y="8489"/>
                    <a:pt x="22037" y="8519"/>
                    <a:pt x="21946" y="8550"/>
                  </a:cubicBezTo>
                  <a:cubicBezTo>
                    <a:pt x="21885" y="8550"/>
                    <a:pt x="21794" y="8580"/>
                    <a:pt x="21733" y="8580"/>
                  </a:cubicBezTo>
                  <a:cubicBezTo>
                    <a:pt x="21703" y="8580"/>
                    <a:pt x="21673" y="8580"/>
                    <a:pt x="21642" y="8610"/>
                  </a:cubicBezTo>
                  <a:lnTo>
                    <a:pt x="21490" y="8610"/>
                  </a:lnTo>
                  <a:cubicBezTo>
                    <a:pt x="21429" y="8641"/>
                    <a:pt x="21399" y="8641"/>
                    <a:pt x="21338" y="8641"/>
                  </a:cubicBezTo>
                  <a:lnTo>
                    <a:pt x="21277" y="8641"/>
                  </a:lnTo>
                  <a:cubicBezTo>
                    <a:pt x="21186" y="8671"/>
                    <a:pt x="21065" y="8671"/>
                    <a:pt x="20974" y="8671"/>
                  </a:cubicBezTo>
                  <a:cubicBezTo>
                    <a:pt x="20943" y="8702"/>
                    <a:pt x="20913" y="8702"/>
                    <a:pt x="20882" y="8702"/>
                  </a:cubicBezTo>
                  <a:cubicBezTo>
                    <a:pt x="20761" y="8702"/>
                    <a:pt x="20639" y="8702"/>
                    <a:pt x="20518" y="8732"/>
                  </a:cubicBezTo>
                  <a:cubicBezTo>
                    <a:pt x="20400" y="8736"/>
                    <a:pt x="20288" y="8738"/>
                    <a:pt x="20182" y="8738"/>
                  </a:cubicBezTo>
                  <a:cubicBezTo>
                    <a:pt x="19544" y="8738"/>
                    <a:pt x="19119" y="8671"/>
                    <a:pt x="19119" y="8671"/>
                  </a:cubicBezTo>
                  <a:cubicBezTo>
                    <a:pt x="20396" y="7881"/>
                    <a:pt x="21338" y="5814"/>
                    <a:pt x="21855" y="4264"/>
                  </a:cubicBezTo>
                  <a:cubicBezTo>
                    <a:pt x="19361" y="1751"/>
                    <a:pt x="16478" y="1"/>
                    <a:pt x="13077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7"/>
            <p:cNvSpPr/>
            <p:nvPr/>
          </p:nvSpPr>
          <p:spPr>
            <a:xfrm>
              <a:off x="4321025" y="3614125"/>
              <a:ext cx="1272825" cy="1154425"/>
            </a:xfrm>
            <a:custGeom>
              <a:avLst/>
              <a:gdLst/>
              <a:ahLst/>
              <a:cxnLst/>
              <a:rect l="l" t="t" r="r" b="b"/>
              <a:pathLst>
                <a:path w="50913" h="46177" extrusionOk="0">
                  <a:moveTo>
                    <a:pt x="9186" y="1"/>
                  </a:moveTo>
                  <a:cubicBezTo>
                    <a:pt x="7117" y="1"/>
                    <a:pt x="4855" y="649"/>
                    <a:pt x="2371" y="2167"/>
                  </a:cubicBezTo>
                  <a:cubicBezTo>
                    <a:pt x="1459" y="2714"/>
                    <a:pt x="669" y="3322"/>
                    <a:pt x="0" y="3960"/>
                  </a:cubicBezTo>
                  <a:cubicBezTo>
                    <a:pt x="3838" y="16780"/>
                    <a:pt x="15330" y="46176"/>
                    <a:pt x="40217" y="46176"/>
                  </a:cubicBezTo>
                  <a:cubicBezTo>
                    <a:pt x="43121" y="46176"/>
                    <a:pt x="46207" y="45776"/>
                    <a:pt x="49484" y="44903"/>
                  </a:cubicBezTo>
                  <a:cubicBezTo>
                    <a:pt x="49484" y="44751"/>
                    <a:pt x="49484" y="44629"/>
                    <a:pt x="49515" y="44508"/>
                  </a:cubicBezTo>
                  <a:cubicBezTo>
                    <a:pt x="49515" y="42350"/>
                    <a:pt x="49667" y="39887"/>
                    <a:pt x="49819" y="37304"/>
                  </a:cubicBezTo>
                  <a:cubicBezTo>
                    <a:pt x="50366" y="28884"/>
                    <a:pt x="50913" y="19492"/>
                    <a:pt x="46445" y="17060"/>
                  </a:cubicBezTo>
                  <a:cubicBezTo>
                    <a:pt x="45099" y="16321"/>
                    <a:pt x="43925" y="16019"/>
                    <a:pt x="42876" y="16019"/>
                  </a:cubicBezTo>
                  <a:cubicBezTo>
                    <a:pt x="38128" y="16019"/>
                    <a:pt x="35936" y="22218"/>
                    <a:pt x="31886" y="22218"/>
                  </a:cubicBezTo>
                  <a:cubicBezTo>
                    <a:pt x="31678" y="22218"/>
                    <a:pt x="31465" y="22201"/>
                    <a:pt x="31247" y="22167"/>
                  </a:cubicBezTo>
                  <a:cubicBezTo>
                    <a:pt x="28481" y="21711"/>
                    <a:pt x="25350" y="13687"/>
                    <a:pt x="20639" y="7425"/>
                  </a:cubicBezTo>
                  <a:cubicBezTo>
                    <a:pt x="19168" y="8533"/>
                    <a:pt x="17271" y="8720"/>
                    <a:pt x="16158" y="8720"/>
                  </a:cubicBezTo>
                  <a:cubicBezTo>
                    <a:pt x="15592" y="8720"/>
                    <a:pt x="15228" y="8671"/>
                    <a:pt x="15228" y="8671"/>
                  </a:cubicBezTo>
                  <a:cubicBezTo>
                    <a:pt x="16505" y="7881"/>
                    <a:pt x="17447" y="5814"/>
                    <a:pt x="17964" y="4264"/>
                  </a:cubicBezTo>
                  <a:cubicBezTo>
                    <a:pt x="15470" y="1751"/>
                    <a:pt x="12587" y="1"/>
                    <a:pt x="918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7"/>
            <p:cNvSpPr/>
            <p:nvPr/>
          </p:nvSpPr>
          <p:spPr>
            <a:xfrm>
              <a:off x="4665250" y="6053575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0"/>
                    <a:pt x="0" y="31"/>
                    <a:pt x="3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7"/>
            <p:cNvSpPr/>
            <p:nvPr/>
          </p:nvSpPr>
          <p:spPr>
            <a:xfrm>
              <a:off x="4252625" y="3741250"/>
              <a:ext cx="1568450" cy="2272075"/>
            </a:xfrm>
            <a:custGeom>
              <a:avLst/>
              <a:gdLst/>
              <a:ahLst/>
              <a:cxnLst/>
              <a:rect l="l" t="t" r="r" b="b"/>
              <a:pathLst>
                <a:path w="62738" h="90883" extrusionOk="0">
                  <a:moveTo>
                    <a:pt x="38937" y="14893"/>
                  </a:moveTo>
                  <a:lnTo>
                    <a:pt x="38927" y="14918"/>
                  </a:lnTo>
                  <a:lnTo>
                    <a:pt x="38927" y="14918"/>
                  </a:lnTo>
                  <a:cubicBezTo>
                    <a:pt x="38941" y="14909"/>
                    <a:pt x="38954" y="14900"/>
                    <a:pt x="38968" y="14893"/>
                  </a:cubicBezTo>
                  <a:close/>
                  <a:moveTo>
                    <a:pt x="7973" y="1"/>
                  </a:moveTo>
                  <a:cubicBezTo>
                    <a:pt x="7888" y="1"/>
                    <a:pt x="7802" y="20"/>
                    <a:pt x="7721" y="60"/>
                  </a:cubicBezTo>
                  <a:cubicBezTo>
                    <a:pt x="7417" y="212"/>
                    <a:pt x="7265" y="577"/>
                    <a:pt x="7417" y="881"/>
                  </a:cubicBezTo>
                  <a:cubicBezTo>
                    <a:pt x="7478" y="1003"/>
                    <a:pt x="9758" y="5927"/>
                    <a:pt x="13557" y="13556"/>
                  </a:cubicBezTo>
                  <a:lnTo>
                    <a:pt x="7995" y="12766"/>
                  </a:lnTo>
                  <a:lnTo>
                    <a:pt x="1" y="11641"/>
                  </a:lnTo>
                  <a:lnTo>
                    <a:pt x="1" y="11641"/>
                  </a:lnTo>
                  <a:cubicBezTo>
                    <a:pt x="61" y="11823"/>
                    <a:pt x="92" y="12036"/>
                    <a:pt x="152" y="12249"/>
                  </a:cubicBezTo>
                  <a:cubicBezTo>
                    <a:pt x="152" y="12279"/>
                    <a:pt x="152" y="12279"/>
                    <a:pt x="152" y="12279"/>
                  </a:cubicBezTo>
                  <a:cubicBezTo>
                    <a:pt x="213" y="12431"/>
                    <a:pt x="244" y="12583"/>
                    <a:pt x="274" y="12735"/>
                  </a:cubicBezTo>
                  <a:cubicBezTo>
                    <a:pt x="304" y="12796"/>
                    <a:pt x="304" y="12857"/>
                    <a:pt x="335" y="12918"/>
                  </a:cubicBezTo>
                  <a:lnTo>
                    <a:pt x="8633" y="14103"/>
                  </a:lnTo>
                  <a:lnTo>
                    <a:pt x="14226" y="14893"/>
                  </a:lnTo>
                  <a:cubicBezTo>
                    <a:pt x="15654" y="17781"/>
                    <a:pt x="17296" y="21003"/>
                    <a:pt x="19059" y="24468"/>
                  </a:cubicBezTo>
                  <a:lnTo>
                    <a:pt x="14469" y="24103"/>
                  </a:lnTo>
                  <a:lnTo>
                    <a:pt x="4894" y="23374"/>
                  </a:lnTo>
                  <a:lnTo>
                    <a:pt x="4864" y="23374"/>
                  </a:lnTo>
                  <a:cubicBezTo>
                    <a:pt x="4925" y="23435"/>
                    <a:pt x="4955" y="23495"/>
                    <a:pt x="4985" y="23556"/>
                  </a:cubicBezTo>
                  <a:cubicBezTo>
                    <a:pt x="5137" y="23860"/>
                    <a:pt x="5320" y="24134"/>
                    <a:pt x="5472" y="24438"/>
                  </a:cubicBezTo>
                  <a:cubicBezTo>
                    <a:pt x="5502" y="24498"/>
                    <a:pt x="5563" y="24590"/>
                    <a:pt x="5593" y="24681"/>
                  </a:cubicBezTo>
                  <a:lnTo>
                    <a:pt x="15411" y="25410"/>
                  </a:lnTo>
                  <a:lnTo>
                    <a:pt x="19727" y="25745"/>
                  </a:lnTo>
                  <a:cubicBezTo>
                    <a:pt x="21217" y="28602"/>
                    <a:pt x="22797" y="31611"/>
                    <a:pt x="24439" y="34711"/>
                  </a:cubicBezTo>
                  <a:cubicBezTo>
                    <a:pt x="25229" y="36170"/>
                    <a:pt x="26019" y="37660"/>
                    <a:pt x="26810" y="39149"/>
                  </a:cubicBezTo>
                  <a:lnTo>
                    <a:pt x="13831" y="38389"/>
                  </a:lnTo>
                  <a:lnTo>
                    <a:pt x="13831" y="38389"/>
                  </a:lnTo>
                  <a:cubicBezTo>
                    <a:pt x="13831" y="38420"/>
                    <a:pt x="13861" y="38420"/>
                    <a:pt x="13861" y="38450"/>
                  </a:cubicBezTo>
                  <a:cubicBezTo>
                    <a:pt x="13891" y="38541"/>
                    <a:pt x="13952" y="38632"/>
                    <a:pt x="13983" y="38724"/>
                  </a:cubicBezTo>
                  <a:cubicBezTo>
                    <a:pt x="14043" y="38845"/>
                    <a:pt x="14074" y="38936"/>
                    <a:pt x="14135" y="39058"/>
                  </a:cubicBezTo>
                  <a:cubicBezTo>
                    <a:pt x="14165" y="39149"/>
                    <a:pt x="14226" y="39240"/>
                    <a:pt x="14256" y="39331"/>
                  </a:cubicBezTo>
                  <a:cubicBezTo>
                    <a:pt x="14286" y="39423"/>
                    <a:pt x="14317" y="39483"/>
                    <a:pt x="14317" y="39544"/>
                  </a:cubicBezTo>
                  <a:cubicBezTo>
                    <a:pt x="14347" y="39575"/>
                    <a:pt x="14347" y="39635"/>
                    <a:pt x="14378" y="39666"/>
                  </a:cubicBezTo>
                  <a:lnTo>
                    <a:pt x="27509" y="40426"/>
                  </a:lnTo>
                  <a:cubicBezTo>
                    <a:pt x="29302" y="43678"/>
                    <a:pt x="31156" y="47022"/>
                    <a:pt x="33041" y="50365"/>
                  </a:cubicBezTo>
                  <a:cubicBezTo>
                    <a:pt x="33588" y="51338"/>
                    <a:pt x="34165" y="52280"/>
                    <a:pt x="34712" y="53253"/>
                  </a:cubicBezTo>
                  <a:lnTo>
                    <a:pt x="7660" y="53861"/>
                  </a:lnTo>
                  <a:cubicBezTo>
                    <a:pt x="7630" y="53952"/>
                    <a:pt x="7630" y="54043"/>
                    <a:pt x="7630" y="54134"/>
                  </a:cubicBezTo>
                  <a:cubicBezTo>
                    <a:pt x="7599" y="54286"/>
                    <a:pt x="7599" y="54468"/>
                    <a:pt x="7569" y="54651"/>
                  </a:cubicBezTo>
                  <a:cubicBezTo>
                    <a:pt x="7569" y="54803"/>
                    <a:pt x="7569" y="54955"/>
                    <a:pt x="7569" y="55107"/>
                  </a:cubicBezTo>
                  <a:lnTo>
                    <a:pt x="35411" y="54468"/>
                  </a:lnTo>
                  <a:cubicBezTo>
                    <a:pt x="37904" y="58785"/>
                    <a:pt x="40336" y="62827"/>
                    <a:pt x="42706" y="66627"/>
                  </a:cubicBezTo>
                  <a:lnTo>
                    <a:pt x="16141" y="68876"/>
                  </a:lnTo>
                  <a:cubicBezTo>
                    <a:pt x="16293" y="69089"/>
                    <a:pt x="16445" y="69301"/>
                    <a:pt x="16597" y="69514"/>
                  </a:cubicBezTo>
                  <a:cubicBezTo>
                    <a:pt x="16718" y="69697"/>
                    <a:pt x="16840" y="69849"/>
                    <a:pt x="16961" y="70031"/>
                  </a:cubicBezTo>
                  <a:lnTo>
                    <a:pt x="43436" y="67782"/>
                  </a:lnTo>
                  <a:cubicBezTo>
                    <a:pt x="45837" y="71642"/>
                    <a:pt x="48147" y="75168"/>
                    <a:pt x="50397" y="78451"/>
                  </a:cubicBezTo>
                  <a:lnTo>
                    <a:pt x="14742" y="81369"/>
                  </a:lnTo>
                  <a:cubicBezTo>
                    <a:pt x="14651" y="81581"/>
                    <a:pt x="14560" y="81794"/>
                    <a:pt x="14469" y="82007"/>
                  </a:cubicBezTo>
                  <a:cubicBezTo>
                    <a:pt x="14438" y="82068"/>
                    <a:pt x="14408" y="82128"/>
                    <a:pt x="14378" y="82220"/>
                  </a:cubicBezTo>
                  <a:cubicBezTo>
                    <a:pt x="14347" y="82311"/>
                    <a:pt x="14317" y="82432"/>
                    <a:pt x="14286" y="82524"/>
                  </a:cubicBezTo>
                  <a:cubicBezTo>
                    <a:pt x="14286" y="82554"/>
                    <a:pt x="14256" y="82615"/>
                    <a:pt x="14256" y="82645"/>
                  </a:cubicBezTo>
                  <a:lnTo>
                    <a:pt x="51217" y="79636"/>
                  </a:lnTo>
                  <a:cubicBezTo>
                    <a:pt x="54166" y="83891"/>
                    <a:pt x="56992" y="87630"/>
                    <a:pt x="59667" y="90882"/>
                  </a:cubicBezTo>
                  <a:lnTo>
                    <a:pt x="61278" y="90882"/>
                  </a:lnTo>
                  <a:cubicBezTo>
                    <a:pt x="58330" y="87326"/>
                    <a:pt x="55260" y="83253"/>
                    <a:pt x="52220" y="78846"/>
                  </a:cubicBezTo>
                  <a:lnTo>
                    <a:pt x="62737" y="47508"/>
                  </a:lnTo>
                  <a:lnTo>
                    <a:pt x="61947" y="47508"/>
                  </a:lnTo>
                  <a:cubicBezTo>
                    <a:pt x="61795" y="47508"/>
                    <a:pt x="61613" y="47508"/>
                    <a:pt x="61430" y="47538"/>
                  </a:cubicBezTo>
                  <a:lnTo>
                    <a:pt x="51339" y="77599"/>
                  </a:lnTo>
                  <a:cubicBezTo>
                    <a:pt x="49029" y="74195"/>
                    <a:pt x="46688" y="70639"/>
                    <a:pt x="44409" y="66961"/>
                  </a:cubicBezTo>
                  <a:lnTo>
                    <a:pt x="52524" y="43739"/>
                  </a:lnTo>
                  <a:cubicBezTo>
                    <a:pt x="52524" y="43678"/>
                    <a:pt x="52494" y="43587"/>
                    <a:pt x="52494" y="43526"/>
                  </a:cubicBezTo>
                  <a:cubicBezTo>
                    <a:pt x="52463" y="43435"/>
                    <a:pt x="52463" y="43313"/>
                    <a:pt x="52433" y="43222"/>
                  </a:cubicBezTo>
                  <a:cubicBezTo>
                    <a:pt x="52433" y="43161"/>
                    <a:pt x="52433" y="43131"/>
                    <a:pt x="52433" y="43070"/>
                  </a:cubicBezTo>
                  <a:cubicBezTo>
                    <a:pt x="52403" y="42979"/>
                    <a:pt x="52403" y="42857"/>
                    <a:pt x="52372" y="42766"/>
                  </a:cubicBezTo>
                  <a:cubicBezTo>
                    <a:pt x="52342" y="42462"/>
                    <a:pt x="52312" y="42128"/>
                    <a:pt x="52281" y="41793"/>
                  </a:cubicBezTo>
                  <a:cubicBezTo>
                    <a:pt x="52281" y="41581"/>
                    <a:pt x="52281" y="41398"/>
                    <a:pt x="52251" y="41216"/>
                  </a:cubicBezTo>
                  <a:cubicBezTo>
                    <a:pt x="52251" y="41094"/>
                    <a:pt x="52251" y="40973"/>
                    <a:pt x="52251" y="40882"/>
                  </a:cubicBezTo>
                  <a:cubicBezTo>
                    <a:pt x="52251" y="40851"/>
                    <a:pt x="52251" y="40821"/>
                    <a:pt x="52251" y="40790"/>
                  </a:cubicBezTo>
                  <a:lnTo>
                    <a:pt x="43558" y="65624"/>
                  </a:lnTo>
                  <a:cubicBezTo>
                    <a:pt x="41156" y="61733"/>
                    <a:pt x="38755" y="57721"/>
                    <a:pt x="36445" y="53739"/>
                  </a:cubicBezTo>
                  <a:lnTo>
                    <a:pt x="40548" y="41003"/>
                  </a:lnTo>
                  <a:lnTo>
                    <a:pt x="49789" y="12371"/>
                  </a:lnTo>
                  <a:cubicBezTo>
                    <a:pt x="49728" y="12310"/>
                    <a:pt x="49637" y="12249"/>
                    <a:pt x="49576" y="12219"/>
                  </a:cubicBezTo>
                  <a:cubicBezTo>
                    <a:pt x="49515" y="12158"/>
                    <a:pt x="49454" y="12127"/>
                    <a:pt x="49424" y="12097"/>
                  </a:cubicBezTo>
                  <a:cubicBezTo>
                    <a:pt x="49333" y="12067"/>
                    <a:pt x="49272" y="12006"/>
                    <a:pt x="49181" y="11975"/>
                  </a:cubicBezTo>
                  <a:cubicBezTo>
                    <a:pt x="49090" y="11915"/>
                    <a:pt x="48998" y="11884"/>
                    <a:pt x="48938" y="11823"/>
                  </a:cubicBezTo>
                  <a:cubicBezTo>
                    <a:pt x="48846" y="11793"/>
                    <a:pt x="48786" y="11763"/>
                    <a:pt x="48694" y="11732"/>
                  </a:cubicBezTo>
                  <a:lnTo>
                    <a:pt x="39302" y="40851"/>
                  </a:lnTo>
                  <a:lnTo>
                    <a:pt x="35594" y="52280"/>
                  </a:lnTo>
                  <a:cubicBezTo>
                    <a:pt x="33162" y="48085"/>
                    <a:pt x="30822" y="43860"/>
                    <a:pt x="28603" y="39757"/>
                  </a:cubicBezTo>
                  <a:lnTo>
                    <a:pt x="29393" y="37842"/>
                  </a:lnTo>
                  <a:lnTo>
                    <a:pt x="38927" y="14918"/>
                  </a:lnTo>
                  <a:lnTo>
                    <a:pt x="38927" y="14918"/>
                  </a:lnTo>
                  <a:cubicBezTo>
                    <a:pt x="38881" y="14949"/>
                    <a:pt x="38839" y="14991"/>
                    <a:pt x="38816" y="15015"/>
                  </a:cubicBezTo>
                  <a:cubicBezTo>
                    <a:pt x="38785" y="15045"/>
                    <a:pt x="38755" y="15076"/>
                    <a:pt x="38725" y="15106"/>
                  </a:cubicBezTo>
                  <a:cubicBezTo>
                    <a:pt x="38573" y="15228"/>
                    <a:pt x="38451" y="15319"/>
                    <a:pt x="38329" y="15441"/>
                  </a:cubicBezTo>
                  <a:cubicBezTo>
                    <a:pt x="38299" y="15471"/>
                    <a:pt x="38269" y="15501"/>
                    <a:pt x="38238" y="15532"/>
                  </a:cubicBezTo>
                  <a:cubicBezTo>
                    <a:pt x="38178" y="15562"/>
                    <a:pt x="38086" y="15623"/>
                    <a:pt x="38026" y="15684"/>
                  </a:cubicBezTo>
                  <a:lnTo>
                    <a:pt x="37995" y="15714"/>
                  </a:lnTo>
                  <a:cubicBezTo>
                    <a:pt x="37904" y="15775"/>
                    <a:pt x="37813" y="15836"/>
                    <a:pt x="37752" y="15927"/>
                  </a:cubicBezTo>
                  <a:lnTo>
                    <a:pt x="37722" y="15927"/>
                  </a:lnTo>
                  <a:cubicBezTo>
                    <a:pt x="37600" y="16018"/>
                    <a:pt x="37478" y="16109"/>
                    <a:pt x="37357" y="16170"/>
                  </a:cubicBezTo>
                  <a:cubicBezTo>
                    <a:pt x="37326" y="16200"/>
                    <a:pt x="37326" y="16200"/>
                    <a:pt x="37326" y="16200"/>
                  </a:cubicBezTo>
                  <a:cubicBezTo>
                    <a:pt x="37205" y="16292"/>
                    <a:pt x="37083" y="16352"/>
                    <a:pt x="36992" y="16413"/>
                  </a:cubicBezTo>
                  <a:lnTo>
                    <a:pt x="28299" y="37234"/>
                  </a:lnTo>
                  <a:lnTo>
                    <a:pt x="27843" y="38359"/>
                  </a:lnTo>
                  <a:cubicBezTo>
                    <a:pt x="27448" y="37660"/>
                    <a:pt x="27083" y="36991"/>
                    <a:pt x="26718" y="36292"/>
                  </a:cubicBezTo>
                  <a:cubicBezTo>
                    <a:pt x="24621" y="32401"/>
                    <a:pt x="22645" y="28663"/>
                    <a:pt x="20822" y="25137"/>
                  </a:cubicBezTo>
                  <a:lnTo>
                    <a:pt x="28481" y="10334"/>
                  </a:lnTo>
                  <a:cubicBezTo>
                    <a:pt x="28238" y="9939"/>
                    <a:pt x="27995" y="9513"/>
                    <a:pt x="27752" y="9088"/>
                  </a:cubicBezTo>
                  <a:lnTo>
                    <a:pt x="20122" y="23799"/>
                  </a:lnTo>
                  <a:cubicBezTo>
                    <a:pt x="18360" y="20365"/>
                    <a:pt x="16749" y="17173"/>
                    <a:pt x="15320" y="14316"/>
                  </a:cubicBezTo>
                  <a:lnTo>
                    <a:pt x="21399" y="3313"/>
                  </a:lnTo>
                  <a:lnTo>
                    <a:pt x="21399" y="3313"/>
                  </a:lnTo>
                  <a:cubicBezTo>
                    <a:pt x="21277" y="3343"/>
                    <a:pt x="21186" y="3343"/>
                    <a:pt x="21095" y="3373"/>
                  </a:cubicBezTo>
                  <a:cubicBezTo>
                    <a:pt x="20882" y="3434"/>
                    <a:pt x="20670" y="3465"/>
                    <a:pt x="20487" y="3495"/>
                  </a:cubicBezTo>
                  <a:cubicBezTo>
                    <a:pt x="20426" y="3525"/>
                    <a:pt x="20396" y="3525"/>
                    <a:pt x="20335" y="3525"/>
                  </a:cubicBezTo>
                  <a:cubicBezTo>
                    <a:pt x="20274" y="3556"/>
                    <a:pt x="20244" y="3556"/>
                    <a:pt x="20183" y="3556"/>
                  </a:cubicBezTo>
                  <a:lnTo>
                    <a:pt x="20122" y="3556"/>
                  </a:lnTo>
                  <a:cubicBezTo>
                    <a:pt x="20031" y="3586"/>
                    <a:pt x="19910" y="3586"/>
                    <a:pt x="19819" y="3586"/>
                  </a:cubicBezTo>
                  <a:lnTo>
                    <a:pt x="14651" y="12978"/>
                  </a:lnTo>
                  <a:cubicBezTo>
                    <a:pt x="10913" y="5440"/>
                    <a:pt x="8633" y="577"/>
                    <a:pt x="8542" y="364"/>
                  </a:cubicBezTo>
                  <a:cubicBezTo>
                    <a:pt x="8430" y="142"/>
                    <a:pt x="8205" y="1"/>
                    <a:pt x="797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7"/>
            <p:cNvSpPr/>
            <p:nvPr/>
          </p:nvSpPr>
          <p:spPr>
            <a:xfrm>
              <a:off x="5804325" y="5103700"/>
              <a:ext cx="291825" cy="909625"/>
            </a:xfrm>
            <a:custGeom>
              <a:avLst/>
              <a:gdLst/>
              <a:ahLst/>
              <a:cxnLst/>
              <a:rect l="l" t="t" r="r" b="b"/>
              <a:pathLst>
                <a:path w="11673" h="36385" extrusionOk="0">
                  <a:moveTo>
                    <a:pt x="11034" y="1"/>
                  </a:moveTo>
                  <a:lnTo>
                    <a:pt x="1" y="36384"/>
                  </a:lnTo>
                  <a:lnTo>
                    <a:pt x="1277" y="36384"/>
                  </a:lnTo>
                  <a:lnTo>
                    <a:pt x="11672" y="2098"/>
                  </a:lnTo>
                  <a:lnTo>
                    <a:pt x="11672" y="2068"/>
                  </a:lnTo>
                  <a:cubicBezTo>
                    <a:pt x="11642" y="1855"/>
                    <a:pt x="11581" y="1642"/>
                    <a:pt x="11521" y="1429"/>
                  </a:cubicBezTo>
                  <a:cubicBezTo>
                    <a:pt x="11490" y="1308"/>
                    <a:pt x="11460" y="1186"/>
                    <a:pt x="11399" y="1065"/>
                  </a:cubicBezTo>
                  <a:cubicBezTo>
                    <a:pt x="11369" y="913"/>
                    <a:pt x="11338" y="791"/>
                    <a:pt x="11277" y="639"/>
                  </a:cubicBezTo>
                  <a:cubicBezTo>
                    <a:pt x="11247" y="548"/>
                    <a:pt x="11217" y="457"/>
                    <a:pt x="11186" y="366"/>
                  </a:cubicBezTo>
                  <a:cubicBezTo>
                    <a:pt x="11125" y="244"/>
                    <a:pt x="11065" y="122"/>
                    <a:pt x="110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47"/>
          <p:cNvGrpSpPr/>
          <p:nvPr/>
        </p:nvGrpSpPr>
        <p:grpSpPr>
          <a:xfrm>
            <a:off x="8307998" y="3542998"/>
            <a:ext cx="1115165" cy="1763727"/>
            <a:chOff x="8081725" y="3865850"/>
            <a:chExt cx="1205975" cy="1907350"/>
          </a:xfrm>
        </p:grpSpPr>
        <p:sp>
          <p:nvSpPr>
            <p:cNvPr id="2692" name="Google Shape;2692;p47"/>
            <p:cNvSpPr/>
            <p:nvPr/>
          </p:nvSpPr>
          <p:spPr>
            <a:xfrm>
              <a:off x="8124275" y="3865850"/>
              <a:ext cx="1163425" cy="1902775"/>
            </a:xfrm>
            <a:custGeom>
              <a:avLst/>
              <a:gdLst/>
              <a:ahLst/>
              <a:cxnLst/>
              <a:rect l="l" t="t" r="r" b="b"/>
              <a:pathLst>
                <a:path w="46537" h="76111" extrusionOk="0">
                  <a:moveTo>
                    <a:pt x="30943" y="0"/>
                  </a:moveTo>
                  <a:cubicBezTo>
                    <a:pt x="30639" y="0"/>
                    <a:pt x="30336" y="0"/>
                    <a:pt x="30062" y="31"/>
                  </a:cubicBezTo>
                  <a:cubicBezTo>
                    <a:pt x="29150" y="61"/>
                    <a:pt x="28299" y="152"/>
                    <a:pt x="27448" y="244"/>
                  </a:cubicBezTo>
                  <a:cubicBezTo>
                    <a:pt x="26232" y="396"/>
                    <a:pt x="25107" y="578"/>
                    <a:pt x="24013" y="821"/>
                  </a:cubicBezTo>
                  <a:cubicBezTo>
                    <a:pt x="23010" y="1064"/>
                    <a:pt x="22038" y="1338"/>
                    <a:pt x="21095" y="1672"/>
                  </a:cubicBezTo>
                  <a:cubicBezTo>
                    <a:pt x="21034" y="1703"/>
                    <a:pt x="20974" y="1703"/>
                    <a:pt x="20882" y="1733"/>
                  </a:cubicBezTo>
                  <a:cubicBezTo>
                    <a:pt x="20366" y="1915"/>
                    <a:pt x="19879" y="2128"/>
                    <a:pt x="19393" y="2341"/>
                  </a:cubicBezTo>
                  <a:cubicBezTo>
                    <a:pt x="17539" y="3101"/>
                    <a:pt x="15867" y="4104"/>
                    <a:pt x="14347" y="5228"/>
                  </a:cubicBezTo>
                  <a:cubicBezTo>
                    <a:pt x="14195" y="5350"/>
                    <a:pt x="14043" y="5441"/>
                    <a:pt x="13922" y="5563"/>
                  </a:cubicBezTo>
                  <a:cubicBezTo>
                    <a:pt x="13770" y="5654"/>
                    <a:pt x="13648" y="5776"/>
                    <a:pt x="13496" y="5897"/>
                  </a:cubicBezTo>
                  <a:cubicBezTo>
                    <a:pt x="13253" y="6080"/>
                    <a:pt x="13010" y="6292"/>
                    <a:pt x="12767" y="6505"/>
                  </a:cubicBezTo>
                  <a:cubicBezTo>
                    <a:pt x="11308" y="7812"/>
                    <a:pt x="9970" y="9301"/>
                    <a:pt x="8846" y="10912"/>
                  </a:cubicBezTo>
                  <a:cubicBezTo>
                    <a:pt x="8755" y="11004"/>
                    <a:pt x="8694" y="11095"/>
                    <a:pt x="8633" y="11186"/>
                  </a:cubicBezTo>
                  <a:cubicBezTo>
                    <a:pt x="8359" y="11551"/>
                    <a:pt x="8116" y="11916"/>
                    <a:pt x="7903" y="12280"/>
                  </a:cubicBezTo>
                  <a:cubicBezTo>
                    <a:pt x="7660" y="12645"/>
                    <a:pt x="7448" y="12979"/>
                    <a:pt x="7235" y="13344"/>
                  </a:cubicBezTo>
                  <a:cubicBezTo>
                    <a:pt x="6840" y="14013"/>
                    <a:pt x="6475" y="14712"/>
                    <a:pt x="6141" y="15411"/>
                  </a:cubicBezTo>
                  <a:cubicBezTo>
                    <a:pt x="5958" y="15715"/>
                    <a:pt x="5806" y="16049"/>
                    <a:pt x="5654" y="16384"/>
                  </a:cubicBezTo>
                  <a:cubicBezTo>
                    <a:pt x="5441" y="16870"/>
                    <a:pt x="5198" y="17387"/>
                    <a:pt x="4986" y="17903"/>
                  </a:cubicBezTo>
                  <a:cubicBezTo>
                    <a:pt x="4834" y="18238"/>
                    <a:pt x="4712" y="18572"/>
                    <a:pt x="4590" y="18906"/>
                  </a:cubicBezTo>
                  <a:cubicBezTo>
                    <a:pt x="4408" y="19332"/>
                    <a:pt x="4256" y="19727"/>
                    <a:pt x="4134" y="20122"/>
                  </a:cubicBezTo>
                  <a:cubicBezTo>
                    <a:pt x="4104" y="20153"/>
                    <a:pt x="4104" y="20183"/>
                    <a:pt x="4104" y="20213"/>
                  </a:cubicBezTo>
                  <a:cubicBezTo>
                    <a:pt x="3496" y="21855"/>
                    <a:pt x="2979" y="23557"/>
                    <a:pt x="2554" y="25320"/>
                  </a:cubicBezTo>
                  <a:cubicBezTo>
                    <a:pt x="2371" y="26049"/>
                    <a:pt x="2189" y="26809"/>
                    <a:pt x="2037" y="27569"/>
                  </a:cubicBezTo>
                  <a:cubicBezTo>
                    <a:pt x="1946" y="27964"/>
                    <a:pt x="1855" y="28360"/>
                    <a:pt x="1794" y="28755"/>
                  </a:cubicBezTo>
                  <a:cubicBezTo>
                    <a:pt x="1764" y="28846"/>
                    <a:pt x="1764" y="28907"/>
                    <a:pt x="1733" y="28967"/>
                  </a:cubicBezTo>
                  <a:cubicBezTo>
                    <a:pt x="1642" y="29454"/>
                    <a:pt x="1551" y="29970"/>
                    <a:pt x="1460" y="30457"/>
                  </a:cubicBezTo>
                  <a:cubicBezTo>
                    <a:pt x="1399" y="30852"/>
                    <a:pt x="1338" y="31277"/>
                    <a:pt x="1277" y="31703"/>
                  </a:cubicBezTo>
                  <a:cubicBezTo>
                    <a:pt x="1216" y="31977"/>
                    <a:pt x="1186" y="32281"/>
                    <a:pt x="1125" y="32554"/>
                  </a:cubicBezTo>
                  <a:cubicBezTo>
                    <a:pt x="1064" y="32980"/>
                    <a:pt x="1034" y="33405"/>
                    <a:pt x="973" y="33800"/>
                  </a:cubicBezTo>
                  <a:cubicBezTo>
                    <a:pt x="791" y="35107"/>
                    <a:pt x="639" y="36414"/>
                    <a:pt x="517" y="37721"/>
                  </a:cubicBezTo>
                  <a:cubicBezTo>
                    <a:pt x="457" y="38451"/>
                    <a:pt x="396" y="39180"/>
                    <a:pt x="335" y="39940"/>
                  </a:cubicBezTo>
                  <a:cubicBezTo>
                    <a:pt x="274" y="40882"/>
                    <a:pt x="213" y="41825"/>
                    <a:pt x="183" y="42767"/>
                  </a:cubicBezTo>
                  <a:cubicBezTo>
                    <a:pt x="183" y="42919"/>
                    <a:pt x="153" y="43071"/>
                    <a:pt x="153" y="43223"/>
                  </a:cubicBezTo>
                  <a:cubicBezTo>
                    <a:pt x="153" y="43527"/>
                    <a:pt x="122" y="43831"/>
                    <a:pt x="122" y="44135"/>
                  </a:cubicBezTo>
                  <a:cubicBezTo>
                    <a:pt x="92" y="44712"/>
                    <a:pt x="92" y="45320"/>
                    <a:pt x="61" y="45898"/>
                  </a:cubicBezTo>
                  <a:cubicBezTo>
                    <a:pt x="61" y="46354"/>
                    <a:pt x="31" y="46840"/>
                    <a:pt x="31" y="47296"/>
                  </a:cubicBezTo>
                  <a:cubicBezTo>
                    <a:pt x="1" y="50153"/>
                    <a:pt x="31" y="52950"/>
                    <a:pt x="153" y="55594"/>
                  </a:cubicBezTo>
                  <a:cubicBezTo>
                    <a:pt x="153" y="56050"/>
                    <a:pt x="183" y="56506"/>
                    <a:pt x="213" y="56992"/>
                  </a:cubicBezTo>
                  <a:cubicBezTo>
                    <a:pt x="244" y="57874"/>
                    <a:pt x="305" y="58755"/>
                    <a:pt x="335" y="59606"/>
                  </a:cubicBezTo>
                  <a:cubicBezTo>
                    <a:pt x="365" y="59789"/>
                    <a:pt x="365" y="59971"/>
                    <a:pt x="365" y="60184"/>
                  </a:cubicBezTo>
                  <a:cubicBezTo>
                    <a:pt x="426" y="60670"/>
                    <a:pt x="457" y="61187"/>
                    <a:pt x="487" y="61673"/>
                  </a:cubicBezTo>
                  <a:cubicBezTo>
                    <a:pt x="761" y="65594"/>
                    <a:pt x="1125" y="68877"/>
                    <a:pt x="1429" y="71156"/>
                  </a:cubicBezTo>
                  <a:cubicBezTo>
                    <a:pt x="1581" y="72555"/>
                    <a:pt x="1733" y="73558"/>
                    <a:pt x="1824" y="74105"/>
                  </a:cubicBezTo>
                  <a:cubicBezTo>
                    <a:pt x="1824" y="74166"/>
                    <a:pt x="1824" y="74196"/>
                    <a:pt x="1855" y="74257"/>
                  </a:cubicBezTo>
                  <a:cubicBezTo>
                    <a:pt x="1885" y="74470"/>
                    <a:pt x="1885" y="74591"/>
                    <a:pt x="1885" y="74591"/>
                  </a:cubicBezTo>
                  <a:lnTo>
                    <a:pt x="3101" y="74622"/>
                  </a:lnTo>
                  <a:lnTo>
                    <a:pt x="4590" y="74682"/>
                  </a:lnTo>
                  <a:lnTo>
                    <a:pt x="22463" y="75290"/>
                  </a:lnTo>
                  <a:lnTo>
                    <a:pt x="23496" y="75321"/>
                  </a:lnTo>
                  <a:lnTo>
                    <a:pt x="23952" y="75351"/>
                  </a:lnTo>
                  <a:lnTo>
                    <a:pt x="24773" y="75351"/>
                  </a:lnTo>
                  <a:lnTo>
                    <a:pt x="46536" y="76111"/>
                  </a:lnTo>
                  <a:lnTo>
                    <a:pt x="46536" y="5684"/>
                  </a:lnTo>
                  <a:cubicBezTo>
                    <a:pt x="46324" y="5472"/>
                    <a:pt x="46111" y="5259"/>
                    <a:pt x="45898" y="5046"/>
                  </a:cubicBezTo>
                  <a:cubicBezTo>
                    <a:pt x="44074" y="3374"/>
                    <a:pt x="41916" y="2067"/>
                    <a:pt x="39363" y="1186"/>
                  </a:cubicBezTo>
                  <a:cubicBezTo>
                    <a:pt x="38573" y="912"/>
                    <a:pt x="37752" y="700"/>
                    <a:pt x="36901" y="517"/>
                  </a:cubicBezTo>
                  <a:cubicBezTo>
                    <a:pt x="35320" y="183"/>
                    <a:pt x="33618" y="0"/>
                    <a:pt x="3176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7"/>
            <p:cNvSpPr/>
            <p:nvPr/>
          </p:nvSpPr>
          <p:spPr>
            <a:xfrm>
              <a:off x="8081725" y="3918275"/>
              <a:ext cx="1205975" cy="1854925"/>
            </a:xfrm>
            <a:custGeom>
              <a:avLst/>
              <a:gdLst/>
              <a:ahLst/>
              <a:cxnLst/>
              <a:rect l="l" t="t" r="r" b="b"/>
              <a:pathLst>
                <a:path w="48239" h="74197" extrusionOk="0">
                  <a:moveTo>
                    <a:pt x="30974" y="1"/>
                  </a:moveTo>
                  <a:cubicBezTo>
                    <a:pt x="30670" y="31"/>
                    <a:pt x="30366" y="31"/>
                    <a:pt x="30092" y="31"/>
                  </a:cubicBezTo>
                  <a:cubicBezTo>
                    <a:pt x="27904" y="153"/>
                    <a:pt x="25898" y="426"/>
                    <a:pt x="24043" y="852"/>
                  </a:cubicBezTo>
                  <a:cubicBezTo>
                    <a:pt x="23891" y="882"/>
                    <a:pt x="23770" y="913"/>
                    <a:pt x="23618" y="943"/>
                  </a:cubicBezTo>
                  <a:cubicBezTo>
                    <a:pt x="22676" y="1186"/>
                    <a:pt x="21794" y="1460"/>
                    <a:pt x="20913" y="1764"/>
                  </a:cubicBezTo>
                  <a:cubicBezTo>
                    <a:pt x="20396" y="1946"/>
                    <a:pt x="19910" y="2128"/>
                    <a:pt x="19423" y="2341"/>
                  </a:cubicBezTo>
                  <a:cubicBezTo>
                    <a:pt x="17964" y="2949"/>
                    <a:pt x="16597" y="3709"/>
                    <a:pt x="15350" y="4530"/>
                  </a:cubicBezTo>
                  <a:cubicBezTo>
                    <a:pt x="15016" y="4773"/>
                    <a:pt x="14682" y="5016"/>
                    <a:pt x="14378" y="5259"/>
                  </a:cubicBezTo>
                  <a:cubicBezTo>
                    <a:pt x="14226" y="5350"/>
                    <a:pt x="14074" y="5472"/>
                    <a:pt x="13952" y="5563"/>
                  </a:cubicBezTo>
                  <a:cubicBezTo>
                    <a:pt x="13800" y="5685"/>
                    <a:pt x="13679" y="5776"/>
                    <a:pt x="13527" y="5897"/>
                  </a:cubicBezTo>
                  <a:cubicBezTo>
                    <a:pt x="12463" y="6779"/>
                    <a:pt x="11460" y="7752"/>
                    <a:pt x="10548" y="8815"/>
                  </a:cubicBezTo>
                  <a:cubicBezTo>
                    <a:pt x="10153" y="9241"/>
                    <a:pt x="9788" y="9697"/>
                    <a:pt x="9423" y="10153"/>
                  </a:cubicBezTo>
                  <a:cubicBezTo>
                    <a:pt x="9180" y="10487"/>
                    <a:pt x="8906" y="10852"/>
                    <a:pt x="8663" y="11186"/>
                  </a:cubicBezTo>
                  <a:cubicBezTo>
                    <a:pt x="8663" y="11186"/>
                    <a:pt x="8663" y="11217"/>
                    <a:pt x="8663" y="11217"/>
                  </a:cubicBezTo>
                  <a:cubicBezTo>
                    <a:pt x="7721" y="12524"/>
                    <a:pt x="6900" y="13922"/>
                    <a:pt x="6171" y="15411"/>
                  </a:cubicBezTo>
                  <a:cubicBezTo>
                    <a:pt x="5988" y="15746"/>
                    <a:pt x="5836" y="16050"/>
                    <a:pt x="5684" y="16384"/>
                  </a:cubicBezTo>
                  <a:cubicBezTo>
                    <a:pt x="5563" y="16688"/>
                    <a:pt x="5411" y="16992"/>
                    <a:pt x="5289" y="17296"/>
                  </a:cubicBezTo>
                  <a:cubicBezTo>
                    <a:pt x="4165" y="19819"/>
                    <a:pt x="3283" y="22524"/>
                    <a:pt x="2584" y="25320"/>
                  </a:cubicBezTo>
                  <a:cubicBezTo>
                    <a:pt x="2402" y="26080"/>
                    <a:pt x="2219" y="26810"/>
                    <a:pt x="2067" y="27570"/>
                  </a:cubicBezTo>
                  <a:cubicBezTo>
                    <a:pt x="1976" y="27965"/>
                    <a:pt x="1885" y="28360"/>
                    <a:pt x="1824" y="28785"/>
                  </a:cubicBezTo>
                  <a:cubicBezTo>
                    <a:pt x="1794" y="28846"/>
                    <a:pt x="1794" y="28907"/>
                    <a:pt x="1763" y="28998"/>
                  </a:cubicBezTo>
                  <a:cubicBezTo>
                    <a:pt x="1551" y="30184"/>
                    <a:pt x="1338" y="31369"/>
                    <a:pt x="1186" y="32585"/>
                  </a:cubicBezTo>
                  <a:cubicBezTo>
                    <a:pt x="1125" y="32980"/>
                    <a:pt x="1064" y="33405"/>
                    <a:pt x="1004" y="33801"/>
                  </a:cubicBezTo>
                  <a:cubicBezTo>
                    <a:pt x="730" y="35837"/>
                    <a:pt x="517" y="37904"/>
                    <a:pt x="365" y="39941"/>
                  </a:cubicBezTo>
                  <a:cubicBezTo>
                    <a:pt x="304" y="40883"/>
                    <a:pt x="244" y="41825"/>
                    <a:pt x="213" y="42767"/>
                  </a:cubicBezTo>
                  <a:cubicBezTo>
                    <a:pt x="213" y="42919"/>
                    <a:pt x="183" y="43071"/>
                    <a:pt x="183" y="43254"/>
                  </a:cubicBezTo>
                  <a:cubicBezTo>
                    <a:pt x="183" y="43558"/>
                    <a:pt x="152" y="43831"/>
                    <a:pt x="152" y="44135"/>
                  </a:cubicBezTo>
                  <a:cubicBezTo>
                    <a:pt x="0" y="48117"/>
                    <a:pt x="31" y="51977"/>
                    <a:pt x="183" y="55594"/>
                  </a:cubicBezTo>
                  <a:cubicBezTo>
                    <a:pt x="183" y="56050"/>
                    <a:pt x="213" y="56536"/>
                    <a:pt x="244" y="56992"/>
                  </a:cubicBezTo>
                  <a:cubicBezTo>
                    <a:pt x="274" y="57874"/>
                    <a:pt x="335" y="58755"/>
                    <a:pt x="365" y="59606"/>
                  </a:cubicBezTo>
                  <a:cubicBezTo>
                    <a:pt x="669" y="64439"/>
                    <a:pt x="1125" y="68482"/>
                    <a:pt x="1459" y="71157"/>
                  </a:cubicBezTo>
                  <a:cubicBezTo>
                    <a:pt x="1642" y="72555"/>
                    <a:pt x="1763" y="73588"/>
                    <a:pt x="1855" y="74136"/>
                  </a:cubicBezTo>
                  <a:cubicBezTo>
                    <a:pt x="1855" y="74136"/>
                    <a:pt x="1855" y="74166"/>
                    <a:pt x="1855" y="74196"/>
                  </a:cubicBezTo>
                  <a:lnTo>
                    <a:pt x="48238" y="74196"/>
                  </a:lnTo>
                  <a:lnTo>
                    <a:pt x="48238" y="7600"/>
                  </a:lnTo>
                  <a:cubicBezTo>
                    <a:pt x="47722" y="6901"/>
                    <a:pt x="47175" y="6262"/>
                    <a:pt x="46567" y="5685"/>
                  </a:cubicBezTo>
                  <a:cubicBezTo>
                    <a:pt x="46293" y="5411"/>
                    <a:pt x="46020" y="5138"/>
                    <a:pt x="45716" y="4864"/>
                  </a:cubicBezTo>
                  <a:cubicBezTo>
                    <a:pt x="44196" y="3527"/>
                    <a:pt x="42463" y="2432"/>
                    <a:pt x="40518" y="1612"/>
                  </a:cubicBezTo>
                  <a:cubicBezTo>
                    <a:pt x="40092" y="1429"/>
                    <a:pt x="39636" y="1277"/>
                    <a:pt x="39211" y="1125"/>
                  </a:cubicBezTo>
                  <a:cubicBezTo>
                    <a:pt x="36962" y="396"/>
                    <a:pt x="34439" y="1"/>
                    <a:pt x="31612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7"/>
            <p:cNvSpPr/>
            <p:nvPr/>
          </p:nvSpPr>
          <p:spPr>
            <a:xfrm>
              <a:off x="8103000" y="3918275"/>
              <a:ext cx="1184700" cy="947600"/>
            </a:xfrm>
            <a:custGeom>
              <a:avLst/>
              <a:gdLst/>
              <a:ahLst/>
              <a:cxnLst/>
              <a:rect l="l" t="t" r="r" b="b"/>
              <a:pathLst>
                <a:path w="47388" h="37904" extrusionOk="0">
                  <a:moveTo>
                    <a:pt x="30123" y="1"/>
                  </a:moveTo>
                  <a:cubicBezTo>
                    <a:pt x="29819" y="31"/>
                    <a:pt x="29515" y="31"/>
                    <a:pt x="29241" y="31"/>
                  </a:cubicBezTo>
                  <a:cubicBezTo>
                    <a:pt x="27053" y="153"/>
                    <a:pt x="25047" y="426"/>
                    <a:pt x="23192" y="852"/>
                  </a:cubicBezTo>
                  <a:cubicBezTo>
                    <a:pt x="23040" y="882"/>
                    <a:pt x="22919" y="913"/>
                    <a:pt x="22767" y="943"/>
                  </a:cubicBezTo>
                  <a:cubicBezTo>
                    <a:pt x="21825" y="1186"/>
                    <a:pt x="20943" y="1460"/>
                    <a:pt x="20062" y="1764"/>
                  </a:cubicBezTo>
                  <a:cubicBezTo>
                    <a:pt x="19545" y="1946"/>
                    <a:pt x="19059" y="2128"/>
                    <a:pt x="18572" y="2341"/>
                  </a:cubicBezTo>
                  <a:cubicBezTo>
                    <a:pt x="17113" y="2949"/>
                    <a:pt x="15746" y="3709"/>
                    <a:pt x="14499" y="4530"/>
                  </a:cubicBezTo>
                  <a:cubicBezTo>
                    <a:pt x="14165" y="4773"/>
                    <a:pt x="13831" y="5016"/>
                    <a:pt x="13527" y="5229"/>
                  </a:cubicBezTo>
                  <a:cubicBezTo>
                    <a:pt x="13375" y="5350"/>
                    <a:pt x="13223" y="5472"/>
                    <a:pt x="13101" y="5563"/>
                  </a:cubicBezTo>
                  <a:cubicBezTo>
                    <a:pt x="12949" y="5685"/>
                    <a:pt x="12828" y="5776"/>
                    <a:pt x="12676" y="5897"/>
                  </a:cubicBezTo>
                  <a:cubicBezTo>
                    <a:pt x="11612" y="6779"/>
                    <a:pt x="10609" y="7752"/>
                    <a:pt x="9697" y="8815"/>
                  </a:cubicBezTo>
                  <a:cubicBezTo>
                    <a:pt x="9302" y="9241"/>
                    <a:pt x="8937" y="9697"/>
                    <a:pt x="8572" y="10153"/>
                  </a:cubicBezTo>
                  <a:cubicBezTo>
                    <a:pt x="8329" y="10487"/>
                    <a:pt x="8055" y="10852"/>
                    <a:pt x="7812" y="11186"/>
                  </a:cubicBezTo>
                  <a:cubicBezTo>
                    <a:pt x="7812" y="11186"/>
                    <a:pt x="7812" y="11217"/>
                    <a:pt x="7812" y="11217"/>
                  </a:cubicBezTo>
                  <a:cubicBezTo>
                    <a:pt x="6870" y="12524"/>
                    <a:pt x="6049" y="13922"/>
                    <a:pt x="5320" y="15411"/>
                  </a:cubicBezTo>
                  <a:cubicBezTo>
                    <a:pt x="5137" y="15746"/>
                    <a:pt x="4985" y="16050"/>
                    <a:pt x="4833" y="16384"/>
                  </a:cubicBezTo>
                  <a:cubicBezTo>
                    <a:pt x="4712" y="16688"/>
                    <a:pt x="4560" y="16992"/>
                    <a:pt x="4438" y="17296"/>
                  </a:cubicBezTo>
                  <a:cubicBezTo>
                    <a:pt x="3314" y="19819"/>
                    <a:pt x="2432" y="22524"/>
                    <a:pt x="1733" y="25320"/>
                  </a:cubicBezTo>
                  <a:cubicBezTo>
                    <a:pt x="1551" y="26050"/>
                    <a:pt x="1368" y="26810"/>
                    <a:pt x="1216" y="27570"/>
                  </a:cubicBezTo>
                  <a:cubicBezTo>
                    <a:pt x="1125" y="27965"/>
                    <a:pt x="1034" y="28360"/>
                    <a:pt x="973" y="28785"/>
                  </a:cubicBezTo>
                  <a:cubicBezTo>
                    <a:pt x="943" y="28846"/>
                    <a:pt x="943" y="28907"/>
                    <a:pt x="912" y="28998"/>
                  </a:cubicBezTo>
                  <a:cubicBezTo>
                    <a:pt x="700" y="30184"/>
                    <a:pt x="487" y="31369"/>
                    <a:pt x="335" y="32585"/>
                  </a:cubicBezTo>
                  <a:cubicBezTo>
                    <a:pt x="274" y="32980"/>
                    <a:pt x="213" y="33405"/>
                    <a:pt x="153" y="33801"/>
                  </a:cubicBezTo>
                  <a:cubicBezTo>
                    <a:pt x="92" y="34226"/>
                    <a:pt x="31" y="34652"/>
                    <a:pt x="1" y="35047"/>
                  </a:cubicBezTo>
                  <a:cubicBezTo>
                    <a:pt x="426" y="35260"/>
                    <a:pt x="882" y="35442"/>
                    <a:pt x="1368" y="35624"/>
                  </a:cubicBezTo>
                  <a:cubicBezTo>
                    <a:pt x="4621" y="36810"/>
                    <a:pt x="8906" y="37904"/>
                    <a:pt x="13739" y="37904"/>
                  </a:cubicBezTo>
                  <a:cubicBezTo>
                    <a:pt x="14378" y="37904"/>
                    <a:pt x="15016" y="37904"/>
                    <a:pt x="15654" y="37843"/>
                  </a:cubicBezTo>
                  <a:cubicBezTo>
                    <a:pt x="16201" y="37813"/>
                    <a:pt x="16718" y="37782"/>
                    <a:pt x="17265" y="37722"/>
                  </a:cubicBezTo>
                  <a:cubicBezTo>
                    <a:pt x="18420" y="37600"/>
                    <a:pt x="19606" y="37387"/>
                    <a:pt x="20822" y="37114"/>
                  </a:cubicBezTo>
                  <a:cubicBezTo>
                    <a:pt x="23466" y="36506"/>
                    <a:pt x="26202" y="35472"/>
                    <a:pt x="28968" y="33922"/>
                  </a:cubicBezTo>
                  <a:cubicBezTo>
                    <a:pt x="29332" y="33740"/>
                    <a:pt x="29667" y="33527"/>
                    <a:pt x="30031" y="33314"/>
                  </a:cubicBezTo>
                  <a:cubicBezTo>
                    <a:pt x="30153" y="33253"/>
                    <a:pt x="30244" y="33162"/>
                    <a:pt x="30366" y="33102"/>
                  </a:cubicBezTo>
                  <a:cubicBezTo>
                    <a:pt x="30822" y="32828"/>
                    <a:pt x="31247" y="32524"/>
                    <a:pt x="31703" y="32220"/>
                  </a:cubicBezTo>
                  <a:cubicBezTo>
                    <a:pt x="34165" y="30518"/>
                    <a:pt x="36597" y="28360"/>
                    <a:pt x="38998" y="25685"/>
                  </a:cubicBezTo>
                  <a:cubicBezTo>
                    <a:pt x="39029" y="25624"/>
                    <a:pt x="39059" y="25594"/>
                    <a:pt x="39089" y="25563"/>
                  </a:cubicBezTo>
                  <a:cubicBezTo>
                    <a:pt x="39393" y="25229"/>
                    <a:pt x="39697" y="24864"/>
                    <a:pt x="40001" y="24530"/>
                  </a:cubicBezTo>
                  <a:cubicBezTo>
                    <a:pt x="40457" y="23952"/>
                    <a:pt x="40944" y="23345"/>
                    <a:pt x="41430" y="22737"/>
                  </a:cubicBezTo>
                  <a:cubicBezTo>
                    <a:pt x="41734" y="22311"/>
                    <a:pt x="42068" y="21855"/>
                    <a:pt x="42372" y="21430"/>
                  </a:cubicBezTo>
                  <a:cubicBezTo>
                    <a:pt x="42433" y="21369"/>
                    <a:pt x="42463" y="21308"/>
                    <a:pt x="42494" y="21247"/>
                  </a:cubicBezTo>
                  <a:cubicBezTo>
                    <a:pt x="44074" y="19028"/>
                    <a:pt x="45290" y="17022"/>
                    <a:pt x="46172" y="15168"/>
                  </a:cubicBezTo>
                  <a:cubicBezTo>
                    <a:pt x="46202" y="15107"/>
                    <a:pt x="46232" y="15047"/>
                    <a:pt x="46232" y="14986"/>
                  </a:cubicBezTo>
                  <a:cubicBezTo>
                    <a:pt x="46506" y="14439"/>
                    <a:pt x="46719" y="13922"/>
                    <a:pt x="46932" y="13405"/>
                  </a:cubicBezTo>
                  <a:cubicBezTo>
                    <a:pt x="47023" y="13162"/>
                    <a:pt x="47083" y="12919"/>
                    <a:pt x="47175" y="12706"/>
                  </a:cubicBezTo>
                  <a:cubicBezTo>
                    <a:pt x="47266" y="12463"/>
                    <a:pt x="47327" y="12250"/>
                    <a:pt x="47387" y="12037"/>
                  </a:cubicBezTo>
                  <a:lnTo>
                    <a:pt x="47387" y="7600"/>
                  </a:lnTo>
                  <a:cubicBezTo>
                    <a:pt x="46871" y="6901"/>
                    <a:pt x="46324" y="6262"/>
                    <a:pt x="45716" y="5685"/>
                  </a:cubicBezTo>
                  <a:cubicBezTo>
                    <a:pt x="45442" y="5381"/>
                    <a:pt x="45169" y="5138"/>
                    <a:pt x="44865" y="4864"/>
                  </a:cubicBezTo>
                  <a:cubicBezTo>
                    <a:pt x="43345" y="3527"/>
                    <a:pt x="41643" y="2432"/>
                    <a:pt x="39667" y="1612"/>
                  </a:cubicBezTo>
                  <a:cubicBezTo>
                    <a:pt x="39241" y="1429"/>
                    <a:pt x="38785" y="1277"/>
                    <a:pt x="38360" y="1125"/>
                  </a:cubicBezTo>
                  <a:cubicBezTo>
                    <a:pt x="36111" y="396"/>
                    <a:pt x="33588" y="1"/>
                    <a:pt x="30761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7"/>
            <p:cNvSpPr/>
            <p:nvPr/>
          </p:nvSpPr>
          <p:spPr>
            <a:xfrm>
              <a:off x="8085525" y="4048975"/>
              <a:ext cx="1202175" cy="1724225"/>
            </a:xfrm>
            <a:custGeom>
              <a:avLst/>
              <a:gdLst/>
              <a:ahLst/>
              <a:cxnLst/>
              <a:rect l="l" t="t" r="r" b="b"/>
              <a:pathLst>
                <a:path w="48087" h="68969" extrusionOk="0">
                  <a:moveTo>
                    <a:pt x="14226" y="1"/>
                  </a:moveTo>
                  <a:cubicBezTo>
                    <a:pt x="14074" y="122"/>
                    <a:pt x="13922" y="244"/>
                    <a:pt x="13800" y="335"/>
                  </a:cubicBezTo>
                  <a:cubicBezTo>
                    <a:pt x="13648" y="457"/>
                    <a:pt x="13527" y="548"/>
                    <a:pt x="13375" y="669"/>
                  </a:cubicBezTo>
                  <a:lnTo>
                    <a:pt x="22007" y="7904"/>
                  </a:lnTo>
                  <a:lnTo>
                    <a:pt x="24013" y="9575"/>
                  </a:lnTo>
                  <a:lnTo>
                    <a:pt x="31886" y="16171"/>
                  </a:lnTo>
                  <a:cubicBezTo>
                    <a:pt x="31886" y="16658"/>
                    <a:pt x="31855" y="17144"/>
                    <a:pt x="31825" y="17630"/>
                  </a:cubicBezTo>
                  <a:cubicBezTo>
                    <a:pt x="31794" y="18025"/>
                    <a:pt x="31764" y="18420"/>
                    <a:pt x="31734" y="18846"/>
                  </a:cubicBezTo>
                  <a:cubicBezTo>
                    <a:pt x="31612" y="20974"/>
                    <a:pt x="31430" y="23314"/>
                    <a:pt x="31247" y="25776"/>
                  </a:cubicBezTo>
                  <a:cubicBezTo>
                    <a:pt x="31186" y="26445"/>
                    <a:pt x="31126" y="27174"/>
                    <a:pt x="31065" y="27874"/>
                  </a:cubicBezTo>
                  <a:cubicBezTo>
                    <a:pt x="31065" y="28025"/>
                    <a:pt x="31034" y="28147"/>
                    <a:pt x="31034" y="28299"/>
                  </a:cubicBezTo>
                  <a:lnTo>
                    <a:pt x="30730" y="28086"/>
                  </a:lnTo>
                  <a:lnTo>
                    <a:pt x="29271" y="27022"/>
                  </a:lnTo>
                  <a:lnTo>
                    <a:pt x="13223" y="15411"/>
                  </a:lnTo>
                  <a:lnTo>
                    <a:pt x="10973" y="13800"/>
                  </a:lnTo>
                  <a:lnTo>
                    <a:pt x="6536" y="10578"/>
                  </a:lnTo>
                  <a:lnTo>
                    <a:pt x="6019" y="10183"/>
                  </a:lnTo>
                  <a:cubicBezTo>
                    <a:pt x="5836" y="10518"/>
                    <a:pt x="5684" y="10822"/>
                    <a:pt x="5532" y="11156"/>
                  </a:cubicBezTo>
                  <a:lnTo>
                    <a:pt x="6140" y="11581"/>
                  </a:lnTo>
                  <a:lnTo>
                    <a:pt x="8511" y="13314"/>
                  </a:lnTo>
                  <a:lnTo>
                    <a:pt x="10730" y="14955"/>
                  </a:lnTo>
                  <a:lnTo>
                    <a:pt x="28238" y="27661"/>
                  </a:lnTo>
                  <a:lnTo>
                    <a:pt x="29667" y="28694"/>
                  </a:lnTo>
                  <a:lnTo>
                    <a:pt x="30913" y="29606"/>
                  </a:lnTo>
                  <a:cubicBezTo>
                    <a:pt x="30913" y="29667"/>
                    <a:pt x="30913" y="29697"/>
                    <a:pt x="30913" y="29728"/>
                  </a:cubicBezTo>
                  <a:cubicBezTo>
                    <a:pt x="30518" y="34074"/>
                    <a:pt x="30062" y="38178"/>
                    <a:pt x="29575" y="42038"/>
                  </a:cubicBezTo>
                  <a:lnTo>
                    <a:pt x="16353" y="32615"/>
                  </a:lnTo>
                  <a:lnTo>
                    <a:pt x="3010" y="23132"/>
                  </a:lnTo>
                  <a:lnTo>
                    <a:pt x="1915" y="22342"/>
                  </a:lnTo>
                  <a:cubicBezTo>
                    <a:pt x="1824" y="22737"/>
                    <a:pt x="1733" y="23132"/>
                    <a:pt x="1672" y="23527"/>
                  </a:cubicBezTo>
                  <a:lnTo>
                    <a:pt x="2827" y="24378"/>
                  </a:lnTo>
                  <a:lnTo>
                    <a:pt x="14438" y="32676"/>
                  </a:lnTo>
                  <a:lnTo>
                    <a:pt x="29393" y="43375"/>
                  </a:lnTo>
                  <a:cubicBezTo>
                    <a:pt x="28785" y="47874"/>
                    <a:pt x="28116" y="52008"/>
                    <a:pt x="27357" y="55685"/>
                  </a:cubicBezTo>
                  <a:lnTo>
                    <a:pt x="1611" y="38573"/>
                  </a:lnTo>
                  <a:lnTo>
                    <a:pt x="61" y="37539"/>
                  </a:lnTo>
                  <a:cubicBezTo>
                    <a:pt x="31" y="37995"/>
                    <a:pt x="31" y="38451"/>
                    <a:pt x="0" y="38907"/>
                  </a:cubicBezTo>
                  <a:lnTo>
                    <a:pt x="1581" y="39971"/>
                  </a:lnTo>
                  <a:lnTo>
                    <a:pt x="27083" y="57023"/>
                  </a:lnTo>
                  <a:cubicBezTo>
                    <a:pt x="26323" y="60549"/>
                    <a:pt x="25502" y="63619"/>
                    <a:pt x="24651" y="66202"/>
                  </a:cubicBezTo>
                  <a:lnTo>
                    <a:pt x="1915" y="52859"/>
                  </a:lnTo>
                  <a:lnTo>
                    <a:pt x="92" y="51764"/>
                  </a:lnTo>
                  <a:lnTo>
                    <a:pt x="92" y="51764"/>
                  </a:lnTo>
                  <a:cubicBezTo>
                    <a:pt x="122" y="52251"/>
                    <a:pt x="152" y="52767"/>
                    <a:pt x="152" y="53254"/>
                  </a:cubicBezTo>
                  <a:lnTo>
                    <a:pt x="2037" y="54348"/>
                  </a:lnTo>
                  <a:lnTo>
                    <a:pt x="24195" y="67449"/>
                  </a:lnTo>
                  <a:cubicBezTo>
                    <a:pt x="24135" y="67631"/>
                    <a:pt x="24074" y="67783"/>
                    <a:pt x="24013" y="67965"/>
                  </a:cubicBezTo>
                  <a:cubicBezTo>
                    <a:pt x="23891" y="68300"/>
                    <a:pt x="23770" y="68634"/>
                    <a:pt x="23618" y="68968"/>
                  </a:cubicBezTo>
                  <a:lnTo>
                    <a:pt x="25138" y="68968"/>
                  </a:lnTo>
                  <a:cubicBezTo>
                    <a:pt x="25259" y="68664"/>
                    <a:pt x="25381" y="68330"/>
                    <a:pt x="25502" y="68026"/>
                  </a:cubicBezTo>
                  <a:cubicBezTo>
                    <a:pt x="25502" y="67996"/>
                    <a:pt x="25502" y="67965"/>
                    <a:pt x="25533" y="67935"/>
                  </a:cubicBezTo>
                  <a:lnTo>
                    <a:pt x="48086" y="65929"/>
                  </a:lnTo>
                  <a:lnTo>
                    <a:pt x="48086" y="64531"/>
                  </a:lnTo>
                  <a:lnTo>
                    <a:pt x="26019" y="66506"/>
                  </a:lnTo>
                  <a:cubicBezTo>
                    <a:pt x="26901" y="63801"/>
                    <a:pt x="27752" y="60579"/>
                    <a:pt x="28512" y="56901"/>
                  </a:cubicBezTo>
                  <a:lnTo>
                    <a:pt x="48086" y="51096"/>
                  </a:lnTo>
                  <a:lnTo>
                    <a:pt x="48086" y="49698"/>
                  </a:lnTo>
                  <a:lnTo>
                    <a:pt x="28816" y="55412"/>
                  </a:lnTo>
                  <a:cubicBezTo>
                    <a:pt x="29484" y="51856"/>
                    <a:pt x="30123" y="47904"/>
                    <a:pt x="30700" y="43588"/>
                  </a:cubicBezTo>
                  <a:lnTo>
                    <a:pt x="48086" y="36871"/>
                  </a:lnTo>
                  <a:lnTo>
                    <a:pt x="48086" y="35533"/>
                  </a:lnTo>
                  <a:lnTo>
                    <a:pt x="30882" y="42159"/>
                  </a:lnTo>
                  <a:cubicBezTo>
                    <a:pt x="31338" y="38330"/>
                    <a:pt x="31794" y="34257"/>
                    <a:pt x="32159" y="29910"/>
                  </a:cubicBezTo>
                  <a:lnTo>
                    <a:pt x="32159" y="29788"/>
                  </a:lnTo>
                  <a:lnTo>
                    <a:pt x="48086" y="22038"/>
                  </a:lnTo>
                  <a:lnTo>
                    <a:pt x="48086" y="20700"/>
                  </a:lnTo>
                  <a:lnTo>
                    <a:pt x="32281" y="28360"/>
                  </a:lnTo>
                  <a:cubicBezTo>
                    <a:pt x="32311" y="27904"/>
                    <a:pt x="32372" y="27448"/>
                    <a:pt x="32402" y="26992"/>
                  </a:cubicBezTo>
                  <a:cubicBezTo>
                    <a:pt x="32463" y="26293"/>
                    <a:pt x="32493" y="25624"/>
                    <a:pt x="32554" y="24925"/>
                  </a:cubicBezTo>
                  <a:cubicBezTo>
                    <a:pt x="32706" y="22858"/>
                    <a:pt x="32858" y="20883"/>
                    <a:pt x="32949" y="19059"/>
                  </a:cubicBezTo>
                  <a:cubicBezTo>
                    <a:pt x="32980" y="18664"/>
                    <a:pt x="33010" y="18269"/>
                    <a:pt x="33041" y="17873"/>
                  </a:cubicBezTo>
                  <a:cubicBezTo>
                    <a:pt x="33041" y="17326"/>
                    <a:pt x="33071" y="16840"/>
                    <a:pt x="33101" y="16323"/>
                  </a:cubicBezTo>
                  <a:lnTo>
                    <a:pt x="39667" y="13223"/>
                  </a:lnTo>
                  <a:lnTo>
                    <a:pt x="41369" y="12402"/>
                  </a:lnTo>
                  <a:lnTo>
                    <a:pt x="41673" y="12250"/>
                  </a:lnTo>
                  <a:lnTo>
                    <a:pt x="42828" y="11703"/>
                  </a:lnTo>
                  <a:lnTo>
                    <a:pt x="43314" y="11490"/>
                  </a:lnTo>
                  <a:lnTo>
                    <a:pt x="46962" y="9758"/>
                  </a:lnTo>
                  <a:lnTo>
                    <a:pt x="47205" y="9636"/>
                  </a:lnTo>
                  <a:lnTo>
                    <a:pt x="48086" y="9211"/>
                  </a:lnTo>
                  <a:lnTo>
                    <a:pt x="48086" y="7964"/>
                  </a:lnTo>
                  <a:lnTo>
                    <a:pt x="47631" y="8177"/>
                  </a:lnTo>
                  <a:lnTo>
                    <a:pt x="46445" y="8724"/>
                  </a:lnTo>
                  <a:lnTo>
                    <a:pt x="42676" y="10518"/>
                  </a:lnTo>
                  <a:lnTo>
                    <a:pt x="41551" y="11065"/>
                  </a:lnTo>
                  <a:lnTo>
                    <a:pt x="39606" y="11977"/>
                  </a:lnTo>
                  <a:lnTo>
                    <a:pt x="37873" y="12797"/>
                  </a:lnTo>
                  <a:lnTo>
                    <a:pt x="33193" y="15016"/>
                  </a:lnTo>
                  <a:cubicBezTo>
                    <a:pt x="33253" y="13831"/>
                    <a:pt x="33284" y="12737"/>
                    <a:pt x="33345" y="11733"/>
                  </a:cubicBezTo>
                  <a:cubicBezTo>
                    <a:pt x="33345" y="11308"/>
                    <a:pt x="33375" y="10913"/>
                    <a:pt x="33375" y="10548"/>
                  </a:cubicBezTo>
                  <a:cubicBezTo>
                    <a:pt x="33497" y="7904"/>
                    <a:pt x="33527" y="6353"/>
                    <a:pt x="33527" y="6293"/>
                  </a:cubicBezTo>
                  <a:cubicBezTo>
                    <a:pt x="33527" y="6019"/>
                    <a:pt x="33253" y="5776"/>
                    <a:pt x="32949" y="5746"/>
                  </a:cubicBezTo>
                  <a:cubicBezTo>
                    <a:pt x="32928" y="5744"/>
                    <a:pt x="32907" y="5743"/>
                    <a:pt x="32886" y="5743"/>
                  </a:cubicBezTo>
                  <a:cubicBezTo>
                    <a:pt x="32581" y="5743"/>
                    <a:pt x="32341" y="5945"/>
                    <a:pt x="32341" y="6201"/>
                  </a:cubicBezTo>
                  <a:cubicBezTo>
                    <a:pt x="32341" y="6232"/>
                    <a:pt x="32311" y="7721"/>
                    <a:pt x="32189" y="10244"/>
                  </a:cubicBezTo>
                  <a:cubicBezTo>
                    <a:pt x="32159" y="10639"/>
                    <a:pt x="32159" y="11034"/>
                    <a:pt x="32129" y="11460"/>
                  </a:cubicBezTo>
                  <a:cubicBezTo>
                    <a:pt x="32098" y="12463"/>
                    <a:pt x="32038" y="13588"/>
                    <a:pt x="31977" y="14803"/>
                  </a:cubicBezTo>
                  <a:lnTo>
                    <a:pt x="26323" y="10122"/>
                  </a:lnTo>
                  <a:lnTo>
                    <a:pt x="24317" y="8420"/>
                  </a:lnTo>
                  <a:lnTo>
                    <a:pt x="14226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6" name="Google Shape;2696;p47"/>
          <p:cNvGrpSpPr/>
          <p:nvPr/>
        </p:nvGrpSpPr>
        <p:grpSpPr>
          <a:xfrm rot="-899981">
            <a:off x="7529224" y="3746420"/>
            <a:ext cx="1181805" cy="2901753"/>
            <a:chOff x="6344600" y="2810350"/>
            <a:chExt cx="1278175" cy="3138375"/>
          </a:xfrm>
        </p:grpSpPr>
        <p:sp>
          <p:nvSpPr>
            <p:cNvPr id="2697" name="Google Shape;2697;p47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7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7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7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7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7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7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7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7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7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7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7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7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7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7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7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7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7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7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7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7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7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7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7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7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7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7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7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5" name="Google Shape;2725;p47"/>
          <p:cNvGrpSpPr/>
          <p:nvPr/>
        </p:nvGrpSpPr>
        <p:grpSpPr>
          <a:xfrm rot="899981" flipH="1">
            <a:off x="2965868" y="4140475"/>
            <a:ext cx="1972226" cy="1713083"/>
            <a:chOff x="2117325" y="3825425"/>
            <a:chExt cx="2133050" cy="1852775"/>
          </a:xfrm>
        </p:grpSpPr>
        <p:sp>
          <p:nvSpPr>
            <p:cNvPr id="2726" name="Google Shape;2726;p47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7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7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7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2" name="Google Shape;2732;p47"/>
          <p:cNvGrpSpPr/>
          <p:nvPr/>
        </p:nvGrpSpPr>
        <p:grpSpPr>
          <a:xfrm rot="-1799832">
            <a:off x="286939" y="1335351"/>
            <a:ext cx="3275097" cy="2014212"/>
            <a:chOff x="4773875" y="3673175"/>
            <a:chExt cx="2566875" cy="1578650"/>
          </a:xfrm>
        </p:grpSpPr>
        <p:sp>
          <p:nvSpPr>
            <p:cNvPr id="2733" name="Google Shape;2733;p47"/>
            <p:cNvSpPr/>
            <p:nvPr/>
          </p:nvSpPr>
          <p:spPr>
            <a:xfrm>
              <a:off x="4778900" y="3679000"/>
              <a:ext cx="2556000" cy="1567825"/>
            </a:xfrm>
            <a:custGeom>
              <a:avLst/>
              <a:gdLst/>
              <a:ahLst/>
              <a:cxnLst/>
              <a:rect l="l" t="t" r="r" b="b"/>
              <a:pathLst>
                <a:path w="102240" h="62713" extrusionOk="0">
                  <a:moveTo>
                    <a:pt x="1201" y="1"/>
                  </a:moveTo>
                  <a:cubicBezTo>
                    <a:pt x="801" y="1"/>
                    <a:pt x="500" y="234"/>
                    <a:pt x="300" y="635"/>
                  </a:cubicBezTo>
                  <a:cubicBezTo>
                    <a:pt x="67" y="1102"/>
                    <a:pt x="33" y="1602"/>
                    <a:pt x="0" y="2002"/>
                  </a:cubicBezTo>
                  <a:cubicBezTo>
                    <a:pt x="33" y="2303"/>
                    <a:pt x="33" y="2569"/>
                    <a:pt x="67" y="2803"/>
                  </a:cubicBezTo>
                  <a:cubicBezTo>
                    <a:pt x="167" y="4004"/>
                    <a:pt x="500" y="5105"/>
                    <a:pt x="901" y="6305"/>
                  </a:cubicBezTo>
                  <a:cubicBezTo>
                    <a:pt x="1901" y="9374"/>
                    <a:pt x="3302" y="13344"/>
                    <a:pt x="5170" y="17180"/>
                  </a:cubicBezTo>
                  <a:cubicBezTo>
                    <a:pt x="5971" y="18748"/>
                    <a:pt x="6705" y="19982"/>
                    <a:pt x="7572" y="21049"/>
                  </a:cubicBezTo>
                  <a:cubicBezTo>
                    <a:pt x="9407" y="23418"/>
                    <a:pt x="11875" y="25119"/>
                    <a:pt x="15144" y="26286"/>
                  </a:cubicBezTo>
                  <a:cubicBezTo>
                    <a:pt x="18113" y="27321"/>
                    <a:pt x="21182" y="28088"/>
                    <a:pt x="23750" y="28688"/>
                  </a:cubicBezTo>
                  <a:cubicBezTo>
                    <a:pt x="24317" y="28822"/>
                    <a:pt x="24851" y="28955"/>
                    <a:pt x="25385" y="29055"/>
                  </a:cubicBezTo>
                  <a:lnTo>
                    <a:pt x="25418" y="29055"/>
                  </a:lnTo>
                  <a:cubicBezTo>
                    <a:pt x="25285" y="29656"/>
                    <a:pt x="25185" y="30323"/>
                    <a:pt x="25185" y="30990"/>
                  </a:cubicBezTo>
                  <a:cubicBezTo>
                    <a:pt x="25185" y="31057"/>
                    <a:pt x="25185" y="31157"/>
                    <a:pt x="25185" y="31223"/>
                  </a:cubicBezTo>
                  <a:cubicBezTo>
                    <a:pt x="24918" y="31357"/>
                    <a:pt x="24651" y="31423"/>
                    <a:pt x="24351" y="31524"/>
                  </a:cubicBezTo>
                  <a:lnTo>
                    <a:pt x="24284" y="31557"/>
                  </a:lnTo>
                  <a:cubicBezTo>
                    <a:pt x="22516" y="32091"/>
                    <a:pt x="20615" y="32357"/>
                    <a:pt x="18814" y="32624"/>
                  </a:cubicBezTo>
                  <a:lnTo>
                    <a:pt x="17212" y="32824"/>
                  </a:lnTo>
                  <a:cubicBezTo>
                    <a:pt x="16045" y="32991"/>
                    <a:pt x="14844" y="33158"/>
                    <a:pt x="13677" y="33492"/>
                  </a:cubicBezTo>
                  <a:cubicBezTo>
                    <a:pt x="13243" y="33625"/>
                    <a:pt x="12909" y="33792"/>
                    <a:pt x="12609" y="33959"/>
                  </a:cubicBezTo>
                  <a:cubicBezTo>
                    <a:pt x="11975" y="34392"/>
                    <a:pt x="11742" y="34993"/>
                    <a:pt x="11875" y="35760"/>
                  </a:cubicBezTo>
                  <a:cubicBezTo>
                    <a:pt x="12042" y="36694"/>
                    <a:pt x="12342" y="37628"/>
                    <a:pt x="12809" y="38762"/>
                  </a:cubicBezTo>
                  <a:cubicBezTo>
                    <a:pt x="13310" y="39963"/>
                    <a:pt x="13843" y="41197"/>
                    <a:pt x="14344" y="42398"/>
                  </a:cubicBezTo>
                  <a:lnTo>
                    <a:pt x="14911" y="43699"/>
                  </a:lnTo>
                  <a:cubicBezTo>
                    <a:pt x="15011" y="43899"/>
                    <a:pt x="15078" y="44099"/>
                    <a:pt x="15178" y="44333"/>
                  </a:cubicBezTo>
                  <a:cubicBezTo>
                    <a:pt x="15311" y="44633"/>
                    <a:pt x="15444" y="44900"/>
                    <a:pt x="15578" y="45200"/>
                  </a:cubicBezTo>
                  <a:cubicBezTo>
                    <a:pt x="15811" y="45800"/>
                    <a:pt x="16245" y="46101"/>
                    <a:pt x="16845" y="46167"/>
                  </a:cubicBezTo>
                  <a:lnTo>
                    <a:pt x="17079" y="46201"/>
                  </a:lnTo>
                  <a:cubicBezTo>
                    <a:pt x="17312" y="46234"/>
                    <a:pt x="17546" y="46267"/>
                    <a:pt x="17779" y="46267"/>
                  </a:cubicBezTo>
                  <a:lnTo>
                    <a:pt x="18380" y="46267"/>
                  </a:lnTo>
                  <a:cubicBezTo>
                    <a:pt x="18747" y="46267"/>
                    <a:pt x="19080" y="46267"/>
                    <a:pt x="19381" y="46201"/>
                  </a:cubicBezTo>
                  <a:cubicBezTo>
                    <a:pt x="19714" y="46167"/>
                    <a:pt x="20315" y="46067"/>
                    <a:pt x="20481" y="45434"/>
                  </a:cubicBezTo>
                  <a:cubicBezTo>
                    <a:pt x="20615" y="44833"/>
                    <a:pt x="20248" y="44500"/>
                    <a:pt x="19914" y="44199"/>
                  </a:cubicBezTo>
                  <a:cubicBezTo>
                    <a:pt x="19547" y="43866"/>
                    <a:pt x="19114" y="43666"/>
                    <a:pt x="18680" y="43499"/>
                  </a:cubicBezTo>
                  <a:cubicBezTo>
                    <a:pt x="18380" y="43399"/>
                    <a:pt x="18213" y="43232"/>
                    <a:pt x="18113" y="42932"/>
                  </a:cubicBezTo>
                  <a:cubicBezTo>
                    <a:pt x="17713" y="41597"/>
                    <a:pt x="17446" y="40230"/>
                    <a:pt x="17212" y="38895"/>
                  </a:cubicBezTo>
                  <a:cubicBezTo>
                    <a:pt x="17146" y="38562"/>
                    <a:pt x="17112" y="38262"/>
                    <a:pt x="17046" y="37928"/>
                  </a:cubicBezTo>
                  <a:cubicBezTo>
                    <a:pt x="17046" y="37861"/>
                    <a:pt x="17046" y="37861"/>
                    <a:pt x="17046" y="37861"/>
                  </a:cubicBezTo>
                  <a:cubicBezTo>
                    <a:pt x="17046" y="37861"/>
                    <a:pt x="17079" y="37828"/>
                    <a:pt x="17146" y="37828"/>
                  </a:cubicBezTo>
                  <a:lnTo>
                    <a:pt x="17246" y="37828"/>
                  </a:lnTo>
                  <a:cubicBezTo>
                    <a:pt x="17446" y="37795"/>
                    <a:pt x="17613" y="37761"/>
                    <a:pt x="17813" y="37761"/>
                  </a:cubicBezTo>
                  <a:cubicBezTo>
                    <a:pt x="19047" y="37661"/>
                    <a:pt x="20315" y="37661"/>
                    <a:pt x="21582" y="37628"/>
                  </a:cubicBezTo>
                  <a:lnTo>
                    <a:pt x="24017" y="37628"/>
                  </a:lnTo>
                  <a:cubicBezTo>
                    <a:pt x="24384" y="37628"/>
                    <a:pt x="24751" y="37661"/>
                    <a:pt x="25151" y="37661"/>
                  </a:cubicBezTo>
                  <a:cubicBezTo>
                    <a:pt x="25352" y="37661"/>
                    <a:pt x="25585" y="37661"/>
                    <a:pt x="25785" y="37628"/>
                  </a:cubicBezTo>
                  <a:cubicBezTo>
                    <a:pt x="26052" y="37628"/>
                    <a:pt x="26286" y="37628"/>
                    <a:pt x="26486" y="37528"/>
                  </a:cubicBezTo>
                  <a:cubicBezTo>
                    <a:pt x="27286" y="39729"/>
                    <a:pt x="28354" y="41964"/>
                    <a:pt x="29755" y="44433"/>
                  </a:cubicBezTo>
                  <a:cubicBezTo>
                    <a:pt x="29788" y="44466"/>
                    <a:pt x="29821" y="44500"/>
                    <a:pt x="29821" y="44533"/>
                  </a:cubicBezTo>
                  <a:cubicBezTo>
                    <a:pt x="29888" y="44600"/>
                    <a:pt x="29888" y="44633"/>
                    <a:pt x="29921" y="44700"/>
                  </a:cubicBezTo>
                  <a:cubicBezTo>
                    <a:pt x="29054" y="45200"/>
                    <a:pt x="28120" y="45567"/>
                    <a:pt x="27220" y="45901"/>
                  </a:cubicBezTo>
                  <a:lnTo>
                    <a:pt x="27153" y="45934"/>
                  </a:lnTo>
                  <a:cubicBezTo>
                    <a:pt x="25085" y="46734"/>
                    <a:pt x="22850" y="46935"/>
                    <a:pt x="20848" y="47135"/>
                  </a:cubicBezTo>
                  <a:cubicBezTo>
                    <a:pt x="20415" y="47168"/>
                    <a:pt x="20014" y="47201"/>
                    <a:pt x="19581" y="47235"/>
                  </a:cubicBezTo>
                  <a:cubicBezTo>
                    <a:pt x="18747" y="47302"/>
                    <a:pt x="17846" y="47335"/>
                    <a:pt x="17012" y="47502"/>
                  </a:cubicBezTo>
                  <a:cubicBezTo>
                    <a:pt x="16479" y="47602"/>
                    <a:pt x="15945" y="47735"/>
                    <a:pt x="15411" y="48002"/>
                  </a:cubicBezTo>
                  <a:cubicBezTo>
                    <a:pt x="14711" y="48369"/>
                    <a:pt x="14344" y="48969"/>
                    <a:pt x="14277" y="49770"/>
                  </a:cubicBezTo>
                  <a:cubicBezTo>
                    <a:pt x="14244" y="50204"/>
                    <a:pt x="14310" y="50604"/>
                    <a:pt x="14410" y="50971"/>
                  </a:cubicBezTo>
                  <a:cubicBezTo>
                    <a:pt x="14577" y="51805"/>
                    <a:pt x="14877" y="52672"/>
                    <a:pt x="15344" y="53806"/>
                  </a:cubicBezTo>
                  <a:cubicBezTo>
                    <a:pt x="15611" y="54407"/>
                    <a:pt x="15845" y="55007"/>
                    <a:pt x="16112" y="55574"/>
                  </a:cubicBezTo>
                  <a:cubicBezTo>
                    <a:pt x="16745" y="57008"/>
                    <a:pt x="17379" y="58476"/>
                    <a:pt x="17913" y="59944"/>
                  </a:cubicBezTo>
                  <a:cubicBezTo>
                    <a:pt x="18080" y="60411"/>
                    <a:pt x="18413" y="60678"/>
                    <a:pt x="18947" y="60778"/>
                  </a:cubicBezTo>
                  <a:cubicBezTo>
                    <a:pt x="19781" y="60945"/>
                    <a:pt x="20648" y="61011"/>
                    <a:pt x="21649" y="61011"/>
                  </a:cubicBezTo>
                  <a:lnTo>
                    <a:pt x="21882" y="61011"/>
                  </a:lnTo>
                  <a:cubicBezTo>
                    <a:pt x="22216" y="61011"/>
                    <a:pt x="22550" y="60945"/>
                    <a:pt x="22816" y="60878"/>
                  </a:cubicBezTo>
                  <a:cubicBezTo>
                    <a:pt x="23150" y="60744"/>
                    <a:pt x="23417" y="60544"/>
                    <a:pt x="23517" y="60277"/>
                  </a:cubicBezTo>
                  <a:cubicBezTo>
                    <a:pt x="23650" y="60011"/>
                    <a:pt x="23650" y="59677"/>
                    <a:pt x="23484" y="59343"/>
                  </a:cubicBezTo>
                  <a:cubicBezTo>
                    <a:pt x="23350" y="59077"/>
                    <a:pt x="23150" y="58810"/>
                    <a:pt x="22850" y="58543"/>
                  </a:cubicBezTo>
                  <a:cubicBezTo>
                    <a:pt x="22316" y="58143"/>
                    <a:pt x="21749" y="57842"/>
                    <a:pt x="21115" y="57676"/>
                  </a:cubicBezTo>
                  <a:cubicBezTo>
                    <a:pt x="20915" y="57609"/>
                    <a:pt x="20815" y="57542"/>
                    <a:pt x="20748" y="57342"/>
                  </a:cubicBezTo>
                  <a:cubicBezTo>
                    <a:pt x="20715" y="57209"/>
                    <a:pt x="20648" y="57075"/>
                    <a:pt x="20581" y="56942"/>
                  </a:cubicBezTo>
                  <a:cubicBezTo>
                    <a:pt x="20548" y="56842"/>
                    <a:pt x="20481" y="56708"/>
                    <a:pt x="20448" y="56575"/>
                  </a:cubicBezTo>
                  <a:cubicBezTo>
                    <a:pt x="19981" y="55241"/>
                    <a:pt x="19547" y="53873"/>
                    <a:pt x="19114" y="52505"/>
                  </a:cubicBezTo>
                  <a:cubicBezTo>
                    <a:pt x="19080" y="52372"/>
                    <a:pt x="19014" y="52172"/>
                    <a:pt x="19014" y="52105"/>
                  </a:cubicBezTo>
                  <a:cubicBezTo>
                    <a:pt x="19047" y="52105"/>
                    <a:pt x="19114" y="52072"/>
                    <a:pt x="19247" y="52072"/>
                  </a:cubicBezTo>
                  <a:lnTo>
                    <a:pt x="19447" y="52072"/>
                  </a:lnTo>
                  <a:cubicBezTo>
                    <a:pt x="20648" y="52105"/>
                    <a:pt x="21849" y="52138"/>
                    <a:pt x="22983" y="52205"/>
                  </a:cubicBezTo>
                  <a:cubicBezTo>
                    <a:pt x="24284" y="52305"/>
                    <a:pt x="25819" y="52372"/>
                    <a:pt x="27320" y="52372"/>
                  </a:cubicBezTo>
                  <a:cubicBezTo>
                    <a:pt x="28554" y="52372"/>
                    <a:pt x="29688" y="52305"/>
                    <a:pt x="30755" y="52205"/>
                  </a:cubicBezTo>
                  <a:cubicBezTo>
                    <a:pt x="32290" y="52038"/>
                    <a:pt x="33891" y="51805"/>
                    <a:pt x="35425" y="51238"/>
                  </a:cubicBezTo>
                  <a:cubicBezTo>
                    <a:pt x="39762" y="49603"/>
                    <a:pt x="42631" y="46434"/>
                    <a:pt x="43898" y="41798"/>
                  </a:cubicBezTo>
                  <a:cubicBezTo>
                    <a:pt x="44132" y="40997"/>
                    <a:pt x="44232" y="40163"/>
                    <a:pt x="44332" y="39362"/>
                  </a:cubicBezTo>
                  <a:lnTo>
                    <a:pt x="44365" y="38962"/>
                  </a:lnTo>
                  <a:cubicBezTo>
                    <a:pt x="44499" y="37861"/>
                    <a:pt x="44999" y="36961"/>
                    <a:pt x="45966" y="36160"/>
                  </a:cubicBezTo>
                  <a:cubicBezTo>
                    <a:pt x="46066" y="36060"/>
                    <a:pt x="46166" y="36027"/>
                    <a:pt x="46300" y="36027"/>
                  </a:cubicBezTo>
                  <a:lnTo>
                    <a:pt x="46433" y="36027"/>
                  </a:lnTo>
                  <a:cubicBezTo>
                    <a:pt x="47100" y="36127"/>
                    <a:pt x="47768" y="36327"/>
                    <a:pt x="48501" y="36661"/>
                  </a:cubicBezTo>
                  <a:cubicBezTo>
                    <a:pt x="49836" y="37294"/>
                    <a:pt x="51070" y="38228"/>
                    <a:pt x="52471" y="39629"/>
                  </a:cubicBezTo>
                  <a:cubicBezTo>
                    <a:pt x="53271" y="40430"/>
                    <a:pt x="53939" y="41030"/>
                    <a:pt x="54639" y="41564"/>
                  </a:cubicBezTo>
                  <a:cubicBezTo>
                    <a:pt x="57608" y="43832"/>
                    <a:pt x="61144" y="45267"/>
                    <a:pt x="65547" y="45967"/>
                  </a:cubicBezTo>
                  <a:cubicBezTo>
                    <a:pt x="66781" y="46167"/>
                    <a:pt x="68082" y="46301"/>
                    <a:pt x="69817" y="46368"/>
                  </a:cubicBezTo>
                  <a:lnTo>
                    <a:pt x="70083" y="46368"/>
                  </a:lnTo>
                  <a:cubicBezTo>
                    <a:pt x="70083" y="46568"/>
                    <a:pt x="70050" y="46734"/>
                    <a:pt x="70017" y="46935"/>
                  </a:cubicBezTo>
                  <a:cubicBezTo>
                    <a:pt x="69950" y="47268"/>
                    <a:pt x="69883" y="47635"/>
                    <a:pt x="69883" y="47969"/>
                  </a:cubicBezTo>
                  <a:cubicBezTo>
                    <a:pt x="69850" y="48536"/>
                    <a:pt x="70017" y="49003"/>
                    <a:pt x="70384" y="49403"/>
                  </a:cubicBezTo>
                  <a:cubicBezTo>
                    <a:pt x="70884" y="49970"/>
                    <a:pt x="71484" y="50404"/>
                    <a:pt x="72152" y="50704"/>
                  </a:cubicBezTo>
                  <a:cubicBezTo>
                    <a:pt x="73019" y="51071"/>
                    <a:pt x="73920" y="51271"/>
                    <a:pt x="74820" y="51471"/>
                  </a:cubicBezTo>
                  <a:cubicBezTo>
                    <a:pt x="76455" y="51805"/>
                    <a:pt x="78156" y="52038"/>
                    <a:pt x="79790" y="52272"/>
                  </a:cubicBezTo>
                  <a:lnTo>
                    <a:pt x="80758" y="52439"/>
                  </a:lnTo>
                  <a:cubicBezTo>
                    <a:pt x="82092" y="52605"/>
                    <a:pt x="83093" y="53072"/>
                    <a:pt x="83993" y="53840"/>
                  </a:cubicBezTo>
                  <a:cubicBezTo>
                    <a:pt x="84394" y="54206"/>
                    <a:pt x="84827" y="54573"/>
                    <a:pt x="85261" y="54974"/>
                  </a:cubicBezTo>
                  <a:cubicBezTo>
                    <a:pt x="87029" y="56541"/>
                    <a:pt x="88864" y="58176"/>
                    <a:pt x="90865" y="59610"/>
                  </a:cubicBezTo>
                  <a:cubicBezTo>
                    <a:pt x="90998" y="59677"/>
                    <a:pt x="91032" y="59777"/>
                    <a:pt x="90998" y="59944"/>
                  </a:cubicBezTo>
                  <a:cubicBezTo>
                    <a:pt x="90965" y="60244"/>
                    <a:pt x="90965" y="60578"/>
                    <a:pt x="91032" y="60911"/>
                  </a:cubicBezTo>
                  <a:cubicBezTo>
                    <a:pt x="91165" y="61879"/>
                    <a:pt x="91699" y="62412"/>
                    <a:pt x="92666" y="62612"/>
                  </a:cubicBezTo>
                  <a:cubicBezTo>
                    <a:pt x="92900" y="62679"/>
                    <a:pt x="93133" y="62713"/>
                    <a:pt x="93367" y="62713"/>
                  </a:cubicBezTo>
                  <a:cubicBezTo>
                    <a:pt x="94134" y="62713"/>
                    <a:pt x="94868" y="62479"/>
                    <a:pt x="95468" y="62246"/>
                  </a:cubicBezTo>
                  <a:cubicBezTo>
                    <a:pt x="96069" y="62045"/>
                    <a:pt x="96302" y="61678"/>
                    <a:pt x="96269" y="61011"/>
                  </a:cubicBezTo>
                  <a:cubicBezTo>
                    <a:pt x="96235" y="60811"/>
                    <a:pt x="96202" y="60644"/>
                    <a:pt x="96135" y="60411"/>
                  </a:cubicBezTo>
                  <a:cubicBezTo>
                    <a:pt x="95935" y="59677"/>
                    <a:pt x="95635" y="58943"/>
                    <a:pt x="95201" y="58276"/>
                  </a:cubicBezTo>
                  <a:cubicBezTo>
                    <a:pt x="94501" y="57209"/>
                    <a:pt x="93834" y="56308"/>
                    <a:pt x="93100" y="55507"/>
                  </a:cubicBezTo>
                  <a:cubicBezTo>
                    <a:pt x="91098" y="53306"/>
                    <a:pt x="88830" y="51404"/>
                    <a:pt x="87096" y="50003"/>
                  </a:cubicBezTo>
                  <a:cubicBezTo>
                    <a:pt x="85027" y="48302"/>
                    <a:pt x="83126" y="47268"/>
                    <a:pt x="81058" y="46734"/>
                  </a:cubicBezTo>
                  <a:lnTo>
                    <a:pt x="80991" y="46734"/>
                  </a:lnTo>
                  <a:cubicBezTo>
                    <a:pt x="80991" y="46701"/>
                    <a:pt x="81025" y="46668"/>
                    <a:pt x="81058" y="46634"/>
                  </a:cubicBezTo>
                  <a:cubicBezTo>
                    <a:pt x="81792" y="45634"/>
                    <a:pt x="82592" y="44633"/>
                    <a:pt x="83360" y="43632"/>
                  </a:cubicBezTo>
                  <a:cubicBezTo>
                    <a:pt x="83493" y="43432"/>
                    <a:pt x="83560" y="43365"/>
                    <a:pt x="83593" y="43365"/>
                  </a:cubicBezTo>
                  <a:cubicBezTo>
                    <a:pt x="83660" y="43365"/>
                    <a:pt x="83760" y="43399"/>
                    <a:pt x="83960" y="43465"/>
                  </a:cubicBezTo>
                  <a:cubicBezTo>
                    <a:pt x="85261" y="43899"/>
                    <a:pt x="86595" y="44433"/>
                    <a:pt x="87863" y="44967"/>
                  </a:cubicBezTo>
                  <a:cubicBezTo>
                    <a:pt x="88563" y="45267"/>
                    <a:pt x="89230" y="45534"/>
                    <a:pt x="89931" y="45800"/>
                  </a:cubicBezTo>
                  <a:cubicBezTo>
                    <a:pt x="92032" y="46634"/>
                    <a:pt x="93634" y="47468"/>
                    <a:pt x="95035" y="48502"/>
                  </a:cubicBezTo>
                  <a:lnTo>
                    <a:pt x="95335" y="48703"/>
                  </a:lnTo>
                  <a:cubicBezTo>
                    <a:pt x="96069" y="49270"/>
                    <a:pt x="96869" y="49837"/>
                    <a:pt x="97670" y="50370"/>
                  </a:cubicBezTo>
                  <a:cubicBezTo>
                    <a:pt x="97970" y="50604"/>
                    <a:pt x="98170" y="50837"/>
                    <a:pt x="98270" y="51138"/>
                  </a:cubicBezTo>
                  <a:cubicBezTo>
                    <a:pt x="98404" y="51638"/>
                    <a:pt x="98737" y="52038"/>
                    <a:pt x="99238" y="52338"/>
                  </a:cubicBezTo>
                  <a:cubicBezTo>
                    <a:pt x="99504" y="52472"/>
                    <a:pt x="99738" y="52539"/>
                    <a:pt x="99971" y="52539"/>
                  </a:cubicBezTo>
                  <a:cubicBezTo>
                    <a:pt x="100238" y="52539"/>
                    <a:pt x="100505" y="52439"/>
                    <a:pt x="100805" y="52172"/>
                  </a:cubicBezTo>
                  <a:cubicBezTo>
                    <a:pt x="101139" y="51871"/>
                    <a:pt x="101439" y="51505"/>
                    <a:pt x="101673" y="51038"/>
                  </a:cubicBezTo>
                  <a:cubicBezTo>
                    <a:pt x="101906" y="50571"/>
                    <a:pt x="101839" y="50137"/>
                    <a:pt x="101539" y="49703"/>
                  </a:cubicBezTo>
                  <a:cubicBezTo>
                    <a:pt x="101406" y="49503"/>
                    <a:pt x="101239" y="49303"/>
                    <a:pt x="101039" y="49103"/>
                  </a:cubicBezTo>
                  <a:cubicBezTo>
                    <a:pt x="99671" y="47668"/>
                    <a:pt x="98103" y="46267"/>
                    <a:pt x="96235" y="44833"/>
                  </a:cubicBezTo>
                  <a:cubicBezTo>
                    <a:pt x="94201" y="43232"/>
                    <a:pt x="91932" y="41998"/>
                    <a:pt x="89497" y="41230"/>
                  </a:cubicBezTo>
                  <a:cubicBezTo>
                    <a:pt x="87863" y="40697"/>
                    <a:pt x="86595" y="40296"/>
                    <a:pt x="85394" y="39996"/>
                  </a:cubicBezTo>
                  <a:cubicBezTo>
                    <a:pt x="85361" y="39996"/>
                    <a:pt x="85294" y="39963"/>
                    <a:pt x="85228" y="39963"/>
                  </a:cubicBezTo>
                  <a:cubicBezTo>
                    <a:pt x="85228" y="39930"/>
                    <a:pt x="85261" y="39930"/>
                    <a:pt x="85261" y="39896"/>
                  </a:cubicBezTo>
                  <a:cubicBezTo>
                    <a:pt x="85795" y="38729"/>
                    <a:pt x="86395" y="37494"/>
                    <a:pt x="87029" y="36294"/>
                  </a:cubicBezTo>
                  <a:cubicBezTo>
                    <a:pt x="87296" y="35827"/>
                    <a:pt x="87596" y="35593"/>
                    <a:pt x="88063" y="35593"/>
                  </a:cubicBezTo>
                  <a:cubicBezTo>
                    <a:pt x="88163" y="35593"/>
                    <a:pt x="88296" y="35626"/>
                    <a:pt x="88430" y="35626"/>
                  </a:cubicBezTo>
                  <a:cubicBezTo>
                    <a:pt x="88630" y="35693"/>
                    <a:pt x="88864" y="35760"/>
                    <a:pt x="89130" y="35827"/>
                  </a:cubicBezTo>
                  <a:cubicBezTo>
                    <a:pt x="89831" y="36060"/>
                    <a:pt x="90531" y="36394"/>
                    <a:pt x="91332" y="36827"/>
                  </a:cubicBezTo>
                  <a:cubicBezTo>
                    <a:pt x="91832" y="37061"/>
                    <a:pt x="92333" y="37328"/>
                    <a:pt x="92833" y="37595"/>
                  </a:cubicBezTo>
                  <a:cubicBezTo>
                    <a:pt x="93767" y="38095"/>
                    <a:pt x="94768" y="38629"/>
                    <a:pt x="95768" y="39129"/>
                  </a:cubicBezTo>
                  <a:cubicBezTo>
                    <a:pt x="97036" y="39763"/>
                    <a:pt x="98237" y="40130"/>
                    <a:pt x="99438" y="40296"/>
                  </a:cubicBezTo>
                  <a:lnTo>
                    <a:pt x="99705" y="40296"/>
                  </a:lnTo>
                  <a:cubicBezTo>
                    <a:pt x="100105" y="40296"/>
                    <a:pt x="100472" y="40163"/>
                    <a:pt x="100772" y="39896"/>
                  </a:cubicBezTo>
                  <a:cubicBezTo>
                    <a:pt x="101072" y="39829"/>
                    <a:pt x="101272" y="39529"/>
                    <a:pt x="101506" y="39029"/>
                  </a:cubicBezTo>
                  <a:cubicBezTo>
                    <a:pt x="101539" y="38929"/>
                    <a:pt x="101573" y="38862"/>
                    <a:pt x="101573" y="38762"/>
                  </a:cubicBezTo>
                  <a:cubicBezTo>
                    <a:pt x="101773" y="38395"/>
                    <a:pt x="101873" y="38062"/>
                    <a:pt x="101940" y="37695"/>
                  </a:cubicBezTo>
                  <a:cubicBezTo>
                    <a:pt x="102106" y="37461"/>
                    <a:pt x="102206" y="37161"/>
                    <a:pt x="102240" y="36827"/>
                  </a:cubicBezTo>
                  <a:cubicBezTo>
                    <a:pt x="102240" y="36460"/>
                    <a:pt x="102006" y="36294"/>
                    <a:pt x="101806" y="36194"/>
                  </a:cubicBezTo>
                  <a:cubicBezTo>
                    <a:pt x="101739" y="35960"/>
                    <a:pt x="101639" y="35727"/>
                    <a:pt x="101506" y="35526"/>
                  </a:cubicBezTo>
                  <a:cubicBezTo>
                    <a:pt x="101406" y="35360"/>
                    <a:pt x="101306" y="35193"/>
                    <a:pt x="101206" y="34993"/>
                  </a:cubicBezTo>
                  <a:lnTo>
                    <a:pt x="100905" y="34459"/>
                  </a:lnTo>
                  <a:cubicBezTo>
                    <a:pt x="100805" y="34259"/>
                    <a:pt x="100672" y="34025"/>
                    <a:pt x="100539" y="33792"/>
                  </a:cubicBezTo>
                  <a:cubicBezTo>
                    <a:pt x="100272" y="33392"/>
                    <a:pt x="100205" y="32958"/>
                    <a:pt x="100338" y="32458"/>
                  </a:cubicBezTo>
                  <a:cubicBezTo>
                    <a:pt x="100372" y="32224"/>
                    <a:pt x="100438" y="32024"/>
                    <a:pt x="100472" y="31790"/>
                  </a:cubicBezTo>
                  <a:lnTo>
                    <a:pt x="100572" y="31390"/>
                  </a:lnTo>
                  <a:cubicBezTo>
                    <a:pt x="100605" y="31223"/>
                    <a:pt x="100639" y="31057"/>
                    <a:pt x="100672" y="30890"/>
                  </a:cubicBezTo>
                  <a:cubicBezTo>
                    <a:pt x="100739" y="30556"/>
                    <a:pt x="100839" y="30189"/>
                    <a:pt x="100905" y="29856"/>
                  </a:cubicBezTo>
                  <a:cubicBezTo>
                    <a:pt x="101006" y="29155"/>
                    <a:pt x="100939" y="28521"/>
                    <a:pt x="100639" y="27988"/>
                  </a:cubicBezTo>
                  <a:cubicBezTo>
                    <a:pt x="100372" y="27521"/>
                    <a:pt x="99938" y="27254"/>
                    <a:pt x="99504" y="27254"/>
                  </a:cubicBezTo>
                  <a:cubicBezTo>
                    <a:pt x="99104" y="27254"/>
                    <a:pt x="98704" y="27454"/>
                    <a:pt x="98437" y="27854"/>
                  </a:cubicBezTo>
                  <a:cubicBezTo>
                    <a:pt x="98337" y="27988"/>
                    <a:pt x="98237" y="28154"/>
                    <a:pt x="98170" y="28288"/>
                  </a:cubicBezTo>
                  <a:lnTo>
                    <a:pt x="98070" y="28421"/>
                  </a:lnTo>
                  <a:cubicBezTo>
                    <a:pt x="98070" y="28455"/>
                    <a:pt x="98037" y="28521"/>
                    <a:pt x="98003" y="28555"/>
                  </a:cubicBezTo>
                  <a:cubicBezTo>
                    <a:pt x="97970" y="28521"/>
                    <a:pt x="97903" y="28488"/>
                    <a:pt x="97870" y="28488"/>
                  </a:cubicBezTo>
                  <a:cubicBezTo>
                    <a:pt x="97603" y="28321"/>
                    <a:pt x="97336" y="28188"/>
                    <a:pt x="97069" y="28021"/>
                  </a:cubicBezTo>
                  <a:cubicBezTo>
                    <a:pt x="96602" y="27754"/>
                    <a:pt x="96135" y="27487"/>
                    <a:pt x="95668" y="27254"/>
                  </a:cubicBezTo>
                  <a:cubicBezTo>
                    <a:pt x="95368" y="27087"/>
                    <a:pt x="95301" y="26954"/>
                    <a:pt x="95301" y="26620"/>
                  </a:cubicBezTo>
                  <a:cubicBezTo>
                    <a:pt x="95301" y="25619"/>
                    <a:pt x="94901" y="24785"/>
                    <a:pt x="94101" y="24118"/>
                  </a:cubicBezTo>
                  <a:cubicBezTo>
                    <a:pt x="93667" y="23718"/>
                    <a:pt x="93133" y="23518"/>
                    <a:pt x="92600" y="23518"/>
                  </a:cubicBezTo>
                  <a:cubicBezTo>
                    <a:pt x="92133" y="23518"/>
                    <a:pt x="91632" y="23685"/>
                    <a:pt x="91232" y="23951"/>
                  </a:cubicBezTo>
                  <a:cubicBezTo>
                    <a:pt x="90798" y="24252"/>
                    <a:pt x="90465" y="24585"/>
                    <a:pt x="90198" y="24952"/>
                  </a:cubicBezTo>
                  <a:cubicBezTo>
                    <a:pt x="90131" y="25052"/>
                    <a:pt x="90098" y="25052"/>
                    <a:pt x="90064" y="25052"/>
                  </a:cubicBezTo>
                  <a:cubicBezTo>
                    <a:pt x="90064" y="25052"/>
                    <a:pt x="90031" y="25052"/>
                    <a:pt x="89964" y="25019"/>
                  </a:cubicBezTo>
                  <a:cubicBezTo>
                    <a:pt x="88930" y="24619"/>
                    <a:pt x="87863" y="24385"/>
                    <a:pt x="86829" y="24185"/>
                  </a:cubicBezTo>
                  <a:cubicBezTo>
                    <a:pt x="85094" y="23818"/>
                    <a:pt x="83660" y="23651"/>
                    <a:pt x="82292" y="23651"/>
                  </a:cubicBezTo>
                  <a:lnTo>
                    <a:pt x="81992" y="23651"/>
                  </a:lnTo>
                  <a:cubicBezTo>
                    <a:pt x="79257" y="23718"/>
                    <a:pt x="76488" y="24085"/>
                    <a:pt x="73453" y="24819"/>
                  </a:cubicBezTo>
                  <a:cubicBezTo>
                    <a:pt x="71084" y="25386"/>
                    <a:pt x="68649" y="26186"/>
                    <a:pt x="66014" y="27220"/>
                  </a:cubicBezTo>
                  <a:cubicBezTo>
                    <a:pt x="65047" y="27587"/>
                    <a:pt x="64246" y="27754"/>
                    <a:pt x="63445" y="27754"/>
                  </a:cubicBezTo>
                  <a:cubicBezTo>
                    <a:pt x="63245" y="27754"/>
                    <a:pt x="63012" y="27754"/>
                    <a:pt x="62812" y="27721"/>
                  </a:cubicBezTo>
                  <a:cubicBezTo>
                    <a:pt x="60844" y="27454"/>
                    <a:pt x="59109" y="27154"/>
                    <a:pt x="57575" y="26753"/>
                  </a:cubicBezTo>
                  <a:cubicBezTo>
                    <a:pt x="55573" y="26253"/>
                    <a:pt x="53605" y="25753"/>
                    <a:pt x="51604" y="25252"/>
                  </a:cubicBezTo>
                  <a:cubicBezTo>
                    <a:pt x="49035" y="24619"/>
                    <a:pt x="46433" y="23951"/>
                    <a:pt x="43865" y="23318"/>
                  </a:cubicBezTo>
                  <a:cubicBezTo>
                    <a:pt x="41163" y="22617"/>
                    <a:pt x="38494" y="22250"/>
                    <a:pt x="35926" y="22184"/>
                  </a:cubicBezTo>
                  <a:lnTo>
                    <a:pt x="35525" y="22184"/>
                  </a:lnTo>
                  <a:cubicBezTo>
                    <a:pt x="33224" y="22184"/>
                    <a:pt x="31222" y="22684"/>
                    <a:pt x="29488" y="23685"/>
                  </a:cubicBezTo>
                  <a:cubicBezTo>
                    <a:pt x="28387" y="24285"/>
                    <a:pt x="27453" y="25086"/>
                    <a:pt x="26786" y="25986"/>
                  </a:cubicBezTo>
                  <a:cubicBezTo>
                    <a:pt x="26719" y="25953"/>
                    <a:pt x="26652" y="25953"/>
                    <a:pt x="26586" y="25953"/>
                  </a:cubicBezTo>
                  <a:cubicBezTo>
                    <a:pt x="26352" y="25920"/>
                    <a:pt x="26085" y="25853"/>
                    <a:pt x="25852" y="25819"/>
                  </a:cubicBezTo>
                  <a:cubicBezTo>
                    <a:pt x="23584" y="25286"/>
                    <a:pt x="21349" y="24585"/>
                    <a:pt x="19281" y="23951"/>
                  </a:cubicBezTo>
                  <a:cubicBezTo>
                    <a:pt x="16378" y="23017"/>
                    <a:pt x="14043" y="21683"/>
                    <a:pt x="12209" y="19882"/>
                  </a:cubicBezTo>
                  <a:cubicBezTo>
                    <a:pt x="9874" y="17647"/>
                    <a:pt x="8139" y="15078"/>
                    <a:pt x="6972" y="12310"/>
                  </a:cubicBezTo>
                  <a:cubicBezTo>
                    <a:pt x="6471" y="11009"/>
                    <a:pt x="6004" y="9708"/>
                    <a:pt x="5537" y="8440"/>
                  </a:cubicBezTo>
                  <a:lnTo>
                    <a:pt x="5204" y="7473"/>
                  </a:lnTo>
                  <a:cubicBezTo>
                    <a:pt x="5004" y="6873"/>
                    <a:pt x="4804" y="6305"/>
                    <a:pt x="4603" y="5705"/>
                  </a:cubicBezTo>
                  <a:cubicBezTo>
                    <a:pt x="4236" y="4604"/>
                    <a:pt x="3870" y="3503"/>
                    <a:pt x="3403" y="2436"/>
                  </a:cubicBezTo>
                  <a:cubicBezTo>
                    <a:pt x="3136" y="1769"/>
                    <a:pt x="2869" y="1269"/>
                    <a:pt x="2535" y="835"/>
                  </a:cubicBezTo>
                  <a:cubicBezTo>
                    <a:pt x="2335" y="568"/>
                    <a:pt x="2102" y="335"/>
                    <a:pt x="1768" y="168"/>
                  </a:cubicBezTo>
                  <a:cubicBezTo>
                    <a:pt x="1568" y="34"/>
                    <a:pt x="1368" y="1"/>
                    <a:pt x="1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7"/>
            <p:cNvSpPr/>
            <p:nvPr/>
          </p:nvSpPr>
          <p:spPr>
            <a:xfrm>
              <a:off x="4773875" y="3673175"/>
              <a:ext cx="2566875" cy="1578650"/>
            </a:xfrm>
            <a:custGeom>
              <a:avLst/>
              <a:gdLst/>
              <a:ahLst/>
              <a:cxnLst/>
              <a:rect l="l" t="t" r="r" b="b"/>
              <a:pathLst>
                <a:path w="102675" h="63146" extrusionOk="0">
                  <a:moveTo>
                    <a:pt x="1402" y="434"/>
                  </a:moveTo>
                  <a:cubicBezTo>
                    <a:pt x="1535" y="434"/>
                    <a:pt x="1702" y="467"/>
                    <a:pt x="1869" y="568"/>
                  </a:cubicBezTo>
                  <a:cubicBezTo>
                    <a:pt x="2169" y="734"/>
                    <a:pt x="2369" y="934"/>
                    <a:pt x="2569" y="1201"/>
                  </a:cubicBezTo>
                  <a:cubicBezTo>
                    <a:pt x="2936" y="1668"/>
                    <a:pt x="3203" y="2202"/>
                    <a:pt x="3437" y="2736"/>
                  </a:cubicBezTo>
                  <a:cubicBezTo>
                    <a:pt x="4104" y="4370"/>
                    <a:pt x="4604" y="6105"/>
                    <a:pt x="5205" y="7773"/>
                  </a:cubicBezTo>
                  <a:cubicBezTo>
                    <a:pt x="5772" y="9407"/>
                    <a:pt x="6339" y="11008"/>
                    <a:pt x="7006" y="12610"/>
                  </a:cubicBezTo>
                  <a:cubicBezTo>
                    <a:pt x="8207" y="15545"/>
                    <a:pt x="10008" y="18080"/>
                    <a:pt x="12243" y="20282"/>
                  </a:cubicBezTo>
                  <a:cubicBezTo>
                    <a:pt x="14278" y="22216"/>
                    <a:pt x="16746" y="23517"/>
                    <a:pt x="19415" y="24385"/>
                  </a:cubicBezTo>
                  <a:cubicBezTo>
                    <a:pt x="21583" y="25052"/>
                    <a:pt x="23785" y="25719"/>
                    <a:pt x="26020" y="26253"/>
                  </a:cubicBezTo>
                  <a:cubicBezTo>
                    <a:pt x="26353" y="26319"/>
                    <a:pt x="26720" y="26386"/>
                    <a:pt x="27087" y="26419"/>
                  </a:cubicBezTo>
                  <a:cubicBezTo>
                    <a:pt x="27754" y="25519"/>
                    <a:pt x="28655" y="24718"/>
                    <a:pt x="29789" y="24084"/>
                  </a:cubicBezTo>
                  <a:cubicBezTo>
                    <a:pt x="31624" y="23050"/>
                    <a:pt x="33625" y="22617"/>
                    <a:pt x="35726" y="22617"/>
                  </a:cubicBezTo>
                  <a:cubicBezTo>
                    <a:pt x="35860" y="22617"/>
                    <a:pt x="35993" y="22617"/>
                    <a:pt x="36127" y="22650"/>
                  </a:cubicBezTo>
                  <a:cubicBezTo>
                    <a:pt x="38795" y="22717"/>
                    <a:pt x="41431" y="23084"/>
                    <a:pt x="43999" y="23751"/>
                  </a:cubicBezTo>
                  <a:cubicBezTo>
                    <a:pt x="48569" y="24885"/>
                    <a:pt x="53139" y="26052"/>
                    <a:pt x="57709" y="27187"/>
                  </a:cubicBezTo>
                  <a:cubicBezTo>
                    <a:pt x="59443" y="27620"/>
                    <a:pt x="61211" y="27920"/>
                    <a:pt x="62979" y="28154"/>
                  </a:cubicBezTo>
                  <a:cubicBezTo>
                    <a:pt x="63213" y="28187"/>
                    <a:pt x="63446" y="28187"/>
                    <a:pt x="63680" y="28187"/>
                  </a:cubicBezTo>
                  <a:cubicBezTo>
                    <a:pt x="64580" y="28187"/>
                    <a:pt x="65448" y="27987"/>
                    <a:pt x="66282" y="27654"/>
                  </a:cubicBezTo>
                  <a:cubicBezTo>
                    <a:pt x="68717" y="26686"/>
                    <a:pt x="71185" y="25852"/>
                    <a:pt x="73720" y="25252"/>
                  </a:cubicBezTo>
                  <a:cubicBezTo>
                    <a:pt x="76489" y="24585"/>
                    <a:pt x="79324" y="24151"/>
                    <a:pt x="82193" y="24084"/>
                  </a:cubicBezTo>
                  <a:lnTo>
                    <a:pt x="82493" y="24084"/>
                  </a:lnTo>
                  <a:cubicBezTo>
                    <a:pt x="83994" y="24084"/>
                    <a:pt x="85495" y="24318"/>
                    <a:pt x="86996" y="24618"/>
                  </a:cubicBezTo>
                  <a:cubicBezTo>
                    <a:pt x="88030" y="24818"/>
                    <a:pt x="89098" y="25052"/>
                    <a:pt x="90099" y="25452"/>
                  </a:cubicBezTo>
                  <a:cubicBezTo>
                    <a:pt x="90165" y="25485"/>
                    <a:pt x="90232" y="25485"/>
                    <a:pt x="90299" y="25485"/>
                  </a:cubicBezTo>
                  <a:cubicBezTo>
                    <a:pt x="90399" y="25485"/>
                    <a:pt x="90499" y="25419"/>
                    <a:pt x="90566" y="25285"/>
                  </a:cubicBezTo>
                  <a:cubicBezTo>
                    <a:pt x="90832" y="24918"/>
                    <a:pt x="91166" y="24618"/>
                    <a:pt x="91533" y="24351"/>
                  </a:cubicBezTo>
                  <a:cubicBezTo>
                    <a:pt x="91933" y="24084"/>
                    <a:pt x="92367" y="23951"/>
                    <a:pt x="92801" y="23951"/>
                  </a:cubicBezTo>
                  <a:cubicBezTo>
                    <a:pt x="93268" y="23951"/>
                    <a:pt x="93768" y="24151"/>
                    <a:pt x="94202" y="24485"/>
                  </a:cubicBezTo>
                  <a:cubicBezTo>
                    <a:pt x="94935" y="25118"/>
                    <a:pt x="95302" y="25919"/>
                    <a:pt x="95302" y="26853"/>
                  </a:cubicBezTo>
                  <a:cubicBezTo>
                    <a:pt x="95302" y="27287"/>
                    <a:pt x="95436" y="27487"/>
                    <a:pt x="95803" y="27654"/>
                  </a:cubicBezTo>
                  <a:cubicBezTo>
                    <a:pt x="96537" y="28054"/>
                    <a:pt x="97237" y="28488"/>
                    <a:pt x="97971" y="28888"/>
                  </a:cubicBezTo>
                  <a:cubicBezTo>
                    <a:pt x="98104" y="28955"/>
                    <a:pt x="98171" y="28988"/>
                    <a:pt x="98238" y="28988"/>
                  </a:cubicBezTo>
                  <a:cubicBezTo>
                    <a:pt x="98304" y="28988"/>
                    <a:pt x="98371" y="28921"/>
                    <a:pt x="98471" y="28754"/>
                  </a:cubicBezTo>
                  <a:cubicBezTo>
                    <a:pt x="98571" y="28554"/>
                    <a:pt x="98671" y="28387"/>
                    <a:pt x="98805" y="28221"/>
                  </a:cubicBezTo>
                  <a:cubicBezTo>
                    <a:pt x="99072" y="27854"/>
                    <a:pt x="99372" y="27687"/>
                    <a:pt x="99705" y="27687"/>
                  </a:cubicBezTo>
                  <a:cubicBezTo>
                    <a:pt x="100072" y="27687"/>
                    <a:pt x="100406" y="27920"/>
                    <a:pt x="100639" y="28321"/>
                  </a:cubicBezTo>
                  <a:cubicBezTo>
                    <a:pt x="100940" y="28854"/>
                    <a:pt x="101006" y="29455"/>
                    <a:pt x="100873" y="30055"/>
                  </a:cubicBezTo>
                  <a:cubicBezTo>
                    <a:pt x="100806" y="30556"/>
                    <a:pt x="100673" y="31056"/>
                    <a:pt x="100573" y="31590"/>
                  </a:cubicBezTo>
                  <a:cubicBezTo>
                    <a:pt x="100473" y="31923"/>
                    <a:pt x="100406" y="32290"/>
                    <a:pt x="100339" y="32657"/>
                  </a:cubicBezTo>
                  <a:cubicBezTo>
                    <a:pt x="100206" y="33191"/>
                    <a:pt x="100273" y="33691"/>
                    <a:pt x="100573" y="34158"/>
                  </a:cubicBezTo>
                  <a:cubicBezTo>
                    <a:pt x="100740" y="34425"/>
                    <a:pt x="100906" y="34725"/>
                    <a:pt x="101040" y="34992"/>
                  </a:cubicBezTo>
                  <a:cubicBezTo>
                    <a:pt x="101207" y="35292"/>
                    <a:pt x="101373" y="35593"/>
                    <a:pt x="101540" y="35859"/>
                  </a:cubicBezTo>
                  <a:cubicBezTo>
                    <a:pt x="101674" y="36093"/>
                    <a:pt x="101774" y="36326"/>
                    <a:pt x="101840" y="36560"/>
                  </a:cubicBezTo>
                  <a:cubicBezTo>
                    <a:pt x="102040" y="36660"/>
                    <a:pt x="102241" y="36760"/>
                    <a:pt x="102241" y="37060"/>
                  </a:cubicBezTo>
                  <a:cubicBezTo>
                    <a:pt x="102207" y="37361"/>
                    <a:pt x="102141" y="37627"/>
                    <a:pt x="101940" y="37828"/>
                  </a:cubicBezTo>
                  <a:cubicBezTo>
                    <a:pt x="101907" y="38228"/>
                    <a:pt x="101740" y="38595"/>
                    <a:pt x="101573" y="38962"/>
                  </a:cubicBezTo>
                  <a:cubicBezTo>
                    <a:pt x="101573" y="39028"/>
                    <a:pt x="101573" y="39095"/>
                    <a:pt x="101540" y="39162"/>
                  </a:cubicBezTo>
                  <a:cubicBezTo>
                    <a:pt x="101507" y="39162"/>
                    <a:pt x="101507" y="39195"/>
                    <a:pt x="101507" y="39195"/>
                  </a:cubicBezTo>
                  <a:cubicBezTo>
                    <a:pt x="101273" y="39696"/>
                    <a:pt x="101106" y="39929"/>
                    <a:pt x="100906" y="39929"/>
                  </a:cubicBezTo>
                  <a:cubicBezTo>
                    <a:pt x="100639" y="40196"/>
                    <a:pt x="100306" y="40329"/>
                    <a:pt x="99906" y="40329"/>
                  </a:cubicBezTo>
                  <a:lnTo>
                    <a:pt x="99672" y="40329"/>
                  </a:lnTo>
                  <a:cubicBezTo>
                    <a:pt x="98405" y="40163"/>
                    <a:pt x="97204" y="39729"/>
                    <a:pt x="96070" y="39162"/>
                  </a:cubicBezTo>
                  <a:cubicBezTo>
                    <a:pt x="94568" y="38428"/>
                    <a:pt x="93134" y="37627"/>
                    <a:pt x="91633" y="36860"/>
                  </a:cubicBezTo>
                  <a:cubicBezTo>
                    <a:pt x="90933" y="36493"/>
                    <a:pt x="90165" y="36126"/>
                    <a:pt x="89398" y="35859"/>
                  </a:cubicBezTo>
                  <a:cubicBezTo>
                    <a:pt x="89165" y="35793"/>
                    <a:pt x="88898" y="35726"/>
                    <a:pt x="88664" y="35659"/>
                  </a:cubicBezTo>
                  <a:cubicBezTo>
                    <a:pt x="88531" y="35626"/>
                    <a:pt x="88397" y="35626"/>
                    <a:pt x="88264" y="35626"/>
                  </a:cubicBezTo>
                  <a:cubicBezTo>
                    <a:pt x="87764" y="35626"/>
                    <a:pt x="87330" y="35859"/>
                    <a:pt x="87063" y="36393"/>
                  </a:cubicBezTo>
                  <a:cubicBezTo>
                    <a:pt x="86396" y="37594"/>
                    <a:pt x="85829" y="38828"/>
                    <a:pt x="85262" y="40062"/>
                  </a:cubicBezTo>
                  <a:cubicBezTo>
                    <a:pt x="85162" y="40296"/>
                    <a:pt x="85162" y="40329"/>
                    <a:pt x="85562" y="40429"/>
                  </a:cubicBezTo>
                  <a:cubicBezTo>
                    <a:pt x="86930" y="40796"/>
                    <a:pt x="88297" y="41197"/>
                    <a:pt x="89632" y="41630"/>
                  </a:cubicBezTo>
                  <a:cubicBezTo>
                    <a:pt x="92067" y="42431"/>
                    <a:pt x="94302" y="43632"/>
                    <a:pt x="96303" y="45200"/>
                  </a:cubicBezTo>
                  <a:cubicBezTo>
                    <a:pt x="97971" y="46534"/>
                    <a:pt x="99605" y="47935"/>
                    <a:pt x="101073" y="49469"/>
                  </a:cubicBezTo>
                  <a:cubicBezTo>
                    <a:pt x="101273" y="49636"/>
                    <a:pt x="101440" y="49836"/>
                    <a:pt x="101573" y="50070"/>
                  </a:cubicBezTo>
                  <a:cubicBezTo>
                    <a:pt x="101840" y="50403"/>
                    <a:pt x="101874" y="50804"/>
                    <a:pt x="101674" y="51170"/>
                  </a:cubicBezTo>
                  <a:cubicBezTo>
                    <a:pt x="101473" y="51571"/>
                    <a:pt x="101207" y="51971"/>
                    <a:pt x="100873" y="52271"/>
                  </a:cubicBezTo>
                  <a:cubicBezTo>
                    <a:pt x="100606" y="52471"/>
                    <a:pt x="100406" y="52571"/>
                    <a:pt x="100172" y="52571"/>
                  </a:cubicBezTo>
                  <a:cubicBezTo>
                    <a:pt x="99972" y="52571"/>
                    <a:pt x="99772" y="52505"/>
                    <a:pt x="99539" y="52371"/>
                  </a:cubicBezTo>
                  <a:cubicBezTo>
                    <a:pt x="99105" y="52138"/>
                    <a:pt x="98805" y="51771"/>
                    <a:pt x="98671" y="51304"/>
                  </a:cubicBezTo>
                  <a:cubicBezTo>
                    <a:pt x="98538" y="50937"/>
                    <a:pt x="98304" y="50670"/>
                    <a:pt x="97971" y="50437"/>
                  </a:cubicBezTo>
                  <a:cubicBezTo>
                    <a:pt x="97104" y="49836"/>
                    <a:pt x="96236" y="49202"/>
                    <a:pt x="95369" y="48569"/>
                  </a:cubicBezTo>
                  <a:cubicBezTo>
                    <a:pt x="93768" y="47401"/>
                    <a:pt x="92033" y="46567"/>
                    <a:pt x="90232" y="45867"/>
                  </a:cubicBezTo>
                  <a:cubicBezTo>
                    <a:pt x="88231" y="45066"/>
                    <a:pt x="86263" y="44165"/>
                    <a:pt x="84228" y="43498"/>
                  </a:cubicBezTo>
                  <a:cubicBezTo>
                    <a:pt x="84028" y="43432"/>
                    <a:pt x="83894" y="43398"/>
                    <a:pt x="83794" y="43398"/>
                  </a:cubicBezTo>
                  <a:cubicBezTo>
                    <a:pt x="83661" y="43398"/>
                    <a:pt x="83594" y="43465"/>
                    <a:pt x="83394" y="43732"/>
                  </a:cubicBezTo>
                  <a:cubicBezTo>
                    <a:pt x="82627" y="44733"/>
                    <a:pt x="81859" y="45733"/>
                    <a:pt x="81092" y="46734"/>
                  </a:cubicBezTo>
                  <a:cubicBezTo>
                    <a:pt x="80859" y="47034"/>
                    <a:pt x="80859" y="47101"/>
                    <a:pt x="81226" y="47168"/>
                  </a:cubicBezTo>
                  <a:cubicBezTo>
                    <a:pt x="83461" y="47768"/>
                    <a:pt x="85395" y="48936"/>
                    <a:pt x="87163" y="50403"/>
                  </a:cubicBezTo>
                  <a:cubicBezTo>
                    <a:pt x="89265" y="52104"/>
                    <a:pt x="91299" y="53872"/>
                    <a:pt x="93134" y="55874"/>
                  </a:cubicBezTo>
                  <a:cubicBezTo>
                    <a:pt x="93901" y="56741"/>
                    <a:pt x="94602" y="57642"/>
                    <a:pt x="95202" y="58609"/>
                  </a:cubicBezTo>
                  <a:cubicBezTo>
                    <a:pt x="95636" y="59276"/>
                    <a:pt x="95936" y="59943"/>
                    <a:pt x="96136" y="60711"/>
                  </a:cubicBezTo>
                  <a:cubicBezTo>
                    <a:pt x="96203" y="60877"/>
                    <a:pt x="96236" y="61078"/>
                    <a:pt x="96270" y="61244"/>
                  </a:cubicBezTo>
                  <a:cubicBezTo>
                    <a:pt x="96303" y="61811"/>
                    <a:pt x="96136" y="62112"/>
                    <a:pt x="95603" y="62278"/>
                  </a:cubicBezTo>
                  <a:cubicBezTo>
                    <a:pt x="94935" y="62512"/>
                    <a:pt x="94268" y="62712"/>
                    <a:pt x="93568" y="62712"/>
                  </a:cubicBezTo>
                  <a:cubicBezTo>
                    <a:pt x="93368" y="62712"/>
                    <a:pt x="93134" y="62712"/>
                    <a:pt x="92901" y="62645"/>
                  </a:cubicBezTo>
                  <a:cubicBezTo>
                    <a:pt x="92033" y="62479"/>
                    <a:pt x="91566" y="62012"/>
                    <a:pt x="91433" y="61111"/>
                  </a:cubicBezTo>
                  <a:cubicBezTo>
                    <a:pt x="91366" y="60811"/>
                    <a:pt x="91366" y="60510"/>
                    <a:pt x="91400" y="60210"/>
                  </a:cubicBezTo>
                  <a:cubicBezTo>
                    <a:pt x="91433" y="59977"/>
                    <a:pt x="91366" y="59810"/>
                    <a:pt x="91166" y="59677"/>
                  </a:cubicBezTo>
                  <a:cubicBezTo>
                    <a:pt x="88731" y="57942"/>
                    <a:pt x="86563" y="55874"/>
                    <a:pt x="84328" y="53906"/>
                  </a:cubicBezTo>
                  <a:cubicBezTo>
                    <a:pt x="83327" y="53072"/>
                    <a:pt x="82260" y="52638"/>
                    <a:pt x="80992" y="52438"/>
                  </a:cubicBezTo>
                  <a:cubicBezTo>
                    <a:pt x="79024" y="52171"/>
                    <a:pt x="77023" y="51904"/>
                    <a:pt x="75055" y="51471"/>
                  </a:cubicBezTo>
                  <a:cubicBezTo>
                    <a:pt x="74154" y="51304"/>
                    <a:pt x="73287" y="51137"/>
                    <a:pt x="72453" y="50737"/>
                  </a:cubicBezTo>
                  <a:cubicBezTo>
                    <a:pt x="71786" y="50470"/>
                    <a:pt x="71218" y="50036"/>
                    <a:pt x="70751" y="49503"/>
                  </a:cubicBezTo>
                  <a:cubicBezTo>
                    <a:pt x="70418" y="49136"/>
                    <a:pt x="70251" y="48702"/>
                    <a:pt x="70284" y="48235"/>
                  </a:cubicBezTo>
                  <a:cubicBezTo>
                    <a:pt x="70318" y="47635"/>
                    <a:pt x="70451" y="47068"/>
                    <a:pt x="70518" y="46467"/>
                  </a:cubicBezTo>
                  <a:cubicBezTo>
                    <a:pt x="70418" y="46400"/>
                    <a:pt x="70284" y="46367"/>
                    <a:pt x="70184" y="46367"/>
                  </a:cubicBezTo>
                  <a:cubicBezTo>
                    <a:pt x="70151" y="46367"/>
                    <a:pt x="70118" y="46400"/>
                    <a:pt x="70051" y="46400"/>
                  </a:cubicBezTo>
                  <a:cubicBezTo>
                    <a:pt x="70051" y="46400"/>
                    <a:pt x="70018" y="46400"/>
                    <a:pt x="70018" y="46367"/>
                  </a:cubicBezTo>
                  <a:cubicBezTo>
                    <a:pt x="68583" y="46334"/>
                    <a:pt x="67182" y="46234"/>
                    <a:pt x="65781" y="46000"/>
                  </a:cubicBezTo>
                  <a:cubicBezTo>
                    <a:pt x="61845" y="45366"/>
                    <a:pt x="58176" y="44099"/>
                    <a:pt x="54974" y="41664"/>
                  </a:cubicBezTo>
                  <a:cubicBezTo>
                    <a:pt x="54206" y="41063"/>
                    <a:pt x="53506" y="40396"/>
                    <a:pt x="52805" y="39696"/>
                  </a:cubicBezTo>
                  <a:cubicBezTo>
                    <a:pt x="51638" y="38495"/>
                    <a:pt x="50337" y="37427"/>
                    <a:pt x="48769" y="36727"/>
                  </a:cubicBezTo>
                  <a:cubicBezTo>
                    <a:pt x="48102" y="36393"/>
                    <a:pt x="47401" y="36160"/>
                    <a:pt x="46668" y="36060"/>
                  </a:cubicBezTo>
                  <a:cubicBezTo>
                    <a:pt x="46601" y="36060"/>
                    <a:pt x="46568" y="36026"/>
                    <a:pt x="46501" y="36026"/>
                  </a:cubicBezTo>
                  <a:cubicBezTo>
                    <a:pt x="46334" y="36026"/>
                    <a:pt x="46201" y="36093"/>
                    <a:pt x="46034" y="36226"/>
                  </a:cubicBezTo>
                  <a:cubicBezTo>
                    <a:pt x="45133" y="36994"/>
                    <a:pt x="44499" y="37928"/>
                    <a:pt x="44366" y="39162"/>
                  </a:cubicBezTo>
                  <a:cubicBezTo>
                    <a:pt x="44233" y="40096"/>
                    <a:pt x="44166" y="41063"/>
                    <a:pt x="43899" y="41997"/>
                  </a:cubicBezTo>
                  <a:cubicBezTo>
                    <a:pt x="42665" y="46467"/>
                    <a:pt x="39929" y="49603"/>
                    <a:pt x="35560" y="51271"/>
                  </a:cubicBezTo>
                  <a:cubicBezTo>
                    <a:pt x="34059" y="51838"/>
                    <a:pt x="32491" y="52071"/>
                    <a:pt x="30923" y="52238"/>
                  </a:cubicBezTo>
                  <a:cubicBezTo>
                    <a:pt x="29789" y="52338"/>
                    <a:pt x="28655" y="52405"/>
                    <a:pt x="27521" y="52405"/>
                  </a:cubicBezTo>
                  <a:cubicBezTo>
                    <a:pt x="26086" y="52405"/>
                    <a:pt x="24619" y="52305"/>
                    <a:pt x="23184" y="52238"/>
                  </a:cubicBezTo>
                  <a:cubicBezTo>
                    <a:pt x="22017" y="52171"/>
                    <a:pt x="20849" y="52138"/>
                    <a:pt x="19648" y="52104"/>
                  </a:cubicBezTo>
                  <a:lnTo>
                    <a:pt x="19448" y="52104"/>
                  </a:lnTo>
                  <a:cubicBezTo>
                    <a:pt x="18914" y="52104"/>
                    <a:pt x="18914" y="52205"/>
                    <a:pt x="19115" y="52805"/>
                  </a:cubicBezTo>
                  <a:cubicBezTo>
                    <a:pt x="19548" y="54173"/>
                    <a:pt x="20015" y="55507"/>
                    <a:pt x="20449" y="56875"/>
                  </a:cubicBezTo>
                  <a:cubicBezTo>
                    <a:pt x="20549" y="57141"/>
                    <a:pt x="20649" y="57375"/>
                    <a:pt x="20749" y="57642"/>
                  </a:cubicBezTo>
                  <a:cubicBezTo>
                    <a:pt x="20849" y="57909"/>
                    <a:pt x="20983" y="58042"/>
                    <a:pt x="21249" y="58109"/>
                  </a:cubicBezTo>
                  <a:cubicBezTo>
                    <a:pt x="21883" y="58276"/>
                    <a:pt x="22417" y="58542"/>
                    <a:pt x="22917" y="58943"/>
                  </a:cubicBezTo>
                  <a:cubicBezTo>
                    <a:pt x="23151" y="59143"/>
                    <a:pt x="23384" y="59376"/>
                    <a:pt x="23518" y="59677"/>
                  </a:cubicBezTo>
                  <a:cubicBezTo>
                    <a:pt x="23751" y="60244"/>
                    <a:pt x="23551" y="60711"/>
                    <a:pt x="22951" y="60911"/>
                  </a:cubicBezTo>
                  <a:cubicBezTo>
                    <a:pt x="22684" y="60977"/>
                    <a:pt x="22384" y="61044"/>
                    <a:pt x="22083" y="61044"/>
                  </a:cubicBezTo>
                  <a:lnTo>
                    <a:pt x="21850" y="61044"/>
                  </a:lnTo>
                  <a:cubicBezTo>
                    <a:pt x="20949" y="61044"/>
                    <a:pt x="20049" y="60977"/>
                    <a:pt x="19181" y="60811"/>
                  </a:cubicBezTo>
                  <a:cubicBezTo>
                    <a:pt x="18748" y="60744"/>
                    <a:pt x="18481" y="60510"/>
                    <a:pt x="18314" y="60110"/>
                  </a:cubicBezTo>
                  <a:cubicBezTo>
                    <a:pt x="17547" y="58009"/>
                    <a:pt x="16613" y="56007"/>
                    <a:pt x="15746" y="53939"/>
                  </a:cubicBezTo>
                  <a:cubicBezTo>
                    <a:pt x="15345" y="53038"/>
                    <a:pt x="15012" y="52104"/>
                    <a:pt x="14812" y="51137"/>
                  </a:cubicBezTo>
                  <a:cubicBezTo>
                    <a:pt x="14711" y="50770"/>
                    <a:pt x="14678" y="50403"/>
                    <a:pt x="14711" y="50003"/>
                  </a:cubicBezTo>
                  <a:cubicBezTo>
                    <a:pt x="14745" y="49302"/>
                    <a:pt x="15078" y="48769"/>
                    <a:pt x="15712" y="48435"/>
                  </a:cubicBezTo>
                  <a:cubicBezTo>
                    <a:pt x="16179" y="48168"/>
                    <a:pt x="16713" y="48035"/>
                    <a:pt x="17247" y="47935"/>
                  </a:cubicBezTo>
                  <a:cubicBezTo>
                    <a:pt x="18514" y="47701"/>
                    <a:pt x="19782" y="47701"/>
                    <a:pt x="21083" y="47568"/>
                  </a:cubicBezTo>
                  <a:cubicBezTo>
                    <a:pt x="23218" y="47368"/>
                    <a:pt x="25386" y="47134"/>
                    <a:pt x="27421" y="46367"/>
                  </a:cubicBezTo>
                  <a:cubicBezTo>
                    <a:pt x="28421" y="45967"/>
                    <a:pt x="29455" y="45600"/>
                    <a:pt x="30389" y="44999"/>
                  </a:cubicBezTo>
                  <a:cubicBezTo>
                    <a:pt x="30356" y="44833"/>
                    <a:pt x="30223" y="44699"/>
                    <a:pt x="30156" y="44566"/>
                  </a:cubicBezTo>
                  <a:cubicBezTo>
                    <a:pt x="28822" y="42264"/>
                    <a:pt x="27687" y="39896"/>
                    <a:pt x="26787" y="37427"/>
                  </a:cubicBezTo>
                  <a:cubicBezTo>
                    <a:pt x="26653" y="37594"/>
                    <a:pt x="26420" y="37661"/>
                    <a:pt x="25986" y="37661"/>
                  </a:cubicBezTo>
                  <a:lnTo>
                    <a:pt x="22450" y="37661"/>
                  </a:lnTo>
                  <a:cubicBezTo>
                    <a:pt x="20983" y="37661"/>
                    <a:pt x="19482" y="37661"/>
                    <a:pt x="17980" y="37794"/>
                  </a:cubicBezTo>
                  <a:cubicBezTo>
                    <a:pt x="17780" y="37794"/>
                    <a:pt x="17547" y="37828"/>
                    <a:pt x="17313" y="37861"/>
                  </a:cubicBezTo>
                  <a:cubicBezTo>
                    <a:pt x="17113" y="37861"/>
                    <a:pt x="17013" y="37961"/>
                    <a:pt x="17046" y="38194"/>
                  </a:cubicBezTo>
                  <a:cubicBezTo>
                    <a:pt x="17347" y="39896"/>
                    <a:pt x="17614" y="41564"/>
                    <a:pt x="18114" y="43231"/>
                  </a:cubicBezTo>
                  <a:cubicBezTo>
                    <a:pt x="18247" y="43598"/>
                    <a:pt x="18447" y="43799"/>
                    <a:pt x="18814" y="43932"/>
                  </a:cubicBezTo>
                  <a:cubicBezTo>
                    <a:pt x="19248" y="44099"/>
                    <a:pt x="19648" y="44266"/>
                    <a:pt x="19982" y="44566"/>
                  </a:cubicBezTo>
                  <a:cubicBezTo>
                    <a:pt x="20282" y="44866"/>
                    <a:pt x="20582" y="45133"/>
                    <a:pt x="20482" y="45600"/>
                  </a:cubicBezTo>
                  <a:cubicBezTo>
                    <a:pt x="20349" y="46067"/>
                    <a:pt x="19949" y="46167"/>
                    <a:pt x="19548" y="46234"/>
                  </a:cubicBezTo>
                  <a:cubicBezTo>
                    <a:pt x="19248" y="46267"/>
                    <a:pt x="18914" y="46300"/>
                    <a:pt x="18581" y="46300"/>
                  </a:cubicBezTo>
                  <a:cubicBezTo>
                    <a:pt x="18381" y="46300"/>
                    <a:pt x="18181" y="46300"/>
                    <a:pt x="17980" y="46267"/>
                  </a:cubicBezTo>
                  <a:cubicBezTo>
                    <a:pt x="17714" y="46267"/>
                    <a:pt x="17380" y="46234"/>
                    <a:pt x="17046" y="46200"/>
                  </a:cubicBezTo>
                  <a:cubicBezTo>
                    <a:pt x="16513" y="46134"/>
                    <a:pt x="16179" y="45867"/>
                    <a:pt x="15979" y="45366"/>
                  </a:cubicBezTo>
                  <a:cubicBezTo>
                    <a:pt x="15746" y="44866"/>
                    <a:pt x="15512" y="44366"/>
                    <a:pt x="15312" y="43832"/>
                  </a:cubicBezTo>
                  <a:cubicBezTo>
                    <a:pt x="14611" y="42197"/>
                    <a:pt x="13911" y="40563"/>
                    <a:pt x="13210" y="38928"/>
                  </a:cubicBezTo>
                  <a:cubicBezTo>
                    <a:pt x="12810" y="37961"/>
                    <a:pt x="12477" y="36960"/>
                    <a:pt x="12276" y="35926"/>
                  </a:cubicBezTo>
                  <a:cubicBezTo>
                    <a:pt x="12143" y="35259"/>
                    <a:pt x="12376" y="34759"/>
                    <a:pt x="12944" y="34358"/>
                  </a:cubicBezTo>
                  <a:cubicBezTo>
                    <a:pt x="13244" y="34158"/>
                    <a:pt x="13577" y="34025"/>
                    <a:pt x="13944" y="33925"/>
                  </a:cubicBezTo>
                  <a:cubicBezTo>
                    <a:pt x="15312" y="33558"/>
                    <a:pt x="16713" y="33391"/>
                    <a:pt x="18114" y="33191"/>
                  </a:cubicBezTo>
                  <a:cubicBezTo>
                    <a:pt x="20282" y="32857"/>
                    <a:pt x="22450" y="32590"/>
                    <a:pt x="24552" y="31990"/>
                  </a:cubicBezTo>
                  <a:cubicBezTo>
                    <a:pt x="24885" y="31890"/>
                    <a:pt x="25219" y="31790"/>
                    <a:pt x="25519" y="31623"/>
                  </a:cubicBezTo>
                  <a:cubicBezTo>
                    <a:pt x="25553" y="31623"/>
                    <a:pt x="25586" y="31590"/>
                    <a:pt x="25619" y="31590"/>
                  </a:cubicBezTo>
                  <a:cubicBezTo>
                    <a:pt x="25619" y="31456"/>
                    <a:pt x="25586" y="31356"/>
                    <a:pt x="25586" y="31223"/>
                  </a:cubicBezTo>
                  <a:cubicBezTo>
                    <a:pt x="25619" y="30456"/>
                    <a:pt x="25686" y="29755"/>
                    <a:pt x="25853" y="29088"/>
                  </a:cubicBezTo>
                  <a:lnTo>
                    <a:pt x="25619" y="29088"/>
                  </a:lnTo>
                  <a:cubicBezTo>
                    <a:pt x="25086" y="28988"/>
                    <a:pt x="24552" y="28854"/>
                    <a:pt x="24018" y="28721"/>
                  </a:cubicBezTo>
                  <a:cubicBezTo>
                    <a:pt x="21116" y="28054"/>
                    <a:pt x="18214" y="27287"/>
                    <a:pt x="15412" y="26319"/>
                  </a:cubicBezTo>
                  <a:cubicBezTo>
                    <a:pt x="12443" y="25285"/>
                    <a:pt x="9875" y="23684"/>
                    <a:pt x="7940" y="21149"/>
                  </a:cubicBezTo>
                  <a:cubicBezTo>
                    <a:pt x="7006" y="19981"/>
                    <a:pt x="6239" y="18647"/>
                    <a:pt x="5572" y="17313"/>
                  </a:cubicBezTo>
                  <a:cubicBezTo>
                    <a:pt x="3870" y="13810"/>
                    <a:pt x="2536" y="10174"/>
                    <a:pt x="1302" y="6472"/>
                  </a:cubicBezTo>
                  <a:cubicBezTo>
                    <a:pt x="935" y="5338"/>
                    <a:pt x="568" y="4203"/>
                    <a:pt x="468" y="3003"/>
                  </a:cubicBezTo>
                  <a:cubicBezTo>
                    <a:pt x="435" y="2736"/>
                    <a:pt x="435" y="2469"/>
                    <a:pt x="435" y="2235"/>
                  </a:cubicBezTo>
                  <a:cubicBezTo>
                    <a:pt x="435" y="1768"/>
                    <a:pt x="501" y="1335"/>
                    <a:pt x="668" y="968"/>
                  </a:cubicBezTo>
                  <a:cubicBezTo>
                    <a:pt x="835" y="601"/>
                    <a:pt x="1102" y="434"/>
                    <a:pt x="1402" y="434"/>
                  </a:cubicBezTo>
                  <a:close/>
                  <a:moveTo>
                    <a:pt x="1402" y="0"/>
                  </a:moveTo>
                  <a:cubicBezTo>
                    <a:pt x="1135" y="0"/>
                    <a:pt x="635" y="101"/>
                    <a:pt x="301" y="768"/>
                  </a:cubicBezTo>
                  <a:cubicBezTo>
                    <a:pt x="68" y="1268"/>
                    <a:pt x="34" y="1802"/>
                    <a:pt x="1" y="2235"/>
                  </a:cubicBezTo>
                  <a:cubicBezTo>
                    <a:pt x="1" y="2536"/>
                    <a:pt x="34" y="2802"/>
                    <a:pt x="34" y="3036"/>
                  </a:cubicBezTo>
                  <a:cubicBezTo>
                    <a:pt x="168" y="4270"/>
                    <a:pt x="501" y="5371"/>
                    <a:pt x="902" y="6605"/>
                  </a:cubicBezTo>
                  <a:cubicBezTo>
                    <a:pt x="1902" y="9674"/>
                    <a:pt x="3303" y="13677"/>
                    <a:pt x="5205" y="17480"/>
                  </a:cubicBezTo>
                  <a:cubicBezTo>
                    <a:pt x="5972" y="19081"/>
                    <a:pt x="6739" y="20315"/>
                    <a:pt x="7606" y="21416"/>
                  </a:cubicBezTo>
                  <a:cubicBezTo>
                    <a:pt x="9441" y="23818"/>
                    <a:pt x="11976" y="25552"/>
                    <a:pt x="15279" y="26686"/>
                  </a:cubicBezTo>
                  <a:cubicBezTo>
                    <a:pt x="18281" y="27754"/>
                    <a:pt x="21316" y="28521"/>
                    <a:pt x="23918" y="29121"/>
                  </a:cubicBezTo>
                  <a:cubicBezTo>
                    <a:pt x="24385" y="29255"/>
                    <a:pt x="24885" y="29355"/>
                    <a:pt x="25352" y="29455"/>
                  </a:cubicBezTo>
                  <a:cubicBezTo>
                    <a:pt x="25252" y="30022"/>
                    <a:pt x="25186" y="30589"/>
                    <a:pt x="25186" y="31189"/>
                  </a:cubicBezTo>
                  <a:cubicBezTo>
                    <a:pt x="25186" y="31256"/>
                    <a:pt x="25186" y="31290"/>
                    <a:pt x="25186" y="31323"/>
                  </a:cubicBezTo>
                  <a:cubicBezTo>
                    <a:pt x="24952" y="31423"/>
                    <a:pt x="24752" y="31490"/>
                    <a:pt x="24518" y="31556"/>
                  </a:cubicBezTo>
                  <a:lnTo>
                    <a:pt x="24452" y="31590"/>
                  </a:lnTo>
                  <a:cubicBezTo>
                    <a:pt x="22650" y="32090"/>
                    <a:pt x="20782" y="32390"/>
                    <a:pt x="18981" y="32624"/>
                  </a:cubicBezTo>
                  <a:cubicBezTo>
                    <a:pt x="18681" y="32691"/>
                    <a:pt x="18381" y="32724"/>
                    <a:pt x="18047" y="32757"/>
                  </a:cubicBezTo>
                  <a:cubicBezTo>
                    <a:pt x="17847" y="32791"/>
                    <a:pt x="17614" y="32824"/>
                    <a:pt x="17380" y="32857"/>
                  </a:cubicBezTo>
                  <a:cubicBezTo>
                    <a:pt x="16213" y="33024"/>
                    <a:pt x="15012" y="33191"/>
                    <a:pt x="13811" y="33524"/>
                  </a:cubicBezTo>
                  <a:cubicBezTo>
                    <a:pt x="13377" y="33658"/>
                    <a:pt x="13010" y="33825"/>
                    <a:pt x="12710" y="34025"/>
                  </a:cubicBezTo>
                  <a:cubicBezTo>
                    <a:pt x="12010" y="34492"/>
                    <a:pt x="11709" y="35192"/>
                    <a:pt x="11876" y="36026"/>
                  </a:cubicBezTo>
                  <a:cubicBezTo>
                    <a:pt x="12043" y="36960"/>
                    <a:pt x="12343" y="37928"/>
                    <a:pt x="12810" y="39062"/>
                  </a:cubicBezTo>
                  <a:cubicBezTo>
                    <a:pt x="13344" y="40296"/>
                    <a:pt x="13878" y="41530"/>
                    <a:pt x="14378" y="42731"/>
                  </a:cubicBezTo>
                  <a:lnTo>
                    <a:pt x="14912" y="43999"/>
                  </a:lnTo>
                  <a:cubicBezTo>
                    <a:pt x="15012" y="44232"/>
                    <a:pt x="15112" y="44432"/>
                    <a:pt x="15212" y="44632"/>
                  </a:cubicBezTo>
                  <a:cubicBezTo>
                    <a:pt x="15312" y="44933"/>
                    <a:pt x="15445" y="45233"/>
                    <a:pt x="15579" y="45533"/>
                  </a:cubicBezTo>
                  <a:cubicBezTo>
                    <a:pt x="15846" y="46167"/>
                    <a:pt x="16346" y="46534"/>
                    <a:pt x="17013" y="46601"/>
                  </a:cubicBezTo>
                  <a:lnTo>
                    <a:pt x="17247" y="46634"/>
                  </a:lnTo>
                  <a:cubicBezTo>
                    <a:pt x="17513" y="46667"/>
                    <a:pt x="17747" y="46701"/>
                    <a:pt x="17980" y="46701"/>
                  </a:cubicBezTo>
                  <a:lnTo>
                    <a:pt x="18581" y="46701"/>
                  </a:lnTo>
                  <a:cubicBezTo>
                    <a:pt x="18981" y="46701"/>
                    <a:pt x="19315" y="46701"/>
                    <a:pt x="19615" y="46634"/>
                  </a:cubicBezTo>
                  <a:cubicBezTo>
                    <a:pt x="19915" y="46601"/>
                    <a:pt x="20682" y="46467"/>
                    <a:pt x="20883" y="45700"/>
                  </a:cubicBezTo>
                  <a:cubicBezTo>
                    <a:pt x="21049" y="44999"/>
                    <a:pt x="20582" y="44566"/>
                    <a:pt x="20282" y="44299"/>
                  </a:cubicBezTo>
                  <a:cubicBezTo>
                    <a:pt x="19882" y="43899"/>
                    <a:pt x="19381" y="43698"/>
                    <a:pt x="18948" y="43532"/>
                  </a:cubicBezTo>
                  <a:cubicBezTo>
                    <a:pt x="18714" y="43465"/>
                    <a:pt x="18581" y="43332"/>
                    <a:pt x="18514" y="43098"/>
                  </a:cubicBezTo>
                  <a:cubicBezTo>
                    <a:pt x="18114" y="41797"/>
                    <a:pt x="17847" y="40396"/>
                    <a:pt x="17614" y="39062"/>
                  </a:cubicBezTo>
                  <a:cubicBezTo>
                    <a:pt x="17580" y="38795"/>
                    <a:pt x="17513" y="38528"/>
                    <a:pt x="17480" y="38261"/>
                  </a:cubicBezTo>
                  <a:lnTo>
                    <a:pt x="17513" y="38261"/>
                  </a:lnTo>
                  <a:cubicBezTo>
                    <a:pt x="17680" y="38228"/>
                    <a:pt x="17847" y="38194"/>
                    <a:pt x="18014" y="38194"/>
                  </a:cubicBezTo>
                  <a:cubicBezTo>
                    <a:pt x="19281" y="38094"/>
                    <a:pt x="20549" y="38094"/>
                    <a:pt x="21783" y="38094"/>
                  </a:cubicBezTo>
                  <a:lnTo>
                    <a:pt x="22450" y="38061"/>
                  </a:lnTo>
                  <a:lnTo>
                    <a:pt x="23084" y="38061"/>
                  </a:lnTo>
                  <a:cubicBezTo>
                    <a:pt x="23451" y="38061"/>
                    <a:pt x="23818" y="38061"/>
                    <a:pt x="24218" y="38094"/>
                  </a:cubicBezTo>
                  <a:lnTo>
                    <a:pt x="25986" y="38094"/>
                  </a:lnTo>
                  <a:cubicBezTo>
                    <a:pt x="26186" y="38094"/>
                    <a:pt x="26386" y="38061"/>
                    <a:pt x="26553" y="38028"/>
                  </a:cubicBezTo>
                  <a:cubicBezTo>
                    <a:pt x="27354" y="40163"/>
                    <a:pt x="28421" y="42364"/>
                    <a:pt x="29789" y="44766"/>
                  </a:cubicBezTo>
                  <a:cubicBezTo>
                    <a:pt x="29822" y="44799"/>
                    <a:pt x="29822" y="44799"/>
                    <a:pt x="29856" y="44833"/>
                  </a:cubicBezTo>
                  <a:cubicBezTo>
                    <a:pt x="29055" y="45300"/>
                    <a:pt x="28221" y="45600"/>
                    <a:pt x="27354" y="45967"/>
                  </a:cubicBezTo>
                  <a:lnTo>
                    <a:pt x="27287" y="45967"/>
                  </a:lnTo>
                  <a:cubicBezTo>
                    <a:pt x="25252" y="46767"/>
                    <a:pt x="23017" y="46967"/>
                    <a:pt x="21016" y="47168"/>
                  </a:cubicBezTo>
                  <a:cubicBezTo>
                    <a:pt x="20616" y="47201"/>
                    <a:pt x="20182" y="47234"/>
                    <a:pt x="19782" y="47268"/>
                  </a:cubicBezTo>
                  <a:cubicBezTo>
                    <a:pt x="18914" y="47301"/>
                    <a:pt x="18047" y="47368"/>
                    <a:pt x="17180" y="47535"/>
                  </a:cubicBezTo>
                  <a:cubicBezTo>
                    <a:pt x="16646" y="47635"/>
                    <a:pt x="16079" y="47768"/>
                    <a:pt x="15512" y="48068"/>
                  </a:cubicBezTo>
                  <a:cubicBezTo>
                    <a:pt x="14778" y="48435"/>
                    <a:pt x="14345" y="49102"/>
                    <a:pt x="14278" y="49970"/>
                  </a:cubicBezTo>
                  <a:cubicBezTo>
                    <a:pt x="14244" y="50437"/>
                    <a:pt x="14311" y="50870"/>
                    <a:pt x="14411" y="51237"/>
                  </a:cubicBezTo>
                  <a:cubicBezTo>
                    <a:pt x="14645" y="52338"/>
                    <a:pt x="15045" y="53339"/>
                    <a:pt x="15379" y="54106"/>
                  </a:cubicBezTo>
                  <a:cubicBezTo>
                    <a:pt x="15612" y="54706"/>
                    <a:pt x="15879" y="55307"/>
                    <a:pt x="16112" y="55907"/>
                  </a:cubicBezTo>
                  <a:cubicBezTo>
                    <a:pt x="16746" y="57308"/>
                    <a:pt x="17380" y="58776"/>
                    <a:pt x="17914" y="60244"/>
                  </a:cubicBezTo>
                  <a:cubicBezTo>
                    <a:pt x="18114" y="60777"/>
                    <a:pt x="18514" y="61111"/>
                    <a:pt x="19115" y="61211"/>
                  </a:cubicBezTo>
                  <a:cubicBezTo>
                    <a:pt x="19949" y="61378"/>
                    <a:pt x="20849" y="61444"/>
                    <a:pt x="21850" y="61444"/>
                  </a:cubicBezTo>
                  <a:lnTo>
                    <a:pt x="22083" y="61444"/>
                  </a:lnTo>
                  <a:cubicBezTo>
                    <a:pt x="22450" y="61444"/>
                    <a:pt x="22784" y="61378"/>
                    <a:pt x="23084" y="61278"/>
                  </a:cubicBezTo>
                  <a:cubicBezTo>
                    <a:pt x="23584" y="61111"/>
                    <a:pt x="23818" y="60811"/>
                    <a:pt x="23918" y="60577"/>
                  </a:cubicBezTo>
                  <a:cubicBezTo>
                    <a:pt x="24018" y="60377"/>
                    <a:pt x="24085" y="60010"/>
                    <a:pt x="23885" y="59510"/>
                  </a:cubicBezTo>
                  <a:cubicBezTo>
                    <a:pt x="23751" y="59176"/>
                    <a:pt x="23518" y="58909"/>
                    <a:pt x="23184" y="58609"/>
                  </a:cubicBezTo>
                  <a:cubicBezTo>
                    <a:pt x="22617" y="58175"/>
                    <a:pt x="22017" y="57875"/>
                    <a:pt x="21350" y="57708"/>
                  </a:cubicBezTo>
                  <a:cubicBezTo>
                    <a:pt x="21216" y="57675"/>
                    <a:pt x="21183" y="57608"/>
                    <a:pt x="21149" y="57508"/>
                  </a:cubicBezTo>
                  <a:cubicBezTo>
                    <a:pt x="21083" y="57375"/>
                    <a:pt x="21049" y="57241"/>
                    <a:pt x="20983" y="57108"/>
                  </a:cubicBezTo>
                  <a:cubicBezTo>
                    <a:pt x="20949" y="56975"/>
                    <a:pt x="20883" y="56875"/>
                    <a:pt x="20849" y="56741"/>
                  </a:cubicBezTo>
                  <a:cubicBezTo>
                    <a:pt x="20382" y="55373"/>
                    <a:pt x="19949" y="54006"/>
                    <a:pt x="19515" y="52705"/>
                  </a:cubicBezTo>
                  <a:cubicBezTo>
                    <a:pt x="19515" y="52638"/>
                    <a:pt x="19482" y="52571"/>
                    <a:pt x="19482" y="52538"/>
                  </a:cubicBezTo>
                  <a:lnTo>
                    <a:pt x="19648" y="52538"/>
                  </a:lnTo>
                  <a:cubicBezTo>
                    <a:pt x="20849" y="52538"/>
                    <a:pt x="22017" y="52605"/>
                    <a:pt x="23184" y="52672"/>
                  </a:cubicBezTo>
                  <a:cubicBezTo>
                    <a:pt x="24485" y="52738"/>
                    <a:pt x="26020" y="52805"/>
                    <a:pt x="27521" y="52805"/>
                  </a:cubicBezTo>
                  <a:cubicBezTo>
                    <a:pt x="28788" y="52805"/>
                    <a:pt x="29922" y="52738"/>
                    <a:pt x="30990" y="52638"/>
                  </a:cubicBezTo>
                  <a:cubicBezTo>
                    <a:pt x="32524" y="52471"/>
                    <a:pt x="34159" y="52238"/>
                    <a:pt x="35693" y="51671"/>
                  </a:cubicBezTo>
                  <a:cubicBezTo>
                    <a:pt x="40096" y="50003"/>
                    <a:pt x="42998" y="46767"/>
                    <a:pt x="44299" y="42097"/>
                  </a:cubicBezTo>
                  <a:cubicBezTo>
                    <a:pt x="44533" y="41297"/>
                    <a:pt x="44633" y="40429"/>
                    <a:pt x="44733" y="39629"/>
                  </a:cubicBezTo>
                  <a:lnTo>
                    <a:pt x="44766" y="39229"/>
                  </a:lnTo>
                  <a:cubicBezTo>
                    <a:pt x="44900" y="38161"/>
                    <a:pt x="45400" y="37327"/>
                    <a:pt x="46301" y="36527"/>
                  </a:cubicBezTo>
                  <a:cubicBezTo>
                    <a:pt x="46401" y="36460"/>
                    <a:pt x="46434" y="36460"/>
                    <a:pt x="46501" y="36460"/>
                  </a:cubicBezTo>
                  <a:lnTo>
                    <a:pt x="46601" y="36460"/>
                  </a:lnTo>
                  <a:cubicBezTo>
                    <a:pt x="47235" y="36560"/>
                    <a:pt x="47902" y="36760"/>
                    <a:pt x="48602" y="37094"/>
                  </a:cubicBezTo>
                  <a:cubicBezTo>
                    <a:pt x="49903" y="37694"/>
                    <a:pt x="51171" y="38628"/>
                    <a:pt x="52505" y="39996"/>
                  </a:cubicBezTo>
                  <a:cubicBezTo>
                    <a:pt x="53306" y="40796"/>
                    <a:pt x="54006" y="41430"/>
                    <a:pt x="54740" y="41964"/>
                  </a:cubicBezTo>
                  <a:cubicBezTo>
                    <a:pt x="57709" y="44266"/>
                    <a:pt x="61278" y="45700"/>
                    <a:pt x="65715" y="46400"/>
                  </a:cubicBezTo>
                  <a:cubicBezTo>
                    <a:pt x="66949" y="46601"/>
                    <a:pt x="68283" y="46734"/>
                    <a:pt x="69984" y="46801"/>
                  </a:cubicBezTo>
                  <a:lnTo>
                    <a:pt x="70051" y="46801"/>
                  </a:lnTo>
                  <a:cubicBezTo>
                    <a:pt x="70051" y="46901"/>
                    <a:pt x="70018" y="47034"/>
                    <a:pt x="70018" y="47134"/>
                  </a:cubicBezTo>
                  <a:cubicBezTo>
                    <a:pt x="69951" y="47468"/>
                    <a:pt x="69884" y="47835"/>
                    <a:pt x="69884" y="48202"/>
                  </a:cubicBezTo>
                  <a:cubicBezTo>
                    <a:pt x="69851" y="48802"/>
                    <a:pt x="70018" y="49336"/>
                    <a:pt x="70418" y="49769"/>
                  </a:cubicBezTo>
                  <a:cubicBezTo>
                    <a:pt x="70952" y="50370"/>
                    <a:pt x="71585" y="50837"/>
                    <a:pt x="72286" y="51137"/>
                  </a:cubicBezTo>
                  <a:cubicBezTo>
                    <a:pt x="73153" y="51504"/>
                    <a:pt x="74054" y="51704"/>
                    <a:pt x="74954" y="51904"/>
                  </a:cubicBezTo>
                  <a:cubicBezTo>
                    <a:pt x="76622" y="52238"/>
                    <a:pt x="78324" y="52471"/>
                    <a:pt x="79958" y="52705"/>
                  </a:cubicBezTo>
                  <a:cubicBezTo>
                    <a:pt x="80292" y="52772"/>
                    <a:pt x="80625" y="52805"/>
                    <a:pt x="80959" y="52872"/>
                  </a:cubicBezTo>
                  <a:cubicBezTo>
                    <a:pt x="82226" y="53038"/>
                    <a:pt x="83194" y="53472"/>
                    <a:pt x="84028" y="54239"/>
                  </a:cubicBezTo>
                  <a:cubicBezTo>
                    <a:pt x="84461" y="54606"/>
                    <a:pt x="84895" y="54973"/>
                    <a:pt x="85329" y="55340"/>
                  </a:cubicBezTo>
                  <a:cubicBezTo>
                    <a:pt x="87096" y="56941"/>
                    <a:pt x="88931" y="58576"/>
                    <a:pt x="90933" y="60010"/>
                  </a:cubicBezTo>
                  <a:cubicBezTo>
                    <a:pt x="90999" y="60043"/>
                    <a:pt x="90999" y="60043"/>
                    <a:pt x="90999" y="60144"/>
                  </a:cubicBezTo>
                  <a:cubicBezTo>
                    <a:pt x="90933" y="60477"/>
                    <a:pt x="90966" y="60811"/>
                    <a:pt x="91033" y="61178"/>
                  </a:cubicBezTo>
                  <a:cubicBezTo>
                    <a:pt x="91199" y="62245"/>
                    <a:pt x="91766" y="62845"/>
                    <a:pt x="92801" y="63046"/>
                  </a:cubicBezTo>
                  <a:cubicBezTo>
                    <a:pt x="93067" y="63112"/>
                    <a:pt x="93334" y="63146"/>
                    <a:pt x="93568" y="63146"/>
                  </a:cubicBezTo>
                  <a:cubicBezTo>
                    <a:pt x="94368" y="63146"/>
                    <a:pt x="95102" y="62912"/>
                    <a:pt x="95736" y="62679"/>
                  </a:cubicBezTo>
                  <a:cubicBezTo>
                    <a:pt x="96436" y="62445"/>
                    <a:pt x="96737" y="61978"/>
                    <a:pt x="96670" y="61211"/>
                  </a:cubicBezTo>
                  <a:cubicBezTo>
                    <a:pt x="96637" y="61011"/>
                    <a:pt x="96603" y="60811"/>
                    <a:pt x="96537" y="60577"/>
                  </a:cubicBezTo>
                  <a:cubicBezTo>
                    <a:pt x="96336" y="59810"/>
                    <a:pt x="96003" y="59076"/>
                    <a:pt x="95569" y="58376"/>
                  </a:cubicBezTo>
                  <a:cubicBezTo>
                    <a:pt x="94902" y="57342"/>
                    <a:pt x="94202" y="56408"/>
                    <a:pt x="93434" y="55607"/>
                  </a:cubicBezTo>
                  <a:cubicBezTo>
                    <a:pt x="91433" y="53372"/>
                    <a:pt x="89165" y="51471"/>
                    <a:pt x="87430" y="50070"/>
                  </a:cubicBezTo>
                  <a:cubicBezTo>
                    <a:pt x="85429" y="48435"/>
                    <a:pt x="83527" y="47401"/>
                    <a:pt x="81526" y="46834"/>
                  </a:cubicBezTo>
                  <a:cubicBezTo>
                    <a:pt x="82293" y="45800"/>
                    <a:pt x="83027" y="44866"/>
                    <a:pt x="83727" y="43965"/>
                  </a:cubicBezTo>
                  <a:cubicBezTo>
                    <a:pt x="83761" y="43932"/>
                    <a:pt x="83827" y="43865"/>
                    <a:pt x="83861" y="43799"/>
                  </a:cubicBezTo>
                  <a:cubicBezTo>
                    <a:pt x="83894" y="43832"/>
                    <a:pt x="83994" y="43865"/>
                    <a:pt x="84061" y="43865"/>
                  </a:cubicBezTo>
                  <a:lnTo>
                    <a:pt x="84094" y="43899"/>
                  </a:lnTo>
                  <a:cubicBezTo>
                    <a:pt x="85395" y="44332"/>
                    <a:pt x="86730" y="44866"/>
                    <a:pt x="87997" y="45400"/>
                  </a:cubicBezTo>
                  <a:cubicBezTo>
                    <a:pt x="88664" y="45667"/>
                    <a:pt x="89365" y="45967"/>
                    <a:pt x="90065" y="46234"/>
                  </a:cubicBezTo>
                  <a:cubicBezTo>
                    <a:pt x="92133" y="47034"/>
                    <a:pt x="93735" y="47901"/>
                    <a:pt x="95102" y="48902"/>
                  </a:cubicBezTo>
                  <a:lnTo>
                    <a:pt x="95436" y="49102"/>
                  </a:lnTo>
                  <a:cubicBezTo>
                    <a:pt x="96170" y="49669"/>
                    <a:pt x="96970" y="50236"/>
                    <a:pt x="97737" y="50770"/>
                  </a:cubicBezTo>
                  <a:cubicBezTo>
                    <a:pt x="98038" y="50970"/>
                    <a:pt x="98171" y="51170"/>
                    <a:pt x="98271" y="51437"/>
                  </a:cubicBezTo>
                  <a:cubicBezTo>
                    <a:pt x="98438" y="52004"/>
                    <a:pt x="98805" y="52438"/>
                    <a:pt x="99339" y="52738"/>
                  </a:cubicBezTo>
                  <a:cubicBezTo>
                    <a:pt x="99639" y="52905"/>
                    <a:pt x="99906" y="53005"/>
                    <a:pt x="100172" y="53005"/>
                  </a:cubicBezTo>
                  <a:cubicBezTo>
                    <a:pt x="100506" y="53005"/>
                    <a:pt x="100806" y="52872"/>
                    <a:pt x="101140" y="52571"/>
                  </a:cubicBezTo>
                  <a:cubicBezTo>
                    <a:pt x="101507" y="52238"/>
                    <a:pt x="101807" y="51871"/>
                    <a:pt x="102040" y="51371"/>
                  </a:cubicBezTo>
                  <a:cubicBezTo>
                    <a:pt x="102307" y="50837"/>
                    <a:pt x="102274" y="50303"/>
                    <a:pt x="101940" y="49803"/>
                  </a:cubicBezTo>
                  <a:cubicBezTo>
                    <a:pt x="101774" y="49603"/>
                    <a:pt x="101607" y="49403"/>
                    <a:pt x="101373" y="49169"/>
                  </a:cubicBezTo>
                  <a:cubicBezTo>
                    <a:pt x="100006" y="47768"/>
                    <a:pt x="98438" y="46367"/>
                    <a:pt x="96570" y="44866"/>
                  </a:cubicBezTo>
                  <a:cubicBezTo>
                    <a:pt x="94502" y="43265"/>
                    <a:pt x="92233" y="42031"/>
                    <a:pt x="89765" y="41230"/>
                  </a:cubicBezTo>
                  <a:cubicBezTo>
                    <a:pt x="88164" y="40730"/>
                    <a:pt x="86896" y="40363"/>
                    <a:pt x="85729" y="40029"/>
                  </a:cubicBezTo>
                  <a:cubicBezTo>
                    <a:pt x="86229" y="38928"/>
                    <a:pt x="86796" y="37727"/>
                    <a:pt x="87430" y="36593"/>
                  </a:cubicBezTo>
                  <a:cubicBezTo>
                    <a:pt x="87630" y="36226"/>
                    <a:pt x="87897" y="36026"/>
                    <a:pt x="88264" y="36026"/>
                  </a:cubicBezTo>
                  <a:cubicBezTo>
                    <a:pt x="88364" y="36026"/>
                    <a:pt x="88464" y="36060"/>
                    <a:pt x="88564" y="36060"/>
                  </a:cubicBezTo>
                  <a:cubicBezTo>
                    <a:pt x="88798" y="36126"/>
                    <a:pt x="89031" y="36193"/>
                    <a:pt x="89265" y="36260"/>
                  </a:cubicBezTo>
                  <a:cubicBezTo>
                    <a:pt x="89965" y="36493"/>
                    <a:pt x="90632" y="36793"/>
                    <a:pt x="91466" y="37227"/>
                  </a:cubicBezTo>
                  <a:cubicBezTo>
                    <a:pt x="91933" y="37494"/>
                    <a:pt x="92434" y="37727"/>
                    <a:pt x="92901" y="37994"/>
                  </a:cubicBezTo>
                  <a:cubicBezTo>
                    <a:pt x="93868" y="38528"/>
                    <a:pt x="94869" y="39028"/>
                    <a:pt x="95869" y="39529"/>
                  </a:cubicBezTo>
                  <a:cubicBezTo>
                    <a:pt x="97170" y="40196"/>
                    <a:pt x="98371" y="40563"/>
                    <a:pt x="99605" y="40730"/>
                  </a:cubicBezTo>
                  <a:lnTo>
                    <a:pt x="99906" y="40730"/>
                  </a:lnTo>
                  <a:cubicBezTo>
                    <a:pt x="100339" y="40730"/>
                    <a:pt x="100740" y="40596"/>
                    <a:pt x="101073" y="40329"/>
                  </a:cubicBezTo>
                  <a:cubicBezTo>
                    <a:pt x="101473" y="40196"/>
                    <a:pt x="101707" y="39762"/>
                    <a:pt x="101874" y="39362"/>
                  </a:cubicBezTo>
                  <a:lnTo>
                    <a:pt x="101907" y="39362"/>
                  </a:lnTo>
                  <a:cubicBezTo>
                    <a:pt x="101940" y="39262"/>
                    <a:pt x="101974" y="39162"/>
                    <a:pt x="101974" y="39062"/>
                  </a:cubicBezTo>
                  <a:cubicBezTo>
                    <a:pt x="102174" y="38695"/>
                    <a:pt x="102274" y="38361"/>
                    <a:pt x="102341" y="38028"/>
                  </a:cubicBezTo>
                  <a:cubicBezTo>
                    <a:pt x="102541" y="37761"/>
                    <a:pt x="102641" y="37427"/>
                    <a:pt x="102641" y="37060"/>
                  </a:cubicBezTo>
                  <a:cubicBezTo>
                    <a:pt x="102674" y="36627"/>
                    <a:pt x="102407" y="36393"/>
                    <a:pt x="102207" y="36293"/>
                  </a:cubicBezTo>
                  <a:cubicBezTo>
                    <a:pt x="102107" y="36060"/>
                    <a:pt x="102007" y="35859"/>
                    <a:pt x="101907" y="35659"/>
                  </a:cubicBezTo>
                  <a:cubicBezTo>
                    <a:pt x="101807" y="35493"/>
                    <a:pt x="101707" y="35292"/>
                    <a:pt x="101607" y="35126"/>
                  </a:cubicBezTo>
                  <a:cubicBezTo>
                    <a:pt x="101540" y="35026"/>
                    <a:pt x="101473" y="34892"/>
                    <a:pt x="101407" y="34792"/>
                  </a:cubicBezTo>
                  <a:lnTo>
                    <a:pt x="101307" y="34592"/>
                  </a:lnTo>
                  <a:cubicBezTo>
                    <a:pt x="101173" y="34358"/>
                    <a:pt x="101040" y="34158"/>
                    <a:pt x="100906" y="33925"/>
                  </a:cubicBezTo>
                  <a:cubicBezTo>
                    <a:pt x="100706" y="33558"/>
                    <a:pt x="100639" y="33191"/>
                    <a:pt x="100740" y="32724"/>
                  </a:cubicBezTo>
                  <a:cubicBezTo>
                    <a:pt x="100806" y="32524"/>
                    <a:pt x="100840" y="32290"/>
                    <a:pt x="100873" y="32057"/>
                  </a:cubicBezTo>
                  <a:cubicBezTo>
                    <a:pt x="100906" y="31923"/>
                    <a:pt x="100940" y="31790"/>
                    <a:pt x="100973" y="31656"/>
                  </a:cubicBezTo>
                  <a:cubicBezTo>
                    <a:pt x="101006" y="31490"/>
                    <a:pt x="101040" y="31323"/>
                    <a:pt x="101073" y="31189"/>
                  </a:cubicBezTo>
                  <a:cubicBezTo>
                    <a:pt x="101140" y="30823"/>
                    <a:pt x="101240" y="30489"/>
                    <a:pt x="101307" y="30122"/>
                  </a:cubicBezTo>
                  <a:cubicBezTo>
                    <a:pt x="101440" y="29388"/>
                    <a:pt x="101340" y="28688"/>
                    <a:pt x="101006" y="28121"/>
                  </a:cubicBezTo>
                  <a:cubicBezTo>
                    <a:pt x="100706" y="27587"/>
                    <a:pt x="100239" y="27253"/>
                    <a:pt x="99705" y="27253"/>
                  </a:cubicBezTo>
                  <a:cubicBezTo>
                    <a:pt x="99238" y="27253"/>
                    <a:pt x="98805" y="27520"/>
                    <a:pt x="98471" y="27954"/>
                  </a:cubicBezTo>
                  <a:cubicBezTo>
                    <a:pt x="98338" y="28121"/>
                    <a:pt x="98271" y="28254"/>
                    <a:pt x="98171" y="28421"/>
                  </a:cubicBezTo>
                  <a:lnTo>
                    <a:pt x="98138" y="28488"/>
                  </a:lnTo>
                  <a:cubicBezTo>
                    <a:pt x="97871" y="28354"/>
                    <a:pt x="97604" y="28221"/>
                    <a:pt x="97370" y="28054"/>
                  </a:cubicBezTo>
                  <a:cubicBezTo>
                    <a:pt x="96903" y="27820"/>
                    <a:pt x="96436" y="27554"/>
                    <a:pt x="95969" y="27287"/>
                  </a:cubicBezTo>
                  <a:cubicBezTo>
                    <a:pt x="95769" y="27187"/>
                    <a:pt x="95703" y="27120"/>
                    <a:pt x="95703" y="26853"/>
                  </a:cubicBezTo>
                  <a:cubicBezTo>
                    <a:pt x="95736" y="25786"/>
                    <a:pt x="95269" y="24885"/>
                    <a:pt x="94468" y="24184"/>
                  </a:cubicBezTo>
                  <a:cubicBezTo>
                    <a:pt x="93968" y="23751"/>
                    <a:pt x="93368" y="23551"/>
                    <a:pt x="92801" y="23551"/>
                  </a:cubicBezTo>
                  <a:cubicBezTo>
                    <a:pt x="92267" y="23551"/>
                    <a:pt x="91766" y="23717"/>
                    <a:pt x="91299" y="24018"/>
                  </a:cubicBezTo>
                  <a:cubicBezTo>
                    <a:pt x="90866" y="24318"/>
                    <a:pt x="90499" y="24651"/>
                    <a:pt x="90232" y="25052"/>
                  </a:cubicBezTo>
                  <a:cubicBezTo>
                    <a:pt x="89198" y="24651"/>
                    <a:pt x="88097" y="24418"/>
                    <a:pt x="87063" y="24184"/>
                  </a:cubicBezTo>
                  <a:cubicBezTo>
                    <a:pt x="85329" y="23851"/>
                    <a:pt x="83861" y="23684"/>
                    <a:pt x="82493" y="23684"/>
                  </a:cubicBezTo>
                  <a:lnTo>
                    <a:pt x="82193" y="23684"/>
                  </a:lnTo>
                  <a:cubicBezTo>
                    <a:pt x="79458" y="23717"/>
                    <a:pt x="76656" y="24118"/>
                    <a:pt x="73620" y="24852"/>
                  </a:cubicBezTo>
                  <a:cubicBezTo>
                    <a:pt x="71218" y="25419"/>
                    <a:pt x="68783" y="26219"/>
                    <a:pt x="66148" y="27253"/>
                  </a:cubicBezTo>
                  <a:cubicBezTo>
                    <a:pt x="65214" y="27620"/>
                    <a:pt x="64414" y="27787"/>
                    <a:pt x="63680" y="27787"/>
                  </a:cubicBezTo>
                  <a:cubicBezTo>
                    <a:pt x="63446" y="27787"/>
                    <a:pt x="63246" y="27787"/>
                    <a:pt x="63046" y="27754"/>
                  </a:cubicBezTo>
                  <a:cubicBezTo>
                    <a:pt x="61078" y="27487"/>
                    <a:pt x="59377" y="27187"/>
                    <a:pt x="57809" y="26786"/>
                  </a:cubicBezTo>
                  <a:cubicBezTo>
                    <a:pt x="55874" y="26286"/>
                    <a:pt x="53906" y="25786"/>
                    <a:pt x="51938" y="25319"/>
                  </a:cubicBezTo>
                  <a:cubicBezTo>
                    <a:pt x="49336" y="24651"/>
                    <a:pt x="46734" y="23984"/>
                    <a:pt x="44099" y="23317"/>
                  </a:cubicBezTo>
                  <a:cubicBezTo>
                    <a:pt x="41397" y="22650"/>
                    <a:pt x="38729" y="22283"/>
                    <a:pt x="36160" y="22216"/>
                  </a:cubicBezTo>
                  <a:lnTo>
                    <a:pt x="35726" y="22216"/>
                  </a:lnTo>
                  <a:cubicBezTo>
                    <a:pt x="33391" y="22216"/>
                    <a:pt x="31357" y="22717"/>
                    <a:pt x="29589" y="23717"/>
                  </a:cubicBezTo>
                  <a:cubicBezTo>
                    <a:pt x="28488" y="24351"/>
                    <a:pt x="27587" y="25085"/>
                    <a:pt x="26887" y="25986"/>
                  </a:cubicBezTo>
                  <a:cubicBezTo>
                    <a:pt x="26887" y="25986"/>
                    <a:pt x="26853" y="25986"/>
                    <a:pt x="26820" y="25952"/>
                  </a:cubicBezTo>
                  <a:cubicBezTo>
                    <a:pt x="26553" y="25919"/>
                    <a:pt x="26320" y="25886"/>
                    <a:pt x="26086" y="25852"/>
                  </a:cubicBezTo>
                  <a:cubicBezTo>
                    <a:pt x="23851" y="25319"/>
                    <a:pt x="21616" y="24618"/>
                    <a:pt x="19548" y="23984"/>
                  </a:cubicBezTo>
                  <a:cubicBezTo>
                    <a:pt x="16680" y="23050"/>
                    <a:pt x="14378" y="21749"/>
                    <a:pt x="12543" y="19981"/>
                  </a:cubicBezTo>
                  <a:cubicBezTo>
                    <a:pt x="10242" y="17747"/>
                    <a:pt x="8507" y="15211"/>
                    <a:pt x="7373" y="12443"/>
                  </a:cubicBezTo>
                  <a:cubicBezTo>
                    <a:pt x="6839" y="11175"/>
                    <a:pt x="6372" y="9841"/>
                    <a:pt x="5939" y="8573"/>
                  </a:cubicBezTo>
                  <a:cubicBezTo>
                    <a:pt x="5838" y="8273"/>
                    <a:pt x="5705" y="7940"/>
                    <a:pt x="5605" y="7639"/>
                  </a:cubicBezTo>
                  <a:cubicBezTo>
                    <a:pt x="5405" y="7039"/>
                    <a:pt x="5171" y="6438"/>
                    <a:pt x="5005" y="5871"/>
                  </a:cubicBezTo>
                  <a:cubicBezTo>
                    <a:pt x="4638" y="4771"/>
                    <a:pt x="4271" y="3670"/>
                    <a:pt x="3804" y="2569"/>
                  </a:cubicBezTo>
                  <a:cubicBezTo>
                    <a:pt x="3537" y="1902"/>
                    <a:pt x="3237" y="1368"/>
                    <a:pt x="2903" y="934"/>
                  </a:cubicBezTo>
                  <a:cubicBezTo>
                    <a:pt x="2703" y="668"/>
                    <a:pt x="2436" y="401"/>
                    <a:pt x="2069" y="201"/>
                  </a:cubicBezTo>
                  <a:cubicBezTo>
                    <a:pt x="1836" y="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7"/>
            <p:cNvSpPr/>
            <p:nvPr/>
          </p:nvSpPr>
          <p:spPr>
            <a:xfrm>
              <a:off x="5077425" y="4461050"/>
              <a:ext cx="371125" cy="369350"/>
            </a:xfrm>
            <a:custGeom>
              <a:avLst/>
              <a:gdLst/>
              <a:ahLst/>
              <a:cxnLst/>
              <a:rect l="l" t="t" r="r" b="b"/>
              <a:pathLst>
                <a:path w="14845" h="14774" extrusionOk="0">
                  <a:moveTo>
                    <a:pt x="13711" y="0"/>
                  </a:moveTo>
                  <a:cubicBezTo>
                    <a:pt x="13626" y="0"/>
                    <a:pt x="13518" y="38"/>
                    <a:pt x="13377" y="108"/>
                  </a:cubicBezTo>
                  <a:cubicBezTo>
                    <a:pt x="13077" y="275"/>
                    <a:pt x="12743" y="375"/>
                    <a:pt x="12410" y="475"/>
                  </a:cubicBezTo>
                  <a:cubicBezTo>
                    <a:pt x="10308" y="1075"/>
                    <a:pt x="8140" y="1342"/>
                    <a:pt x="5972" y="1676"/>
                  </a:cubicBezTo>
                  <a:cubicBezTo>
                    <a:pt x="4571" y="1876"/>
                    <a:pt x="3170" y="2043"/>
                    <a:pt x="1802" y="2410"/>
                  </a:cubicBezTo>
                  <a:cubicBezTo>
                    <a:pt x="1435" y="2510"/>
                    <a:pt x="1102" y="2643"/>
                    <a:pt x="802" y="2843"/>
                  </a:cubicBezTo>
                  <a:cubicBezTo>
                    <a:pt x="234" y="3244"/>
                    <a:pt x="1" y="3744"/>
                    <a:pt x="134" y="4411"/>
                  </a:cubicBezTo>
                  <a:cubicBezTo>
                    <a:pt x="335" y="5445"/>
                    <a:pt x="668" y="6446"/>
                    <a:pt x="1068" y="7413"/>
                  </a:cubicBezTo>
                  <a:cubicBezTo>
                    <a:pt x="1736" y="9048"/>
                    <a:pt x="2469" y="10682"/>
                    <a:pt x="3170" y="12317"/>
                  </a:cubicBezTo>
                  <a:cubicBezTo>
                    <a:pt x="3370" y="12851"/>
                    <a:pt x="3604" y="13351"/>
                    <a:pt x="3837" y="13851"/>
                  </a:cubicBezTo>
                  <a:cubicBezTo>
                    <a:pt x="4037" y="14352"/>
                    <a:pt x="4371" y="14619"/>
                    <a:pt x="4904" y="14685"/>
                  </a:cubicBezTo>
                  <a:cubicBezTo>
                    <a:pt x="5238" y="14719"/>
                    <a:pt x="5572" y="14752"/>
                    <a:pt x="5838" y="14752"/>
                  </a:cubicBezTo>
                  <a:cubicBezTo>
                    <a:pt x="6073" y="14766"/>
                    <a:pt x="6297" y="14774"/>
                    <a:pt x="6514" y="14774"/>
                  </a:cubicBezTo>
                  <a:cubicBezTo>
                    <a:pt x="6820" y="14774"/>
                    <a:pt x="7113" y="14758"/>
                    <a:pt x="7406" y="14719"/>
                  </a:cubicBezTo>
                  <a:cubicBezTo>
                    <a:pt x="7807" y="14652"/>
                    <a:pt x="8207" y="14552"/>
                    <a:pt x="8340" y="14085"/>
                  </a:cubicBezTo>
                  <a:cubicBezTo>
                    <a:pt x="8440" y="13618"/>
                    <a:pt x="8140" y="13351"/>
                    <a:pt x="7840" y="13051"/>
                  </a:cubicBezTo>
                  <a:cubicBezTo>
                    <a:pt x="7506" y="12751"/>
                    <a:pt x="7106" y="12584"/>
                    <a:pt x="6672" y="12417"/>
                  </a:cubicBezTo>
                  <a:cubicBezTo>
                    <a:pt x="6305" y="12284"/>
                    <a:pt x="6105" y="12083"/>
                    <a:pt x="5972" y="11716"/>
                  </a:cubicBezTo>
                  <a:cubicBezTo>
                    <a:pt x="5472" y="10049"/>
                    <a:pt x="5205" y="8381"/>
                    <a:pt x="4904" y="6679"/>
                  </a:cubicBezTo>
                  <a:cubicBezTo>
                    <a:pt x="4871" y="6446"/>
                    <a:pt x="4971" y="6346"/>
                    <a:pt x="5171" y="6346"/>
                  </a:cubicBezTo>
                  <a:cubicBezTo>
                    <a:pt x="5405" y="6313"/>
                    <a:pt x="5638" y="6279"/>
                    <a:pt x="5838" y="6279"/>
                  </a:cubicBezTo>
                  <a:cubicBezTo>
                    <a:pt x="7340" y="6146"/>
                    <a:pt x="8841" y="6146"/>
                    <a:pt x="10308" y="6146"/>
                  </a:cubicBezTo>
                  <a:lnTo>
                    <a:pt x="13844" y="6146"/>
                  </a:lnTo>
                  <a:cubicBezTo>
                    <a:pt x="14678" y="6146"/>
                    <a:pt x="14845" y="5946"/>
                    <a:pt x="14745" y="5145"/>
                  </a:cubicBezTo>
                  <a:cubicBezTo>
                    <a:pt x="14645" y="4211"/>
                    <a:pt x="14511" y="3277"/>
                    <a:pt x="14378" y="2343"/>
                  </a:cubicBezTo>
                  <a:cubicBezTo>
                    <a:pt x="14278" y="1709"/>
                    <a:pt x="14178" y="1042"/>
                    <a:pt x="14011" y="408"/>
                  </a:cubicBezTo>
                  <a:cubicBezTo>
                    <a:pt x="13946" y="127"/>
                    <a:pt x="13867" y="0"/>
                    <a:pt x="13711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7"/>
            <p:cNvSpPr/>
            <p:nvPr/>
          </p:nvSpPr>
          <p:spPr>
            <a:xfrm>
              <a:off x="5107450" y="4538950"/>
              <a:ext cx="73425" cy="62425"/>
            </a:xfrm>
            <a:custGeom>
              <a:avLst/>
              <a:gdLst/>
              <a:ahLst/>
              <a:cxnLst/>
              <a:rect l="l" t="t" r="r" b="b"/>
              <a:pathLst>
                <a:path w="2937" h="2497" extrusionOk="0">
                  <a:moveTo>
                    <a:pt x="1681" y="0"/>
                  </a:moveTo>
                  <a:cubicBezTo>
                    <a:pt x="1458" y="0"/>
                    <a:pt x="1216" y="64"/>
                    <a:pt x="968" y="194"/>
                  </a:cubicBezTo>
                  <a:cubicBezTo>
                    <a:pt x="334" y="495"/>
                    <a:pt x="1" y="1028"/>
                    <a:pt x="134" y="1595"/>
                  </a:cubicBezTo>
                  <a:cubicBezTo>
                    <a:pt x="234" y="2096"/>
                    <a:pt x="735" y="2429"/>
                    <a:pt x="1435" y="2496"/>
                  </a:cubicBezTo>
                  <a:cubicBezTo>
                    <a:pt x="1969" y="2496"/>
                    <a:pt x="2403" y="2263"/>
                    <a:pt x="2636" y="1829"/>
                  </a:cubicBezTo>
                  <a:cubicBezTo>
                    <a:pt x="2936" y="1362"/>
                    <a:pt x="2870" y="895"/>
                    <a:pt x="2536" y="461"/>
                  </a:cubicBezTo>
                  <a:cubicBezTo>
                    <a:pt x="2333" y="156"/>
                    <a:pt x="2030" y="0"/>
                    <a:pt x="168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7"/>
            <p:cNvSpPr/>
            <p:nvPr/>
          </p:nvSpPr>
          <p:spPr>
            <a:xfrm>
              <a:off x="5238375" y="4543600"/>
              <a:ext cx="68425" cy="52750"/>
            </a:xfrm>
            <a:custGeom>
              <a:avLst/>
              <a:gdLst/>
              <a:ahLst/>
              <a:cxnLst/>
              <a:rect l="l" t="t" r="r" b="b"/>
              <a:pathLst>
                <a:path w="2737" h="2110" extrusionOk="0">
                  <a:moveTo>
                    <a:pt x="1369" y="0"/>
                  </a:moveTo>
                  <a:cubicBezTo>
                    <a:pt x="1127" y="0"/>
                    <a:pt x="885" y="58"/>
                    <a:pt x="635" y="175"/>
                  </a:cubicBezTo>
                  <a:cubicBezTo>
                    <a:pt x="201" y="375"/>
                    <a:pt x="1" y="809"/>
                    <a:pt x="101" y="1276"/>
                  </a:cubicBezTo>
                  <a:cubicBezTo>
                    <a:pt x="168" y="1710"/>
                    <a:pt x="501" y="2043"/>
                    <a:pt x="1002" y="2077"/>
                  </a:cubicBezTo>
                  <a:lnTo>
                    <a:pt x="1302" y="2077"/>
                  </a:lnTo>
                  <a:cubicBezTo>
                    <a:pt x="1302" y="2077"/>
                    <a:pt x="1302" y="2110"/>
                    <a:pt x="1302" y="2110"/>
                  </a:cubicBezTo>
                  <a:lnTo>
                    <a:pt x="1669" y="2110"/>
                  </a:lnTo>
                  <a:cubicBezTo>
                    <a:pt x="2169" y="2077"/>
                    <a:pt x="2569" y="1776"/>
                    <a:pt x="2669" y="1276"/>
                  </a:cubicBezTo>
                  <a:cubicBezTo>
                    <a:pt x="2736" y="842"/>
                    <a:pt x="2536" y="375"/>
                    <a:pt x="2102" y="175"/>
                  </a:cubicBezTo>
                  <a:cubicBezTo>
                    <a:pt x="1852" y="58"/>
                    <a:pt x="1610" y="0"/>
                    <a:pt x="13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7"/>
            <p:cNvSpPr/>
            <p:nvPr/>
          </p:nvSpPr>
          <p:spPr>
            <a:xfrm>
              <a:off x="5161675" y="4738100"/>
              <a:ext cx="57550" cy="57600"/>
            </a:xfrm>
            <a:custGeom>
              <a:avLst/>
              <a:gdLst/>
              <a:ahLst/>
              <a:cxnLst/>
              <a:rect l="l" t="t" r="r" b="b"/>
              <a:pathLst>
                <a:path w="2302" h="2304" extrusionOk="0">
                  <a:moveTo>
                    <a:pt x="1201" y="1"/>
                  </a:moveTo>
                  <a:cubicBezTo>
                    <a:pt x="567" y="1"/>
                    <a:pt x="33" y="501"/>
                    <a:pt x="0" y="1135"/>
                  </a:cubicBezTo>
                  <a:cubicBezTo>
                    <a:pt x="0" y="1735"/>
                    <a:pt x="467" y="2269"/>
                    <a:pt x="1101" y="2302"/>
                  </a:cubicBezTo>
                  <a:cubicBezTo>
                    <a:pt x="1120" y="2303"/>
                    <a:pt x="1138" y="2304"/>
                    <a:pt x="1157" y="2304"/>
                  </a:cubicBezTo>
                  <a:cubicBezTo>
                    <a:pt x="1766" y="2304"/>
                    <a:pt x="2268" y="1783"/>
                    <a:pt x="2268" y="1168"/>
                  </a:cubicBezTo>
                  <a:cubicBezTo>
                    <a:pt x="2302" y="568"/>
                    <a:pt x="1801" y="34"/>
                    <a:pt x="12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5351800" y="4509575"/>
              <a:ext cx="50050" cy="50125"/>
            </a:xfrm>
            <a:custGeom>
              <a:avLst/>
              <a:gdLst/>
              <a:ahLst/>
              <a:cxnLst/>
              <a:rect l="l" t="t" r="r" b="b"/>
              <a:pathLst>
                <a:path w="2002" h="2005" extrusionOk="0">
                  <a:moveTo>
                    <a:pt x="977" y="0"/>
                  </a:moveTo>
                  <a:cubicBezTo>
                    <a:pt x="436" y="0"/>
                    <a:pt x="0" y="455"/>
                    <a:pt x="0" y="1002"/>
                  </a:cubicBezTo>
                  <a:cubicBezTo>
                    <a:pt x="0" y="1536"/>
                    <a:pt x="434" y="2003"/>
                    <a:pt x="968" y="2003"/>
                  </a:cubicBezTo>
                  <a:cubicBezTo>
                    <a:pt x="987" y="2004"/>
                    <a:pt x="1006" y="2005"/>
                    <a:pt x="1025" y="2005"/>
                  </a:cubicBezTo>
                  <a:cubicBezTo>
                    <a:pt x="1566" y="2005"/>
                    <a:pt x="2002" y="1550"/>
                    <a:pt x="2002" y="1002"/>
                  </a:cubicBezTo>
                  <a:cubicBezTo>
                    <a:pt x="2002" y="469"/>
                    <a:pt x="1568" y="2"/>
                    <a:pt x="1035" y="2"/>
                  </a:cubicBezTo>
                  <a:cubicBezTo>
                    <a:pt x="1015" y="1"/>
                    <a:pt x="996" y="0"/>
                    <a:pt x="97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5138325" y="4647975"/>
              <a:ext cx="51725" cy="50175"/>
            </a:xfrm>
            <a:custGeom>
              <a:avLst/>
              <a:gdLst/>
              <a:ahLst/>
              <a:cxnLst/>
              <a:rect l="l" t="t" r="r" b="b"/>
              <a:pathLst>
                <a:path w="2069" h="2007" extrusionOk="0">
                  <a:moveTo>
                    <a:pt x="1034" y="1"/>
                  </a:moveTo>
                  <a:cubicBezTo>
                    <a:pt x="528" y="1"/>
                    <a:pt x="97" y="361"/>
                    <a:pt x="33" y="904"/>
                  </a:cubicBezTo>
                  <a:cubicBezTo>
                    <a:pt x="0" y="1471"/>
                    <a:pt x="434" y="1971"/>
                    <a:pt x="967" y="2004"/>
                  </a:cubicBezTo>
                  <a:cubicBezTo>
                    <a:pt x="987" y="2006"/>
                    <a:pt x="1006" y="2006"/>
                    <a:pt x="1025" y="2006"/>
                  </a:cubicBezTo>
                  <a:cubicBezTo>
                    <a:pt x="1568" y="2006"/>
                    <a:pt x="2036" y="1553"/>
                    <a:pt x="2068" y="1037"/>
                  </a:cubicBezTo>
                  <a:cubicBezTo>
                    <a:pt x="2068" y="503"/>
                    <a:pt x="1635" y="36"/>
                    <a:pt x="1101" y="3"/>
                  </a:cubicBezTo>
                  <a:cubicBezTo>
                    <a:pt x="1078" y="2"/>
                    <a:pt x="1056" y="1"/>
                    <a:pt x="10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5129949" y="4233692"/>
              <a:ext cx="2191575" cy="1001950"/>
            </a:xfrm>
            <a:custGeom>
              <a:avLst/>
              <a:gdLst/>
              <a:ahLst/>
              <a:cxnLst/>
              <a:rect l="l" t="t" r="r" b="b"/>
              <a:pathLst>
                <a:path w="87663" h="40078" extrusionOk="0">
                  <a:moveTo>
                    <a:pt x="20980" y="1"/>
                  </a:moveTo>
                  <a:cubicBezTo>
                    <a:pt x="18915" y="1"/>
                    <a:pt x="16941" y="419"/>
                    <a:pt x="15111" y="1442"/>
                  </a:cubicBezTo>
                  <a:cubicBezTo>
                    <a:pt x="12342" y="3010"/>
                    <a:pt x="10975" y="5412"/>
                    <a:pt x="10908" y="8581"/>
                  </a:cubicBezTo>
                  <a:cubicBezTo>
                    <a:pt x="10908" y="10349"/>
                    <a:pt x="11241" y="12050"/>
                    <a:pt x="11775" y="13718"/>
                  </a:cubicBezTo>
                  <a:cubicBezTo>
                    <a:pt x="12676" y="16587"/>
                    <a:pt x="13977" y="19288"/>
                    <a:pt x="15478" y="21924"/>
                  </a:cubicBezTo>
                  <a:cubicBezTo>
                    <a:pt x="15545" y="22057"/>
                    <a:pt x="15678" y="22191"/>
                    <a:pt x="15711" y="22357"/>
                  </a:cubicBezTo>
                  <a:cubicBezTo>
                    <a:pt x="14777" y="22958"/>
                    <a:pt x="13743" y="23325"/>
                    <a:pt x="12743" y="23725"/>
                  </a:cubicBezTo>
                  <a:cubicBezTo>
                    <a:pt x="10708" y="24492"/>
                    <a:pt x="8540" y="24726"/>
                    <a:pt x="6405" y="24926"/>
                  </a:cubicBezTo>
                  <a:cubicBezTo>
                    <a:pt x="5104" y="25059"/>
                    <a:pt x="3836" y="25059"/>
                    <a:pt x="2569" y="25293"/>
                  </a:cubicBezTo>
                  <a:cubicBezTo>
                    <a:pt x="2035" y="25393"/>
                    <a:pt x="1501" y="25526"/>
                    <a:pt x="1034" y="25793"/>
                  </a:cubicBezTo>
                  <a:cubicBezTo>
                    <a:pt x="400" y="26127"/>
                    <a:pt x="67" y="26660"/>
                    <a:pt x="33" y="27361"/>
                  </a:cubicBezTo>
                  <a:cubicBezTo>
                    <a:pt x="0" y="27761"/>
                    <a:pt x="33" y="28128"/>
                    <a:pt x="134" y="28495"/>
                  </a:cubicBezTo>
                  <a:cubicBezTo>
                    <a:pt x="334" y="29462"/>
                    <a:pt x="667" y="30396"/>
                    <a:pt x="1068" y="31297"/>
                  </a:cubicBezTo>
                  <a:cubicBezTo>
                    <a:pt x="1935" y="33365"/>
                    <a:pt x="2869" y="35367"/>
                    <a:pt x="3636" y="37468"/>
                  </a:cubicBezTo>
                  <a:cubicBezTo>
                    <a:pt x="3803" y="37868"/>
                    <a:pt x="4070" y="38102"/>
                    <a:pt x="4503" y="38169"/>
                  </a:cubicBezTo>
                  <a:cubicBezTo>
                    <a:pt x="5471" y="38335"/>
                    <a:pt x="6438" y="38402"/>
                    <a:pt x="7405" y="38402"/>
                  </a:cubicBezTo>
                  <a:cubicBezTo>
                    <a:pt x="7706" y="38402"/>
                    <a:pt x="8006" y="38335"/>
                    <a:pt x="8273" y="38269"/>
                  </a:cubicBezTo>
                  <a:cubicBezTo>
                    <a:pt x="8873" y="38069"/>
                    <a:pt x="9073" y="37602"/>
                    <a:pt x="8840" y="37035"/>
                  </a:cubicBezTo>
                  <a:cubicBezTo>
                    <a:pt x="8706" y="36734"/>
                    <a:pt x="8473" y="36501"/>
                    <a:pt x="8239" y="36301"/>
                  </a:cubicBezTo>
                  <a:cubicBezTo>
                    <a:pt x="7739" y="35900"/>
                    <a:pt x="7205" y="35634"/>
                    <a:pt x="6571" y="35467"/>
                  </a:cubicBezTo>
                  <a:cubicBezTo>
                    <a:pt x="6305" y="35400"/>
                    <a:pt x="6171" y="35267"/>
                    <a:pt x="6071" y="35000"/>
                  </a:cubicBezTo>
                  <a:cubicBezTo>
                    <a:pt x="5971" y="34733"/>
                    <a:pt x="5871" y="34499"/>
                    <a:pt x="5771" y="34233"/>
                  </a:cubicBezTo>
                  <a:cubicBezTo>
                    <a:pt x="5337" y="32865"/>
                    <a:pt x="4870" y="31531"/>
                    <a:pt x="4437" y="30163"/>
                  </a:cubicBezTo>
                  <a:cubicBezTo>
                    <a:pt x="4236" y="29496"/>
                    <a:pt x="4236" y="29462"/>
                    <a:pt x="4970" y="29462"/>
                  </a:cubicBezTo>
                  <a:cubicBezTo>
                    <a:pt x="6171" y="29496"/>
                    <a:pt x="7339" y="29529"/>
                    <a:pt x="8506" y="29596"/>
                  </a:cubicBezTo>
                  <a:cubicBezTo>
                    <a:pt x="10008" y="29673"/>
                    <a:pt x="11499" y="29750"/>
                    <a:pt x="12986" y="29750"/>
                  </a:cubicBezTo>
                  <a:cubicBezTo>
                    <a:pt x="14074" y="29750"/>
                    <a:pt x="15159" y="29709"/>
                    <a:pt x="16245" y="29596"/>
                  </a:cubicBezTo>
                  <a:cubicBezTo>
                    <a:pt x="17813" y="29429"/>
                    <a:pt x="19381" y="29196"/>
                    <a:pt x="20882" y="28629"/>
                  </a:cubicBezTo>
                  <a:cubicBezTo>
                    <a:pt x="25251" y="26961"/>
                    <a:pt x="27987" y="23825"/>
                    <a:pt x="29221" y="19355"/>
                  </a:cubicBezTo>
                  <a:cubicBezTo>
                    <a:pt x="29488" y="18421"/>
                    <a:pt x="29555" y="17454"/>
                    <a:pt x="29688" y="16520"/>
                  </a:cubicBezTo>
                  <a:cubicBezTo>
                    <a:pt x="29821" y="15286"/>
                    <a:pt x="30455" y="14352"/>
                    <a:pt x="31356" y="13584"/>
                  </a:cubicBezTo>
                  <a:cubicBezTo>
                    <a:pt x="31511" y="13455"/>
                    <a:pt x="31646" y="13406"/>
                    <a:pt x="31823" y="13406"/>
                  </a:cubicBezTo>
                  <a:cubicBezTo>
                    <a:pt x="31875" y="13406"/>
                    <a:pt x="31930" y="13410"/>
                    <a:pt x="31990" y="13418"/>
                  </a:cubicBezTo>
                  <a:cubicBezTo>
                    <a:pt x="32723" y="13518"/>
                    <a:pt x="33424" y="13751"/>
                    <a:pt x="34091" y="14085"/>
                  </a:cubicBezTo>
                  <a:cubicBezTo>
                    <a:pt x="35659" y="14785"/>
                    <a:pt x="36960" y="15853"/>
                    <a:pt x="38127" y="17054"/>
                  </a:cubicBezTo>
                  <a:cubicBezTo>
                    <a:pt x="38828" y="17754"/>
                    <a:pt x="39528" y="18421"/>
                    <a:pt x="40296" y="18988"/>
                  </a:cubicBezTo>
                  <a:cubicBezTo>
                    <a:pt x="43498" y="21457"/>
                    <a:pt x="47167" y="22724"/>
                    <a:pt x="51103" y="23358"/>
                  </a:cubicBezTo>
                  <a:cubicBezTo>
                    <a:pt x="52504" y="23592"/>
                    <a:pt x="53905" y="23692"/>
                    <a:pt x="55340" y="23725"/>
                  </a:cubicBezTo>
                  <a:cubicBezTo>
                    <a:pt x="55506" y="23758"/>
                    <a:pt x="55673" y="23725"/>
                    <a:pt x="55840" y="23825"/>
                  </a:cubicBezTo>
                  <a:cubicBezTo>
                    <a:pt x="55773" y="24426"/>
                    <a:pt x="55640" y="24993"/>
                    <a:pt x="55606" y="25560"/>
                  </a:cubicBezTo>
                  <a:cubicBezTo>
                    <a:pt x="55573" y="26060"/>
                    <a:pt x="55740" y="26494"/>
                    <a:pt x="56073" y="26861"/>
                  </a:cubicBezTo>
                  <a:cubicBezTo>
                    <a:pt x="56540" y="27394"/>
                    <a:pt x="57108" y="27828"/>
                    <a:pt x="57775" y="28095"/>
                  </a:cubicBezTo>
                  <a:cubicBezTo>
                    <a:pt x="58609" y="28462"/>
                    <a:pt x="59476" y="28662"/>
                    <a:pt x="60377" y="28829"/>
                  </a:cubicBezTo>
                  <a:cubicBezTo>
                    <a:pt x="62345" y="29262"/>
                    <a:pt x="64346" y="29529"/>
                    <a:pt x="66314" y="29796"/>
                  </a:cubicBezTo>
                  <a:cubicBezTo>
                    <a:pt x="67582" y="29996"/>
                    <a:pt x="68649" y="30430"/>
                    <a:pt x="69650" y="31264"/>
                  </a:cubicBezTo>
                  <a:cubicBezTo>
                    <a:pt x="71885" y="33232"/>
                    <a:pt x="74053" y="35267"/>
                    <a:pt x="76488" y="37035"/>
                  </a:cubicBezTo>
                  <a:cubicBezTo>
                    <a:pt x="76688" y="37168"/>
                    <a:pt x="76755" y="37335"/>
                    <a:pt x="76722" y="37535"/>
                  </a:cubicBezTo>
                  <a:cubicBezTo>
                    <a:pt x="76688" y="37868"/>
                    <a:pt x="76688" y="38169"/>
                    <a:pt x="76755" y="38469"/>
                  </a:cubicBezTo>
                  <a:cubicBezTo>
                    <a:pt x="76888" y="39370"/>
                    <a:pt x="77355" y="39837"/>
                    <a:pt x="78223" y="40003"/>
                  </a:cubicBezTo>
                  <a:cubicBezTo>
                    <a:pt x="78462" y="40055"/>
                    <a:pt x="78699" y="40077"/>
                    <a:pt x="78933" y="40077"/>
                  </a:cubicBezTo>
                  <a:cubicBezTo>
                    <a:pt x="79616" y="40077"/>
                    <a:pt x="80279" y="39885"/>
                    <a:pt x="80925" y="39636"/>
                  </a:cubicBezTo>
                  <a:cubicBezTo>
                    <a:pt x="81458" y="39470"/>
                    <a:pt x="81625" y="39169"/>
                    <a:pt x="81558" y="38602"/>
                  </a:cubicBezTo>
                  <a:cubicBezTo>
                    <a:pt x="81558" y="38436"/>
                    <a:pt x="81525" y="38235"/>
                    <a:pt x="81458" y="38069"/>
                  </a:cubicBezTo>
                  <a:cubicBezTo>
                    <a:pt x="81258" y="37301"/>
                    <a:pt x="80958" y="36634"/>
                    <a:pt x="80524" y="35967"/>
                  </a:cubicBezTo>
                  <a:cubicBezTo>
                    <a:pt x="79924" y="35000"/>
                    <a:pt x="79223" y="34099"/>
                    <a:pt x="78456" y="33232"/>
                  </a:cubicBezTo>
                  <a:cubicBezTo>
                    <a:pt x="76621" y="31230"/>
                    <a:pt x="74587" y="29462"/>
                    <a:pt x="72485" y="27761"/>
                  </a:cubicBezTo>
                  <a:cubicBezTo>
                    <a:pt x="70717" y="26294"/>
                    <a:pt x="68783" y="25126"/>
                    <a:pt x="66548" y="24526"/>
                  </a:cubicBezTo>
                  <a:cubicBezTo>
                    <a:pt x="66181" y="24459"/>
                    <a:pt x="66181" y="24392"/>
                    <a:pt x="66414" y="24092"/>
                  </a:cubicBezTo>
                  <a:cubicBezTo>
                    <a:pt x="67181" y="23091"/>
                    <a:pt x="67949" y="22091"/>
                    <a:pt x="68716" y="21090"/>
                  </a:cubicBezTo>
                  <a:cubicBezTo>
                    <a:pt x="68912" y="20835"/>
                    <a:pt x="68993" y="20741"/>
                    <a:pt x="69128" y="20741"/>
                  </a:cubicBezTo>
                  <a:cubicBezTo>
                    <a:pt x="69222" y="20741"/>
                    <a:pt x="69343" y="20788"/>
                    <a:pt x="69550" y="20856"/>
                  </a:cubicBezTo>
                  <a:cubicBezTo>
                    <a:pt x="71585" y="21523"/>
                    <a:pt x="73553" y="22424"/>
                    <a:pt x="75554" y="23225"/>
                  </a:cubicBezTo>
                  <a:cubicBezTo>
                    <a:pt x="77355" y="23925"/>
                    <a:pt x="79090" y="24759"/>
                    <a:pt x="80691" y="25927"/>
                  </a:cubicBezTo>
                  <a:cubicBezTo>
                    <a:pt x="81558" y="26560"/>
                    <a:pt x="82426" y="27194"/>
                    <a:pt x="83293" y="27795"/>
                  </a:cubicBezTo>
                  <a:cubicBezTo>
                    <a:pt x="83626" y="28028"/>
                    <a:pt x="83860" y="28295"/>
                    <a:pt x="83993" y="28662"/>
                  </a:cubicBezTo>
                  <a:cubicBezTo>
                    <a:pt x="84127" y="29129"/>
                    <a:pt x="84427" y="29496"/>
                    <a:pt x="84861" y="29729"/>
                  </a:cubicBezTo>
                  <a:cubicBezTo>
                    <a:pt x="85086" y="29864"/>
                    <a:pt x="85284" y="29932"/>
                    <a:pt x="85476" y="29932"/>
                  </a:cubicBezTo>
                  <a:cubicBezTo>
                    <a:pt x="85712" y="29932"/>
                    <a:pt x="85938" y="29831"/>
                    <a:pt x="86195" y="29629"/>
                  </a:cubicBezTo>
                  <a:cubicBezTo>
                    <a:pt x="86529" y="29329"/>
                    <a:pt x="86795" y="28929"/>
                    <a:pt x="86996" y="28528"/>
                  </a:cubicBezTo>
                  <a:cubicBezTo>
                    <a:pt x="87196" y="28162"/>
                    <a:pt x="87162" y="27761"/>
                    <a:pt x="86895" y="27428"/>
                  </a:cubicBezTo>
                  <a:cubicBezTo>
                    <a:pt x="86762" y="27194"/>
                    <a:pt x="86595" y="26994"/>
                    <a:pt x="86395" y="26827"/>
                  </a:cubicBezTo>
                  <a:cubicBezTo>
                    <a:pt x="84927" y="25293"/>
                    <a:pt x="83293" y="23892"/>
                    <a:pt x="81625" y="22558"/>
                  </a:cubicBezTo>
                  <a:cubicBezTo>
                    <a:pt x="79624" y="20990"/>
                    <a:pt x="77389" y="19789"/>
                    <a:pt x="74954" y="18988"/>
                  </a:cubicBezTo>
                  <a:cubicBezTo>
                    <a:pt x="73619" y="18555"/>
                    <a:pt x="72252" y="18154"/>
                    <a:pt x="70884" y="17787"/>
                  </a:cubicBezTo>
                  <a:cubicBezTo>
                    <a:pt x="70484" y="17687"/>
                    <a:pt x="70484" y="17654"/>
                    <a:pt x="70584" y="17420"/>
                  </a:cubicBezTo>
                  <a:cubicBezTo>
                    <a:pt x="71151" y="16186"/>
                    <a:pt x="71718" y="14952"/>
                    <a:pt x="72385" y="13751"/>
                  </a:cubicBezTo>
                  <a:cubicBezTo>
                    <a:pt x="72681" y="13213"/>
                    <a:pt x="73086" y="12978"/>
                    <a:pt x="73600" y="12978"/>
                  </a:cubicBezTo>
                  <a:cubicBezTo>
                    <a:pt x="73723" y="12978"/>
                    <a:pt x="73851" y="12992"/>
                    <a:pt x="73986" y="13017"/>
                  </a:cubicBezTo>
                  <a:cubicBezTo>
                    <a:pt x="74220" y="13084"/>
                    <a:pt x="74487" y="13151"/>
                    <a:pt x="74720" y="13217"/>
                  </a:cubicBezTo>
                  <a:cubicBezTo>
                    <a:pt x="75487" y="13484"/>
                    <a:pt x="76255" y="13851"/>
                    <a:pt x="76955" y="14218"/>
                  </a:cubicBezTo>
                  <a:cubicBezTo>
                    <a:pt x="78423" y="14985"/>
                    <a:pt x="79890" y="15786"/>
                    <a:pt x="81392" y="16520"/>
                  </a:cubicBezTo>
                  <a:cubicBezTo>
                    <a:pt x="82526" y="17087"/>
                    <a:pt x="83727" y="17521"/>
                    <a:pt x="84994" y="17654"/>
                  </a:cubicBezTo>
                  <a:cubicBezTo>
                    <a:pt x="85091" y="17669"/>
                    <a:pt x="85184" y="17677"/>
                    <a:pt x="85274" y="17677"/>
                  </a:cubicBezTo>
                  <a:cubicBezTo>
                    <a:pt x="85776" y="17677"/>
                    <a:pt x="86179" y="17444"/>
                    <a:pt x="86462" y="17020"/>
                  </a:cubicBezTo>
                  <a:cubicBezTo>
                    <a:pt x="87296" y="15819"/>
                    <a:pt x="87663" y="14585"/>
                    <a:pt x="86862" y="13217"/>
                  </a:cubicBezTo>
                  <a:cubicBezTo>
                    <a:pt x="86695" y="12951"/>
                    <a:pt x="86529" y="12650"/>
                    <a:pt x="86362" y="12350"/>
                  </a:cubicBezTo>
                  <a:cubicBezTo>
                    <a:pt x="86228" y="12083"/>
                    <a:pt x="86062" y="11783"/>
                    <a:pt x="85895" y="11516"/>
                  </a:cubicBezTo>
                  <a:cubicBezTo>
                    <a:pt x="85595" y="11016"/>
                    <a:pt x="85528" y="10516"/>
                    <a:pt x="85661" y="10015"/>
                  </a:cubicBezTo>
                  <a:cubicBezTo>
                    <a:pt x="85728" y="9648"/>
                    <a:pt x="85795" y="9281"/>
                    <a:pt x="85895" y="8948"/>
                  </a:cubicBezTo>
                  <a:cubicBezTo>
                    <a:pt x="85995" y="8414"/>
                    <a:pt x="86128" y="7914"/>
                    <a:pt x="86195" y="7413"/>
                  </a:cubicBezTo>
                  <a:cubicBezTo>
                    <a:pt x="86328" y="6813"/>
                    <a:pt x="86262" y="6212"/>
                    <a:pt x="85961" y="5679"/>
                  </a:cubicBezTo>
                  <a:cubicBezTo>
                    <a:pt x="85733" y="5257"/>
                    <a:pt x="85385" y="5039"/>
                    <a:pt x="85028" y="5039"/>
                  </a:cubicBezTo>
                  <a:cubicBezTo>
                    <a:pt x="84707" y="5039"/>
                    <a:pt x="84380" y="5215"/>
                    <a:pt x="84127" y="5579"/>
                  </a:cubicBezTo>
                  <a:cubicBezTo>
                    <a:pt x="83993" y="5745"/>
                    <a:pt x="83893" y="5912"/>
                    <a:pt x="83793" y="6112"/>
                  </a:cubicBezTo>
                  <a:cubicBezTo>
                    <a:pt x="83679" y="6284"/>
                    <a:pt x="83630" y="6358"/>
                    <a:pt x="83552" y="6358"/>
                  </a:cubicBezTo>
                  <a:cubicBezTo>
                    <a:pt x="83495" y="6358"/>
                    <a:pt x="83421" y="6317"/>
                    <a:pt x="83293" y="6246"/>
                  </a:cubicBezTo>
                  <a:cubicBezTo>
                    <a:pt x="82559" y="5846"/>
                    <a:pt x="81859" y="5412"/>
                    <a:pt x="81125" y="5012"/>
                  </a:cubicBezTo>
                  <a:cubicBezTo>
                    <a:pt x="80758" y="4845"/>
                    <a:pt x="80624" y="4645"/>
                    <a:pt x="80624" y="4211"/>
                  </a:cubicBezTo>
                  <a:cubicBezTo>
                    <a:pt x="80624" y="3277"/>
                    <a:pt x="80257" y="2476"/>
                    <a:pt x="79524" y="1843"/>
                  </a:cubicBezTo>
                  <a:cubicBezTo>
                    <a:pt x="79096" y="1487"/>
                    <a:pt x="78612" y="1311"/>
                    <a:pt x="78121" y="1311"/>
                  </a:cubicBezTo>
                  <a:cubicBezTo>
                    <a:pt x="77693" y="1311"/>
                    <a:pt x="77259" y="1445"/>
                    <a:pt x="76855" y="1709"/>
                  </a:cubicBezTo>
                  <a:cubicBezTo>
                    <a:pt x="76488" y="1976"/>
                    <a:pt x="76154" y="2276"/>
                    <a:pt x="75888" y="2643"/>
                  </a:cubicBezTo>
                  <a:cubicBezTo>
                    <a:pt x="75796" y="2781"/>
                    <a:pt x="75719" y="2856"/>
                    <a:pt x="75604" y="2856"/>
                  </a:cubicBezTo>
                  <a:cubicBezTo>
                    <a:pt x="75552" y="2856"/>
                    <a:pt x="75493" y="2841"/>
                    <a:pt x="75421" y="2810"/>
                  </a:cubicBezTo>
                  <a:cubicBezTo>
                    <a:pt x="74420" y="2410"/>
                    <a:pt x="73352" y="2176"/>
                    <a:pt x="72318" y="1976"/>
                  </a:cubicBezTo>
                  <a:cubicBezTo>
                    <a:pt x="70819" y="1664"/>
                    <a:pt x="69320" y="1439"/>
                    <a:pt x="67821" y="1439"/>
                  </a:cubicBezTo>
                  <a:cubicBezTo>
                    <a:pt x="67719" y="1439"/>
                    <a:pt x="67617" y="1440"/>
                    <a:pt x="67515" y="1442"/>
                  </a:cubicBezTo>
                  <a:cubicBezTo>
                    <a:pt x="64646" y="1509"/>
                    <a:pt x="61811" y="1943"/>
                    <a:pt x="59042" y="2610"/>
                  </a:cubicBezTo>
                  <a:cubicBezTo>
                    <a:pt x="56507" y="3210"/>
                    <a:pt x="54039" y="4044"/>
                    <a:pt x="51604" y="5012"/>
                  </a:cubicBezTo>
                  <a:cubicBezTo>
                    <a:pt x="50757" y="5329"/>
                    <a:pt x="49911" y="5562"/>
                    <a:pt x="49015" y="5562"/>
                  </a:cubicBezTo>
                  <a:cubicBezTo>
                    <a:pt x="48781" y="5562"/>
                    <a:pt x="48543" y="5547"/>
                    <a:pt x="48301" y="5512"/>
                  </a:cubicBezTo>
                  <a:cubicBezTo>
                    <a:pt x="46533" y="5278"/>
                    <a:pt x="44765" y="4978"/>
                    <a:pt x="43031" y="4545"/>
                  </a:cubicBezTo>
                  <a:cubicBezTo>
                    <a:pt x="38461" y="3410"/>
                    <a:pt x="33891" y="2243"/>
                    <a:pt x="29321" y="1109"/>
                  </a:cubicBezTo>
                  <a:cubicBezTo>
                    <a:pt x="26753" y="442"/>
                    <a:pt x="24117" y="41"/>
                    <a:pt x="21449" y="8"/>
                  </a:cubicBezTo>
                  <a:cubicBezTo>
                    <a:pt x="21292" y="3"/>
                    <a:pt x="21135" y="1"/>
                    <a:pt x="20980" y="1"/>
                  </a:cubicBezTo>
                  <a:close/>
                </a:path>
              </a:pathLst>
            </a:custGeom>
            <a:solidFill>
              <a:srgbClr val="FFA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7"/>
            <p:cNvSpPr/>
            <p:nvPr/>
          </p:nvSpPr>
          <p:spPr>
            <a:xfrm>
              <a:off x="4784725" y="3684025"/>
              <a:ext cx="677175" cy="716850"/>
            </a:xfrm>
            <a:custGeom>
              <a:avLst/>
              <a:gdLst/>
              <a:ahLst/>
              <a:cxnLst/>
              <a:rect l="l" t="t" r="r" b="b"/>
              <a:pathLst>
                <a:path w="27087" h="28674" extrusionOk="0">
                  <a:moveTo>
                    <a:pt x="961" y="0"/>
                  </a:moveTo>
                  <a:cubicBezTo>
                    <a:pt x="664" y="0"/>
                    <a:pt x="412" y="178"/>
                    <a:pt x="234" y="534"/>
                  </a:cubicBezTo>
                  <a:cubicBezTo>
                    <a:pt x="67" y="901"/>
                    <a:pt x="1" y="1334"/>
                    <a:pt x="1" y="1801"/>
                  </a:cubicBezTo>
                  <a:cubicBezTo>
                    <a:pt x="1" y="2035"/>
                    <a:pt x="1" y="2302"/>
                    <a:pt x="34" y="2569"/>
                  </a:cubicBezTo>
                  <a:cubicBezTo>
                    <a:pt x="134" y="3769"/>
                    <a:pt x="501" y="4904"/>
                    <a:pt x="868" y="6038"/>
                  </a:cubicBezTo>
                  <a:cubicBezTo>
                    <a:pt x="2102" y="9740"/>
                    <a:pt x="3436" y="13376"/>
                    <a:pt x="5138" y="16879"/>
                  </a:cubicBezTo>
                  <a:cubicBezTo>
                    <a:pt x="5805" y="18213"/>
                    <a:pt x="6572" y="19547"/>
                    <a:pt x="7506" y="20715"/>
                  </a:cubicBezTo>
                  <a:cubicBezTo>
                    <a:pt x="9441" y="23250"/>
                    <a:pt x="12009" y="24851"/>
                    <a:pt x="14978" y="25885"/>
                  </a:cubicBezTo>
                  <a:cubicBezTo>
                    <a:pt x="17780" y="26853"/>
                    <a:pt x="20682" y="27620"/>
                    <a:pt x="23551" y="28287"/>
                  </a:cubicBezTo>
                  <a:cubicBezTo>
                    <a:pt x="24118" y="28420"/>
                    <a:pt x="24652" y="28554"/>
                    <a:pt x="25185" y="28654"/>
                  </a:cubicBezTo>
                  <a:cubicBezTo>
                    <a:pt x="25282" y="28664"/>
                    <a:pt x="25378" y="28673"/>
                    <a:pt x="25470" y="28673"/>
                  </a:cubicBezTo>
                  <a:cubicBezTo>
                    <a:pt x="25698" y="28673"/>
                    <a:pt x="25901" y="28615"/>
                    <a:pt x="26019" y="28354"/>
                  </a:cubicBezTo>
                  <a:cubicBezTo>
                    <a:pt x="26353" y="27720"/>
                    <a:pt x="26686" y="27053"/>
                    <a:pt x="26987" y="26386"/>
                  </a:cubicBezTo>
                  <a:cubicBezTo>
                    <a:pt x="27087" y="26152"/>
                    <a:pt x="27020" y="26052"/>
                    <a:pt x="26753" y="26019"/>
                  </a:cubicBezTo>
                  <a:cubicBezTo>
                    <a:pt x="26353" y="25952"/>
                    <a:pt x="25952" y="25885"/>
                    <a:pt x="25586" y="25819"/>
                  </a:cubicBezTo>
                  <a:cubicBezTo>
                    <a:pt x="23351" y="25285"/>
                    <a:pt x="21149" y="24618"/>
                    <a:pt x="18981" y="23951"/>
                  </a:cubicBezTo>
                  <a:cubicBezTo>
                    <a:pt x="16312" y="23083"/>
                    <a:pt x="13844" y="21782"/>
                    <a:pt x="11809" y="19848"/>
                  </a:cubicBezTo>
                  <a:cubicBezTo>
                    <a:pt x="9574" y="17646"/>
                    <a:pt x="7773" y="15111"/>
                    <a:pt x="6572" y="12176"/>
                  </a:cubicBezTo>
                  <a:cubicBezTo>
                    <a:pt x="5905" y="10574"/>
                    <a:pt x="5338" y="8973"/>
                    <a:pt x="4771" y="7339"/>
                  </a:cubicBezTo>
                  <a:cubicBezTo>
                    <a:pt x="4170" y="5671"/>
                    <a:pt x="3670" y="3936"/>
                    <a:pt x="3003" y="2302"/>
                  </a:cubicBezTo>
                  <a:cubicBezTo>
                    <a:pt x="2769" y="1768"/>
                    <a:pt x="2502" y="1234"/>
                    <a:pt x="2135" y="767"/>
                  </a:cubicBezTo>
                  <a:cubicBezTo>
                    <a:pt x="1935" y="500"/>
                    <a:pt x="1735" y="300"/>
                    <a:pt x="1435" y="134"/>
                  </a:cubicBezTo>
                  <a:cubicBezTo>
                    <a:pt x="1268" y="45"/>
                    <a:pt x="1109" y="0"/>
                    <a:pt x="961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7"/>
            <p:cNvSpPr/>
            <p:nvPr/>
          </p:nvSpPr>
          <p:spPr>
            <a:xfrm>
              <a:off x="6338325" y="4633050"/>
              <a:ext cx="88425" cy="86425"/>
            </a:xfrm>
            <a:custGeom>
              <a:avLst/>
              <a:gdLst/>
              <a:ahLst/>
              <a:cxnLst/>
              <a:rect l="l" t="t" r="r" b="b"/>
              <a:pathLst>
                <a:path w="3537" h="3457" extrusionOk="0">
                  <a:moveTo>
                    <a:pt x="2291" y="1"/>
                  </a:moveTo>
                  <a:cubicBezTo>
                    <a:pt x="2088" y="1"/>
                    <a:pt x="1884" y="64"/>
                    <a:pt x="1702" y="200"/>
                  </a:cubicBezTo>
                  <a:cubicBezTo>
                    <a:pt x="1235" y="533"/>
                    <a:pt x="768" y="900"/>
                    <a:pt x="435" y="1401"/>
                  </a:cubicBezTo>
                  <a:cubicBezTo>
                    <a:pt x="1" y="2068"/>
                    <a:pt x="201" y="2868"/>
                    <a:pt x="868" y="3235"/>
                  </a:cubicBezTo>
                  <a:cubicBezTo>
                    <a:pt x="1139" y="3387"/>
                    <a:pt x="1429" y="3456"/>
                    <a:pt x="1714" y="3456"/>
                  </a:cubicBezTo>
                  <a:cubicBezTo>
                    <a:pt x="2624" y="3456"/>
                    <a:pt x="3486" y="2750"/>
                    <a:pt x="3537" y="1734"/>
                  </a:cubicBezTo>
                  <a:cubicBezTo>
                    <a:pt x="3537" y="1467"/>
                    <a:pt x="3403" y="867"/>
                    <a:pt x="3270" y="633"/>
                  </a:cubicBezTo>
                  <a:cubicBezTo>
                    <a:pt x="3072" y="237"/>
                    <a:pt x="2685" y="1"/>
                    <a:pt x="229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5827150" y="4323075"/>
              <a:ext cx="79225" cy="86500"/>
            </a:xfrm>
            <a:custGeom>
              <a:avLst/>
              <a:gdLst/>
              <a:ahLst/>
              <a:cxnLst/>
              <a:rect l="l" t="t" r="r" b="b"/>
              <a:pathLst>
                <a:path w="3169" h="3460" extrusionOk="0">
                  <a:moveTo>
                    <a:pt x="1509" y="0"/>
                  </a:moveTo>
                  <a:cubicBezTo>
                    <a:pt x="1051" y="0"/>
                    <a:pt x="737" y="237"/>
                    <a:pt x="567" y="690"/>
                  </a:cubicBezTo>
                  <a:cubicBezTo>
                    <a:pt x="400" y="1091"/>
                    <a:pt x="267" y="1491"/>
                    <a:pt x="133" y="1924"/>
                  </a:cubicBezTo>
                  <a:cubicBezTo>
                    <a:pt x="0" y="2425"/>
                    <a:pt x="100" y="2858"/>
                    <a:pt x="534" y="3192"/>
                  </a:cubicBezTo>
                  <a:cubicBezTo>
                    <a:pt x="763" y="3364"/>
                    <a:pt x="1025" y="3459"/>
                    <a:pt x="1295" y="3459"/>
                  </a:cubicBezTo>
                  <a:cubicBezTo>
                    <a:pt x="1496" y="3459"/>
                    <a:pt x="1702" y="3406"/>
                    <a:pt x="1901" y="3292"/>
                  </a:cubicBezTo>
                  <a:cubicBezTo>
                    <a:pt x="2669" y="2892"/>
                    <a:pt x="3036" y="2225"/>
                    <a:pt x="3136" y="1524"/>
                  </a:cubicBezTo>
                  <a:cubicBezTo>
                    <a:pt x="3169" y="590"/>
                    <a:pt x="2669" y="56"/>
                    <a:pt x="2001" y="56"/>
                  </a:cubicBezTo>
                  <a:cubicBezTo>
                    <a:pt x="1935" y="56"/>
                    <a:pt x="1835" y="23"/>
                    <a:pt x="1768" y="23"/>
                  </a:cubicBezTo>
                  <a:cubicBezTo>
                    <a:pt x="1677" y="8"/>
                    <a:pt x="1591" y="0"/>
                    <a:pt x="150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7"/>
            <p:cNvSpPr/>
            <p:nvPr/>
          </p:nvSpPr>
          <p:spPr>
            <a:xfrm>
              <a:off x="5497725" y="4342750"/>
              <a:ext cx="92600" cy="76375"/>
            </a:xfrm>
            <a:custGeom>
              <a:avLst/>
              <a:gdLst/>
              <a:ahLst/>
              <a:cxnLst/>
              <a:rect l="l" t="t" r="r" b="b"/>
              <a:pathLst>
                <a:path w="3704" h="3055" extrusionOk="0">
                  <a:moveTo>
                    <a:pt x="1968" y="1"/>
                  </a:moveTo>
                  <a:cubicBezTo>
                    <a:pt x="1332" y="1"/>
                    <a:pt x="685" y="297"/>
                    <a:pt x="368" y="804"/>
                  </a:cubicBezTo>
                  <a:cubicBezTo>
                    <a:pt x="34" y="1338"/>
                    <a:pt x="1" y="1905"/>
                    <a:pt x="335" y="2372"/>
                  </a:cubicBezTo>
                  <a:cubicBezTo>
                    <a:pt x="655" y="2799"/>
                    <a:pt x="1082" y="3055"/>
                    <a:pt x="1547" y="3055"/>
                  </a:cubicBezTo>
                  <a:cubicBezTo>
                    <a:pt x="1663" y="3055"/>
                    <a:pt x="1782" y="3039"/>
                    <a:pt x="1902" y="3005"/>
                  </a:cubicBezTo>
                  <a:cubicBezTo>
                    <a:pt x="2469" y="2872"/>
                    <a:pt x="2903" y="2538"/>
                    <a:pt x="3203" y="2005"/>
                  </a:cubicBezTo>
                  <a:cubicBezTo>
                    <a:pt x="3704" y="1071"/>
                    <a:pt x="3137" y="70"/>
                    <a:pt x="2069" y="3"/>
                  </a:cubicBezTo>
                  <a:cubicBezTo>
                    <a:pt x="2036" y="2"/>
                    <a:pt x="2002" y="1"/>
                    <a:pt x="19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7"/>
            <p:cNvSpPr/>
            <p:nvPr/>
          </p:nvSpPr>
          <p:spPr>
            <a:xfrm>
              <a:off x="5627000" y="4550575"/>
              <a:ext cx="69225" cy="90950"/>
            </a:xfrm>
            <a:custGeom>
              <a:avLst/>
              <a:gdLst/>
              <a:ahLst/>
              <a:cxnLst/>
              <a:rect l="l" t="t" r="r" b="b"/>
              <a:pathLst>
                <a:path w="2769" h="3638" extrusionOk="0">
                  <a:moveTo>
                    <a:pt x="1485" y="0"/>
                  </a:moveTo>
                  <a:cubicBezTo>
                    <a:pt x="1402" y="0"/>
                    <a:pt x="1318" y="10"/>
                    <a:pt x="1235" y="30"/>
                  </a:cubicBezTo>
                  <a:cubicBezTo>
                    <a:pt x="768" y="163"/>
                    <a:pt x="501" y="497"/>
                    <a:pt x="334" y="897"/>
                  </a:cubicBezTo>
                  <a:cubicBezTo>
                    <a:pt x="167" y="1331"/>
                    <a:pt x="100" y="1764"/>
                    <a:pt x="34" y="2231"/>
                  </a:cubicBezTo>
                  <a:cubicBezTo>
                    <a:pt x="0" y="2498"/>
                    <a:pt x="67" y="2732"/>
                    <a:pt x="200" y="2965"/>
                  </a:cubicBezTo>
                  <a:cubicBezTo>
                    <a:pt x="418" y="3401"/>
                    <a:pt x="793" y="3637"/>
                    <a:pt x="1203" y="3637"/>
                  </a:cubicBezTo>
                  <a:cubicBezTo>
                    <a:pt x="1421" y="3637"/>
                    <a:pt x="1649" y="3571"/>
                    <a:pt x="1868" y="3432"/>
                  </a:cubicBezTo>
                  <a:cubicBezTo>
                    <a:pt x="2102" y="3265"/>
                    <a:pt x="2302" y="3065"/>
                    <a:pt x="2435" y="2798"/>
                  </a:cubicBezTo>
                  <a:cubicBezTo>
                    <a:pt x="2636" y="2398"/>
                    <a:pt x="2736" y="1998"/>
                    <a:pt x="2769" y="1597"/>
                  </a:cubicBezTo>
                  <a:cubicBezTo>
                    <a:pt x="2769" y="1331"/>
                    <a:pt x="2736" y="1064"/>
                    <a:pt x="2636" y="830"/>
                  </a:cubicBezTo>
                  <a:cubicBezTo>
                    <a:pt x="2408" y="318"/>
                    <a:pt x="1962" y="0"/>
                    <a:pt x="148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7"/>
            <p:cNvSpPr/>
            <p:nvPr/>
          </p:nvSpPr>
          <p:spPr>
            <a:xfrm>
              <a:off x="5643675" y="4276075"/>
              <a:ext cx="79200" cy="78450"/>
            </a:xfrm>
            <a:custGeom>
              <a:avLst/>
              <a:gdLst/>
              <a:ahLst/>
              <a:cxnLst/>
              <a:rect l="l" t="t" r="r" b="b"/>
              <a:pathLst>
                <a:path w="3168" h="3138" extrusionOk="0">
                  <a:moveTo>
                    <a:pt x="1699" y="1"/>
                  </a:moveTo>
                  <a:cubicBezTo>
                    <a:pt x="1689" y="1"/>
                    <a:pt x="1679" y="1"/>
                    <a:pt x="1668" y="2"/>
                  </a:cubicBezTo>
                  <a:cubicBezTo>
                    <a:pt x="834" y="2"/>
                    <a:pt x="101" y="702"/>
                    <a:pt x="34" y="1603"/>
                  </a:cubicBezTo>
                  <a:cubicBezTo>
                    <a:pt x="0" y="2303"/>
                    <a:pt x="801" y="3104"/>
                    <a:pt x="1602" y="3137"/>
                  </a:cubicBezTo>
                  <a:cubicBezTo>
                    <a:pt x="2335" y="3137"/>
                    <a:pt x="3036" y="2437"/>
                    <a:pt x="3069" y="1603"/>
                  </a:cubicBezTo>
                  <a:cubicBezTo>
                    <a:pt x="3168" y="882"/>
                    <a:pt x="2269" y="1"/>
                    <a:pt x="169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7"/>
            <p:cNvSpPr/>
            <p:nvPr/>
          </p:nvSpPr>
          <p:spPr>
            <a:xfrm>
              <a:off x="6653550" y="4491025"/>
              <a:ext cx="88425" cy="67975"/>
            </a:xfrm>
            <a:custGeom>
              <a:avLst/>
              <a:gdLst/>
              <a:ahLst/>
              <a:cxnLst/>
              <a:rect l="l" t="t" r="r" b="b"/>
              <a:pathLst>
                <a:path w="3537" h="2719" extrusionOk="0">
                  <a:moveTo>
                    <a:pt x="1377" y="0"/>
                  </a:moveTo>
                  <a:cubicBezTo>
                    <a:pt x="871" y="0"/>
                    <a:pt x="427" y="314"/>
                    <a:pt x="234" y="810"/>
                  </a:cubicBezTo>
                  <a:cubicBezTo>
                    <a:pt x="1" y="1344"/>
                    <a:pt x="201" y="2011"/>
                    <a:pt x="735" y="2345"/>
                  </a:cubicBezTo>
                  <a:cubicBezTo>
                    <a:pt x="1068" y="2578"/>
                    <a:pt x="1402" y="2712"/>
                    <a:pt x="1836" y="2712"/>
                  </a:cubicBezTo>
                  <a:cubicBezTo>
                    <a:pt x="1877" y="2716"/>
                    <a:pt x="1920" y="2718"/>
                    <a:pt x="1962" y="2718"/>
                  </a:cubicBezTo>
                  <a:cubicBezTo>
                    <a:pt x="2260" y="2718"/>
                    <a:pt x="2574" y="2616"/>
                    <a:pt x="2836" y="2412"/>
                  </a:cubicBezTo>
                  <a:cubicBezTo>
                    <a:pt x="3537" y="1878"/>
                    <a:pt x="3437" y="710"/>
                    <a:pt x="2636" y="343"/>
                  </a:cubicBezTo>
                  <a:cubicBezTo>
                    <a:pt x="2336" y="210"/>
                    <a:pt x="2036" y="110"/>
                    <a:pt x="1702" y="43"/>
                  </a:cubicBezTo>
                  <a:cubicBezTo>
                    <a:pt x="1592" y="14"/>
                    <a:pt x="1483" y="0"/>
                    <a:pt x="137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7"/>
            <p:cNvSpPr/>
            <p:nvPr/>
          </p:nvSpPr>
          <p:spPr>
            <a:xfrm>
              <a:off x="5602800" y="4424350"/>
              <a:ext cx="75100" cy="71675"/>
            </a:xfrm>
            <a:custGeom>
              <a:avLst/>
              <a:gdLst/>
              <a:ahLst/>
              <a:cxnLst/>
              <a:rect l="l" t="t" r="r" b="b"/>
              <a:pathLst>
                <a:path w="3004" h="2867" extrusionOk="0">
                  <a:moveTo>
                    <a:pt x="1729" y="1"/>
                  </a:moveTo>
                  <a:cubicBezTo>
                    <a:pt x="1133" y="1"/>
                    <a:pt x="429" y="325"/>
                    <a:pt x="234" y="742"/>
                  </a:cubicBezTo>
                  <a:cubicBezTo>
                    <a:pt x="201" y="776"/>
                    <a:pt x="201" y="842"/>
                    <a:pt x="168" y="876"/>
                  </a:cubicBezTo>
                  <a:cubicBezTo>
                    <a:pt x="1" y="1476"/>
                    <a:pt x="134" y="2010"/>
                    <a:pt x="568" y="2443"/>
                  </a:cubicBezTo>
                  <a:cubicBezTo>
                    <a:pt x="850" y="2725"/>
                    <a:pt x="1160" y="2866"/>
                    <a:pt x="1498" y="2866"/>
                  </a:cubicBezTo>
                  <a:cubicBezTo>
                    <a:pt x="1680" y="2866"/>
                    <a:pt x="1871" y="2825"/>
                    <a:pt x="2069" y="2744"/>
                  </a:cubicBezTo>
                  <a:cubicBezTo>
                    <a:pt x="2636" y="2477"/>
                    <a:pt x="2903" y="2010"/>
                    <a:pt x="2970" y="1476"/>
                  </a:cubicBezTo>
                  <a:cubicBezTo>
                    <a:pt x="3003" y="776"/>
                    <a:pt x="2603" y="175"/>
                    <a:pt x="2069" y="42"/>
                  </a:cubicBezTo>
                  <a:cubicBezTo>
                    <a:pt x="1963" y="14"/>
                    <a:pt x="1849" y="1"/>
                    <a:pt x="172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7"/>
            <p:cNvSpPr/>
            <p:nvPr/>
          </p:nvSpPr>
          <p:spPr>
            <a:xfrm>
              <a:off x="5890525" y="4459525"/>
              <a:ext cx="79250" cy="69725"/>
            </a:xfrm>
            <a:custGeom>
              <a:avLst/>
              <a:gdLst/>
              <a:ahLst/>
              <a:cxnLst/>
              <a:rect l="l" t="t" r="r" b="b"/>
              <a:pathLst>
                <a:path w="3170" h="2789" extrusionOk="0">
                  <a:moveTo>
                    <a:pt x="1683" y="1"/>
                  </a:moveTo>
                  <a:cubicBezTo>
                    <a:pt x="930" y="1"/>
                    <a:pt x="424" y="431"/>
                    <a:pt x="167" y="1203"/>
                  </a:cubicBezTo>
                  <a:cubicBezTo>
                    <a:pt x="0" y="1637"/>
                    <a:pt x="34" y="2037"/>
                    <a:pt x="400" y="2371"/>
                  </a:cubicBezTo>
                  <a:cubicBezTo>
                    <a:pt x="649" y="2644"/>
                    <a:pt x="954" y="2788"/>
                    <a:pt x="1300" y="2788"/>
                  </a:cubicBezTo>
                  <a:cubicBezTo>
                    <a:pt x="1418" y="2788"/>
                    <a:pt x="1541" y="2772"/>
                    <a:pt x="1668" y="2738"/>
                  </a:cubicBezTo>
                  <a:cubicBezTo>
                    <a:pt x="1968" y="2638"/>
                    <a:pt x="2202" y="2504"/>
                    <a:pt x="2469" y="2337"/>
                  </a:cubicBezTo>
                  <a:cubicBezTo>
                    <a:pt x="3002" y="1937"/>
                    <a:pt x="3169" y="1503"/>
                    <a:pt x="3002" y="903"/>
                  </a:cubicBezTo>
                  <a:cubicBezTo>
                    <a:pt x="2836" y="336"/>
                    <a:pt x="2402" y="36"/>
                    <a:pt x="1768" y="2"/>
                  </a:cubicBezTo>
                  <a:cubicBezTo>
                    <a:pt x="1739" y="1"/>
                    <a:pt x="1711" y="1"/>
                    <a:pt x="168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7"/>
            <p:cNvSpPr/>
            <p:nvPr/>
          </p:nvSpPr>
          <p:spPr>
            <a:xfrm>
              <a:off x="5568625" y="4715575"/>
              <a:ext cx="73400" cy="70950"/>
            </a:xfrm>
            <a:custGeom>
              <a:avLst/>
              <a:gdLst/>
              <a:ahLst/>
              <a:cxnLst/>
              <a:rect l="l" t="t" r="r" b="b"/>
              <a:pathLst>
                <a:path w="2936" h="2838" extrusionOk="0">
                  <a:moveTo>
                    <a:pt x="1401" y="1"/>
                  </a:moveTo>
                  <a:cubicBezTo>
                    <a:pt x="667" y="1"/>
                    <a:pt x="67" y="601"/>
                    <a:pt x="34" y="1369"/>
                  </a:cubicBezTo>
                  <a:cubicBezTo>
                    <a:pt x="0" y="2169"/>
                    <a:pt x="567" y="2803"/>
                    <a:pt x="1335" y="2836"/>
                  </a:cubicBezTo>
                  <a:cubicBezTo>
                    <a:pt x="1355" y="2837"/>
                    <a:pt x="1375" y="2838"/>
                    <a:pt x="1395" y="2838"/>
                  </a:cubicBezTo>
                  <a:cubicBezTo>
                    <a:pt x="2172" y="2838"/>
                    <a:pt x="2870" y="2217"/>
                    <a:pt x="2902" y="1502"/>
                  </a:cubicBezTo>
                  <a:cubicBezTo>
                    <a:pt x="2936" y="735"/>
                    <a:pt x="2235" y="34"/>
                    <a:pt x="14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7"/>
            <p:cNvSpPr/>
            <p:nvPr/>
          </p:nvSpPr>
          <p:spPr>
            <a:xfrm>
              <a:off x="6005600" y="4432600"/>
              <a:ext cx="79125" cy="69550"/>
            </a:xfrm>
            <a:custGeom>
              <a:avLst/>
              <a:gdLst/>
              <a:ahLst/>
              <a:cxnLst/>
              <a:rect l="l" t="t" r="r" b="b"/>
              <a:pathLst>
                <a:path w="3165" h="2782" extrusionOk="0">
                  <a:moveTo>
                    <a:pt x="2003" y="0"/>
                  </a:moveTo>
                  <a:cubicBezTo>
                    <a:pt x="1948" y="0"/>
                    <a:pt x="1892" y="4"/>
                    <a:pt x="1835" y="12"/>
                  </a:cubicBezTo>
                  <a:cubicBezTo>
                    <a:pt x="1201" y="79"/>
                    <a:pt x="768" y="412"/>
                    <a:pt x="401" y="913"/>
                  </a:cubicBezTo>
                  <a:cubicBezTo>
                    <a:pt x="101" y="1279"/>
                    <a:pt x="0" y="1680"/>
                    <a:pt x="201" y="2113"/>
                  </a:cubicBezTo>
                  <a:cubicBezTo>
                    <a:pt x="434" y="2580"/>
                    <a:pt x="834" y="2747"/>
                    <a:pt x="1268" y="2781"/>
                  </a:cubicBezTo>
                  <a:cubicBezTo>
                    <a:pt x="1286" y="2781"/>
                    <a:pt x="1303" y="2782"/>
                    <a:pt x="1321" y="2782"/>
                  </a:cubicBezTo>
                  <a:cubicBezTo>
                    <a:pt x="2171" y="2782"/>
                    <a:pt x="3037" y="1997"/>
                    <a:pt x="3103" y="1213"/>
                  </a:cubicBezTo>
                  <a:cubicBezTo>
                    <a:pt x="3164" y="536"/>
                    <a:pt x="2658" y="0"/>
                    <a:pt x="200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7"/>
            <p:cNvSpPr/>
            <p:nvPr/>
          </p:nvSpPr>
          <p:spPr>
            <a:xfrm>
              <a:off x="5715400" y="4663850"/>
              <a:ext cx="81750" cy="69275"/>
            </a:xfrm>
            <a:custGeom>
              <a:avLst/>
              <a:gdLst/>
              <a:ahLst/>
              <a:cxnLst/>
              <a:rect l="l" t="t" r="r" b="b"/>
              <a:pathLst>
                <a:path w="3270" h="2771" extrusionOk="0">
                  <a:moveTo>
                    <a:pt x="1797" y="1"/>
                  </a:moveTo>
                  <a:cubicBezTo>
                    <a:pt x="941" y="1"/>
                    <a:pt x="461" y="584"/>
                    <a:pt x="234" y="1136"/>
                  </a:cubicBezTo>
                  <a:cubicBezTo>
                    <a:pt x="0" y="1736"/>
                    <a:pt x="267" y="2737"/>
                    <a:pt x="1301" y="2770"/>
                  </a:cubicBezTo>
                  <a:cubicBezTo>
                    <a:pt x="1868" y="2770"/>
                    <a:pt x="2502" y="2470"/>
                    <a:pt x="2836" y="2070"/>
                  </a:cubicBezTo>
                  <a:cubicBezTo>
                    <a:pt x="3136" y="1703"/>
                    <a:pt x="3269" y="1269"/>
                    <a:pt x="3036" y="802"/>
                  </a:cubicBezTo>
                  <a:cubicBezTo>
                    <a:pt x="2836" y="335"/>
                    <a:pt x="2435" y="35"/>
                    <a:pt x="1868" y="2"/>
                  </a:cubicBezTo>
                  <a:cubicBezTo>
                    <a:pt x="1844" y="1"/>
                    <a:pt x="1820" y="1"/>
                    <a:pt x="179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7"/>
            <p:cNvSpPr/>
            <p:nvPr/>
          </p:nvSpPr>
          <p:spPr>
            <a:xfrm>
              <a:off x="6466750" y="4554650"/>
              <a:ext cx="73425" cy="68425"/>
            </a:xfrm>
            <a:custGeom>
              <a:avLst/>
              <a:gdLst/>
              <a:ahLst/>
              <a:cxnLst/>
              <a:rect l="l" t="t" r="r" b="b"/>
              <a:pathLst>
                <a:path w="2937" h="2737" extrusionOk="0">
                  <a:moveTo>
                    <a:pt x="1435" y="0"/>
                  </a:moveTo>
                  <a:cubicBezTo>
                    <a:pt x="635" y="0"/>
                    <a:pt x="1" y="567"/>
                    <a:pt x="1" y="1334"/>
                  </a:cubicBezTo>
                  <a:cubicBezTo>
                    <a:pt x="1" y="2068"/>
                    <a:pt x="668" y="2735"/>
                    <a:pt x="1402" y="2735"/>
                  </a:cubicBezTo>
                  <a:cubicBezTo>
                    <a:pt x="1420" y="2736"/>
                    <a:pt x="1439" y="2737"/>
                    <a:pt x="1457" y="2737"/>
                  </a:cubicBezTo>
                  <a:cubicBezTo>
                    <a:pt x="2204" y="2737"/>
                    <a:pt x="2903" y="2085"/>
                    <a:pt x="2903" y="1434"/>
                  </a:cubicBezTo>
                  <a:cubicBezTo>
                    <a:pt x="2936" y="600"/>
                    <a:pt x="2336" y="0"/>
                    <a:pt x="14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7"/>
            <p:cNvSpPr/>
            <p:nvPr/>
          </p:nvSpPr>
          <p:spPr>
            <a:xfrm>
              <a:off x="5742900" y="4532900"/>
              <a:ext cx="79250" cy="64300"/>
            </a:xfrm>
            <a:custGeom>
              <a:avLst/>
              <a:gdLst/>
              <a:ahLst/>
              <a:cxnLst/>
              <a:rect l="l" t="t" r="r" b="b"/>
              <a:pathLst>
                <a:path w="3170" h="2572" extrusionOk="0">
                  <a:moveTo>
                    <a:pt x="1954" y="0"/>
                  </a:moveTo>
                  <a:cubicBezTo>
                    <a:pt x="1926" y="0"/>
                    <a:pt x="1898" y="1"/>
                    <a:pt x="1869" y="3"/>
                  </a:cubicBezTo>
                  <a:cubicBezTo>
                    <a:pt x="1369" y="36"/>
                    <a:pt x="935" y="170"/>
                    <a:pt x="568" y="470"/>
                  </a:cubicBezTo>
                  <a:cubicBezTo>
                    <a:pt x="134" y="803"/>
                    <a:pt x="1" y="1237"/>
                    <a:pt x="134" y="1704"/>
                  </a:cubicBezTo>
                  <a:cubicBezTo>
                    <a:pt x="301" y="2238"/>
                    <a:pt x="701" y="2571"/>
                    <a:pt x="1302" y="2571"/>
                  </a:cubicBezTo>
                  <a:cubicBezTo>
                    <a:pt x="1702" y="2571"/>
                    <a:pt x="2169" y="2438"/>
                    <a:pt x="2569" y="2204"/>
                  </a:cubicBezTo>
                  <a:cubicBezTo>
                    <a:pt x="3003" y="1904"/>
                    <a:pt x="3170" y="1337"/>
                    <a:pt x="3003" y="770"/>
                  </a:cubicBezTo>
                  <a:cubicBezTo>
                    <a:pt x="2845" y="295"/>
                    <a:pt x="2476" y="0"/>
                    <a:pt x="195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7"/>
            <p:cNvSpPr/>
            <p:nvPr/>
          </p:nvSpPr>
          <p:spPr>
            <a:xfrm>
              <a:off x="6316650" y="4487875"/>
              <a:ext cx="79250" cy="67150"/>
            </a:xfrm>
            <a:custGeom>
              <a:avLst/>
              <a:gdLst/>
              <a:ahLst/>
              <a:cxnLst/>
              <a:rect l="l" t="t" r="r" b="b"/>
              <a:pathLst>
                <a:path w="3170" h="2686" extrusionOk="0">
                  <a:moveTo>
                    <a:pt x="1690" y="1"/>
                  </a:moveTo>
                  <a:cubicBezTo>
                    <a:pt x="1333" y="1"/>
                    <a:pt x="972" y="135"/>
                    <a:pt x="668" y="403"/>
                  </a:cubicBezTo>
                  <a:cubicBezTo>
                    <a:pt x="167" y="803"/>
                    <a:pt x="1" y="1337"/>
                    <a:pt x="167" y="1870"/>
                  </a:cubicBezTo>
                  <a:cubicBezTo>
                    <a:pt x="301" y="2337"/>
                    <a:pt x="768" y="2638"/>
                    <a:pt x="1235" y="2671"/>
                  </a:cubicBezTo>
                  <a:cubicBezTo>
                    <a:pt x="1322" y="2681"/>
                    <a:pt x="1403" y="2685"/>
                    <a:pt x="1481" y="2685"/>
                  </a:cubicBezTo>
                  <a:cubicBezTo>
                    <a:pt x="1939" y="2685"/>
                    <a:pt x="2241" y="2518"/>
                    <a:pt x="2469" y="2204"/>
                  </a:cubicBezTo>
                  <a:cubicBezTo>
                    <a:pt x="2536" y="2071"/>
                    <a:pt x="2636" y="1971"/>
                    <a:pt x="2736" y="1837"/>
                  </a:cubicBezTo>
                  <a:cubicBezTo>
                    <a:pt x="3170" y="1337"/>
                    <a:pt x="3070" y="703"/>
                    <a:pt x="2569" y="303"/>
                  </a:cubicBezTo>
                  <a:cubicBezTo>
                    <a:pt x="2306" y="101"/>
                    <a:pt x="1999" y="1"/>
                    <a:pt x="169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7"/>
            <p:cNvSpPr/>
            <p:nvPr/>
          </p:nvSpPr>
          <p:spPr>
            <a:xfrm>
              <a:off x="6651050" y="4598750"/>
              <a:ext cx="80925" cy="65450"/>
            </a:xfrm>
            <a:custGeom>
              <a:avLst/>
              <a:gdLst/>
              <a:ahLst/>
              <a:cxnLst/>
              <a:rect l="l" t="t" r="r" b="b"/>
              <a:pathLst>
                <a:path w="3237" h="2618" extrusionOk="0">
                  <a:moveTo>
                    <a:pt x="1608" y="0"/>
                  </a:moveTo>
                  <a:cubicBezTo>
                    <a:pt x="1357" y="0"/>
                    <a:pt x="1079" y="178"/>
                    <a:pt x="801" y="271"/>
                  </a:cubicBezTo>
                  <a:cubicBezTo>
                    <a:pt x="268" y="471"/>
                    <a:pt x="1" y="838"/>
                    <a:pt x="1" y="1372"/>
                  </a:cubicBezTo>
                  <a:cubicBezTo>
                    <a:pt x="1" y="1905"/>
                    <a:pt x="268" y="2272"/>
                    <a:pt x="768" y="2506"/>
                  </a:cubicBezTo>
                  <a:cubicBezTo>
                    <a:pt x="937" y="2582"/>
                    <a:pt x="1124" y="2617"/>
                    <a:pt x="1314" y="2617"/>
                  </a:cubicBezTo>
                  <a:cubicBezTo>
                    <a:pt x="1873" y="2617"/>
                    <a:pt x="2462" y="2312"/>
                    <a:pt x="2736" y="1839"/>
                  </a:cubicBezTo>
                  <a:cubicBezTo>
                    <a:pt x="3237" y="1005"/>
                    <a:pt x="2703" y="71"/>
                    <a:pt x="1669" y="4"/>
                  </a:cubicBezTo>
                  <a:cubicBezTo>
                    <a:pt x="1649" y="1"/>
                    <a:pt x="1628" y="0"/>
                    <a:pt x="160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7"/>
            <p:cNvSpPr/>
            <p:nvPr/>
          </p:nvSpPr>
          <p:spPr>
            <a:xfrm>
              <a:off x="6053125" y="4545425"/>
              <a:ext cx="62575" cy="74350"/>
            </a:xfrm>
            <a:custGeom>
              <a:avLst/>
              <a:gdLst/>
              <a:ahLst/>
              <a:cxnLst/>
              <a:rect l="l" t="t" r="r" b="b"/>
              <a:pathLst>
                <a:path w="2503" h="2974" extrusionOk="0">
                  <a:moveTo>
                    <a:pt x="1181" y="0"/>
                  </a:moveTo>
                  <a:cubicBezTo>
                    <a:pt x="1155" y="0"/>
                    <a:pt x="1128" y="1"/>
                    <a:pt x="1102" y="2"/>
                  </a:cubicBezTo>
                  <a:cubicBezTo>
                    <a:pt x="568" y="35"/>
                    <a:pt x="234" y="369"/>
                    <a:pt x="101" y="969"/>
                  </a:cubicBezTo>
                  <a:cubicBezTo>
                    <a:pt x="1" y="1303"/>
                    <a:pt x="34" y="1637"/>
                    <a:pt x="101" y="2004"/>
                  </a:cubicBezTo>
                  <a:cubicBezTo>
                    <a:pt x="201" y="2504"/>
                    <a:pt x="701" y="2938"/>
                    <a:pt x="1202" y="2971"/>
                  </a:cubicBezTo>
                  <a:cubicBezTo>
                    <a:pt x="1228" y="2973"/>
                    <a:pt x="1254" y="2974"/>
                    <a:pt x="1280" y="2974"/>
                  </a:cubicBezTo>
                  <a:cubicBezTo>
                    <a:pt x="1717" y="2974"/>
                    <a:pt x="2115" y="2709"/>
                    <a:pt x="2336" y="2237"/>
                  </a:cubicBezTo>
                  <a:cubicBezTo>
                    <a:pt x="2436" y="2004"/>
                    <a:pt x="2503" y="1770"/>
                    <a:pt x="2503" y="1537"/>
                  </a:cubicBezTo>
                  <a:cubicBezTo>
                    <a:pt x="2503" y="1303"/>
                    <a:pt x="2503" y="1103"/>
                    <a:pt x="2436" y="903"/>
                  </a:cubicBezTo>
                  <a:cubicBezTo>
                    <a:pt x="2276" y="360"/>
                    <a:pt x="1780" y="0"/>
                    <a:pt x="118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7"/>
            <p:cNvSpPr/>
            <p:nvPr/>
          </p:nvSpPr>
          <p:spPr>
            <a:xfrm>
              <a:off x="6175725" y="4634775"/>
              <a:ext cx="78400" cy="68450"/>
            </a:xfrm>
            <a:custGeom>
              <a:avLst/>
              <a:gdLst/>
              <a:ahLst/>
              <a:cxnLst/>
              <a:rect l="l" t="t" r="r" b="b"/>
              <a:pathLst>
                <a:path w="3136" h="2738" extrusionOk="0">
                  <a:moveTo>
                    <a:pt x="1536" y="1"/>
                  </a:moveTo>
                  <a:cubicBezTo>
                    <a:pt x="1246" y="1"/>
                    <a:pt x="962" y="135"/>
                    <a:pt x="734" y="398"/>
                  </a:cubicBezTo>
                  <a:cubicBezTo>
                    <a:pt x="601" y="564"/>
                    <a:pt x="467" y="765"/>
                    <a:pt x="367" y="965"/>
                  </a:cubicBezTo>
                  <a:cubicBezTo>
                    <a:pt x="0" y="1799"/>
                    <a:pt x="567" y="2699"/>
                    <a:pt x="1468" y="2733"/>
                  </a:cubicBezTo>
                  <a:cubicBezTo>
                    <a:pt x="1506" y="2736"/>
                    <a:pt x="1543" y="2738"/>
                    <a:pt x="1579" y="2738"/>
                  </a:cubicBezTo>
                  <a:cubicBezTo>
                    <a:pt x="1902" y="2738"/>
                    <a:pt x="2196" y="2609"/>
                    <a:pt x="2435" y="2399"/>
                  </a:cubicBezTo>
                  <a:cubicBezTo>
                    <a:pt x="3103" y="1865"/>
                    <a:pt x="3136" y="1131"/>
                    <a:pt x="2502" y="531"/>
                  </a:cubicBezTo>
                  <a:cubicBezTo>
                    <a:pt x="2435" y="464"/>
                    <a:pt x="2369" y="398"/>
                    <a:pt x="2302" y="331"/>
                  </a:cubicBezTo>
                  <a:cubicBezTo>
                    <a:pt x="2065" y="109"/>
                    <a:pt x="1797" y="1"/>
                    <a:pt x="1536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7"/>
            <p:cNvSpPr/>
            <p:nvPr/>
          </p:nvSpPr>
          <p:spPr>
            <a:xfrm>
              <a:off x="5485225" y="4524850"/>
              <a:ext cx="76750" cy="64000"/>
            </a:xfrm>
            <a:custGeom>
              <a:avLst/>
              <a:gdLst/>
              <a:ahLst/>
              <a:cxnLst/>
              <a:rect l="l" t="t" r="r" b="b"/>
              <a:pathLst>
                <a:path w="3070" h="2560" extrusionOk="0">
                  <a:moveTo>
                    <a:pt x="1671" y="1"/>
                  </a:moveTo>
                  <a:cubicBezTo>
                    <a:pt x="1510" y="1"/>
                    <a:pt x="1350" y="30"/>
                    <a:pt x="1201" y="91"/>
                  </a:cubicBezTo>
                  <a:cubicBezTo>
                    <a:pt x="1035" y="158"/>
                    <a:pt x="868" y="258"/>
                    <a:pt x="701" y="358"/>
                  </a:cubicBezTo>
                  <a:cubicBezTo>
                    <a:pt x="201" y="658"/>
                    <a:pt x="1" y="1159"/>
                    <a:pt x="134" y="1726"/>
                  </a:cubicBezTo>
                  <a:cubicBezTo>
                    <a:pt x="234" y="2226"/>
                    <a:pt x="668" y="2526"/>
                    <a:pt x="1235" y="2560"/>
                  </a:cubicBezTo>
                  <a:cubicBezTo>
                    <a:pt x="1668" y="2560"/>
                    <a:pt x="2035" y="2460"/>
                    <a:pt x="2369" y="2226"/>
                  </a:cubicBezTo>
                  <a:cubicBezTo>
                    <a:pt x="2903" y="1893"/>
                    <a:pt x="3069" y="1225"/>
                    <a:pt x="2769" y="625"/>
                  </a:cubicBezTo>
                  <a:cubicBezTo>
                    <a:pt x="2572" y="231"/>
                    <a:pt x="2121" y="1"/>
                    <a:pt x="167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7"/>
            <p:cNvSpPr/>
            <p:nvPr/>
          </p:nvSpPr>
          <p:spPr>
            <a:xfrm>
              <a:off x="6544325" y="4756425"/>
              <a:ext cx="70075" cy="64300"/>
            </a:xfrm>
            <a:custGeom>
              <a:avLst/>
              <a:gdLst/>
              <a:ahLst/>
              <a:cxnLst/>
              <a:rect l="l" t="t" r="r" b="b"/>
              <a:pathLst>
                <a:path w="2803" h="2572" extrusionOk="0">
                  <a:moveTo>
                    <a:pt x="1242" y="0"/>
                  </a:moveTo>
                  <a:cubicBezTo>
                    <a:pt x="601" y="0"/>
                    <a:pt x="66" y="526"/>
                    <a:pt x="34" y="1302"/>
                  </a:cubicBezTo>
                  <a:cubicBezTo>
                    <a:pt x="0" y="1936"/>
                    <a:pt x="601" y="2537"/>
                    <a:pt x="1401" y="2570"/>
                  </a:cubicBezTo>
                  <a:cubicBezTo>
                    <a:pt x="1424" y="2571"/>
                    <a:pt x="1447" y="2572"/>
                    <a:pt x="1470" y="2572"/>
                  </a:cubicBezTo>
                  <a:cubicBezTo>
                    <a:pt x="2170" y="2572"/>
                    <a:pt x="2703" y="2080"/>
                    <a:pt x="2735" y="1369"/>
                  </a:cubicBezTo>
                  <a:cubicBezTo>
                    <a:pt x="2802" y="735"/>
                    <a:pt x="2602" y="68"/>
                    <a:pt x="1301" y="2"/>
                  </a:cubicBezTo>
                  <a:cubicBezTo>
                    <a:pt x="1281" y="1"/>
                    <a:pt x="1262" y="0"/>
                    <a:pt x="124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7"/>
            <p:cNvSpPr/>
            <p:nvPr/>
          </p:nvSpPr>
          <p:spPr>
            <a:xfrm>
              <a:off x="5675375" y="4788125"/>
              <a:ext cx="68400" cy="65950"/>
            </a:xfrm>
            <a:custGeom>
              <a:avLst/>
              <a:gdLst/>
              <a:ahLst/>
              <a:cxnLst/>
              <a:rect l="l" t="t" r="r" b="b"/>
              <a:pathLst>
                <a:path w="2736" h="2638" extrusionOk="0">
                  <a:moveTo>
                    <a:pt x="1492" y="0"/>
                  </a:moveTo>
                  <a:cubicBezTo>
                    <a:pt x="833" y="0"/>
                    <a:pt x="33" y="748"/>
                    <a:pt x="33" y="1369"/>
                  </a:cubicBezTo>
                  <a:cubicBezTo>
                    <a:pt x="0" y="2036"/>
                    <a:pt x="500" y="2603"/>
                    <a:pt x="1134" y="2636"/>
                  </a:cubicBezTo>
                  <a:cubicBezTo>
                    <a:pt x="1154" y="2637"/>
                    <a:pt x="1173" y="2638"/>
                    <a:pt x="1192" y="2638"/>
                  </a:cubicBezTo>
                  <a:cubicBezTo>
                    <a:pt x="1941" y="2638"/>
                    <a:pt x="2703" y="2019"/>
                    <a:pt x="2735" y="1369"/>
                  </a:cubicBezTo>
                  <a:cubicBezTo>
                    <a:pt x="2735" y="768"/>
                    <a:pt x="2102" y="34"/>
                    <a:pt x="1534" y="1"/>
                  </a:cubicBezTo>
                  <a:cubicBezTo>
                    <a:pt x="1520" y="0"/>
                    <a:pt x="1506" y="0"/>
                    <a:pt x="149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7"/>
            <p:cNvSpPr/>
            <p:nvPr/>
          </p:nvSpPr>
          <p:spPr>
            <a:xfrm>
              <a:off x="6164050" y="4516350"/>
              <a:ext cx="71750" cy="61675"/>
            </a:xfrm>
            <a:custGeom>
              <a:avLst/>
              <a:gdLst/>
              <a:ahLst/>
              <a:cxnLst/>
              <a:rect l="l" t="t" r="r" b="b"/>
              <a:pathLst>
                <a:path w="2870" h="2467" extrusionOk="0">
                  <a:moveTo>
                    <a:pt x="1597" y="0"/>
                  </a:moveTo>
                  <a:cubicBezTo>
                    <a:pt x="1020" y="0"/>
                    <a:pt x="324" y="383"/>
                    <a:pt x="134" y="898"/>
                  </a:cubicBezTo>
                  <a:cubicBezTo>
                    <a:pt x="0" y="1265"/>
                    <a:pt x="34" y="1599"/>
                    <a:pt x="301" y="1899"/>
                  </a:cubicBezTo>
                  <a:cubicBezTo>
                    <a:pt x="601" y="2233"/>
                    <a:pt x="1034" y="2366"/>
                    <a:pt x="1368" y="2466"/>
                  </a:cubicBezTo>
                  <a:cubicBezTo>
                    <a:pt x="2102" y="2466"/>
                    <a:pt x="2602" y="2066"/>
                    <a:pt x="2769" y="1432"/>
                  </a:cubicBezTo>
                  <a:cubicBezTo>
                    <a:pt x="2869" y="865"/>
                    <a:pt x="2569" y="298"/>
                    <a:pt x="1968" y="64"/>
                  </a:cubicBezTo>
                  <a:cubicBezTo>
                    <a:pt x="1856" y="21"/>
                    <a:pt x="1729" y="0"/>
                    <a:pt x="159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7"/>
            <p:cNvSpPr/>
            <p:nvPr/>
          </p:nvSpPr>
          <p:spPr>
            <a:xfrm>
              <a:off x="6435900" y="4411750"/>
              <a:ext cx="69100" cy="61950"/>
            </a:xfrm>
            <a:custGeom>
              <a:avLst/>
              <a:gdLst/>
              <a:ahLst/>
              <a:cxnLst/>
              <a:rect l="l" t="t" r="r" b="b"/>
              <a:pathLst>
                <a:path w="2764" h="2478" extrusionOk="0">
                  <a:moveTo>
                    <a:pt x="1669" y="1"/>
                  </a:moveTo>
                  <a:cubicBezTo>
                    <a:pt x="1539" y="1"/>
                    <a:pt x="1404" y="26"/>
                    <a:pt x="1268" y="79"/>
                  </a:cubicBezTo>
                  <a:cubicBezTo>
                    <a:pt x="901" y="212"/>
                    <a:pt x="601" y="412"/>
                    <a:pt x="368" y="679"/>
                  </a:cubicBezTo>
                  <a:cubicBezTo>
                    <a:pt x="1" y="1046"/>
                    <a:pt x="1" y="1613"/>
                    <a:pt x="301" y="2013"/>
                  </a:cubicBezTo>
                  <a:cubicBezTo>
                    <a:pt x="523" y="2310"/>
                    <a:pt x="910" y="2478"/>
                    <a:pt x="1312" y="2478"/>
                  </a:cubicBezTo>
                  <a:cubicBezTo>
                    <a:pt x="1453" y="2478"/>
                    <a:pt x="1596" y="2457"/>
                    <a:pt x="1735" y="2414"/>
                  </a:cubicBezTo>
                  <a:cubicBezTo>
                    <a:pt x="2369" y="2214"/>
                    <a:pt x="2703" y="1813"/>
                    <a:pt x="2736" y="1280"/>
                  </a:cubicBezTo>
                  <a:cubicBezTo>
                    <a:pt x="2764" y="538"/>
                    <a:pt x="2271" y="1"/>
                    <a:pt x="166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7"/>
            <p:cNvSpPr/>
            <p:nvPr/>
          </p:nvSpPr>
          <p:spPr>
            <a:xfrm>
              <a:off x="6375875" y="4749175"/>
              <a:ext cx="67550" cy="63900"/>
            </a:xfrm>
            <a:custGeom>
              <a:avLst/>
              <a:gdLst/>
              <a:ahLst/>
              <a:cxnLst/>
              <a:rect l="l" t="t" r="r" b="b"/>
              <a:pathLst>
                <a:path w="2702" h="2556" extrusionOk="0">
                  <a:moveTo>
                    <a:pt x="1537" y="0"/>
                  </a:moveTo>
                  <a:cubicBezTo>
                    <a:pt x="818" y="0"/>
                    <a:pt x="57" y="619"/>
                    <a:pt x="0" y="1359"/>
                  </a:cubicBezTo>
                  <a:cubicBezTo>
                    <a:pt x="0" y="1759"/>
                    <a:pt x="200" y="2093"/>
                    <a:pt x="567" y="2326"/>
                  </a:cubicBezTo>
                  <a:cubicBezTo>
                    <a:pt x="777" y="2479"/>
                    <a:pt x="986" y="2555"/>
                    <a:pt x="1202" y="2555"/>
                  </a:cubicBezTo>
                  <a:cubicBezTo>
                    <a:pt x="1364" y="2555"/>
                    <a:pt x="1530" y="2512"/>
                    <a:pt x="1701" y="2426"/>
                  </a:cubicBezTo>
                  <a:cubicBezTo>
                    <a:pt x="2168" y="2160"/>
                    <a:pt x="2468" y="1759"/>
                    <a:pt x="2569" y="1259"/>
                  </a:cubicBezTo>
                  <a:cubicBezTo>
                    <a:pt x="2702" y="759"/>
                    <a:pt x="2368" y="225"/>
                    <a:pt x="1901" y="58"/>
                  </a:cubicBezTo>
                  <a:cubicBezTo>
                    <a:pt x="1784" y="19"/>
                    <a:pt x="1661" y="0"/>
                    <a:pt x="153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7"/>
            <p:cNvSpPr/>
            <p:nvPr/>
          </p:nvSpPr>
          <p:spPr>
            <a:xfrm>
              <a:off x="5731225" y="4413450"/>
              <a:ext cx="67575" cy="64100"/>
            </a:xfrm>
            <a:custGeom>
              <a:avLst/>
              <a:gdLst/>
              <a:ahLst/>
              <a:cxnLst/>
              <a:rect l="l" t="t" r="r" b="b"/>
              <a:pathLst>
                <a:path w="2703" h="2564" extrusionOk="0">
                  <a:moveTo>
                    <a:pt x="1453" y="0"/>
                  </a:moveTo>
                  <a:cubicBezTo>
                    <a:pt x="1085" y="0"/>
                    <a:pt x="763" y="193"/>
                    <a:pt x="501" y="611"/>
                  </a:cubicBezTo>
                  <a:cubicBezTo>
                    <a:pt x="435" y="778"/>
                    <a:pt x="335" y="911"/>
                    <a:pt x="234" y="1078"/>
                  </a:cubicBezTo>
                  <a:cubicBezTo>
                    <a:pt x="1" y="1545"/>
                    <a:pt x="201" y="2146"/>
                    <a:pt x="668" y="2412"/>
                  </a:cubicBezTo>
                  <a:cubicBezTo>
                    <a:pt x="837" y="2514"/>
                    <a:pt x="1048" y="2564"/>
                    <a:pt x="1269" y="2564"/>
                  </a:cubicBezTo>
                  <a:cubicBezTo>
                    <a:pt x="1924" y="2564"/>
                    <a:pt x="2670" y="2126"/>
                    <a:pt x="2670" y="1278"/>
                  </a:cubicBezTo>
                  <a:cubicBezTo>
                    <a:pt x="2703" y="745"/>
                    <a:pt x="2303" y="177"/>
                    <a:pt x="1769" y="44"/>
                  </a:cubicBezTo>
                  <a:cubicBezTo>
                    <a:pt x="1660" y="15"/>
                    <a:pt x="1555" y="0"/>
                    <a:pt x="145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7"/>
            <p:cNvSpPr/>
            <p:nvPr/>
          </p:nvSpPr>
          <p:spPr>
            <a:xfrm>
              <a:off x="6642175" y="4766650"/>
              <a:ext cx="65625" cy="66000"/>
            </a:xfrm>
            <a:custGeom>
              <a:avLst/>
              <a:gdLst/>
              <a:ahLst/>
              <a:cxnLst/>
              <a:rect l="l" t="t" r="r" b="b"/>
              <a:pathLst>
                <a:path w="2625" h="2640" extrusionOk="0">
                  <a:moveTo>
                    <a:pt x="1323" y="0"/>
                  </a:moveTo>
                  <a:cubicBezTo>
                    <a:pt x="904" y="0"/>
                    <a:pt x="471" y="230"/>
                    <a:pt x="222" y="660"/>
                  </a:cubicBezTo>
                  <a:cubicBezTo>
                    <a:pt x="122" y="860"/>
                    <a:pt x="56" y="1060"/>
                    <a:pt x="56" y="1294"/>
                  </a:cubicBezTo>
                  <a:cubicBezTo>
                    <a:pt x="1" y="2091"/>
                    <a:pt x="512" y="2639"/>
                    <a:pt x="1142" y="2639"/>
                  </a:cubicBezTo>
                  <a:cubicBezTo>
                    <a:pt x="1276" y="2639"/>
                    <a:pt x="1416" y="2614"/>
                    <a:pt x="1557" y="2561"/>
                  </a:cubicBezTo>
                  <a:cubicBezTo>
                    <a:pt x="1857" y="2461"/>
                    <a:pt x="2090" y="2261"/>
                    <a:pt x="2257" y="2028"/>
                  </a:cubicBezTo>
                  <a:cubicBezTo>
                    <a:pt x="2624" y="1494"/>
                    <a:pt x="2457" y="560"/>
                    <a:pt x="1890" y="160"/>
                  </a:cubicBezTo>
                  <a:cubicBezTo>
                    <a:pt x="1718" y="52"/>
                    <a:pt x="1522" y="0"/>
                    <a:pt x="132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7"/>
            <p:cNvSpPr/>
            <p:nvPr/>
          </p:nvSpPr>
          <p:spPr>
            <a:xfrm>
              <a:off x="6977125" y="5013925"/>
              <a:ext cx="71750" cy="61100"/>
            </a:xfrm>
            <a:custGeom>
              <a:avLst/>
              <a:gdLst/>
              <a:ahLst/>
              <a:cxnLst/>
              <a:rect l="l" t="t" r="r" b="b"/>
              <a:pathLst>
                <a:path w="2870" h="2444" extrusionOk="0">
                  <a:moveTo>
                    <a:pt x="1274" y="0"/>
                  </a:moveTo>
                  <a:cubicBezTo>
                    <a:pt x="818" y="0"/>
                    <a:pt x="384" y="321"/>
                    <a:pt x="201" y="809"/>
                  </a:cubicBezTo>
                  <a:cubicBezTo>
                    <a:pt x="1" y="1276"/>
                    <a:pt x="134" y="1777"/>
                    <a:pt x="534" y="2044"/>
                  </a:cubicBezTo>
                  <a:cubicBezTo>
                    <a:pt x="868" y="2277"/>
                    <a:pt x="1201" y="2411"/>
                    <a:pt x="1602" y="2444"/>
                  </a:cubicBezTo>
                  <a:cubicBezTo>
                    <a:pt x="2069" y="2444"/>
                    <a:pt x="2436" y="2277"/>
                    <a:pt x="2636" y="1877"/>
                  </a:cubicBezTo>
                  <a:cubicBezTo>
                    <a:pt x="2869" y="1477"/>
                    <a:pt x="2803" y="1076"/>
                    <a:pt x="2569" y="709"/>
                  </a:cubicBezTo>
                  <a:cubicBezTo>
                    <a:pt x="2269" y="309"/>
                    <a:pt x="1869" y="76"/>
                    <a:pt x="1402" y="9"/>
                  </a:cubicBezTo>
                  <a:cubicBezTo>
                    <a:pt x="1359" y="3"/>
                    <a:pt x="1316" y="0"/>
                    <a:pt x="127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7"/>
            <p:cNvSpPr/>
            <p:nvPr/>
          </p:nvSpPr>
          <p:spPr>
            <a:xfrm>
              <a:off x="5966400" y="433365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1268" y="0"/>
                  </a:moveTo>
                  <a:cubicBezTo>
                    <a:pt x="568" y="0"/>
                    <a:pt x="34" y="534"/>
                    <a:pt x="1" y="1268"/>
                  </a:cubicBezTo>
                  <a:cubicBezTo>
                    <a:pt x="1" y="1902"/>
                    <a:pt x="534" y="2469"/>
                    <a:pt x="1235" y="2502"/>
                  </a:cubicBezTo>
                  <a:cubicBezTo>
                    <a:pt x="1935" y="2502"/>
                    <a:pt x="2536" y="1968"/>
                    <a:pt x="2569" y="1301"/>
                  </a:cubicBezTo>
                  <a:cubicBezTo>
                    <a:pt x="2603" y="668"/>
                    <a:pt x="1969" y="0"/>
                    <a:pt x="12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7"/>
            <p:cNvSpPr/>
            <p:nvPr/>
          </p:nvSpPr>
          <p:spPr>
            <a:xfrm>
              <a:off x="6789500" y="4904900"/>
              <a:ext cx="64050" cy="65050"/>
            </a:xfrm>
            <a:custGeom>
              <a:avLst/>
              <a:gdLst/>
              <a:ahLst/>
              <a:cxnLst/>
              <a:rect l="l" t="t" r="r" b="b"/>
              <a:pathLst>
                <a:path w="2562" h="2602" extrusionOk="0">
                  <a:moveTo>
                    <a:pt x="1485" y="0"/>
                  </a:moveTo>
                  <a:cubicBezTo>
                    <a:pt x="1337" y="0"/>
                    <a:pt x="1184" y="32"/>
                    <a:pt x="1034" y="100"/>
                  </a:cubicBezTo>
                  <a:cubicBezTo>
                    <a:pt x="567" y="334"/>
                    <a:pt x="234" y="734"/>
                    <a:pt x="100" y="1234"/>
                  </a:cubicBezTo>
                  <a:cubicBezTo>
                    <a:pt x="0" y="1668"/>
                    <a:pt x="200" y="2135"/>
                    <a:pt x="601" y="2402"/>
                  </a:cubicBezTo>
                  <a:cubicBezTo>
                    <a:pt x="784" y="2535"/>
                    <a:pt x="1001" y="2602"/>
                    <a:pt x="1214" y="2602"/>
                  </a:cubicBezTo>
                  <a:cubicBezTo>
                    <a:pt x="1426" y="2602"/>
                    <a:pt x="1635" y="2535"/>
                    <a:pt x="1801" y="2402"/>
                  </a:cubicBezTo>
                  <a:cubicBezTo>
                    <a:pt x="2202" y="2068"/>
                    <a:pt x="2402" y="1601"/>
                    <a:pt x="2535" y="1201"/>
                  </a:cubicBezTo>
                  <a:cubicBezTo>
                    <a:pt x="2562" y="484"/>
                    <a:pt x="2061" y="0"/>
                    <a:pt x="148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7"/>
            <p:cNvSpPr/>
            <p:nvPr/>
          </p:nvSpPr>
          <p:spPr>
            <a:xfrm>
              <a:off x="6154875" y="4385450"/>
              <a:ext cx="67575" cy="58125"/>
            </a:xfrm>
            <a:custGeom>
              <a:avLst/>
              <a:gdLst/>
              <a:ahLst/>
              <a:cxnLst/>
              <a:rect l="l" t="t" r="r" b="b"/>
              <a:pathLst>
                <a:path w="2703" h="2325" extrusionOk="0">
                  <a:moveTo>
                    <a:pt x="1424" y="0"/>
                  </a:moveTo>
                  <a:cubicBezTo>
                    <a:pt x="949" y="0"/>
                    <a:pt x="464" y="231"/>
                    <a:pt x="201" y="664"/>
                  </a:cubicBezTo>
                  <a:cubicBezTo>
                    <a:pt x="0" y="1031"/>
                    <a:pt x="0" y="1464"/>
                    <a:pt x="267" y="1831"/>
                  </a:cubicBezTo>
                  <a:cubicBezTo>
                    <a:pt x="524" y="2163"/>
                    <a:pt x="923" y="2324"/>
                    <a:pt x="1328" y="2324"/>
                  </a:cubicBezTo>
                  <a:cubicBezTo>
                    <a:pt x="1817" y="2324"/>
                    <a:pt x="2313" y="2088"/>
                    <a:pt x="2569" y="1631"/>
                  </a:cubicBezTo>
                  <a:cubicBezTo>
                    <a:pt x="2636" y="1498"/>
                    <a:pt x="2669" y="1364"/>
                    <a:pt x="2669" y="1231"/>
                  </a:cubicBezTo>
                  <a:cubicBezTo>
                    <a:pt x="2702" y="931"/>
                    <a:pt x="2602" y="664"/>
                    <a:pt x="2402" y="430"/>
                  </a:cubicBezTo>
                  <a:cubicBezTo>
                    <a:pt x="2155" y="139"/>
                    <a:pt x="1793" y="0"/>
                    <a:pt x="142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7"/>
            <p:cNvSpPr/>
            <p:nvPr/>
          </p:nvSpPr>
          <p:spPr>
            <a:xfrm>
              <a:off x="6862050" y="4423400"/>
              <a:ext cx="56725" cy="65375"/>
            </a:xfrm>
            <a:custGeom>
              <a:avLst/>
              <a:gdLst/>
              <a:ahLst/>
              <a:cxnLst/>
              <a:rect l="l" t="t" r="r" b="b"/>
              <a:pathLst>
                <a:path w="2269" h="2615" extrusionOk="0">
                  <a:moveTo>
                    <a:pt x="1174" y="0"/>
                  </a:moveTo>
                  <a:cubicBezTo>
                    <a:pt x="868" y="0"/>
                    <a:pt x="605" y="158"/>
                    <a:pt x="401" y="413"/>
                  </a:cubicBezTo>
                  <a:cubicBezTo>
                    <a:pt x="134" y="713"/>
                    <a:pt x="0" y="1047"/>
                    <a:pt x="0" y="1447"/>
                  </a:cubicBezTo>
                  <a:cubicBezTo>
                    <a:pt x="34" y="2114"/>
                    <a:pt x="467" y="2615"/>
                    <a:pt x="1068" y="2615"/>
                  </a:cubicBezTo>
                  <a:cubicBezTo>
                    <a:pt x="1668" y="2615"/>
                    <a:pt x="2202" y="2081"/>
                    <a:pt x="2269" y="1414"/>
                  </a:cubicBezTo>
                  <a:cubicBezTo>
                    <a:pt x="2235" y="1281"/>
                    <a:pt x="2235" y="1080"/>
                    <a:pt x="2202" y="880"/>
                  </a:cubicBezTo>
                  <a:cubicBezTo>
                    <a:pt x="2135" y="480"/>
                    <a:pt x="1868" y="180"/>
                    <a:pt x="1468" y="46"/>
                  </a:cubicBezTo>
                  <a:cubicBezTo>
                    <a:pt x="1366" y="15"/>
                    <a:pt x="1268" y="0"/>
                    <a:pt x="117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7"/>
            <p:cNvSpPr/>
            <p:nvPr/>
          </p:nvSpPr>
          <p:spPr>
            <a:xfrm>
              <a:off x="5541925" y="4877350"/>
              <a:ext cx="66575" cy="59775"/>
            </a:xfrm>
            <a:custGeom>
              <a:avLst/>
              <a:gdLst/>
              <a:ahLst/>
              <a:cxnLst/>
              <a:rect l="l" t="t" r="r" b="b"/>
              <a:pathLst>
                <a:path w="2663" h="2391" extrusionOk="0">
                  <a:moveTo>
                    <a:pt x="1617" y="1"/>
                  </a:moveTo>
                  <a:cubicBezTo>
                    <a:pt x="1471" y="1"/>
                    <a:pt x="1319" y="33"/>
                    <a:pt x="1168" y="101"/>
                  </a:cubicBezTo>
                  <a:cubicBezTo>
                    <a:pt x="968" y="168"/>
                    <a:pt x="768" y="302"/>
                    <a:pt x="601" y="435"/>
                  </a:cubicBezTo>
                  <a:cubicBezTo>
                    <a:pt x="34" y="835"/>
                    <a:pt x="1" y="1569"/>
                    <a:pt x="535" y="2036"/>
                  </a:cubicBezTo>
                  <a:cubicBezTo>
                    <a:pt x="791" y="2246"/>
                    <a:pt x="1063" y="2390"/>
                    <a:pt x="1363" y="2390"/>
                  </a:cubicBezTo>
                  <a:cubicBezTo>
                    <a:pt x="1493" y="2390"/>
                    <a:pt x="1628" y="2363"/>
                    <a:pt x="1769" y="2303"/>
                  </a:cubicBezTo>
                  <a:cubicBezTo>
                    <a:pt x="2269" y="2069"/>
                    <a:pt x="2569" y="1636"/>
                    <a:pt x="2636" y="1169"/>
                  </a:cubicBezTo>
                  <a:cubicBezTo>
                    <a:pt x="2663" y="480"/>
                    <a:pt x="2183" y="1"/>
                    <a:pt x="161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7"/>
            <p:cNvSpPr/>
            <p:nvPr/>
          </p:nvSpPr>
          <p:spPr>
            <a:xfrm>
              <a:off x="6910400" y="4706375"/>
              <a:ext cx="60925" cy="59300"/>
            </a:xfrm>
            <a:custGeom>
              <a:avLst/>
              <a:gdLst/>
              <a:ahLst/>
              <a:cxnLst/>
              <a:rect l="l" t="t" r="r" b="b"/>
              <a:pathLst>
                <a:path w="2437" h="2372" extrusionOk="0">
                  <a:moveTo>
                    <a:pt x="1273" y="1"/>
                  </a:moveTo>
                  <a:cubicBezTo>
                    <a:pt x="600" y="1"/>
                    <a:pt x="33" y="522"/>
                    <a:pt x="1" y="1170"/>
                  </a:cubicBezTo>
                  <a:cubicBezTo>
                    <a:pt x="1" y="1770"/>
                    <a:pt x="535" y="2337"/>
                    <a:pt x="1102" y="2370"/>
                  </a:cubicBezTo>
                  <a:cubicBezTo>
                    <a:pt x="1119" y="2371"/>
                    <a:pt x="1136" y="2372"/>
                    <a:pt x="1153" y="2372"/>
                  </a:cubicBezTo>
                  <a:cubicBezTo>
                    <a:pt x="1771" y="2372"/>
                    <a:pt x="2403" y="1786"/>
                    <a:pt x="2403" y="1170"/>
                  </a:cubicBezTo>
                  <a:cubicBezTo>
                    <a:pt x="2436" y="502"/>
                    <a:pt x="2002" y="2"/>
                    <a:pt x="1335" y="2"/>
                  </a:cubicBezTo>
                  <a:cubicBezTo>
                    <a:pt x="1314" y="1"/>
                    <a:pt x="1294" y="1"/>
                    <a:pt x="127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7"/>
            <p:cNvSpPr/>
            <p:nvPr/>
          </p:nvSpPr>
          <p:spPr>
            <a:xfrm>
              <a:off x="6764475" y="4579625"/>
              <a:ext cx="60075" cy="60100"/>
            </a:xfrm>
            <a:custGeom>
              <a:avLst/>
              <a:gdLst/>
              <a:ahLst/>
              <a:cxnLst/>
              <a:rect l="l" t="t" r="r" b="b"/>
              <a:pathLst>
                <a:path w="2403" h="2404" extrusionOk="0">
                  <a:moveTo>
                    <a:pt x="1115" y="0"/>
                  </a:moveTo>
                  <a:cubicBezTo>
                    <a:pt x="506" y="0"/>
                    <a:pt x="33" y="556"/>
                    <a:pt x="0" y="1269"/>
                  </a:cubicBezTo>
                  <a:cubicBezTo>
                    <a:pt x="0" y="1903"/>
                    <a:pt x="434" y="2403"/>
                    <a:pt x="1035" y="2403"/>
                  </a:cubicBezTo>
                  <a:cubicBezTo>
                    <a:pt x="1702" y="2403"/>
                    <a:pt x="2335" y="1836"/>
                    <a:pt x="2369" y="1203"/>
                  </a:cubicBezTo>
                  <a:cubicBezTo>
                    <a:pt x="2402" y="602"/>
                    <a:pt x="1868" y="35"/>
                    <a:pt x="1168" y="2"/>
                  </a:cubicBezTo>
                  <a:cubicBezTo>
                    <a:pt x="1150" y="1"/>
                    <a:pt x="1133" y="0"/>
                    <a:pt x="111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7"/>
            <p:cNvSpPr/>
            <p:nvPr/>
          </p:nvSpPr>
          <p:spPr>
            <a:xfrm>
              <a:off x="6622700" y="4311925"/>
              <a:ext cx="60900" cy="57650"/>
            </a:xfrm>
            <a:custGeom>
              <a:avLst/>
              <a:gdLst/>
              <a:ahLst/>
              <a:cxnLst/>
              <a:rect l="l" t="t" r="r" b="b"/>
              <a:pathLst>
                <a:path w="2436" h="2306" extrusionOk="0">
                  <a:moveTo>
                    <a:pt x="1353" y="0"/>
                  </a:moveTo>
                  <a:cubicBezTo>
                    <a:pt x="628" y="0"/>
                    <a:pt x="98" y="425"/>
                    <a:pt x="34" y="1036"/>
                  </a:cubicBezTo>
                  <a:cubicBezTo>
                    <a:pt x="1" y="1703"/>
                    <a:pt x="468" y="2270"/>
                    <a:pt x="1102" y="2304"/>
                  </a:cubicBezTo>
                  <a:cubicBezTo>
                    <a:pt x="1124" y="2305"/>
                    <a:pt x="1146" y="2305"/>
                    <a:pt x="1167" y="2305"/>
                  </a:cubicBezTo>
                  <a:cubicBezTo>
                    <a:pt x="1837" y="2305"/>
                    <a:pt x="2370" y="1814"/>
                    <a:pt x="2402" y="1103"/>
                  </a:cubicBezTo>
                  <a:cubicBezTo>
                    <a:pt x="2436" y="536"/>
                    <a:pt x="2002" y="35"/>
                    <a:pt x="1435" y="2"/>
                  </a:cubicBezTo>
                  <a:cubicBezTo>
                    <a:pt x="1407" y="1"/>
                    <a:pt x="1380" y="0"/>
                    <a:pt x="135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7"/>
            <p:cNvSpPr/>
            <p:nvPr/>
          </p:nvSpPr>
          <p:spPr>
            <a:xfrm>
              <a:off x="7007150" y="4381150"/>
              <a:ext cx="58400" cy="59275"/>
            </a:xfrm>
            <a:custGeom>
              <a:avLst/>
              <a:gdLst/>
              <a:ahLst/>
              <a:cxnLst/>
              <a:rect l="l" t="t" r="r" b="b"/>
              <a:pathLst>
                <a:path w="2336" h="2371" extrusionOk="0">
                  <a:moveTo>
                    <a:pt x="1181" y="0"/>
                  </a:moveTo>
                  <a:cubicBezTo>
                    <a:pt x="569" y="0"/>
                    <a:pt x="34" y="555"/>
                    <a:pt x="34" y="1236"/>
                  </a:cubicBezTo>
                  <a:cubicBezTo>
                    <a:pt x="0" y="1870"/>
                    <a:pt x="434" y="2337"/>
                    <a:pt x="1034" y="2370"/>
                  </a:cubicBezTo>
                  <a:cubicBezTo>
                    <a:pt x="1668" y="2370"/>
                    <a:pt x="2335" y="1770"/>
                    <a:pt x="2335" y="1136"/>
                  </a:cubicBezTo>
                  <a:cubicBezTo>
                    <a:pt x="2335" y="569"/>
                    <a:pt x="1802" y="2"/>
                    <a:pt x="1235" y="2"/>
                  </a:cubicBezTo>
                  <a:cubicBezTo>
                    <a:pt x="1217" y="1"/>
                    <a:pt x="1199" y="0"/>
                    <a:pt x="118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7"/>
            <p:cNvSpPr/>
            <p:nvPr/>
          </p:nvSpPr>
          <p:spPr>
            <a:xfrm>
              <a:off x="6951275" y="4483750"/>
              <a:ext cx="65075" cy="57375"/>
            </a:xfrm>
            <a:custGeom>
              <a:avLst/>
              <a:gdLst/>
              <a:ahLst/>
              <a:cxnLst/>
              <a:rect l="l" t="t" r="r" b="b"/>
              <a:pathLst>
                <a:path w="2603" h="2295" extrusionOk="0">
                  <a:moveTo>
                    <a:pt x="1468" y="1"/>
                  </a:moveTo>
                  <a:cubicBezTo>
                    <a:pt x="1068" y="1"/>
                    <a:pt x="601" y="201"/>
                    <a:pt x="334" y="534"/>
                  </a:cubicBezTo>
                  <a:cubicBezTo>
                    <a:pt x="0" y="935"/>
                    <a:pt x="0" y="1535"/>
                    <a:pt x="334" y="1935"/>
                  </a:cubicBezTo>
                  <a:cubicBezTo>
                    <a:pt x="546" y="2169"/>
                    <a:pt x="840" y="2295"/>
                    <a:pt x="1137" y="2295"/>
                  </a:cubicBezTo>
                  <a:cubicBezTo>
                    <a:pt x="1307" y="2295"/>
                    <a:pt x="1477" y="2254"/>
                    <a:pt x="1635" y="2169"/>
                  </a:cubicBezTo>
                  <a:cubicBezTo>
                    <a:pt x="1835" y="2069"/>
                    <a:pt x="2002" y="1935"/>
                    <a:pt x="2169" y="1802"/>
                  </a:cubicBezTo>
                  <a:cubicBezTo>
                    <a:pt x="2502" y="1502"/>
                    <a:pt x="2602" y="1101"/>
                    <a:pt x="2436" y="668"/>
                  </a:cubicBezTo>
                  <a:cubicBezTo>
                    <a:pt x="2269" y="268"/>
                    <a:pt x="1902" y="34"/>
                    <a:pt x="14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7"/>
            <p:cNvSpPr/>
            <p:nvPr/>
          </p:nvSpPr>
          <p:spPr>
            <a:xfrm>
              <a:off x="6641875" y="4879850"/>
              <a:ext cx="58400" cy="60125"/>
            </a:xfrm>
            <a:custGeom>
              <a:avLst/>
              <a:gdLst/>
              <a:ahLst/>
              <a:cxnLst/>
              <a:rect l="l" t="t" r="r" b="b"/>
              <a:pathLst>
                <a:path w="2336" h="2405" extrusionOk="0">
                  <a:moveTo>
                    <a:pt x="1249" y="0"/>
                  </a:moveTo>
                  <a:cubicBezTo>
                    <a:pt x="605" y="0"/>
                    <a:pt x="67" y="589"/>
                    <a:pt x="34" y="1336"/>
                  </a:cubicBezTo>
                  <a:cubicBezTo>
                    <a:pt x="1" y="1903"/>
                    <a:pt x="435" y="2370"/>
                    <a:pt x="968" y="2403"/>
                  </a:cubicBezTo>
                  <a:cubicBezTo>
                    <a:pt x="985" y="2404"/>
                    <a:pt x="1002" y="2404"/>
                    <a:pt x="1019" y="2404"/>
                  </a:cubicBezTo>
                  <a:cubicBezTo>
                    <a:pt x="1637" y="2404"/>
                    <a:pt x="2270" y="1818"/>
                    <a:pt x="2303" y="1169"/>
                  </a:cubicBezTo>
                  <a:cubicBezTo>
                    <a:pt x="2336" y="568"/>
                    <a:pt x="1869" y="35"/>
                    <a:pt x="1302" y="1"/>
                  </a:cubicBezTo>
                  <a:cubicBezTo>
                    <a:pt x="1284" y="0"/>
                    <a:pt x="1267" y="0"/>
                    <a:pt x="124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7"/>
            <p:cNvSpPr/>
            <p:nvPr/>
          </p:nvSpPr>
          <p:spPr>
            <a:xfrm>
              <a:off x="5207525" y="5053300"/>
              <a:ext cx="58400" cy="60150"/>
            </a:xfrm>
            <a:custGeom>
              <a:avLst/>
              <a:gdLst/>
              <a:ahLst/>
              <a:cxnLst/>
              <a:rect l="l" t="t" r="r" b="b"/>
              <a:pathLst>
                <a:path w="2336" h="2406" extrusionOk="0">
                  <a:moveTo>
                    <a:pt x="1181" y="0"/>
                  </a:moveTo>
                  <a:cubicBezTo>
                    <a:pt x="603" y="0"/>
                    <a:pt x="100" y="521"/>
                    <a:pt x="67" y="1136"/>
                  </a:cubicBezTo>
                  <a:cubicBezTo>
                    <a:pt x="1" y="1803"/>
                    <a:pt x="501" y="2337"/>
                    <a:pt x="1168" y="2403"/>
                  </a:cubicBezTo>
                  <a:cubicBezTo>
                    <a:pt x="1192" y="2405"/>
                    <a:pt x="1215" y="2405"/>
                    <a:pt x="1238" y="2405"/>
                  </a:cubicBezTo>
                  <a:cubicBezTo>
                    <a:pt x="1807" y="2405"/>
                    <a:pt x="2270" y="2013"/>
                    <a:pt x="2302" y="1436"/>
                  </a:cubicBezTo>
                  <a:cubicBezTo>
                    <a:pt x="2336" y="736"/>
                    <a:pt x="1835" y="68"/>
                    <a:pt x="1235" y="2"/>
                  </a:cubicBezTo>
                  <a:cubicBezTo>
                    <a:pt x="1217" y="1"/>
                    <a:pt x="1199" y="0"/>
                    <a:pt x="118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7"/>
            <p:cNvSpPr/>
            <p:nvPr/>
          </p:nvSpPr>
          <p:spPr>
            <a:xfrm>
              <a:off x="5238375" y="5119175"/>
              <a:ext cx="57575" cy="56800"/>
            </a:xfrm>
            <a:custGeom>
              <a:avLst/>
              <a:gdLst/>
              <a:ahLst/>
              <a:cxnLst/>
              <a:rect l="l" t="t" r="r" b="b"/>
              <a:pathLst>
                <a:path w="2303" h="2272" extrusionOk="0">
                  <a:moveTo>
                    <a:pt x="1109" y="0"/>
                  </a:moveTo>
                  <a:cubicBezTo>
                    <a:pt x="503" y="0"/>
                    <a:pt x="33" y="488"/>
                    <a:pt x="1" y="1069"/>
                  </a:cubicBezTo>
                  <a:cubicBezTo>
                    <a:pt x="1" y="1703"/>
                    <a:pt x="468" y="2237"/>
                    <a:pt x="1068" y="2270"/>
                  </a:cubicBezTo>
                  <a:cubicBezTo>
                    <a:pt x="1088" y="2271"/>
                    <a:pt x="1108" y="2272"/>
                    <a:pt x="1128" y="2272"/>
                  </a:cubicBezTo>
                  <a:cubicBezTo>
                    <a:pt x="1737" y="2272"/>
                    <a:pt x="2270" y="1783"/>
                    <a:pt x="2303" y="1169"/>
                  </a:cubicBezTo>
                  <a:cubicBezTo>
                    <a:pt x="2303" y="536"/>
                    <a:pt x="1802" y="2"/>
                    <a:pt x="1168" y="2"/>
                  </a:cubicBezTo>
                  <a:cubicBezTo>
                    <a:pt x="1148" y="1"/>
                    <a:pt x="1128" y="0"/>
                    <a:pt x="110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7"/>
            <p:cNvSpPr/>
            <p:nvPr/>
          </p:nvSpPr>
          <p:spPr>
            <a:xfrm>
              <a:off x="6825350" y="4663875"/>
              <a:ext cx="55900" cy="60125"/>
            </a:xfrm>
            <a:custGeom>
              <a:avLst/>
              <a:gdLst/>
              <a:ahLst/>
              <a:cxnLst/>
              <a:rect l="l" t="t" r="r" b="b"/>
              <a:pathLst>
                <a:path w="2236" h="2405" extrusionOk="0">
                  <a:moveTo>
                    <a:pt x="1201" y="1"/>
                  </a:moveTo>
                  <a:cubicBezTo>
                    <a:pt x="601" y="1"/>
                    <a:pt x="67" y="535"/>
                    <a:pt x="34" y="1168"/>
                  </a:cubicBezTo>
                  <a:cubicBezTo>
                    <a:pt x="1" y="1835"/>
                    <a:pt x="434" y="2369"/>
                    <a:pt x="1035" y="2403"/>
                  </a:cubicBezTo>
                  <a:cubicBezTo>
                    <a:pt x="1053" y="2404"/>
                    <a:pt x="1072" y="2404"/>
                    <a:pt x="1091" y="2404"/>
                  </a:cubicBezTo>
                  <a:cubicBezTo>
                    <a:pt x="1698" y="2404"/>
                    <a:pt x="2170" y="1879"/>
                    <a:pt x="2202" y="1135"/>
                  </a:cubicBezTo>
                  <a:cubicBezTo>
                    <a:pt x="2235" y="501"/>
                    <a:pt x="1802" y="1"/>
                    <a:pt x="12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7"/>
            <p:cNvSpPr/>
            <p:nvPr/>
          </p:nvSpPr>
          <p:spPr>
            <a:xfrm>
              <a:off x="6453425" y="4706375"/>
              <a:ext cx="58400" cy="57600"/>
            </a:xfrm>
            <a:custGeom>
              <a:avLst/>
              <a:gdLst/>
              <a:ahLst/>
              <a:cxnLst/>
              <a:rect l="l" t="t" r="r" b="b"/>
              <a:pathLst>
                <a:path w="2336" h="2304" extrusionOk="0">
                  <a:moveTo>
                    <a:pt x="1145" y="1"/>
                  </a:moveTo>
                  <a:cubicBezTo>
                    <a:pt x="534" y="1"/>
                    <a:pt x="0" y="521"/>
                    <a:pt x="0" y="1136"/>
                  </a:cubicBezTo>
                  <a:cubicBezTo>
                    <a:pt x="0" y="1737"/>
                    <a:pt x="467" y="2270"/>
                    <a:pt x="1101" y="2304"/>
                  </a:cubicBezTo>
                  <a:cubicBezTo>
                    <a:pt x="1701" y="2304"/>
                    <a:pt x="2235" y="1837"/>
                    <a:pt x="2269" y="1236"/>
                  </a:cubicBezTo>
                  <a:cubicBezTo>
                    <a:pt x="2335" y="602"/>
                    <a:pt x="1802" y="35"/>
                    <a:pt x="1201" y="2"/>
                  </a:cubicBezTo>
                  <a:cubicBezTo>
                    <a:pt x="1182" y="1"/>
                    <a:pt x="1163" y="1"/>
                    <a:pt x="114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7"/>
            <p:cNvSpPr/>
            <p:nvPr/>
          </p:nvSpPr>
          <p:spPr>
            <a:xfrm>
              <a:off x="6548475" y="4509575"/>
              <a:ext cx="57575" cy="56800"/>
            </a:xfrm>
            <a:custGeom>
              <a:avLst/>
              <a:gdLst/>
              <a:ahLst/>
              <a:cxnLst/>
              <a:rect l="l" t="t" r="r" b="b"/>
              <a:pathLst>
                <a:path w="2303" h="2272" extrusionOk="0">
                  <a:moveTo>
                    <a:pt x="1142" y="0"/>
                  </a:moveTo>
                  <a:cubicBezTo>
                    <a:pt x="535" y="0"/>
                    <a:pt x="34" y="490"/>
                    <a:pt x="34" y="1136"/>
                  </a:cubicBezTo>
                  <a:cubicBezTo>
                    <a:pt x="1" y="1736"/>
                    <a:pt x="501" y="2270"/>
                    <a:pt x="1102" y="2270"/>
                  </a:cubicBezTo>
                  <a:cubicBezTo>
                    <a:pt x="1122" y="2271"/>
                    <a:pt x="1142" y="2272"/>
                    <a:pt x="1162" y="2272"/>
                  </a:cubicBezTo>
                  <a:cubicBezTo>
                    <a:pt x="1771" y="2272"/>
                    <a:pt x="2303" y="1783"/>
                    <a:pt x="2303" y="1169"/>
                  </a:cubicBezTo>
                  <a:cubicBezTo>
                    <a:pt x="2303" y="569"/>
                    <a:pt x="1836" y="35"/>
                    <a:pt x="1202" y="2"/>
                  </a:cubicBezTo>
                  <a:cubicBezTo>
                    <a:pt x="1182" y="1"/>
                    <a:pt x="1162" y="0"/>
                    <a:pt x="114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7"/>
            <p:cNvSpPr/>
            <p:nvPr/>
          </p:nvSpPr>
          <p:spPr>
            <a:xfrm>
              <a:off x="5356800" y="4897900"/>
              <a:ext cx="58400" cy="59375"/>
            </a:xfrm>
            <a:custGeom>
              <a:avLst/>
              <a:gdLst/>
              <a:ahLst/>
              <a:cxnLst/>
              <a:rect l="l" t="t" r="r" b="b"/>
              <a:pathLst>
                <a:path w="2336" h="2375" extrusionOk="0">
                  <a:moveTo>
                    <a:pt x="1310" y="0"/>
                  </a:moveTo>
                  <a:cubicBezTo>
                    <a:pt x="1123" y="0"/>
                    <a:pt x="941" y="59"/>
                    <a:pt x="768" y="180"/>
                  </a:cubicBezTo>
                  <a:cubicBezTo>
                    <a:pt x="434" y="414"/>
                    <a:pt x="201" y="714"/>
                    <a:pt x="101" y="1114"/>
                  </a:cubicBezTo>
                  <a:cubicBezTo>
                    <a:pt x="1" y="1548"/>
                    <a:pt x="134" y="1915"/>
                    <a:pt x="501" y="2181"/>
                  </a:cubicBezTo>
                  <a:cubicBezTo>
                    <a:pt x="697" y="2306"/>
                    <a:pt x="904" y="2374"/>
                    <a:pt x="1109" y="2374"/>
                  </a:cubicBezTo>
                  <a:cubicBezTo>
                    <a:pt x="1287" y="2374"/>
                    <a:pt x="1465" y="2323"/>
                    <a:pt x="1635" y="2215"/>
                  </a:cubicBezTo>
                  <a:cubicBezTo>
                    <a:pt x="2035" y="1948"/>
                    <a:pt x="2269" y="1548"/>
                    <a:pt x="2336" y="1114"/>
                  </a:cubicBezTo>
                  <a:cubicBezTo>
                    <a:pt x="2336" y="680"/>
                    <a:pt x="2169" y="380"/>
                    <a:pt x="1835" y="147"/>
                  </a:cubicBezTo>
                  <a:cubicBezTo>
                    <a:pt x="1659" y="50"/>
                    <a:pt x="1482" y="0"/>
                    <a:pt x="131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7"/>
            <p:cNvSpPr/>
            <p:nvPr/>
          </p:nvSpPr>
          <p:spPr>
            <a:xfrm>
              <a:off x="6993800" y="4741400"/>
              <a:ext cx="57575" cy="56825"/>
            </a:xfrm>
            <a:custGeom>
              <a:avLst/>
              <a:gdLst/>
              <a:ahLst/>
              <a:cxnLst/>
              <a:rect l="l" t="t" r="r" b="b"/>
              <a:pathLst>
                <a:path w="2303" h="2273" extrusionOk="0">
                  <a:moveTo>
                    <a:pt x="1175" y="0"/>
                  </a:moveTo>
                  <a:cubicBezTo>
                    <a:pt x="566" y="0"/>
                    <a:pt x="34" y="489"/>
                    <a:pt x="34" y="1103"/>
                  </a:cubicBezTo>
                  <a:cubicBezTo>
                    <a:pt x="1" y="1737"/>
                    <a:pt x="468" y="2237"/>
                    <a:pt x="1101" y="2270"/>
                  </a:cubicBezTo>
                  <a:cubicBezTo>
                    <a:pt x="1123" y="2271"/>
                    <a:pt x="1144" y="2272"/>
                    <a:pt x="1165" y="2272"/>
                  </a:cubicBezTo>
                  <a:cubicBezTo>
                    <a:pt x="1771" y="2272"/>
                    <a:pt x="2270" y="1815"/>
                    <a:pt x="2302" y="1203"/>
                  </a:cubicBezTo>
                  <a:cubicBezTo>
                    <a:pt x="2302" y="569"/>
                    <a:pt x="1835" y="35"/>
                    <a:pt x="1235" y="2"/>
                  </a:cubicBezTo>
                  <a:cubicBezTo>
                    <a:pt x="1215" y="1"/>
                    <a:pt x="1195" y="0"/>
                    <a:pt x="117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7"/>
            <p:cNvSpPr/>
            <p:nvPr/>
          </p:nvSpPr>
          <p:spPr>
            <a:xfrm>
              <a:off x="7138900" y="4382850"/>
              <a:ext cx="58400" cy="56775"/>
            </a:xfrm>
            <a:custGeom>
              <a:avLst/>
              <a:gdLst/>
              <a:ahLst/>
              <a:cxnLst/>
              <a:rect l="l" t="t" r="r" b="b"/>
              <a:pathLst>
                <a:path w="2336" h="2271" extrusionOk="0">
                  <a:moveTo>
                    <a:pt x="1202" y="0"/>
                  </a:moveTo>
                  <a:cubicBezTo>
                    <a:pt x="601" y="0"/>
                    <a:pt x="68" y="467"/>
                    <a:pt x="34" y="1068"/>
                  </a:cubicBezTo>
                  <a:cubicBezTo>
                    <a:pt x="1" y="1702"/>
                    <a:pt x="468" y="2235"/>
                    <a:pt x="1102" y="2269"/>
                  </a:cubicBezTo>
                  <a:cubicBezTo>
                    <a:pt x="1123" y="2270"/>
                    <a:pt x="1144" y="2270"/>
                    <a:pt x="1165" y="2270"/>
                  </a:cubicBezTo>
                  <a:cubicBezTo>
                    <a:pt x="1769" y="2270"/>
                    <a:pt x="2238" y="1815"/>
                    <a:pt x="2302" y="1235"/>
                  </a:cubicBezTo>
                  <a:cubicBezTo>
                    <a:pt x="2336" y="568"/>
                    <a:pt x="1835" y="34"/>
                    <a:pt x="120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7"/>
            <p:cNvSpPr/>
            <p:nvPr/>
          </p:nvSpPr>
          <p:spPr>
            <a:xfrm>
              <a:off x="6681075" y="4396875"/>
              <a:ext cx="58400" cy="56200"/>
            </a:xfrm>
            <a:custGeom>
              <a:avLst/>
              <a:gdLst/>
              <a:ahLst/>
              <a:cxnLst/>
              <a:rect l="l" t="t" r="r" b="b"/>
              <a:pathLst>
                <a:path w="2336" h="2248" extrusionOk="0">
                  <a:moveTo>
                    <a:pt x="1122" y="1"/>
                  </a:moveTo>
                  <a:cubicBezTo>
                    <a:pt x="539" y="1"/>
                    <a:pt x="65" y="478"/>
                    <a:pt x="34" y="1074"/>
                  </a:cubicBezTo>
                  <a:cubicBezTo>
                    <a:pt x="1" y="1708"/>
                    <a:pt x="468" y="2208"/>
                    <a:pt x="1102" y="2241"/>
                  </a:cubicBezTo>
                  <a:cubicBezTo>
                    <a:pt x="1140" y="2245"/>
                    <a:pt x="1178" y="2247"/>
                    <a:pt x="1215" y="2247"/>
                  </a:cubicBezTo>
                  <a:cubicBezTo>
                    <a:pt x="1798" y="2247"/>
                    <a:pt x="2271" y="1770"/>
                    <a:pt x="2302" y="1174"/>
                  </a:cubicBezTo>
                  <a:cubicBezTo>
                    <a:pt x="2336" y="540"/>
                    <a:pt x="1835" y="40"/>
                    <a:pt x="1235" y="7"/>
                  </a:cubicBezTo>
                  <a:cubicBezTo>
                    <a:pt x="1197" y="3"/>
                    <a:pt x="1159" y="1"/>
                    <a:pt x="112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7"/>
            <p:cNvSpPr/>
            <p:nvPr/>
          </p:nvSpPr>
          <p:spPr>
            <a:xfrm>
              <a:off x="7107225" y="4789750"/>
              <a:ext cx="57550" cy="55150"/>
            </a:xfrm>
            <a:custGeom>
              <a:avLst/>
              <a:gdLst/>
              <a:ahLst/>
              <a:cxnLst/>
              <a:rect l="l" t="t" r="r" b="b"/>
              <a:pathLst>
                <a:path w="2302" h="2206" extrusionOk="0">
                  <a:moveTo>
                    <a:pt x="1065" y="1"/>
                  </a:moveTo>
                  <a:cubicBezTo>
                    <a:pt x="498" y="1"/>
                    <a:pt x="66" y="393"/>
                    <a:pt x="34" y="970"/>
                  </a:cubicBezTo>
                  <a:cubicBezTo>
                    <a:pt x="0" y="1671"/>
                    <a:pt x="467" y="2204"/>
                    <a:pt x="1068" y="2204"/>
                  </a:cubicBezTo>
                  <a:cubicBezTo>
                    <a:pt x="1086" y="2205"/>
                    <a:pt x="1103" y="2206"/>
                    <a:pt x="1121" y="2206"/>
                  </a:cubicBezTo>
                  <a:cubicBezTo>
                    <a:pt x="1700" y="2206"/>
                    <a:pt x="2204" y="1686"/>
                    <a:pt x="2269" y="1104"/>
                  </a:cubicBezTo>
                  <a:cubicBezTo>
                    <a:pt x="2302" y="503"/>
                    <a:pt x="1802" y="3"/>
                    <a:pt x="1134" y="3"/>
                  </a:cubicBezTo>
                  <a:cubicBezTo>
                    <a:pt x="1111" y="1"/>
                    <a:pt x="1088" y="1"/>
                    <a:pt x="106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7"/>
            <p:cNvSpPr/>
            <p:nvPr/>
          </p:nvSpPr>
          <p:spPr>
            <a:xfrm>
              <a:off x="6773650" y="4441075"/>
              <a:ext cx="57575" cy="53600"/>
            </a:xfrm>
            <a:custGeom>
              <a:avLst/>
              <a:gdLst/>
              <a:ahLst/>
              <a:cxnLst/>
              <a:rect l="l" t="t" r="r" b="b"/>
              <a:pathLst>
                <a:path w="2303" h="2144" extrusionOk="0">
                  <a:moveTo>
                    <a:pt x="1198" y="1"/>
                  </a:moveTo>
                  <a:cubicBezTo>
                    <a:pt x="631" y="1"/>
                    <a:pt x="65" y="506"/>
                    <a:pt x="34" y="1041"/>
                  </a:cubicBezTo>
                  <a:cubicBezTo>
                    <a:pt x="0" y="1608"/>
                    <a:pt x="434" y="2075"/>
                    <a:pt x="1001" y="2141"/>
                  </a:cubicBezTo>
                  <a:cubicBezTo>
                    <a:pt x="1024" y="2142"/>
                    <a:pt x="1046" y="2143"/>
                    <a:pt x="1068" y="2143"/>
                  </a:cubicBezTo>
                  <a:cubicBezTo>
                    <a:pt x="1706" y="2143"/>
                    <a:pt x="2236" y="1687"/>
                    <a:pt x="2269" y="1107"/>
                  </a:cubicBezTo>
                  <a:cubicBezTo>
                    <a:pt x="2302" y="540"/>
                    <a:pt x="1868" y="40"/>
                    <a:pt x="1301" y="6"/>
                  </a:cubicBezTo>
                  <a:cubicBezTo>
                    <a:pt x="1267" y="3"/>
                    <a:pt x="1233" y="1"/>
                    <a:pt x="119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7"/>
            <p:cNvSpPr/>
            <p:nvPr/>
          </p:nvSpPr>
          <p:spPr>
            <a:xfrm>
              <a:off x="5228375" y="4885675"/>
              <a:ext cx="54225" cy="55975"/>
            </a:xfrm>
            <a:custGeom>
              <a:avLst/>
              <a:gdLst/>
              <a:ahLst/>
              <a:cxnLst/>
              <a:rect l="l" t="t" r="r" b="b"/>
              <a:pathLst>
                <a:path w="2169" h="2239" extrusionOk="0">
                  <a:moveTo>
                    <a:pt x="1108" y="0"/>
                  </a:moveTo>
                  <a:cubicBezTo>
                    <a:pt x="537" y="0"/>
                    <a:pt x="98" y="458"/>
                    <a:pt x="34" y="1103"/>
                  </a:cubicBezTo>
                  <a:cubicBezTo>
                    <a:pt x="1" y="1703"/>
                    <a:pt x="401" y="2203"/>
                    <a:pt x="1001" y="2237"/>
                  </a:cubicBezTo>
                  <a:cubicBezTo>
                    <a:pt x="1020" y="2238"/>
                    <a:pt x="1039" y="2238"/>
                    <a:pt x="1058" y="2238"/>
                  </a:cubicBezTo>
                  <a:cubicBezTo>
                    <a:pt x="1633" y="2238"/>
                    <a:pt x="2103" y="1748"/>
                    <a:pt x="2135" y="1069"/>
                  </a:cubicBezTo>
                  <a:cubicBezTo>
                    <a:pt x="2169" y="502"/>
                    <a:pt x="1735" y="35"/>
                    <a:pt x="1168" y="2"/>
                  </a:cubicBezTo>
                  <a:cubicBezTo>
                    <a:pt x="1148" y="1"/>
                    <a:pt x="1128" y="0"/>
                    <a:pt x="110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7"/>
            <p:cNvSpPr/>
            <p:nvPr/>
          </p:nvSpPr>
          <p:spPr>
            <a:xfrm>
              <a:off x="6268275" y="4577125"/>
              <a:ext cx="56750" cy="53575"/>
            </a:xfrm>
            <a:custGeom>
              <a:avLst/>
              <a:gdLst/>
              <a:ahLst/>
              <a:cxnLst/>
              <a:rect l="l" t="t" r="r" b="b"/>
              <a:pathLst>
                <a:path w="2270" h="2143" extrusionOk="0">
                  <a:moveTo>
                    <a:pt x="1218" y="0"/>
                  </a:moveTo>
                  <a:cubicBezTo>
                    <a:pt x="666" y="0"/>
                    <a:pt x="99" y="518"/>
                    <a:pt x="34" y="1036"/>
                  </a:cubicBezTo>
                  <a:cubicBezTo>
                    <a:pt x="1" y="1603"/>
                    <a:pt x="435" y="2103"/>
                    <a:pt x="1002" y="2137"/>
                  </a:cubicBezTo>
                  <a:cubicBezTo>
                    <a:pt x="1036" y="2140"/>
                    <a:pt x="1070" y="2142"/>
                    <a:pt x="1104" y="2142"/>
                  </a:cubicBezTo>
                  <a:cubicBezTo>
                    <a:pt x="1669" y="2142"/>
                    <a:pt x="2204" y="1635"/>
                    <a:pt x="2236" y="1069"/>
                  </a:cubicBezTo>
                  <a:cubicBezTo>
                    <a:pt x="2269" y="502"/>
                    <a:pt x="1836" y="2"/>
                    <a:pt x="1269" y="2"/>
                  </a:cubicBezTo>
                  <a:cubicBezTo>
                    <a:pt x="1252" y="1"/>
                    <a:pt x="1235" y="0"/>
                    <a:pt x="121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3" name="Google Shape;2793;p47"/>
            <p:cNvSpPr/>
            <p:nvPr/>
          </p:nvSpPr>
          <p:spPr>
            <a:xfrm>
              <a:off x="5441025" y="4860650"/>
              <a:ext cx="54225" cy="55100"/>
            </a:xfrm>
            <a:custGeom>
              <a:avLst/>
              <a:gdLst/>
              <a:ahLst/>
              <a:cxnLst/>
              <a:rect l="l" t="t" r="r" b="b"/>
              <a:pathLst>
                <a:path w="2169" h="2204" extrusionOk="0">
                  <a:moveTo>
                    <a:pt x="1111" y="1"/>
                  </a:moveTo>
                  <a:cubicBezTo>
                    <a:pt x="535" y="1"/>
                    <a:pt x="33" y="490"/>
                    <a:pt x="1" y="1136"/>
                  </a:cubicBezTo>
                  <a:cubicBezTo>
                    <a:pt x="1" y="1703"/>
                    <a:pt x="434" y="2204"/>
                    <a:pt x="1001" y="2204"/>
                  </a:cubicBezTo>
                  <a:cubicBezTo>
                    <a:pt x="1568" y="2204"/>
                    <a:pt x="2102" y="1670"/>
                    <a:pt x="2136" y="1070"/>
                  </a:cubicBezTo>
                  <a:cubicBezTo>
                    <a:pt x="2169" y="503"/>
                    <a:pt x="1735" y="36"/>
                    <a:pt x="1168" y="2"/>
                  </a:cubicBezTo>
                  <a:cubicBezTo>
                    <a:pt x="1149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7"/>
            <p:cNvSpPr/>
            <p:nvPr/>
          </p:nvSpPr>
          <p:spPr>
            <a:xfrm>
              <a:off x="7241475" y="4609675"/>
              <a:ext cx="72575" cy="62200"/>
            </a:xfrm>
            <a:custGeom>
              <a:avLst/>
              <a:gdLst/>
              <a:ahLst/>
              <a:cxnLst/>
              <a:rect l="l" t="t" r="r" b="b"/>
              <a:pathLst>
                <a:path w="2903" h="2488" extrusionOk="0">
                  <a:moveTo>
                    <a:pt x="401" y="1"/>
                  </a:moveTo>
                  <a:cubicBezTo>
                    <a:pt x="168" y="1"/>
                    <a:pt x="34" y="101"/>
                    <a:pt x="1" y="334"/>
                  </a:cubicBezTo>
                  <a:cubicBezTo>
                    <a:pt x="1" y="534"/>
                    <a:pt x="101" y="701"/>
                    <a:pt x="201" y="868"/>
                  </a:cubicBezTo>
                  <a:cubicBezTo>
                    <a:pt x="534" y="1335"/>
                    <a:pt x="968" y="1702"/>
                    <a:pt x="1402" y="2069"/>
                  </a:cubicBezTo>
                  <a:cubicBezTo>
                    <a:pt x="1735" y="2344"/>
                    <a:pt x="1968" y="2487"/>
                    <a:pt x="2157" y="2487"/>
                  </a:cubicBezTo>
                  <a:cubicBezTo>
                    <a:pt x="2403" y="2487"/>
                    <a:pt x="2576" y="2245"/>
                    <a:pt x="2803" y="1735"/>
                  </a:cubicBezTo>
                  <a:cubicBezTo>
                    <a:pt x="2803" y="1735"/>
                    <a:pt x="2803" y="1702"/>
                    <a:pt x="2836" y="1702"/>
                  </a:cubicBezTo>
                  <a:cubicBezTo>
                    <a:pt x="2903" y="1535"/>
                    <a:pt x="2869" y="1402"/>
                    <a:pt x="2703" y="1302"/>
                  </a:cubicBezTo>
                  <a:cubicBezTo>
                    <a:pt x="2069" y="968"/>
                    <a:pt x="1535" y="534"/>
                    <a:pt x="901" y="167"/>
                  </a:cubicBezTo>
                  <a:cubicBezTo>
                    <a:pt x="735" y="67"/>
                    <a:pt x="568" y="1"/>
                    <a:pt x="4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7"/>
            <p:cNvSpPr/>
            <p:nvPr/>
          </p:nvSpPr>
          <p:spPr>
            <a:xfrm>
              <a:off x="5167500" y="4944875"/>
              <a:ext cx="57575" cy="52650"/>
            </a:xfrm>
            <a:custGeom>
              <a:avLst/>
              <a:gdLst/>
              <a:ahLst/>
              <a:cxnLst/>
              <a:rect l="l" t="t" r="r" b="b"/>
              <a:pathLst>
                <a:path w="2303" h="2106" extrusionOk="0">
                  <a:moveTo>
                    <a:pt x="1241" y="1"/>
                  </a:moveTo>
                  <a:cubicBezTo>
                    <a:pt x="661" y="1"/>
                    <a:pt x="99" y="455"/>
                    <a:pt x="67" y="1003"/>
                  </a:cubicBezTo>
                  <a:cubicBezTo>
                    <a:pt x="1" y="1570"/>
                    <a:pt x="434" y="2070"/>
                    <a:pt x="1001" y="2104"/>
                  </a:cubicBezTo>
                  <a:cubicBezTo>
                    <a:pt x="1023" y="2105"/>
                    <a:pt x="1044" y="2105"/>
                    <a:pt x="1065" y="2105"/>
                  </a:cubicBezTo>
                  <a:cubicBezTo>
                    <a:pt x="1673" y="2105"/>
                    <a:pt x="2203" y="1651"/>
                    <a:pt x="2235" y="1103"/>
                  </a:cubicBezTo>
                  <a:cubicBezTo>
                    <a:pt x="2302" y="536"/>
                    <a:pt x="1869" y="36"/>
                    <a:pt x="1301" y="2"/>
                  </a:cubicBezTo>
                  <a:cubicBezTo>
                    <a:pt x="1281" y="1"/>
                    <a:pt x="1261" y="1"/>
                    <a:pt x="124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7"/>
            <p:cNvSpPr/>
            <p:nvPr/>
          </p:nvSpPr>
          <p:spPr>
            <a:xfrm>
              <a:off x="5544425" y="4602175"/>
              <a:ext cx="53400" cy="50050"/>
            </a:xfrm>
            <a:custGeom>
              <a:avLst/>
              <a:gdLst/>
              <a:ahLst/>
              <a:cxnLst/>
              <a:rect l="l" t="t" r="r" b="b"/>
              <a:pathLst>
                <a:path w="2136" h="2002" extrusionOk="0">
                  <a:moveTo>
                    <a:pt x="1135" y="0"/>
                  </a:moveTo>
                  <a:cubicBezTo>
                    <a:pt x="568" y="0"/>
                    <a:pt x="68" y="467"/>
                    <a:pt x="34" y="1034"/>
                  </a:cubicBezTo>
                  <a:cubicBezTo>
                    <a:pt x="1" y="1568"/>
                    <a:pt x="435" y="1968"/>
                    <a:pt x="1002" y="2002"/>
                  </a:cubicBezTo>
                  <a:cubicBezTo>
                    <a:pt x="1635" y="2002"/>
                    <a:pt x="2102" y="1602"/>
                    <a:pt x="2136" y="1034"/>
                  </a:cubicBezTo>
                  <a:cubicBezTo>
                    <a:pt x="2136" y="467"/>
                    <a:pt x="1702" y="0"/>
                    <a:pt x="11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7"/>
            <p:cNvSpPr/>
            <p:nvPr/>
          </p:nvSpPr>
          <p:spPr>
            <a:xfrm>
              <a:off x="7066350" y="4301425"/>
              <a:ext cx="68425" cy="48250"/>
            </a:xfrm>
            <a:custGeom>
              <a:avLst/>
              <a:gdLst/>
              <a:ahLst/>
              <a:cxnLst/>
              <a:rect l="l" t="t" r="r" b="b"/>
              <a:pathLst>
                <a:path w="2737" h="1930" extrusionOk="0">
                  <a:moveTo>
                    <a:pt x="1607" y="0"/>
                  </a:moveTo>
                  <a:cubicBezTo>
                    <a:pt x="1493" y="0"/>
                    <a:pt x="1370" y="19"/>
                    <a:pt x="1235" y="55"/>
                  </a:cubicBezTo>
                  <a:cubicBezTo>
                    <a:pt x="868" y="155"/>
                    <a:pt x="568" y="322"/>
                    <a:pt x="301" y="589"/>
                  </a:cubicBezTo>
                  <a:cubicBezTo>
                    <a:pt x="1" y="922"/>
                    <a:pt x="1" y="1056"/>
                    <a:pt x="434" y="1223"/>
                  </a:cubicBezTo>
                  <a:cubicBezTo>
                    <a:pt x="1035" y="1456"/>
                    <a:pt x="1635" y="1656"/>
                    <a:pt x="2236" y="1890"/>
                  </a:cubicBezTo>
                  <a:cubicBezTo>
                    <a:pt x="2302" y="1923"/>
                    <a:pt x="2369" y="1923"/>
                    <a:pt x="2436" y="1923"/>
                  </a:cubicBezTo>
                  <a:cubicBezTo>
                    <a:pt x="2462" y="1927"/>
                    <a:pt x="2486" y="1930"/>
                    <a:pt x="2508" y="1930"/>
                  </a:cubicBezTo>
                  <a:cubicBezTo>
                    <a:pt x="2660" y="1930"/>
                    <a:pt x="2736" y="1835"/>
                    <a:pt x="2736" y="1690"/>
                  </a:cubicBezTo>
                  <a:cubicBezTo>
                    <a:pt x="2669" y="1256"/>
                    <a:pt x="2636" y="822"/>
                    <a:pt x="2369" y="455"/>
                  </a:cubicBezTo>
                  <a:cubicBezTo>
                    <a:pt x="2150" y="139"/>
                    <a:pt x="1913" y="0"/>
                    <a:pt x="160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7"/>
            <p:cNvSpPr/>
            <p:nvPr/>
          </p:nvSpPr>
          <p:spPr>
            <a:xfrm>
              <a:off x="6896225" y="4948200"/>
              <a:ext cx="50900" cy="50150"/>
            </a:xfrm>
            <a:custGeom>
              <a:avLst/>
              <a:gdLst/>
              <a:ahLst/>
              <a:cxnLst/>
              <a:rect l="l" t="t" r="r" b="b"/>
              <a:pathLst>
                <a:path w="2036" h="2006" extrusionOk="0">
                  <a:moveTo>
                    <a:pt x="1011" y="1"/>
                  </a:moveTo>
                  <a:cubicBezTo>
                    <a:pt x="499" y="1"/>
                    <a:pt x="34" y="423"/>
                    <a:pt x="34" y="970"/>
                  </a:cubicBezTo>
                  <a:cubicBezTo>
                    <a:pt x="1" y="1537"/>
                    <a:pt x="435" y="1971"/>
                    <a:pt x="968" y="2004"/>
                  </a:cubicBezTo>
                  <a:cubicBezTo>
                    <a:pt x="989" y="2005"/>
                    <a:pt x="1009" y="2006"/>
                    <a:pt x="1029" y="2006"/>
                  </a:cubicBezTo>
                  <a:cubicBezTo>
                    <a:pt x="1569" y="2006"/>
                    <a:pt x="2004" y="1583"/>
                    <a:pt x="2036" y="1037"/>
                  </a:cubicBezTo>
                  <a:cubicBezTo>
                    <a:pt x="2036" y="503"/>
                    <a:pt x="1602" y="36"/>
                    <a:pt x="1068" y="3"/>
                  </a:cubicBezTo>
                  <a:cubicBezTo>
                    <a:pt x="1049" y="1"/>
                    <a:pt x="1030" y="1"/>
                    <a:pt x="101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7"/>
            <p:cNvSpPr/>
            <p:nvPr/>
          </p:nvSpPr>
          <p:spPr>
            <a:xfrm>
              <a:off x="6543475" y="4657175"/>
              <a:ext cx="51725" cy="50100"/>
            </a:xfrm>
            <a:custGeom>
              <a:avLst/>
              <a:gdLst/>
              <a:ahLst/>
              <a:cxnLst/>
              <a:rect l="l" t="t" r="r" b="b"/>
              <a:pathLst>
                <a:path w="2069" h="2004" extrusionOk="0">
                  <a:moveTo>
                    <a:pt x="1040" y="0"/>
                  </a:moveTo>
                  <a:cubicBezTo>
                    <a:pt x="501" y="0"/>
                    <a:pt x="66" y="423"/>
                    <a:pt x="34" y="969"/>
                  </a:cubicBezTo>
                  <a:cubicBezTo>
                    <a:pt x="1" y="1536"/>
                    <a:pt x="468" y="2003"/>
                    <a:pt x="1035" y="2003"/>
                  </a:cubicBezTo>
                  <a:cubicBezTo>
                    <a:pt x="1569" y="2003"/>
                    <a:pt x="2036" y="1603"/>
                    <a:pt x="2069" y="1036"/>
                  </a:cubicBezTo>
                  <a:cubicBezTo>
                    <a:pt x="2069" y="502"/>
                    <a:pt x="1669" y="35"/>
                    <a:pt x="1102" y="2"/>
                  </a:cubicBezTo>
                  <a:cubicBezTo>
                    <a:pt x="1081" y="1"/>
                    <a:pt x="1061" y="0"/>
                    <a:pt x="104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7"/>
            <p:cNvSpPr/>
            <p:nvPr/>
          </p:nvSpPr>
          <p:spPr>
            <a:xfrm>
              <a:off x="6774475" y="4318625"/>
              <a:ext cx="51725" cy="50950"/>
            </a:xfrm>
            <a:custGeom>
              <a:avLst/>
              <a:gdLst/>
              <a:ahLst/>
              <a:cxnLst/>
              <a:rect l="l" t="t" r="r" b="b"/>
              <a:pathLst>
                <a:path w="2069" h="2038" extrusionOk="0">
                  <a:moveTo>
                    <a:pt x="1068" y="1"/>
                  </a:moveTo>
                  <a:cubicBezTo>
                    <a:pt x="534" y="1"/>
                    <a:pt x="67" y="401"/>
                    <a:pt x="34" y="968"/>
                  </a:cubicBezTo>
                  <a:cubicBezTo>
                    <a:pt x="1" y="1502"/>
                    <a:pt x="401" y="1969"/>
                    <a:pt x="935" y="2036"/>
                  </a:cubicBezTo>
                  <a:cubicBezTo>
                    <a:pt x="955" y="2037"/>
                    <a:pt x="976" y="2038"/>
                    <a:pt x="996" y="2038"/>
                  </a:cubicBezTo>
                  <a:cubicBezTo>
                    <a:pt x="1537" y="2038"/>
                    <a:pt x="2003" y="1615"/>
                    <a:pt x="2036" y="1068"/>
                  </a:cubicBezTo>
                  <a:cubicBezTo>
                    <a:pt x="2069" y="535"/>
                    <a:pt x="1635" y="34"/>
                    <a:pt x="10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7"/>
            <p:cNvSpPr/>
            <p:nvPr/>
          </p:nvSpPr>
          <p:spPr>
            <a:xfrm>
              <a:off x="7082200" y="4479550"/>
              <a:ext cx="51725" cy="50925"/>
            </a:xfrm>
            <a:custGeom>
              <a:avLst/>
              <a:gdLst/>
              <a:ahLst/>
              <a:cxnLst/>
              <a:rect l="l" t="t" r="r" b="b"/>
              <a:pathLst>
                <a:path w="2069" h="2037" extrusionOk="0">
                  <a:moveTo>
                    <a:pt x="1010" y="0"/>
                  </a:moveTo>
                  <a:cubicBezTo>
                    <a:pt x="501" y="0"/>
                    <a:pt x="66" y="422"/>
                    <a:pt x="34" y="936"/>
                  </a:cubicBezTo>
                  <a:cubicBezTo>
                    <a:pt x="1" y="1503"/>
                    <a:pt x="434" y="2003"/>
                    <a:pt x="1001" y="2037"/>
                  </a:cubicBezTo>
                  <a:cubicBezTo>
                    <a:pt x="1535" y="2037"/>
                    <a:pt x="2002" y="1603"/>
                    <a:pt x="2035" y="1069"/>
                  </a:cubicBezTo>
                  <a:cubicBezTo>
                    <a:pt x="2069" y="502"/>
                    <a:pt x="1635" y="35"/>
                    <a:pt x="1068" y="2"/>
                  </a:cubicBezTo>
                  <a:cubicBezTo>
                    <a:pt x="1049" y="1"/>
                    <a:pt x="1029" y="0"/>
                    <a:pt x="101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7"/>
            <p:cNvSpPr/>
            <p:nvPr/>
          </p:nvSpPr>
          <p:spPr>
            <a:xfrm>
              <a:off x="6835350" y="4537925"/>
              <a:ext cx="50900" cy="50150"/>
            </a:xfrm>
            <a:custGeom>
              <a:avLst/>
              <a:gdLst/>
              <a:ahLst/>
              <a:cxnLst/>
              <a:rect l="l" t="t" r="r" b="b"/>
              <a:pathLst>
                <a:path w="2036" h="2006" extrusionOk="0">
                  <a:moveTo>
                    <a:pt x="1011" y="0"/>
                  </a:moveTo>
                  <a:cubicBezTo>
                    <a:pt x="468" y="0"/>
                    <a:pt x="1" y="454"/>
                    <a:pt x="1" y="969"/>
                  </a:cubicBezTo>
                  <a:cubicBezTo>
                    <a:pt x="1" y="1503"/>
                    <a:pt x="434" y="1970"/>
                    <a:pt x="968" y="2003"/>
                  </a:cubicBezTo>
                  <a:cubicBezTo>
                    <a:pt x="989" y="2005"/>
                    <a:pt x="1009" y="2005"/>
                    <a:pt x="1029" y="2005"/>
                  </a:cubicBezTo>
                  <a:cubicBezTo>
                    <a:pt x="1568" y="2005"/>
                    <a:pt x="2003" y="1583"/>
                    <a:pt x="2036" y="1036"/>
                  </a:cubicBezTo>
                  <a:cubicBezTo>
                    <a:pt x="2036" y="469"/>
                    <a:pt x="1602" y="35"/>
                    <a:pt x="1068" y="2"/>
                  </a:cubicBezTo>
                  <a:cubicBezTo>
                    <a:pt x="1049" y="1"/>
                    <a:pt x="1030" y="0"/>
                    <a:pt x="101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7"/>
            <p:cNvSpPr/>
            <p:nvPr/>
          </p:nvSpPr>
          <p:spPr>
            <a:xfrm>
              <a:off x="6721950" y="4856525"/>
              <a:ext cx="50900" cy="50100"/>
            </a:xfrm>
            <a:custGeom>
              <a:avLst/>
              <a:gdLst/>
              <a:ahLst/>
              <a:cxnLst/>
              <a:rect l="l" t="t" r="r" b="b"/>
              <a:pathLst>
                <a:path w="2036" h="2004" extrusionOk="0">
                  <a:moveTo>
                    <a:pt x="1068" y="0"/>
                  </a:moveTo>
                  <a:cubicBezTo>
                    <a:pt x="501" y="0"/>
                    <a:pt x="34" y="434"/>
                    <a:pt x="34" y="1001"/>
                  </a:cubicBezTo>
                  <a:cubicBezTo>
                    <a:pt x="0" y="1535"/>
                    <a:pt x="434" y="2002"/>
                    <a:pt x="968" y="2002"/>
                  </a:cubicBezTo>
                  <a:cubicBezTo>
                    <a:pt x="988" y="2003"/>
                    <a:pt x="1009" y="2004"/>
                    <a:pt x="1029" y="2004"/>
                  </a:cubicBezTo>
                  <a:cubicBezTo>
                    <a:pt x="1570" y="2004"/>
                    <a:pt x="2035" y="1581"/>
                    <a:pt x="2035" y="1034"/>
                  </a:cubicBezTo>
                  <a:cubicBezTo>
                    <a:pt x="2035" y="501"/>
                    <a:pt x="1635" y="34"/>
                    <a:pt x="10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7"/>
            <p:cNvSpPr/>
            <p:nvPr/>
          </p:nvSpPr>
          <p:spPr>
            <a:xfrm>
              <a:off x="6559325" y="4395200"/>
              <a:ext cx="51725" cy="49550"/>
            </a:xfrm>
            <a:custGeom>
              <a:avLst/>
              <a:gdLst/>
              <a:ahLst/>
              <a:cxnLst/>
              <a:rect l="l" t="t" r="r" b="b"/>
              <a:pathLst>
                <a:path w="2069" h="1982" extrusionOk="0">
                  <a:moveTo>
                    <a:pt x="1020" y="0"/>
                  </a:moveTo>
                  <a:cubicBezTo>
                    <a:pt x="501" y="0"/>
                    <a:pt x="65" y="413"/>
                    <a:pt x="34" y="941"/>
                  </a:cubicBezTo>
                  <a:cubicBezTo>
                    <a:pt x="1" y="1475"/>
                    <a:pt x="401" y="1942"/>
                    <a:pt x="935" y="1975"/>
                  </a:cubicBezTo>
                  <a:cubicBezTo>
                    <a:pt x="973" y="1979"/>
                    <a:pt x="1012" y="1982"/>
                    <a:pt x="1050" y="1982"/>
                  </a:cubicBezTo>
                  <a:cubicBezTo>
                    <a:pt x="1568" y="1982"/>
                    <a:pt x="2004" y="1569"/>
                    <a:pt x="2035" y="1041"/>
                  </a:cubicBezTo>
                  <a:cubicBezTo>
                    <a:pt x="2069" y="507"/>
                    <a:pt x="1668" y="40"/>
                    <a:pt x="1135" y="7"/>
                  </a:cubicBezTo>
                  <a:cubicBezTo>
                    <a:pt x="1096" y="2"/>
                    <a:pt x="1058" y="0"/>
                    <a:pt x="102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7"/>
            <p:cNvSpPr/>
            <p:nvPr/>
          </p:nvSpPr>
          <p:spPr>
            <a:xfrm>
              <a:off x="7107225" y="4562975"/>
              <a:ext cx="51725" cy="50950"/>
            </a:xfrm>
            <a:custGeom>
              <a:avLst/>
              <a:gdLst/>
              <a:ahLst/>
              <a:cxnLst/>
              <a:rect l="l" t="t" r="r" b="b"/>
              <a:pathLst>
                <a:path w="2069" h="2038" extrusionOk="0">
                  <a:moveTo>
                    <a:pt x="1068" y="1"/>
                  </a:moveTo>
                  <a:cubicBezTo>
                    <a:pt x="534" y="1"/>
                    <a:pt x="67" y="434"/>
                    <a:pt x="34" y="968"/>
                  </a:cubicBezTo>
                  <a:cubicBezTo>
                    <a:pt x="0" y="1502"/>
                    <a:pt x="434" y="2002"/>
                    <a:pt x="1001" y="2035"/>
                  </a:cubicBezTo>
                  <a:cubicBezTo>
                    <a:pt x="1020" y="2037"/>
                    <a:pt x="1040" y="2037"/>
                    <a:pt x="1059" y="2037"/>
                  </a:cubicBezTo>
                  <a:cubicBezTo>
                    <a:pt x="1568" y="2037"/>
                    <a:pt x="2003" y="1616"/>
                    <a:pt x="2035" y="1101"/>
                  </a:cubicBezTo>
                  <a:cubicBezTo>
                    <a:pt x="2068" y="534"/>
                    <a:pt x="1635" y="34"/>
                    <a:pt x="10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7"/>
            <p:cNvSpPr/>
            <p:nvPr/>
          </p:nvSpPr>
          <p:spPr>
            <a:xfrm>
              <a:off x="6553500" y="4860650"/>
              <a:ext cx="50875" cy="50150"/>
            </a:xfrm>
            <a:custGeom>
              <a:avLst/>
              <a:gdLst/>
              <a:ahLst/>
              <a:cxnLst/>
              <a:rect l="l" t="t" r="r" b="b"/>
              <a:pathLst>
                <a:path w="2035" h="2006" extrusionOk="0">
                  <a:moveTo>
                    <a:pt x="1035" y="0"/>
                  </a:moveTo>
                  <a:cubicBezTo>
                    <a:pt x="498" y="0"/>
                    <a:pt x="66" y="390"/>
                    <a:pt x="33" y="903"/>
                  </a:cubicBezTo>
                  <a:cubicBezTo>
                    <a:pt x="0" y="1470"/>
                    <a:pt x="400" y="1970"/>
                    <a:pt x="967" y="2004"/>
                  </a:cubicBezTo>
                  <a:cubicBezTo>
                    <a:pt x="988" y="2005"/>
                    <a:pt x="1008" y="2005"/>
                    <a:pt x="1029" y="2005"/>
                  </a:cubicBezTo>
                  <a:cubicBezTo>
                    <a:pt x="1568" y="2005"/>
                    <a:pt x="2003" y="1583"/>
                    <a:pt x="2035" y="1036"/>
                  </a:cubicBezTo>
                  <a:cubicBezTo>
                    <a:pt x="2035" y="469"/>
                    <a:pt x="1635" y="36"/>
                    <a:pt x="1101" y="2"/>
                  </a:cubicBezTo>
                  <a:cubicBezTo>
                    <a:pt x="1079" y="1"/>
                    <a:pt x="1057" y="0"/>
                    <a:pt x="10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7"/>
            <p:cNvSpPr/>
            <p:nvPr/>
          </p:nvSpPr>
          <p:spPr>
            <a:xfrm>
              <a:off x="6917075" y="4311975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068" y="0"/>
                  </a:moveTo>
                  <a:cubicBezTo>
                    <a:pt x="501" y="0"/>
                    <a:pt x="34" y="434"/>
                    <a:pt x="1" y="1001"/>
                  </a:cubicBezTo>
                  <a:cubicBezTo>
                    <a:pt x="1" y="1535"/>
                    <a:pt x="434" y="2002"/>
                    <a:pt x="968" y="2035"/>
                  </a:cubicBezTo>
                  <a:cubicBezTo>
                    <a:pt x="1535" y="2035"/>
                    <a:pt x="2002" y="1601"/>
                    <a:pt x="2002" y="1034"/>
                  </a:cubicBezTo>
                  <a:cubicBezTo>
                    <a:pt x="2036" y="500"/>
                    <a:pt x="1635" y="33"/>
                    <a:pt x="10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7"/>
            <p:cNvSpPr/>
            <p:nvPr/>
          </p:nvSpPr>
          <p:spPr>
            <a:xfrm>
              <a:off x="6730275" y="4722075"/>
              <a:ext cx="52575" cy="50425"/>
            </a:xfrm>
            <a:custGeom>
              <a:avLst/>
              <a:gdLst/>
              <a:ahLst/>
              <a:cxnLst/>
              <a:rect l="l" t="t" r="r" b="b"/>
              <a:pathLst>
                <a:path w="2103" h="2017" extrusionOk="0">
                  <a:moveTo>
                    <a:pt x="1045" y="1"/>
                  </a:moveTo>
                  <a:cubicBezTo>
                    <a:pt x="531" y="1"/>
                    <a:pt x="98" y="383"/>
                    <a:pt x="68" y="909"/>
                  </a:cubicBezTo>
                  <a:cubicBezTo>
                    <a:pt x="1" y="1442"/>
                    <a:pt x="401" y="1943"/>
                    <a:pt x="935" y="2009"/>
                  </a:cubicBezTo>
                  <a:cubicBezTo>
                    <a:pt x="979" y="2014"/>
                    <a:pt x="1022" y="2017"/>
                    <a:pt x="1064" y="2017"/>
                  </a:cubicBezTo>
                  <a:cubicBezTo>
                    <a:pt x="1601" y="2017"/>
                    <a:pt x="2007" y="1634"/>
                    <a:pt x="2069" y="1109"/>
                  </a:cubicBezTo>
                  <a:cubicBezTo>
                    <a:pt x="2102" y="542"/>
                    <a:pt x="1735" y="75"/>
                    <a:pt x="1168" y="8"/>
                  </a:cubicBezTo>
                  <a:cubicBezTo>
                    <a:pt x="1127" y="3"/>
                    <a:pt x="1086" y="1"/>
                    <a:pt x="104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7"/>
            <p:cNvSpPr/>
            <p:nvPr/>
          </p:nvSpPr>
          <p:spPr>
            <a:xfrm>
              <a:off x="7043000" y="5099150"/>
              <a:ext cx="51725" cy="50150"/>
            </a:xfrm>
            <a:custGeom>
              <a:avLst/>
              <a:gdLst/>
              <a:ahLst/>
              <a:cxnLst/>
              <a:rect l="l" t="t" r="r" b="b"/>
              <a:pathLst>
                <a:path w="2069" h="2006" extrusionOk="0">
                  <a:moveTo>
                    <a:pt x="1069" y="0"/>
                  </a:moveTo>
                  <a:cubicBezTo>
                    <a:pt x="530" y="0"/>
                    <a:pt x="66" y="391"/>
                    <a:pt x="34" y="936"/>
                  </a:cubicBezTo>
                  <a:cubicBezTo>
                    <a:pt x="1" y="1503"/>
                    <a:pt x="434" y="1970"/>
                    <a:pt x="968" y="2004"/>
                  </a:cubicBezTo>
                  <a:cubicBezTo>
                    <a:pt x="990" y="2005"/>
                    <a:pt x="1012" y="2006"/>
                    <a:pt x="1034" y="2006"/>
                  </a:cubicBezTo>
                  <a:cubicBezTo>
                    <a:pt x="1571" y="2006"/>
                    <a:pt x="2004" y="1615"/>
                    <a:pt x="2036" y="1070"/>
                  </a:cubicBezTo>
                  <a:cubicBezTo>
                    <a:pt x="2069" y="503"/>
                    <a:pt x="1669" y="36"/>
                    <a:pt x="1135" y="2"/>
                  </a:cubicBezTo>
                  <a:cubicBezTo>
                    <a:pt x="1113" y="1"/>
                    <a:pt x="1091" y="0"/>
                    <a:pt x="10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7"/>
            <p:cNvSpPr/>
            <p:nvPr/>
          </p:nvSpPr>
          <p:spPr>
            <a:xfrm>
              <a:off x="6284975" y="4392850"/>
              <a:ext cx="46725" cy="46725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934" y="1"/>
                  </a:moveTo>
                  <a:cubicBezTo>
                    <a:pt x="434" y="1"/>
                    <a:pt x="0" y="401"/>
                    <a:pt x="0" y="935"/>
                  </a:cubicBezTo>
                  <a:cubicBezTo>
                    <a:pt x="0" y="1435"/>
                    <a:pt x="400" y="1835"/>
                    <a:pt x="901" y="1869"/>
                  </a:cubicBezTo>
                  <a:cubicBezTo>
                    <a:pt x="1434" y="1869"/>
                    <a:pt x="1835" y="1468"/>
                    <a:pt x="1835" y="968"/>
                  </a:cubicBezTo>
                  <a:cubicBezTo>
                    <a:pt x="1868" y="434"/>
                    <a:pt x="1468" y="34"/>
                    <a:pt x="9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7"/>
            <p:cNvSpPr/>
            <p:nvPr/>
          </p:nvSpPr>
          <p:spPr>
            <a:xfrm>
              <a:off x="6257450" y="4714750"/>
              <a:ext cx="46725" cy="45900"/>
            </a:xfrm>
            <a:custGeom>
              <a:avLst/>
              <a:gdLst/>
              <a:ahLst/>
              <a:cxnLst/>
              <a:rect l="l" t="t" r="r" b="b"/>
              <a:pathLst>
                <a:path w="1869" h="1836" extrusionOk="0">
                  <a:moveTo>
                    <a:pt x="934" y="1"/>
                  </a:moveTo>
                  <a:cubicBezTo>
                    <a:pt x="467" y="1"/>
                    <a:pt x="34" y="401"/>
                    <a:pt x="34" y="868"/>
                  </a:cubicBezTo>
                  <a:cubicBezTo>
                    <a:pt x="0" y="1368"/>
                    <a:pt x="401" y="1802"/>
                    <a:pt x="901" y="1835"/>
                  </a:cubicBezTo>
                  <a:cubicBezTo>
                    <a:pt x="1401" y="1835"/>
                    <a:pt x="1835" y="1435"/>
                    <a:pt x="1835" y="935"/>
                  </a:cubicBezTo>
                  <a:cubicBezTo>
                    <a:pt x="1868" y="434"/>
                    <a:pt x="1435" y="1"/>
                    <a:pt x="9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7"/>
            <p:cNvSpPr/>
            <p:nvPr/>
          </p:nvSpPr>
          <p:spPr>
            <a:xfrm>
              <a:off x="4981525" y="4149125"/>
              <a:ext cx="60900" cy="60250"/>
            </a:xfrm>
            <a:custGeom>
              <a:avLst/>
              <a:gdLst/>
              <a:ahLst/>
              <a:cxnLst/>
              <a:rect l="l" t="t" r="r" b="b"/>
              <a:pathLst>
                <a:path w="2436" h="2410" extrusionOk="0">
                  <a:moveTo>
                    <a:pt x="1125" y="0"/>
                  </a:moveTo>
                  <a:cubicBezTo>
                    <a:pt x="712" y="0"/>
                    <a:pt x="327" y="242"/>
                    <a:pt x="134" y="677"/>
                  </a:cubicBezTo>
                  <a:cubicBezTo>
                    <a:pt x="68" y="877"/>
                    <a:pt x="34" y="1110"/>
                    <a:pt x="1" y="1310"/>
                  </a:cubicBezTo>
                  <a:cubicBezTo>
                    <a:pt x="1" y="1744"/>
                    <a:pt x="168" y="2078"/>
                    <a:pt x="535" y="2278"/>
                  </a:cubicBezTo>
                  <a:cubicBezTo>
                    <a:pt x="697" y="2366"/>
                    <a:pt x="859" y="2409"/>
                    <a:pt x="1019" y="2409"/>
                  </a:cubicBezTo>
                  <a:cubicBezTo>
                    <a:pt x="1220" y="2409"/>
                    <a:pt x="1416" y="2341"/>
                    <a:pt x="1602" y="2211"/>
                  </a:cubicBezTo>
                  <a:cubicBezTo>
                    <a:pt x="1836" y="2078"/>
                    <a:pt x="2002" y="1877"/>
                    <a:pt x="2136" y="1644"/>
                  </a:cubicBezTo>
                  <a:cubicBezTo>
                    <a:pt x="2436" y="1110"/>
                    <a:pt x="2202" y="410"/>
                    <a:pt x="1602" y="110"/>
                  </a:cubicBezTo>
                  <a:cubicBezTo>
                    <a:pt x="1445" y="36"/>
                    <a:pt x="1283" y="0"/>
                    <a:pt x="112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7"/>
            <p:cNvSpPr/>
            <p:nvPr/>
          </p:nvSpPr>
          <p:spPr>
            <a:xfrm>
              <a:off x="4907325" y="4029700"/>
              <a:ext cx="55775" cy="60625"/>
            </a:xfrm>
            <a:custGeom>
              <a:avLst/>
              <a:gdLst/>
              <a:ahLst/>
              <a:cxnLst/>
              <a:rect l="l" t="t" r="r" b="b"/>
              <a:pathLst>
                <a:path w="2231" h="2425" extrusionOk="0">
                  <a:moveTo>
                    <a:pt x="1069" y="1"/>
                  </a:moveTo>
                  <a:cubicBezTo>
                    <a:pt x="969" y="1"/>
                    <a:pt x="867" y="16"/>
                    <a:pt x="767" y="50"/>
                  </a:cubicBezTo>
                  <a:cubicBezTo>
                    <a:pt x="267" y="217"/>
                    <a:pt x="0" y="650"/>
                    <a:pt x="67" y="1284"/>
                  </a:cubicBezTo>
                  <a:cubicBezTo>
                    <a:pt x="134" y="1951"/>
                    <a:pt x="500" y="2385"/>
                    <a:pt x="1068" y="2418"/>
                  </a:cubicBezTo>
                  <a:cubicBezTo>
                    <a:pt x="1105" y="2422"/>
                    <a:pt x="1143" y="2424"/>
                    <a:pt x="1180" y="2424"/>
                  </a:cubicBezTo>
                  <a:cubicBezTo>
                    <a:pt x="1759" y="2424"/>
                    <a:pt x="2202" y="1941"/>
                    <a:pt x="2202" y="1251"/>
                  </a:cubicBezTo>
                  <a:cubicBezTo>
                    <a:pt x="2230" y="564"/>
                    <a:pt x="1671" y="1"/>
                    <a:pt x="106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7"/>
            <p:cNvSpPr/>
            <p:nvPr/>
          </p:nvSpPr>
          <p:spPr>
            <a:xfrm>
              <a:off x="5099125" y="4251025"/>
              <a:ext cx="58400" cy="59150"/>
            </a:xfrm>
            <a:custGeom>
              <a:avLst/>
              <a:gdLst/>
              <a:ahLst/>
              <a:cxnLst/>
              <a:rect l="l" t="t" r="r" b="b"/>
              <a:pathLst>
                <a:path w="2336" h="2366" extrusionOk="0">
                  <a:moveTo>
                    <a:pt x="1098" y="0"/>
                  </a:moveTo>
                  <a:cubicBezTo>
                    <a:pt x="953" y="0"/>
                    <a:pt x="806" y="34"/>
                    <a:pt x="667" y="103"/>
                  </a:cubicBezTo>
                  <a:cubicBezTo>
                    <a:pt x="234" y="303"/>
                    <a:pt x="0" y="737"/>
                    <a:pt x="67" y="1204"/>
                  </a:cubicBezTo>
                  <a:cubicBezTo>
                    <a:pt x="167" y="1671"/>
                    <a:pt x="434" y="2038"/>
                    <a:pt x="868" y="2238"/>
                  </a:cubicBezTo>
                  <a:cubicBezTo>
                    <a:pt x="1027" y="2326"/>
                    <a:pt x="1193" y="2366"/>
                    <a:pt x="1353" y="2366"/>
                  </a:cubicBezTo>
                  <a:cubicBezTo>
                    <a:pt x="1860" y="2366"/>
                    <a:pt x="2310" y="1962"/>
                    <a:pt x="2335" y="1404"/>
                  </a:cubicBezTo>
                  <a:cubicBezTo>
                    <a:pt x="2335" y="970"/>
                    <a:pt x="2102" y="637"/>
                    <a:pt x="1835" y="337"/>
                  </a:cubicBezTo>
                  <a:cubicBezTo>
                    <a:pt x="1639" y="119"/>
                    <a:pt x="1371" y="0"/>
                    <a:pt x="109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7"/>
            <p:cNvSpPr/>
            <p:nvPr/>
          </p:nvSpPr>
          <p:spPr>
            <a:xfrm>
              <a:off x="5355125" y="4331950"/>
              <a:ext cx="59250" cy="56800"/>
            </a:xfrm>
            <a:custGeom>
              <a:avLst/>
              <a:gdLst/>
              <a:ahLst/>
              <a:cxnLst/>
              <a:rect l="l" t="t" r="r" b="b"/>
              <a:pathLst>
                <a:path w="2370" h="2272" extrusionOk="0">
                  <a:moveTo>
                    <a:pt x="1178" y="0"/>
                  </a:moveTo>
                  <a:cubicBezTo>
                    <a:pt x="601" y="0"/>
                    <a:pt x="99" y="488"/>
                    <a:pt x="34" y="1069"/>
                  </a:cubicBezTo>
                  <a:cubicBezTo>
                    <a:pt x="1" y="1703"/>
                    <a:pt x="468" y="2270"/>
                    <a:pt x="1102" y="2270"/>
                  </a:cubicBezTo>
                  <a:cubicBezTo>
                    <a:pt x="1123" y="2271"/>
                    <a:pt x="1144" y="2272"/>
                    <a:pt x="1165" y="2272"/>
                  </a:cubicBezTo>
                  <a:cubicBezTo>
                    <a:pt x="1771" y="2272"/>
                    <a:pt x="2270" y="1816"/>
                    <a:pt x="2303" y="1236"/>
                  </a:cubicBezTo>
                  <a:cubicBezTo>
                    <a:pt x="2369" y="602"/>
                    <a:pt x="1869" y="35"/>
                    <a:pt x="1235" y="2"/>
                  </a:cubicBezTo>
                  <a:cubicBezTo>
                    <a:pt x="1216" y="1"/>
                    <a:pt x="1197" y="0"/>
                    <a:pt x="11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7"/>
            <p:cNvSpPr/>
            <p:nvPr/>
          </p:nvSpPr>
          <p:spPr>
            <a:xfrm>
              <a:off x="4816425" y="3808225"/>
              <a:ext cx="56725" cy="59325"/>
            </a:xfrm>
            <a:custGeom>
              <a:avLst/>
              <a:gdLst/>
              <a:ahLst/>
              <a:cxnLst/>
              <a:rect l="l" t="t" r="r" b="b"/>
              <a:pathLst>
                <a:path w="2269" h="2373" extrusionOk="0">
                  <a:moveTo>
                    <a:pt x="1114" y="1"/>
                  </a:moveTo>
                  <a:cubicBezTo>
                    <a:pt x="569" y="1"/>
                    <a:pt x="99" y="490"/>
                    <a:pt x="67" y="1136"/>
                  </a:cubicBezTo>
                  <a:cubicBezTo>
                    <a:pt x="0" y="1737"/>
                    <a:pt x="534" y="2337"/>
                    <a:pt x="1134" y="2371"/>
                  </a:cubicBezTo>
                  <a:cubicBezTo>
                    <a:pt x="1156" y="2372"/>
                    <a:pt x="1177" y="2373"/>
                    <a:pt x="1199" y="2373"/>
                  </a:cubicBezTo>
                  <a:cubicBezTo>
                    <a:pt x="1768" y="2373"/>
                    <a:pt x="2203" y="1945"/>
                    <a:pt x="2235" y="1270"/>
                  </a:cubicBezTo>
                  <a:cubicBezTo>
                    <a:pt x="2268" y="636"/>
                    <a:pt x="1768" y="2"/>
                    <a:pt x="1168" y="2"/>
                  </a:cubicBezTo>
                  <a:cubicBezTo>
                    <a:pt x="1150" y="1"/>
                    <a:pt x="1132" y="1"/>
                    <a:pt x="111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7"/>
            <p:cNvSpPr/>
            <p:nvPr/>
          </p:nvSpPr>
          <p:spPr>
            <a:xfrm>
              <a:off x="5232550" y="4289450"/>
              <a:ext cx="57575" cy="57575"/>
            </a:xfrm>
            <a:custGeom>
              <a:avLst/>
              <a:gdLst/>
              <a:ahLst/>
              <a:cxnLst/>
              <a:rect l="l" t="t" r="r" b="b"/>
              <a:pathLst>
                <a:path w="2303" h="2303" extrusionOk="0">
                  <a:moveTo>
                    <a:pt x="1201" y="0"/>
                  </a:moveTo>
                  <a:cubicBezTo>
                    <a:pt x="601" y="0"/>
                    <a:pt x="67" y="467"/>
                    <a:pt x="34" y="1101"/>
                  </a:cubicBezTo>
                  <a:cubicBezTo>
                    <a:pt x="0" y="1735"/>
                    <a:pt x="534" y="2269"/>
                    <a:pt x="1168" y="2302"/>
                  </a:cubicBezTo>
                  <a:cubicBezTo>
                    <a:pt x="1802" y="2302"/>
                    <a:pt x="2302" y="1802"/>
                    <a:pt x="2302" y="1135"/>
                  </a:cubicBezTo>
                  <a:cubicBezTo>
                    <a:pt x="2302" y="534"/>
                    <a:pt x="1835" y="34"/>
                    <a:pt x="12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7"/>
            <p:cNvSpPr/>
            <p:nvPr/>
          </p:nvSpPr>
          <p:spPr>
            <a:xfrm>
              <a:off x="4870625" y="3909975"/>
              <a:ext cx="50900" cy="50150"/>
            </a:xfrm>
            <a:custGeom>
              <a:avLst/>
              <a:gdLst/>
              <a:ahLst/>
              <a:cxnLst/>
              <a:rect l="l" t="t" r="r" b="b"/>
              <a:pathLst>
                <a:path w="2036" h="2006" extrusionOk="0">
                  <a:moveTo>
                    <a:pt x="1010" y="0"/>
                  </a:moveTo>
                  <a:cubicBezTo>
                    <a:pt x="501" y="0"/>
                    <a:pt x="66" y="422"/>
                    <a:pt x="34" y="936"/>
                  </a:cubicBezTo>
                  <a:cubicBezTo>
                    <a:pt x="0" y="1503"/>
                    <a:pt x="467" y="2003"/>
                    <a:pt x="1001" y="2003"/>
                  </a:cubicBezTo>
                  <a:cubicBezTo>
                    <a:pt x="1020" y="2004"/>
                    <a:pt x="1039" y="2005"/>
                    <a:pt x="1058" y="2005"/>
                  </a:cubicBezTo>
                  <a:cubicBezTo>
                    <a:pt x="1599" y="2005"/>
                    <a:pt x="2035" y="1551"/>
                    <a:pt x="2035" y="1003"/>
                  </a:cubicBezTo>
                  <a:cubicBezTo>
                    <a:pt x="2035" y="469"/>
                    <a:pt x="1602" y="2"/>
                    <a:pt x="1068" y="2"/>
                  </a:cubicBezTo>
                  <a:cubicBezTo>
                    <a:pt x="1048" y="1"/>
                    <a:pt x="1029" y="0"/>
                    <a:pt x="101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7"/>
            <p:cNvSpPr/>
            <p:nvPr/>
          </p:nvSpPr>
          <p:spPr>
            <a:xfrm>
              <a:off x="4800575" y="3736500"/>
              <a:ext cx="50900" cy="50150"/>
            </a:xfrm>
            <a:custGeom>
              <a:avLst/>
              <a:gdLst/>
              <a:ahLst/>
              <a:cxnLst/>
              <a:rect l="l" t="t" r="r" b="b"/>
              <a:pathLst>
                <a:path w="2036" h="2006" extrusionOk="0">
                  <a:moveTo>
                    <a:pt x="1007" y="1"/>
                  </a:moveTo>
                  <a:cubicBezTo>
                    <a:pt x="468" y="1"/>
                    <a:pt x="34" y="423"/>
                    <a:pt x="34" y="970"/>
                  </a:cubicBezTo>
                  <a:cubicBezTo>
                    <a:pt x="0" y="1504"/>
                    <a:pt x="401" y="1971"/>
                    <a:pt x="968" y="2004"/>
                  </a:cubicBezTo>
                  <a:cubicBezTo>
                    <a:pt x="988" y="2005"/>
                    <a:pt x="1009" y="2006"/>
                    <a:pt x="1029" y="2006"/>
                  </a:cubicBezTo>
                  <a:cubicBezTo>
                    <a:pt x="1568" y="2006"/>
                    <a:pt x="2003" y="1583"/>
                    <a:pt x="2035" y="1037"/>
                  </a:cubicBezTo>
                  <a:cubicBezTo>
                    <a:pt x="2035" y="470"/>
                    <a:pt x="1635" y="36"/>
                    <a:pt x="1068" y="3"/>
                  </a:cubicBezTo>
                  <a:cubicBezTo>
                    <a:pt x="1047" y="1"/>
                    <a:pt x="1027" y="1"/>
                    <a:pt x="100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7"/>
            <p:cNvSpPr/>
            <p:nvPr/>
          </p:nvSpPr>
          <p:spPr>
            <a:xfrm>
              <a:off x="7191450" y="4472925"/>
              <a:ext cx="48400" cy="45100"/>
            </a:xfrm>
            <a:custGeom>
              <a:avLst/>
              <a:gdLst/>
              <a:ahLst/>
              <a:cxnLst/>
              <a:rect l="l" t="t" r="r" b="b"/>
              <a:pathLst>
                <a:path w="1936" h="1804" extrusionOk="0">
                  <a:moveTo>
                    <a:pt x="1001" y="0"/>
                  </a:moveTo>
                  <a:cubicBezTo>
                    <a:pt x="501" y="0"/>
                    <a:pt x="34" y="467"/>
                    <a:pt x="0" y="934"/>
                  </a:cubicBezTo>
                  <a:cubicBezTo>
                    <a:pt x="0" y="1368"/>
                    <a:pt x="401" y="1801"/>
                    <a:pt x="901" y="1801"/>
                  </a:cubicBezTo>
                  <a:cubicBezTo>
                    <a:pt x="922" y="1803"/>
                    <a:pt x="943" y="1803"/>
                    <a:pt x="963" y="1803"/>
                  </a:cubicBezTo>
                  <a:cubicBezTo>
                    <a:pt x="1471" y="1803"/>
                    <a:pt x="1903" y="1416"/>
                    <a:pt x="1935" y="967"/>
                  </a:cubicBezTo>
                  <a:cubicBezTo>
                    <a:pt x="1935" y="500"/>
                    <a:pt x="1468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7"/>
            <p:cNvSpPr/>
            <p:nvPr/>
          </p:nvSpPr>
          <p:spPr>
            <a:xfrm>
              <a:off x="7203125" y="4483400"/>
              <a:ext cx="126775" cy="141275"/>
            </a:xfrm>
            <a:custGeom>
              <a:avLst/>
              <a:gdLst/>
              <a:ahLst/>
              <a:cxnLst/>
              <a:rect l="l" t="t" r="r" b="b"/>
              <a:pathLst>
                <a:path w="5071" h="5651" extrusionOk="0">
                  <a:moveTo>
                    <a:pt x="767" y="0"/>
                  </a:moveTo>
                  <a:cubicBezTo>
                    <a:pt x="507" y="0"/>
                    <a:pt x="248" y="159"/>
                    <a:pt x="134" y="415"/>
                  </a:cubicBezTo>
                  <a:cubicBezTo>
                    <a:pt x="0" y="715"/>
                    <a:pt x="134" y="1115"/>
                    <a:pt x="467" y="1316"/>
                  </a:cubicBezTo>
                  <a:cubicBezTo>
                    <a:pt x="567" y="1382"/>
                    <a:pt x="667" y="1416"/>
                    <a:pt x="768" y="1449"/>
                  </a:cubicBezTo>
                  <a:cubicBezTo>
                    <a:pt x="968" y="1516"/>
                    <a:pt x="1068" y="1616"/>
                    <a:pt x="1168" y="1783"/>
                  </a:cubicBezTo>
                  <a:cubicBezTo>
                    <a:pt x="1702" y="2650"/>
                    <a:pt x="2369" y="3384"/>
                    <a:pt x="3069" y="4118"/>
                  </a:cubicBezTo>
                  <a:cubicBezTo>
                    <a:pt x="3336" y="4384"/>
                    <a:pt x="3603" y="4685"/>
                    <a:pt x="3736" y="5085"/>
                  </a:cubicBezTo>
                  <a:cubicBezTo>
                    <a:pt x="3803" y="5252"/>
                    <a:pt x="3903" y="5385"/>
                    <a:pt x="4037" y="5519"/>
                  </a:cubicBezTo>
                  <a:cubicBezTo>
                    <a:pt x="4153" y="5596"/>
                    <a:pt x="4269" y="5651"/>
                    <a:pt x="4391" y="5651"/>
                  </a:cubicBezTo>
                  <a:cubicBezTo>
                    <a:pt x="4480" y="5651"/>
                    <a:pt x="4572" y="5622"/>
                    <a:pt x="4670" y="5552"/>
                  </a:cubicBezTo>
                  <a:cubicBezTo>
                    <a:pt x="4937" y="5318"/>
                    <a:pt x="5037" y="4985"/>
                    <a:pt x="5071" y="4651"/>
                  </a:cubicBezTo>
                  <a:cubicBezTo>
                    <a:pt x="5071" y="4318"/>
                    <a:pt x="4804" y="4218"/>
                    <a:pt x="4570" y="4118"/>
                  </a:cubicBezTo>
                  <a:cubicBezTo>
                    <a:pt x="4437" y="4051"/>
                    <a:pt x="4270" y="3984"/>
                    <a:pt x="4137" y="3951"/>
                  </a:cubicBezTo>
                  <a:cubicBezTo>
                    <a:pt x="3870" y="3884"/>
                    <a:pt x="3670" y="3717"/>
                    <a:pt x="3503" y="3517"/>
                  </a:cubicBezTo>
                  <a:cubicBezTo>
                    <a:pt x="2902" y="2817"/>
                    <a:pt x="2335" y="2116"/>
                    <a:pt x="1668" y="1449"/>
                  </a:cubicBezTo>
                  <a:cubicBezTo>
                    <a:pt x="1501" y="1282"/>
                    <a:pt x="1268" y="1115"/>
                    <a:pt x="1468" y="882"/>
                  </a:cubicBezTo>
                  <a:cubicBezTo>
                    <a:pt x="1501" y="448"/>
                    <a:pt x="1301" y="115"/>
                    <a:pt x="901" y="15"/>
                  </a:cubicBezTo>
                  <a:cubicBezTo>
                    <a:pt x="857" y="5"/>
                    <a:pt x="812" y="0"/>
                    <a:pt x="7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47"/>
          <p:cNvGrpSpPr/>
          <p:nvPr/>
        </p:nvGrpSpPr>
        <p:grpSpPr>
          <a:xfrm flipH="1">
            <a:off x="7361618" y="2429536"/>
            <a:ext cx="1288157" cy="1265671"/>
            <a:chOff x="3044850" y="2118625"/>
            <a:chExt cx="1337650" cy="1314300"/>
          </a:xfrm>
        </p:grpSpPr>
        <p:sp>
          <p:nvSpPr>
            <p:cNvPr id="2823" name="Google Shape;2823;p47"/>
            <p:cNvSpPr/>
            <p:nvPr/>
          </p:nvSpPr>
          <p:spPr>
            <a:xfrm>
              <a:off x="3049850" y="2123625"/>
              <a:ext cx="1328475" cy="1304300"/>
            </a:xfrm>
            <a:custGeom>
              <a:avLst/>
              <a:gdLst/>
              <a:ahLst/>
              <a:cxnLst/>
              <a:rect l="l" t="t" r="r" b="b"/>
              <a:pathLst>
                <a:path w="53139" h="52172" extrusionOk="0">
                  <a:moveTo>
                    <a:pt x="33825" y="1"/>
                  </a:moveTo>
                  <a:cubicBezTo>
                    <a:pt x="33391" y="1"/>
                    <a:pt x="32924" y="67"/>
                    <a:pt x="32490" y="134"/>
                  </a:cubicBezTo>
                  <a:cubicBezTo>
                    <a:pt x="29221" y="701"/>
                    <a:pt x="26453" y="3503"/>
                    <a:pt x="25886" y="6806"/>
                  </a:cubicBezTo>
                  <a:cubicBezTo>
                    <a:pt x="22083" y="7806"/>
                    <a:pt x="17947" y="9441"/>
                    <a:pt x="12910" y="11876"/>
                  </a:cubicBezTo>
                  <a:cubicBezTo>
                    <a:pt x="11876" y="12376"/>
                    <a:pt x="10675" y="13010"/>
                    <a:pt x="9574" y="13811"/>
                  </a:cubicBezTo>
                  <a:cubicBezTo>
                    <a:pt x="8573" y="14578"/>
                    <a:pt x="7606" y="15578"/>
                    <a:pt x="6739" y="16813"/>
                  </a:cubicBezTo>
                  <a:cubicBezTo>
                    <a:pt x="5338" y="18714"/>
                    <a:pt x="4337" y="20949"/>
                    <a:pt x="3803" y="23284"/>
                  </a:cubicBezTo>
                  <a:cubicBezTo>
                    <a:pt x="3703" y="23351"/>
                    <a:pt x="3603" y="23384"/>
                    <a:pt x="3536" y="23451"/>
                  </a:cubicBezTo>
                  <a:cubicBezTo>
                    <a:pt x="2102" y="24285"/>
                    <a:pt x="968" y="25819"/>
                    <a:pt x="467" y="27687"/>
                  </a:cubicBezTo>
                  <a:cubicBezTo>
                    <a:pt x="67" y="29188"/>
                    <a:pt x="0" y="30856"/>
                    <a:pt x="267" y="32958"/>
                  </a:cubicBezTo>
                  <a:cubicBezTo>
                    <a:pt x="401" y="33958"/>
                    <a:pt x="568" y="34792"/>
                    <a:pt x="801" y="35526"/>
                  </a:cubicBezTo>
                  <a:cubicBezTo>
                    <a:pt x="1768" y="38795"/>
                    <a:pt x="4304" y="41564"/>
                    <a:pt x="7472" y="42865"/>
                  </a:cubicBezTo>
                  <a:cubicBezTo>
                    <a:pt x="6605" y="43365"/>
                    <a:pt x="5838" y="43999"/>
                    <a:pt x="5171" y="44733"/>
                  </a:cubicBezTo>
                  <a:cubicBezTo>
                    <a:pt x="4971" y="44666"/>
                    <a:pt x="4737" y="44633"/>
                    <a:pt x="4537" y="44633"/>
                  </a:cubicBezTo>
                  <a:lnTo>
                    <a:pt x="4470" y="44633"/>
                  </a:lnTo>
                  <a:cubicBezTo>
                    <a:pt x="3803" y="44666"/>
                    <a:pt x="3203" y="45000"/>
                    <a:pt x="2869" y="45533"/>
                  </a:cubicBezTo>
                  <a:cubicBezTo>
                    <a:pt x="2602" y="46000"/>
                    <a:pt x="2536" y="46534"/>
                    <a:pt x="2702" y="47001"/>
                  </a:cubicBezTo>
                  <a:cubicBezTo>
                    <a:pt x="2903" y="47668"/>
                    <a:pt x="3370" y="48135"/>
                    <a:pt x="3970" y="48302"/>
                  </a:cubicBezTo>
                  <a:cubicBezTo>
                    <a:pt x="4137" y="48335"/>
                    <a:pt x="4304" y="48369"/>
                    <a:pt x="4470" y="48369"/>
                  </a:cubicBezTo>
                  <a:cubicBezTo>
                    <a:pt x="5338" y="48369"/>
                    <a:pt x="6105" y="47802"/>
                    <a:pt x="6305" y="47034"/>
                  </a:cubicBezTo>
                  <a:cubicBezTo>
                    <a:pt x="6338" y="46934"/>
                    <a:pt x="6372" y="46834"/>
                    <a:pt x="6372" y="46701"/>
                  </a:cubicBezTo>
                  <a:cubicBezTo>
                    <a:pt x="7673" y="46267"/>
                    <a:pt x="8907" y="45633"/>
                    <a:pt x="9974" y="44833"/>
                  </a:cubicBezTo>
                  <a:lnTo>
                    <a:pt x="9974" y="44833"/>
                  </a:lnTo>
                  <a:cubicBezTo>
                    <a:pt x="9908" y="45500"/>
                    <a:pt x="9874" y="46200"/>
                    <a:pt x="9874" y="46868"/>
                  </a:cubicBezTo>
                  <a:cubicBezTo>
                    <a:pt x="9874" y="46901"/>
                    <a:pt x="9874" y="46934"/>
                    <a:pt x="9874" y="46968"/>
                  </a:cubicBezTo>
                  <a:lnTo>
                    <a:pt x="9841" y="47001"/>
                  </a:lnTo>
                  <a:cubicBezTo>
                    <a:pt x="9574" y="47168"/>
                    <a:pt x="9374" y="47368"/>
                    <a:pt x="9174" y="47668"/>
                  </a:cubicBezTo>
                  <a:cubicBezTo>
                    <a:pt x="9074" y="47802"/>
                    <a:pt x="9007" y="47968"/>
                    <a:pt x="8974" y="48135"/>
                  </a:cubicBezTo>
                  <a:cubicBezTo>
                    <a:pt x="8974" y="48202"/>
                    <a:pt x="8907" y="48502"/>
                    <a:pt x="8907" y="48602"/>
                  </a:cubicBezTo>
                  <a:cubicBezTo>
                    <a:pt x="8907" y="48635"/>
                    <a:pt x="8974" y="49036"/>
                    <a:pt x="8974" y="49102"/>
                  </a:cubicBezTo>
                  <a:cubicBezTo>
                    <a:pt x="9040" y="49269"/>
                    <a:pt x="9107" y="49403"/>
                    <a:pt x="9174" y="49536"/>
                  </a:cubicBezTo>
                  <a:cubicBezTo>
                    <a:pt x="9274" y="49670"/>
                    <a:pt x="9374" y="49803"/>
                    <a:pt x="9474" y="49903"/>
                  </a:cubicBezTo>
                  <a:cubicBezTo>
                    <a:pt x="9574" y="50036"/>
                    <a:pt x="9707" y="50137"/>
                    <a:pt x="9841" y="50237"/>
                  </a:cubicBezTo>
                  <a:cubicBezTo>
                    <a:pt x="9874" y="50237"/>
                    <a:pt x="9908" y="50270"/>
                    <a:pt x="9941" y="50270"/>
                  </a:cubicBezTo>
                  <a:cubicBezTo>
                    <a:pt x="10041" y="50337"/>
                    <a:pt x="10274" y="50437"/>
                    <a:pt x="10441" y="50470"/>
                  </a:cubicBezTo>
                  <a:lnTo>
                    <a:pt x="10508" y="50470"/>
                  </a:lnTo>
                  <a:lnTo>
                    <a:pt x="10575" y="50503"/>
                  </a:lnTo>
                  <a:cubicBezTo>
                    <a:pt x="10675" y="50537"/>
                    <a:pt x="10875" y="50570"/>
                    <a:pt x="11042" y="50570"/>
                  </a:cubicBezTo>
                  <a:cubicBezTo>
                    <a:pt x="11208" y="50570"/>
                    <a:pt x="11409" y="50537"/>
                    <a:pt x="11509" y="50503"/>
                  </a:cubicBezTo>
                  <a:cubicBezTo>
                    <a:pt x="11575" y="50470"/>
                    <a:pt x="11876" y="50370"/>
                    <a:pt x="11942" y="50303"/>
                  </a:cubicBezTo>
                  <a:cubicBezTo>
                    <a:pt x="12076" y="50237"/>
                    <a:pt x="12209" y="50137"/>
                    <a:pt x="12309" y="50036"/>
                  </a:cubicBezTo>
                  <a:lnTo>
                    <a:pt x="12576" y="49670"/>
                  </a:lnTo>
                  <a:cubicBezTo>
                    <a:pt x="12643" y="49603"/>
                    <a:pt x="12743" y="49336"/>
                    <a:pt x="12776" y="49236"/>
                  </a:cubicBezTo>
                  <a:cubicBezTo>
                    <a:pt x="12776" y="49169"/>
                    <a:pt x="12810" y="49002"/>
                    <a:pt x="12810" y="49002"/>
                  </a:cubicBezTo>
                  <a:lnTo>
                    <a:pt x="12810" y="48936"/>
                  </a:lnTo>
                  <a:cubicBezTo>
                    <a:pt x="12810" y="48836"/>
                    <a:pt x="12843" y="48802"/>
                    <a:pt x="12843" y="48702"/>
                  </a:cubicBezTo>
                  <a:cubicBezTo>
                    <a:pt x="12843" y="48602"/>
                    <a:pt x="12810" y="48302"/>
                    <a:pt x="12776" y="48202"/>
                  </a:cubicBezTo>
                  <a:lnTo>
                    <a:pt x="12743" y="48168"/>
                  </a:lnTo>
                  <a:cubicBezTo>
                    <a:pt x="12743" y="48102"/>
                    <a:pt x="12710" y="48002"/>
                    <a:pt x="12676" y="47935"/>
                  </a:cubicBezTo>
                  <a:cubicBezTo>
                    <a:pt x="12776" y="47668"/>
                    <a:pt x="12843" y="47368"/>
                    <a:pt x="12910" y="47101"/>
                  </a:cubicBezTo>
                  <a:lnTo>
                    <a:pt x="13410" y="44899"/>
                  </a:lnTo>
                  <a:cubicBezTo>
                    <a:pt x="13710" y="45400"/>
                    <a:pt x="14211" y="45867"/>
                    <a:pt x="14911" y="46234"/>
                  </a:cubicBezTo>
                  <a:cubicBezTo>
                    <a:pt x="15578" y="46634"/>
                    <a:pt x="16312" y="46901"/>
                    <a:pt x="17079" y="47068"/>
                  </a:cubicBezTo>
                  <a:cubicBezTo>
                    <a:pt x="17079" y="47134"/>
                    <a:pt x="17113" y="47168"/>
                    <a:pt x="17113" y="47234"/>
                  </a:cubicBezTo>
                  <a:cubicBezTo>
                    <a:pt x="17179" y="47401"/>
                    <a:pt x="17279" y="47568"/>
                    <a:pt x="17446" y="47735"/>
                  </a:cubicBezTo>
                  <a:cubicBezTo>
                    <a:pt x="17613" y="47968"/>
                    <a:pt x="17813" y="48168"/>
                    <a:pt x="18080" y="48335"/>
                  </a:cubicBezTo>
                  <a:cubicBezTo>
                    <a:pt x="18347" y="48502"/>
                    <a:pt x="18647" y="48569"/>
                    <a:pt x="18947" y="48569"/>
                  </a:cubicBezTo>
                  <a:cubicBezTo>
                    <a:pt x="19281" y="48569"/>
                    <a:pt x="19581" y="48502"/>
                    <a:pt x="19848" y="48335"/>
                  </a:cubicBezTo>
                  <a:cubicBezTo>
                    <a:pt x="19948" y="48269"/>
                    <a:pt x="20115" y="48135"/>
                    <a:pt x="20215" y="48035"/>
                  </a:cubicBezTo>
                  <a:cubicBezTo>
                    <a:pt x="20315" y="47968"/>
                    <a:pt x="20448" y="47802"/>
                    <a:pt x="20515" y="47668"/>
                  </a:cubicBezTo>
                  <a:cubicBezTo>
                    <a:pt x="20615" y="47535"/>
                    <a:pt x="20682" y="47368"/>
                    <a:pt x="20715" y="47168"/>
                  </a:cubicBezTo>
                  <a:cubicBezTo>
                    <a:pt x="20782" y="46901"/>
                    <a:pt x="20849" y="46534"/>
                    <a:pt x="20715" y="46134"/>
                  </a:cubicBezTo>
                  <a:cubicBezTo>
                    <a:pt x="20682" y="46034"/>
                    <a:pt x="20615" y="45833"/>
                    <a:pt x="20515" y="45700"/>
                  </a:cubicBezTo>
                  <a:cubicBezTo>
                    <a:pt x="20482" y="45667"/>
                    <a:pt x="20315" y="45400"/>
                    <a:pt x="20248" y="45366"/>
                  </a:cubicBezTo>
                  <a:cubicBezTo>
                    <a:pt x="20215" y="45300"/>
                    <a:pt x="20115" y="45266"/>
                    <a:pt x="20081" y="45200"/>
                  </a:cubicBezTo>
                  <a:lnTo>
                    <a:pt x="20015" y="45166"/>
                  </a:lnTo>
                  <a:cubicBezTo>
                    <a:pt x="19981" y="45133"/>
                    <a:pt x="19915" y="45100"/>
                    <a:pt x="19881" y="45066"/>
                  </a:cubicBezTo>
                  <a:cubicBezTo>
                    <a:pt x="19848" y="45033"/>
                    <a:pt x="19514" y="44899"/>
                    <a:pt x="19448" y="44899"/>
                  </a:cubicBezTo>
                  <a:cubicBezTo>
                    <a:pt x="19381" y="44866"/>
                    <a:pt x="19047" y="44833"/>
                    <a:pt x="18981" y="44833"/>
                  </a:cubicBezTo>
                  <a:lnTo>
                    <a:pt x="18914" y="44833"/>
                  </a:lnTo>
                  <a:cubicBezTo>
                    <a:pt x="18781" y="44833"/>
                    <a:pt x="18580" y="44866"/>
                    <a:pt x="18447" y="44899"/>
                  </a:cubicBezTo>
                  <a:cubicBezTo>
                    <a:pt x="18414" y="44899"/>
                    <a:pt x="18380" y="44899"/>
                    <a:pt x="18314" y="44933"/>
                  </a:cubicBezTo>
                  <a:cubicBezTo>
                    <a:pt x="18314" y="44933"/>
                    <a:pt x="18280" y="44933"/>
                    <a:pt x="18247" y="44966"/>
                  </a:cubicBezTo>
                  <a:cubicBezTo>
                    <a:pt x="17646" y="44299"/>
                    <a:pt x="16979" y="43699"/>
                    <a:pt x="16312" y="43132"/>
                  </a:cubicBezTo>
                  <a:cubicBezTo>
                    <a:pt x="15878" y="42765"/>
                    <a:pt x="16079" y="41897"/>
                    <a:pt x="16312" y="41097"/>
                  </a:cubicBezTo>
                  <a:cubicBezTo>
                    <a:pt x="16312" y="41097"/>
                    <a:pt x="16345" y="40930"/>
                    <a:pt x="16345" y="40930"/>
                  </a:cubicBezTo>
                  <a:cubicBezTo>
                    <a:pt x="16812" y="41030"/>
                    <a:pt x="17213" y="41130"/>
                    <a:pt x="17580" y="41197"/>
                  </a:cubicBezTo>
                  <a:cubicBezTo>
                    <a:pt x="18414" y="41364"/>
                    <a:pt x="19281" y="41530"/>
                    <a:pt x="20182" y="41630"/>
                  </a:cubicBezTo>
                  <a:cubicBezTo>
                    <a:pt x="20782" y="43098"/>
                    <a:pt x="21616" y="44332"/>
                    <a:pt x="22683" y="45300"/>
                  </a:cubicBezTo>
                  <a:cubicBezTo>
                    <a:pt x="22817" y="45433"/>
                    <a:pt x="22984" y="45533"/>
                    <a:pt x="23117" y="45667"/>
                  </a:cubicBezTo>
                  <a:cubicBezTo>
                    <a:pt x="23517" y="46000"/>
                    <a:pt x="23884" y="46300"/>
                    <a:pt x="24151" y="46701"/>
                  </a:cubicBezTo>
                  <a:cubicBezTo>
                    <a:pt x="24518" y="47168"/>
                    <a:pt x="24718" y="47768"/>
                    <a:pt x="24952" y="48335"/>
                  </a:cubicBezTo>
                  <a:cubicBezTo>
                    <a:pt x="25052" y="48635"/>
                    <a:pt x="25185" y="48936"/>
                    <a:pt x="25285" y="49236"/>
                  </a:cubicBezTo>
                  <a:cubicBezTo>
                    <a:pt x="25285" y="49236"/>
                    <a:pt x="25285" y="49269"/>
                    <a:pt x="25252" y="49303"/>
                  </a:cubicBezTo>
                  <a:cubicBezTo>
                    <a:pt x="25085" y="49603"/>
                    <a:pt x="25018" y="49870"/>
                    <a:pt x="25018" y="50237"/>
                  </a:cubicBezTo>
                  <a:lnTo>
                    <a:pt x="25018" y="50270"/>
                  </a:lnTo>
                  <a:cubicBezTo>
                    <a:pt x="25018" y="50403"/>
                    <a:pt x="25052" y="50604"/>
                    <a:pt x="25085" y="50770"/>
                  </a:cubicBezTo>
                  <a:lnTo>
                    <a:pt x="25085" y="50804"/>
                  </a:lnTo>
                  <a:cubicBezTo>
                    <a:pt x="25118" y="50870"/>
                    <a:pt x="25218" y="51137"/>
                    <a:pt x="25285" y="51237"/>
                  </a:cubicBezTo>
                  <a:cubicBezTo>
                    <a:pt x="25319" y="51271"/>
                    <a:pt x="25519" y="51571"/>
                    <a:pt x="25585" y="51604"/>
                  </a:cubicBezTo>
                  <a:cubicBezTo>
                    <a:pt x="25685" y="51738"/>
                    <a:pt x="25886" y="51871"/>
                    <a:pt x="25952" y="51904"/>
                  </a:cubicBezTo>
                  <a:cubicBezTo>
                    <a:pt x="26019" y="51938"/>
                    <a:pt x="26052" y="51971"/>
                    <a:pt x="26119" y="52005"/>
                  </a:cubicBezTo>
                  <a:lnTo>
                    <a:pt x="26253" y="52038"/>
                  </a:lnTo>
                  <a:cubicBezTo>
                    <a:pt x="26453" y="52138"/>
                    <a:pt x="26553" y="52171"/>
                    <a:pt x="26853" y="52171"/>
                  </a:cubicBezTo>
                  <a:lnTo>
                    <a:pt x="26886" y="52171"/>
                  </a:lnTo>
                  <a:cubicBezTo>
                    <a:pt x="27420" y="52171"/>
                    <a:pt x="27887" y="51971"/>
                    <a:pt x="28254" y="51604"/>
                  </a:cubicBezTo>
                  <a:lnTo>
                    <a:pt x="28287" y="51604"/>
                  </a:lnTo>
                  <a:cubicBezTo>
                    <a:pt x="28387" y="51538"/>
                    <a:pt x="28487" y="51437"/>
                    <a:pt x="28588" y="51337"/>
                  </a:cubicBezTo>
                  <a:cubicBezTo>
                    <a:pt x="28688" y="51237"/>
                    <a:pt x="28788" y="51104"/>
                    <a:pt x="28888" y="50970"/>
                  </a:cubicBezTo>
                  <a:cubicBezTo>
                    <a:pt x="28921" y="50904"/>
                    <a:pt x="28921" y="50837"/>
                    <a:pt x="28954" y="50770"/>
                  </a:cubicBezTo>
                  <a:lnTo>
                    <a:pt x="28988" y="50670"/>
                  </a:lnTo>
                  <a:cubicBezTo>
                    <a:pt x="29021" y="50637"/>
                    <a:pt x="29055" y="50537"/>
                    <a:pt x="29088" y="50470"/>
                  </a:cubicBezTo>
                  <a:cubicBezTo>
                    <a:pt x="29088" y="50437"/>
                    <a:pt x="29121" y="50203"/>
                    <a:pt x="29155" y="50070"/>
                  </a:cubicBezTo>
                  <a:lnTo>
                    <a:pt x="29188" y="50036"/>
                  </a:lnTo>
                  <a:lnTo>
                    <a:pt x="29155" y="49936"/>
                  </a:lnTo>
                  <a:cubicBezTo>
                    <a:pt x="29155" y="49903"/>
                    <a:pt x="29121" y="49870"/>
                    <a:pt x="29121" y="49736"/>
                  </a:cubicBezTo>
                  <a:lnTo>
                    <a:pt x="29088" y="49603"/>
                  </a:lnTo>
                  <a:cubicBezTo>
                    <a:pt x="29088" y="49503"/>
                    <a:pt x="29088" y="49503"/>
                    <a:pt x="29021" y="49369"/>
                  </a:cubicBezTo>
                  <a:lnTo>
                    <a:pt x="28888" y="49069"/>
                  </a:lnTo>
                  <a:lnTo>
                    <a:pt x="28621" y="48702"/>
                  </a:lnTo>
                  <a:lnTo>
                    <a:pt x="28621" y="48669"/>
                  </a:lnTo>
                  <a:cubicBezTo>
                    <a:pt x="28554" y="48635"/>
                    <a:pt x="28287" y="48435"/>
                    <a:pt x="28254" y="48402"/>
                  </a:cubicBezTo>
                  <a:lnTo>
                    <a:pt x="28221" y="48369"/>
                  </a:lnTo>
                  <a:cubicBezTo>
                    <a:pt x="28221" y="48369"/>
                    <a:pt x="28154" y="48335"/>
                    <a:pt x="28087" y="48335"/>
                  </a:cubicBezTo>
                  <a:cubicBezTo>
                    <a:pt x="28054" y="48035"/>
                    <a:pt x="28054" y="47735"/>
                    <a:pt x="27987" y="47468"/>
                  </a:cubicBezTo>
                  <a:cubicBezTo>
                    <a:pt x="27954" y="47234"/>
                    <a:pt x="27920" y="46934"/>
                    <a:pt x="28054" y="46767"/>
                  </a:cubicBezTo>
                  <a:cubicBezTo>
                    <a:pt x="28087" y="46734"/>
                    <a:pt x="28187" y="46667"/>
                    <a:pt x="28321" y="46634"/>
                  </a:cubicBezTo>
                  <a:cubicBezTo>
                    <a:pt x="28454" y="46601"/>
                    <a:pt x="28588" y="46601"/>
                    <a:pt x="28721" y="46601"/>
                  </a:cubicBezTo>
                  <a:cubicBezTo>
                    <a:pt x="29288" y="46601"/>
                    <a:pt x="29822" y="46834"/>
                    <a:pt x="30389" y="47068"/>
                  </a:cubicBezTo>
                  <a:lnTo>
                    <a:pt x="30589" y="47134"/>
                  </a:lnTo>
                  <a:cubicBezTo>
                    <a:pt x="30589" y="47201"/>
                    <a:pt x="30589" y="47268"/>
                    <a:pt x="30622" y="47301"/>
                  </a:cubicBezTo>
                  <a:cubicBezTo>
                    <a:pt x="30722" y="47601"/>
                    <a:pt x="30856" y="47835"/>
                    <a:pt x="31056" y="48035"/>
                  </a:cubicBezTo>
                  <a:cubicBezTo>
                    <a:pt x="31089" y="48068"/>
                    <a:pt x="31123" y="48102"/>
                    <a:pt x="31156" y="48135"/>
                  </a:cubicBezTo>
                  <a:lnTo>
                    <a:pt x="31123" y="48168"/>
                  </a:lnTo>
                  <a:lnTo>
                    <a:pt x="31490" y="48335"/>
                  </a:lnTo>
                  <a:cubicBezTo>
                    <a:pt x="31556" y="48369"/>
                    <a:pt x="31590" y="48402"/>
                    <a:pt x="31656" y="48435"/>
                  </a:cubicBezTo>
                  <a:cubicBezTo>
                    <a:pt x="31690" y="48435"/>
                    <a:pt x="31756" y="48469"/>
                    <a:pt x="31790" y="48469"/>
                  </a:cubicBezTo>
                  <a:cubicBezTo>
                    <a:pt x="31990" y="48569"/>
                    <a:pt x="32190" y="48635"/>
                    <a:pt x="32424" y="48635"/>
                  </a:cubicBezTo>
                  <a:lnTo>
                    <a:pt x="32490" y="48635"/>
                  </a:lnTo>
                  <a:cubicBezTo>
                    <a:pt x="32957" y="48602"/>
                    <a:pt x="33358" y="48435"/>
                    <a:pt x="33691" y="48135"/>
                  </a:cubicBezTo>
                  <a:cubicBezTo>
                    <a:pt x="33891" y="47935"/>
                    <a:pt x="34025" y="47668"/>
                    <a:pt x="34125" y="47368"/>
                  </a:cubicBezTo>
                  <a:cubicBezTo>
                    <a:pt x="34225" y="47068"/>
                    <a:pt x="34225" y="46701"/>
                    <a:pt x="34158" y="46367"/>
                  </a:cubicBezTo>
                  <a:cubicBezTo>
                    <a:pt x="34058" y="46034"/>
                    <a:pt x="33891" y="45800"/>
                    <a:pt x="33624" y="45500"/>
                  </a:cubicBezTo>
                  <a:cubicBezTo>
                    <a:pt x="33458" y="45333"/>
                    <a:pt x="33291" y="45200"/>
                    <a:pt x="33091" y="45133"/>
                  </a:cubicBezTo>
                  <a:cubicBezTo>
                    <a:pt x="32891" y="45033"/>
                    <a:pt x="32690" y="45000"/>
                    <a:pt x="32457" y="45000"/>
                  </a:cubicBezTo>
                  <a:lnTo>
                    <a:pt x="32390" y="45000"/>
                  </a:lnTo>
                  <a:cubicBezTo>
                    <a:pt x="32123" y="45000"/>
                    <a:pt x="31857" y="45066"/>
                    <a:pt x="31623" y="45200"/>
                  </a:cubicBezTo>
                  <a:cubicBezTo>
                    <a:pt x="31490" y="45133"/>
                    <a:pt x="31390" y="45100"/>
                    <a:pt x="31256" y="45066"/>
                  </a:cubicBezTo>
                  <a:cubicBezTo>
                    <a:pt x="30856" y="44933"/>
                    <a:pt x="30422" y="44799"/>
                    <a:pt x="30189" y="44499"/>
                  </a:cubicBezTo>
                  <a:cubicBezTo>
                    <a:pt x="30122" y="44432"/>
                    <a:pt x="30089" y="44366"/>
                    <a:pt x="30089" y="44299"/>
                  </a:cubicBezTo>
                  <a:cubicBezTo>
                    <a:pt x="30055" y="44132"/>
                    <a:pt x="30222" y="43932"/>
                    <a:pt x="30422" y="43832"/>
                  </a:cubicBezTo>
                  <a:cubicBezTo>
                    <a:pt x="30822" y="43632"/>
                    <a:pt x="31256" y="43599"/>
                    <a:pt x="31823" y="43599"/>
                  </a:cubicBezTo>
                  <a:lnTo>
                    <a:pt x="32424" y="43599"/>
                  </a:lnTo>
                  <a:cubicBezTo>
                    <a:pt x="32557" y="43599"/>
                    <a:pt x="32757" y="43599"/>
                    <a:pt x="32957" y="43565"/>
                  </a:cubicBezTo>
                  <a:cubicBezTo>
                    <a:pt x="33024" y="43632"/>
                    <a:pt x="33057" y="43665"/>
                    <a:pt x="33124" y="43699"/>
                  </a:cubicBezTo>
                  <a:cubicBezTo>
                    <a:pt x="33291" y="43865"/>
                    <a:pt x="33491" y="43965"/>
                    <a:pt x="33725" y="43999"/>
                  </a:cubicBezTo>
                  <a:lnTo>
                    <a:pt x="34158" y="44066"/>
                  </a:lnTo>
                  <a:lnTo>
                    <a:pt x="34592" y="43999"/>
                  </a:lnTo>
                  <a:cubicBezTo>
                    <a:pt x="34825" y="43965"/>
                    <a:pt x="35025" y="43832"/>
                    <a:pt x="35159" y="43699"/>
                  </a:cubicBezTo>
                  <a:cubicBezTo>
                    <a:pt x="35359" y="43599"/>
                    <a:pt x="35492" y="43432"/>
                    <a:pt x="35593" y="43232"/>
                  </a:cubicBezTo>
                  <a:cubicBezTo>
                    <a:pt x="36026" y="42564"/>
                    <a:pt x="35893" y="41630"/>
                    <a:pt x="35326" y="41030"/>
                  </a:cubicBezTo>
                  <a:cubicBezTo>
                    <a:pt x="34992" y="40696"/>
                    <a:pt x="34525" y="40496"/>
                    <a:pt x="34091" y="40496"/>
                  </a:cubicBezTo>
                  <a:lnTo>
                    <a:pt x="34058" y="40530"/>
                  </a:lnTo>
                  <a:cubicBezTo>
                    <a:pt x="33725" y="40530"/>
                    <a:pt x="33458" y="40596"/>
                    <a:pt x="33091" y="40797"/>
                  </a:cubicBezTo>
                  <a:lnTo>
                    <a:pt x="32791" y="41030"/>
                  </a:lnTo>
                  <a:cubicBezTo>
                    <a:pt x="32690" y="41130"/>
                    <a:pt x="32590" y="41230"/>
                    <a:pt x="32524" y="41364"/>
                  </a:cubicBezTo>
                  <a:lnTo>
                    <a:pt x="30422" y="41664"/>
                  </a:lnTo>
                  <a:cubicBezTo>
                    <a:pt x="30222" y="41697"/>
                    <a:pt x="29989" y="41731"/>
                    <a:pt x="29788" y="41731"/>
                  </a:cubicBezTo>
                  <a:cubicBezTo>
                    <a:pt x="29388" y="41731"/>
                    <a:pt x="29121" y="41630"/>
                    <a:pt x="28921" y="41464"/>
                  </a:cubicBezTo>
                  <a:cubicBezTo>
                    <a:pt x="30122" y="41097"/>
                    <a:pt x="31189" y="40229"/>
                    <a:pt x="32090" y="39462"/>
                  </a:cubicBezTo>
                  <a:cubicBezTo>
                    <a:pt x="34292" y="37561"/>
                    <a:pt x="36393" y="35593"/>
                    <a:pt x="38328" y="33591"/>
                  </a:cubicBezTo>
                  <a:cubicBezTo>
                    <a:pt x="38828" y="34359"/>
                    <a:pt x="39395" y="35059"/>
                    <a:pt x="39929" y="35726"/>
                  </a:cubicBezTo>
                  <a:cubicBezTo>
                    <a:pt x="40162" y="35993"/>
                    <a:pt x="40363" y="36293"/>
                    <a:pt x="40596" y="36560"/>
                  </a:cubicBezTo>
                  <a:cubicBezTo>
                    <a:pt x="40930" y="36960"/>
                    <a:pt x="41197" y="37427"/>
                    <a:pt x="41096" y="37861"/>
                  </a:cubicBezTo>
                  <a:cubicBezTo>
                    <a:pt x="41030" y="38261"/>
                    <a:pt x="40629" y="38528"/>
                    <a:pt x="40263" y="38628"/>
                  </a:cubicBezTo>
                  <a:cubicBezTo>
                    <a:pt x="39996" y="38728"/>
                    <a:pt x="39695" y="38762"/>
                    <a:pt x="39395" y="38795"/>
                  </a:cubicBezTo>
                  <a:cubicBezTo>
                    <a:pt x="39295" y="38828"/>
                    <a:pt x="39195" y="38828"/>
                    <a:pt x="39062" y="38862"/>
                  </a:cubicBezTo>
                  <a:cubicBezTo>
                    <a:pt x="38761" y="38662"/>
                    <a:pt x="38428" y="38562"/>
                    <a:pt x="38061" y="38562"/>
                  </a:cubicBezTo>
                  <a:cubicBezTo>
                    <a:pt x="37561" y="38562"/>
                    <a:pt x="36994" y="38795"/>
                    <a:pt x="36660" y="39129"/>
                  </a:cubicBezTo>
                  <a:cubicBezTo>
                    <a:pt x="36460" y="39329"/>
                    <a:pt x="36293" y="39562"/>
                    <a:pt x="36226" y="39762"/>
                  </a:cubicBezTo>
                  <a:cubicBezTo>
                    <a:pt x="36093" y="40029"/>
                    <a:pt x="36060" y="40296"/>
                    <a:pt x="36060" y="40563"/>
                  </a:cubicBezTo>
                  <a:cubicBezTo>
                    <a:pt x="36093" y="41163"/>
                    <a:pt x="36293" y="41664"/>
                    <a:pt x="36660" y="41997"/>
                  </a:cubicBezTo>
                  <a:cubicBezTo>
                    <a:pt x="37060" y="42364"/>
                    <a:pt x="37561" y="42564"/>
                    <a:pt x="38061" y="42564"/>
                  </a:cubicBezTo>
                  <a:cubicBezTo>
                    <a:pt x="38561" y="42564"/>
                    <a:pt x="39128" y="42364"/>
                    <a:pt x="39462" y="41997"/>
                  </a:cubicBezTo>
                  <a:cubicBezTo>
                    <a:pt x="39529" y="41931"/>
                    <a:pt x="39595" y="41864"/>
                    <a:pt x="39629" y="41831"/>
                  </a:cubicBezTo>
                  <a:lnTo>
                    <a:pt x="41130" y="41564"/>
                  </a:lnTo>
                  <a:cubicBezTo>
                    <a:pt x="41230" y="41564"/>
                    <a:pt x="41330" y="41530"/>
                    <a:pt x="41430" y="41530"/>
                  </a:cubicBezTo>
                  <a:cubicBezTo>
                    <a:pt x="41530" y="41530"/>
                    <a:pt x="41597" y="41564"/>
                    <a:pt x="41664" y="41597"/>
                  </a:cubicBezTo>
                  <a:cubicBezTo>
                    <a:pt x="41830" y="41697"/>
                    <a:pt x="41864" y="41964"/>
                    <a:pt x="41797" y="42398"/>
                  </a:cubicBezTo>
                  <a:lnTo>
                    <a:pt x="41430" y="44432"/>
                  </a:lnTo>
                  <a:cubicBezTo>
                    <a:pt x="41330" y="44499"/>
                    <a:pt x="41230" y="44566"/>
                    <a:pt x="41163" y="44633"/>
                  </a:cubicBezTo>
                  <a:cubicBezTo>
                    <a:pt x="40963" y="44833"/>
                    <a:pt x="40830" y="45033"/>
                    <a:pt x="40763" y="45266"/>
                  </a:cubicBezTo>
                  <a:cubicBezTo>
                    <a:pt x="40629" y="45500"/>
                    <a:pt x="40563" y="45767"/>
                    <a:pt x="40596" y="46067"/>
                  </a:cubicBezTo>
                  <a:cubicBezTo>
                    <a:pt x="40596" y="46667"/>
                    <a:pt x="40830" y="47168"/>
                    <a:pt x="41163" y="47468"/>
                  </a:cubicBezTo>
                  <a:cubicBezTo>
                    <a:pt x="41597" y="47868"/>
                    <a:pt x="42064" y="48068"/>
                    <a:pt x="42598" y="48068"/>
                  </a:cubicBezTo>
                  <a:cubicBezTo>
                    <a:pt x="43098" y="48068"/>
                    <a:pt x="43632" y="47835"/>
                    <a:pt x="43999" y="47468"/>
                  </a:cubicBezTo>
                  <a:cubicBezTo>
                    <a:pt x="44199" y="47301"/>
                    <a:pt x="44332" y="47068"/>
                    <a:pt x="44432" y="46834"/>
                  </a:cubicBezTo>
                  <a:cubicBezTo>
                    <a:pt x="44532" y="46601"/>
                    <a:pt x="44599" y="46334"/>
                    <a:pt x="44599" y="46034"/>
                  </a:cubicBezTo>
                  <a:cubicBezTo>
                    <a:pt x="44566" y="45700"/>
                    <a:pt x="44499" y="45366"/>
                    <a:pt x="44332" y="45066"/>
                  </a:cubicBezTo>
                  <a:cubicBezTo>
                    <a:pt x="44466" y="44666"/>
                    <a:pt x="44532" y="44266"/>
                    <a:pt x="44632" y="43865"/>
                  </a:cubicBezTo>
                  <a:cubicBezTo>
                    <a:pt x="44766" y="43198"/>
                    <a:pt x="44899" y="42531"/>
                    <a:pt x="45233" y="41964"/>
                  </a:cubicBezTo>
                  <a:cubicBezTo>
                    <a:pt x="45266" y="41864"/>
                    <a:pt x="45333" y="41764"/>
                    <a:pt x="45433" y="41731"/>
                  </a:cubicBezTo>
                  <a:cubicBezTo>
                    <a:pt x="45466" y="41697"/>
                    <a:pt x="45500" y="41697"/>
                    <a:pt x="45533" y="41697"/>
                  </a:cubicBezTo>
                  <a:cubicBezTo>
                    <a:pt x="45633" y="41697"/>
                    <a:pt x="45733" y="41764"/>
                    <a:pt x="45833" y="41797"/>
                  </a:cubicBezTo>
                  <a:cubicBezTo>
                    <a:pt x="46133" y="41931"/>
                    <a:pt x="46400" y="42097"/>
                    <a:pt x="46667" y="42298"/>
                  </a:cubicBezTo>
                  <a:cubicBezTo>
                    <a:pt x="46934" y="42464"/>
                    <a:pt x="47201" y="42598"/>
                    <a:pt x="47468" y="42765"/>
                  </a:cubicBezTo>
                  <a:cubicBezTo>
                    <a:pt x="47634" y="42831"/>
                    <a:pt x="47801" y="42931"/>
                    <a:pt x="48001" y="42965"/>
                  </a:cubicBezTo>
                  <a:cubicBezTo>
                    <a:pt x="48101" y="43132"/>
                    <a:pt x="48168" y="43265"/>
                    <a:pt x="48302" y="43365"/>
                  </a:cubicBezTo>
                  <a:cubicBezTo>
                    <a:pt x="48669" y="43699"/>
                    <a:pt x="49136" y="43899"/>
                    <a:pt x="49569" y="43899"/>
                  </a:cubicBezTo>
                  <a:lnTo>
                    <a:pt x="49636" y="43899"/>
                  </a:lnTo>
                  <a:cubicBezTo>
                    <a:pt x="49869" y="43899"/>
                    <a:pt x="50103" y="43832"/>
                    <a:pt x="50270" y="43732"/>
                  </a:cubicBezTo>
                  <a:cubicBezTo>
                    <a:pt x="50537" y="43665"/>
                    <a:pt x="50737" y="43532"/>
                    <a:pt x="50903" y="43365"/>
                  </a:cubicBezTo>
                  <a:cubicBezTo>
                    <a:pt x="51070" y="43198"/>
                    <a:pt x="51204" y="42965"/>
                    <a:pt x="51270" y="42765"/>
                  </a:cubicBezTo>
                  <a:cubicBezTo>
                    <a:pt x="51404" y="42564"/>
                    <a:pt x="51437" y="42298"/>
                    <a:pt x="51437" y="42031"/>
                  </a:cubicBezTo>
                  <a:cubicBezTo>
                    <a:pt x="51404" y="41497"/>
                    <a:pt x="51204" y="41030"/>
                    <a:pt x="50903" y="40730"/>
                  </a:cubicBezTo>
                  <a:cubicBezTo>
                    <a:pt x="50503" y="40396"/>
                    <a:pt x="50070" y="40196"/>
                    <a:pt x="49603" y="40196"/>
                  </a:cubicBezTo>
                  <a:lnTo>
                    <a:pt x="49536" y="40196"/>
                  </a:lnTo>
                  <a:cubicBezTo>
                    <a:pt x="49436" y="40196"/>
                    <a:pt x="49302" y="40229"/>
                    <a:pt x="49136" y="40263"/>
                  </a:cubicBezTo>
                  <a:lnTo>
                    <a:pt x="47134" y="39129"/>
                  </a:lnTo>
                  <a:cubicBezTo>
                    <a:pt x="46801" y="38929"/>
                    <a:pt x="46434" y="38728"/>
                    <a:pt x="46233" y="38428"/>
                  </a:cubicBezTo>
                  <a:cubicBezTo>
                    <a:pt x="45800" y="37828"/>
                    <a:pt x="45933" y="37027"/>
                    <a:pt x="46067" y="36260"/>
                  </a:cubicBezTo>
                  <a:cubicBezTo>
                    <a:pt x="46267" y="34959"/>
                    <a:pt x="46400" y="33591"/>
                    <a:pt x="46467" y="32257"/>
                  </a:cubicBezTo>
                  <a:cubicBezTo>
                    <a:pt x="46534" y="29922"/>
                    <a:pt x="46200" y="28021"/>
                    <a:pt x="45433" y="26686"/>
                  </a:cubicBezTo>
                  <a:lnTo>
                    <a:pt x="47568" y="24618"/>
                  </a:lnTo>
                  <a:cubicBezTo>
                    <a:pt x="49035" y="23184"/>
                    <a:pt x="50537" y="21683"/>
                    <a:pt x="51637" y="19882"/>
                  </a:cubicBezTo>
                  <a:cubicBezTo>
                    <a:pt x="52438" y="18514"/>
                    <a:pt x="52905" y="17013"/>
                    <a:pt x="52938" y="15645"/>
                  </a:cubicBezTo>
                  <a:cubicBezTo>
                    <a:pt x="53105" y="15412"/>
                    <a:pt x="53138" y="15078"/>
                    <a:pt x="52938" y="14845"/>
                  </a:cubicBezTo>
                  <a:cubicBezTo>
                    <a:pt x="52905" y="14478"/>
                    <a:pt x="52838" y="14111"/>
                    <a:pt x="52771" y="13811"/>
                  </a:cubicBezTo>
                  <a:cubicBezTo>
                    <a:pt x="52471" y="12743"/>
                    <a:pt x="51904" y="11676"/>
                    <a:pt x="50970" y="10508"/>
                  </a:cubicBezTo>
                  <a:cubicBezTo>
                    <a:pt x="50236" y="9608"/>
                    <a:pt x="49436" y="8774"/>
                    <a:pt x="48502" y="8040"/>
                  </a:cubicBezTo>
                  <a:cubicBezTo>
                    <a:pt x="49169" y="7172"/>
                    <a:pt x="49302" y="5838"/>
                    <a:pt x="49169" y="4938"/>
                  </a:cubicBezTo>
                  <a:cubicBezTo>
                    <a:pt x="49136" y="4771"/>
                    <a:pt x="49102" y="4571"/>
                    <a:pt x="49069" y="4404"/>
                  </a:cubicBezTo>
                  <a:cubicBezTo>
                    <a:pt x="48835" y="3537"/>
                    <a:pt x="48402" y="2803"/>
                    <a:pt x="47768" y="2236"/>
                  </a:cubicBezTo>
                  <a:cubicBezTo>
                    <a:pt x="46934" y="1502"/>
                    <a:pt x="45833" y="1101"/>
                    <a:pt x="44632" y="1101"/>
                  </a:cubicBezTo>
                  <a:cubicBezTo>
                    <a:pt x="44099" y="1101"/>
                    <a:pt x="43598" y="1168"/>
                    <a:pt x="43065" y="1335"/>
                  </a:cubicBezTo>
                  <a:cubicBezTo>
                    <a:pt x="42131" y="1635"/>
                    <a:pt x="40963" y="2269"/>
                    <a:pt x="40329" y="3136"/>
                  </a:cubicBezTo>
                  <a:cubicBezTo>
                    <a:pt x="38795" y="1202"/>
                    <a:pt x="36326" y="1"/>
                    <a:pt x="33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7"/>
            <p:cNvSpPr/>
            <p:nvPr/>
          </p:nvSpPr>
          <p:spPr>
            <a:xfrm>
              <a:off x="3044850" y="2118625"/>
              <a:ext cx="1337650" cy="1314300"/>
            </a:xfrm>
            <a:custGeom>
              <a:avLst/>
              <a:gdLst/>
              <a:ahLst/>
              <a:cxnLst/>
              <a:rect l="l" t="t" r="r" b="b"/>
              <a:pathLst>
                <a:path w="53506" h="52572" extrusionOk="0">
                  <a:moveTo>
                    <a:pt x="34025" y="434"/>
                  </a:moveTo>
                  <a:cubicBezTo>
                    <a:pt x="36560" y="434"/>
                    <a:pt x="39062" y="1668"/>
                    <a:pt x="40563" y="3670"/>
                  </a:cubicBezTo>
                  <a:cubicBezTo>
                    <a:pt x="41096" y="2736"/>
                    <a:pt x="42364" y="2035"/>
                    <a:pt x="43331" y="1735"/>
                  </a:cubicBezTo>
                  <a:cubicBezTo>
                    <a:pt x="43832" y="1602"/>
                    <a:pt x="44332" y="1502"/>
                    <a:pt x="44832" y="1502"/>
                  </a:cubicBezTo>
                  <a:cubicBezTo>
                    <a:pt x="45966" y="1502"/>
                    <a:pt x="47034" y="1902"/>
                    <a:pt x="47834" y="2602"/>
                  </a:cubicBezTo>
                  <a:cubicBezTo>
                    <a:pt x="48402" y="3103"/>
                    <a:pt x="48835" y="3803"/>
                    <a:pt x="49069" y="4637"/>
                  </a:cubicBezTo>
                  <a:cubicBezTo>
                    <a:pt x="49102" y="4804"/>
                    <a:pt x="49135" y="5004"/>
                    <a:pt x="49169" y="5171"/>
                  </a:cubicBezTo>
                  <a:cubicBezTo>
                    <a:pt x="49302" y="6205"/>
                    <a:pt x="49102" y="7506"/>
                    <a:pt x="48402" y="8273"/>
                  </a:cubicBezTo>
                  <a:cubicBezTo>
                    <a:pt x="49369" y="9040"/>
                    <a:pt x="50236" y="9874"/>
                    <a:pt x="51003" y="10842"/>
                  </a:cubicBezTo>
                  <a:cubicBezTo>
                    <a:pt x="51771" y="11776"/>
                    <a:pt x="52438" y="12843"/>
                    <a:pt x="52771" y="14044"/>
                  </a:cubicBezTo>
                  <a:cubicBezTo>
                    <a:pt x="52838" y="14411"/>
                    <a:pt x="52905" y="14778"/>
                    <a:pt x="52938" y="15145"/>
                  </a:cubicBezTo>
                  <a:cubicBezTo>
                    <a:pt x="53105" y="15311"/>
                    <a:pt x="53072" y="15578"/>
                    <a:pt x="52938" y="15745"/>
                  </a:cubicBezTo>
                  <a:cubicBezTo>
                    <a:pt x="52905" y="17213"/>
                    <a:pt x="52404" y="18714"/>
                    <a:pt x="51637" y="19981"/>
                  </a:cubicBezTo>
                  <a:cubicBezTo>
                    <a:pt x="50603" y="21749"/>
                    <a:pt x="49102" y="23217"/>
                    <a:pt x="47634" y="24651"/>
                  </a:cubicBezTo>
                  <a:cubicBezTo>
                    <a:pt x="46867" y="25385"/>
                    <a:pt x="46133" y="26119"/>
                    <a:pt x="45366" y="26853"/>
                  </a:cubicBezTo>
                  <a:cubicBezTo>
                    <a:pt x="46367" y="28488"/>
                    <a:pt x="46534" y="30656"/>
                    <a:pt x="46433" y="32457"/>
                  </a:cubicBezTo>
                  <a:cubicBezTo>
                    <a:pt x="46400" y="33791"/>
                    <a:pt x="46267" y="35126"/>
                    <a:pt x="46067" y="36427"/>
                  </a:cubicBezTo>
                  <a:cubicBezTo>
                    <a:pt x="45933" y="37227"/>
                    <a:pt x="45800" y="38094"/>
                    <a:pt x="46267" y="38762"/>
                  </a:cubicBezTo>
                  <a:cubicBezTo>
                    <a:pt x="46500" y="39062"/>
                    <a:pt x="46867" y="39295"/>
                    <a:pt x="47234" y="39495"/>
                  </a:cubicBezTo>
                  <a:cubicBezTo>
                    <a:pt x="47935" y="39896"/>
                    <a:pt x="48635" y="40296"/>
                    <a:pt x="49336" y="40696"/>
                  </a:cubicBezTo>
                  <a:cubicBezTo>
                    <a:pt x="49469" y="40630"/>
                    <a:pt x="49602" y="40630"/>
                    <a:pt x="49769" y="40630"/>
                  </a:cubicBezTo>
                  <a:lnTo>
                    <a:pt x="49803" y="40630"/>
                  </a:lnTo>
                  <a:cubicBezTo>
                    <a:pt x="50236" y="40630"/>
                    <a:pt x="50636" y="40796"/>
                    <a:pt x="50937" y="41097"/>
                  </a:cubicBezTo>
                  <a:cubicBezTo>
                    <a:pt x="51270" y="41397"/>
                    <a:pt x="51404" y="41830"/>
                    <a:pt x="51437" y="42264"/>
                  </a:cubicBezTo>
                  <a:cubicBezTo>
                    <a:pt x="51437" y="42464"/>
                    <a:pt x="51404" y="42698"/>
                    <a:pt x="51270" y="42865"/>
                  </a:cubicBezTo>
                  <a:cubicBezTo>
                    <a:pt x="51237" y="43065"/>
                    <a:pt x="51103" y="43265"/>
                    <a:pt x="50937" y="43398"/>
                  </a:cubicBezTo>
                  <a:cubicBezTo>
                    <a:pt x="50803" y="43565"/>
                    <a:pt x="50636" y="43665"/>
                    <a:pt x="50436" y="43732"/>
                  </a:cubicBezTo>
                  <a:cubicBezTo>
                    <a:pt x="50236" y="43832"/>
                    <a:pt x="50036" y="43899"/>
                    <a:pt x="49836" y="43899"/>
                  </a:cubicBezTo>
                  <a:lnTo>
                    <a:pt x="49803" y="43899"/>
                  </a:lnTo>
                  <a:cubicBezTo>
                    <a:pt x="49336" y="43899"/>
                    <a:pt x="48969" y="43698"/>
                    <a:pt x="48635" y="43398"/>
                  </a:cubicBezTo>
                  <a:cubicBezTo>
                    <a:pt x="48502" y="43298"/>
                    <a:pt x="48435" y="43165"/>
                    <a:pt x="48335" y="42998"/>
                  </a:cubicBezTo>
                  <a:cubicBezTo>
                    <a:pt x="48135" y="42931"/>
                    <a:pt x="47935" y="42865"/>
                    <a:pt x="47768" y="42764"/>
                  </a:cubicBezTo>
                  <a:cubicBezTo>
                    <a:pt x="47201" y="42464"/>
                    <a:pt x="46700" y="42097"/>
                    <a:pt x="46133" y="41797"/>
                  </a:cubicBezTo>
                  <a:cubicBezTo>
                    <a:pt x="46000" y="41764"/>
                    <a:pt x="45866" y="41697"/>
                    <a:pt x="45733" y="41697"/>
                  </a:cubicBezTo>
                  <a:cubicBezTo>
                    <a:pt x="45666" y="41697"/>
                    <a:pt x="45600" y="41697"/>
                    <a:pt x="45566" y="41730"/>
                  </a:cubicBezTo>
                  <a:cubicBezTo>
                    <a:pt x="45399" y="41797"/>
                    <a:pt x="45333" y="41931"/>
                    <a:pt x="45233" y="42064"/>
                  </a:cubicBezTo>
                  <a:cubicBezTo>
                    <a:pt x="44699" y="43031"/>
                    <a:pt x="44666" y="44266"/>
                    <a:pt x="44299" y="45300"/>
                  </a:cubicBezTo>
                  <a:cubicBezTo>
                    <a:pt x="44499" y="45566"/>
                    <a:pt x="44565" y="45933"/>
                    <a:pt x="44599" y="46267"/>
                  </a:cubicBezTo>
                  <a:cubicBezTo>
                    <a:pt x="44599" y="46500"/>
                    <a:pt x="44532" y="46734"/>
                    <a:pt x="44432" y="46934"/>
                  </a:cubicBezTo>
                  <a:cubicBezTo>
                    <a:pt x="44365" y="47168"/>
                    <a:pt x="44232" y="47368"/>
                    <a:pt x="44065" y="47535"/>
                  </a:cubicBezTo>
                  <a:cubicBezTo>
                    <a:pt x="43732" y="47868"/>
                    <a:pt x="43265" y="48068"/>
                    <a:pt x="42798" y="48068"/>
                  </a:cubicBezTo>
                  <a:cubicBezTo>
                    <a:pt x="42297" y="48068"/>
                    <a:pt x="41864" y="47835"/>
                    <a:pt x="41530" y="47535"/>
                  </a:cubicBezTo>
                  <a:cubicBezTo>
                    <a:pt x="41163" y="47201"/>
                    <a:pt x="41030" y="46734"/>
                    <a:pt x="40996" y="46267"/>
                  </a:cubicBezTo>
                  <a:cubicBezTo>
                    <a:pt x="40996" y="46000"/>
                    <a:pt x="41030" y="45767"/>
                    <a:pt x="41163" y="45566"/>
                  </a:cubicBezTo>
                  <a:cubicBezTo>
                    <a:pt x="41230" y="45333"/>
                    <a:pt x="41330" y="45133"/>
                    <a:pt x="41530" y="44999"/>
                  </a:cubicBezTo>
                  <a:cubicBezTo>
                    <a:pt x="41597" y="44899"/>
                    <a:pt x="41697" y="44833"/>
                    <a:pt x="41797" y="44766"/>
                  </a:cubicBezTo>
                  <a:cubicBezTo>
                    <a:pt x="41930" y="44065"/>
                    <a:pt x="42064" y="43332"/>
                    <a:pt x="42197" y="42631"/>
                  </a:cubicBezTo>
                  <a:cubicBezTo>
                    <a:pt x="42264" y="42264"/>
                    <a:pt x="42297" y="41830"/>
                    <a:pt x="41964" y="41630"/>
                  </a:cubicBezTo>
                  <a:cubicBezTo>
                    <a:pt x="41864" y="41564"/>
                    <a:pt x="41763" y="41530"/>
                    <a:pt x="41630" y="41530"/>
                  </a:cubicBezTo>
                  <a:cubicBezTo>
                    <a:pt x="41497" y="41530"/>
                    <a:pt x="41397" y="41530"/>
                    <a:pt x="41296" y="41564"/>
                  </a:cubicBezTo>
                  <a:cubicBezTo>
                    <a:pt x="40763" y="41664"/>
                    <a:pt x="40229" y="41730"/>
                    <a:pt x="39729" y="41830"/>
                  </a:cubicBezTo>
                  <a:cubicBezTo>
                    <a:pt x="39662" y="41897"/>
                    <a:pt x="39595" y="41964"/>
                    <a:pt x="39529" y="42031"/>
                  </a:cubicBezTo>
                  <a:cubicBezTo>
                    <a:pt x="39195" y="42364"/>
                    <a:pt x="38728" y="42564"/>
                    <a:pt x="38261" y="42564"/>
                  </a:cubicBezTo>
                  <a:cubicBezTo>
                    <a:pt x="37761" y="42564"/>
                    <a:pt x="37360" y="42364"/>
                    <a:pt x="36993" y="42031"/>
                  </a:cubicBezTo>
                  <a:cubicBezTo>
                    <a:pt x="36626" y="41697"/>
                    <a:pt x="36493" y="41230"/>
                    <a:pt x="36460" y="40763"/>
                  </a:cubicBezTo>
                  <a:cubicBezTo>
                    <a:pt x="36460" y="40530"/>
                    <a:pt x="36493" y="40296"/>
                    <a:pt x="36626" y="40063"/>
                  </a:cubicBezTo>
                  <a:cubicBezTo>
                    <a:pt x="36693" y="39862"/>
                    <a:pt x="36827" y="39662"/>
                    <a:pt x="36993" y="39495"/>
                  </a:cubicBezTo>
                  <a:cubicBezTo>
                    <a:pt x="37327" y="39162"/>
                    <a:pt x="37794" y="38962"/>
                    <a:pt x="38261" y="38962"/>
                  </a:cubicBezTo>
                  <a:cubicBezTo>
                    <a:pt x="38628" y="38962"/>
                    <a:pt x="38961" y="39095"/>
                    <a:pt x="39228" y="39262"/>
                  </a:cubicBezTo>
                  <a:cubicBezTo>
                    <a:pt x="39662" y="39195"/>
                    <a:pt x="40129" y="39162"/>
                    <a:pt x="40529" y="39028"/>
                  </a:cubicBezTo>
                  <a:cubicBezTo>
                    <a:pt x="40996" y="38895"/>
                    <a:pt x="41397" y="38561"/>
                    <a:pt x="41530" y="38094"/>
                  </a:cubicBezTo>
                  <a:cubicBezTo>
                    <a:pt x="41630" y="37561"/>
                    <a:pt x="41296" y="37060"/>
                    <a:pt x="40963" y="36627"/>
                  </a:cubicBezTo>
                  <a:cubicBezTo>
                    <a:pt x="40162" y="35593"/>
                    <a:pt x="39262" y="34592"/>
                    <a:pt x="38595" y="33458"/>
                  </a:cubicBezTo>
                  <a:cubicBezTo>
                    <a:pt x="36526" y="35559"/>
                    <a:pt x="34392" y="37561"/>
                    <a:pt x="32157" y="39495"/>
                  </a:cubicBezTo>
                  <a:cubicBezTo>
                    <a:pt x="31156" y="40363"/>
                    <a:pt x="30055" y="41263"/>
                    <a:pt x="28788" y="41530"/>
                  </a:cubicBezTo>
                  <a:cubicBezTo>
                    <a:pt x="28854" y="41630"/>
                    <a:pt x="28921" y="41730"/>
                    <a:pt x="28988" y="41797"/>
                  </a:cubicBezTo>
                  <a:cubicBezTo>
                    <a:pt x="29255" y="42064"/>
                    <a:pt x="29588" y="42131"/>
                    <a:pt x="29988" y="42131"/>
                  </a:cubicBezTo>
                  <a:cubicBezTo>
                    <a:pt x="30189" y="42131"/>
                    <a:pt x="30422" y="42131"/>
                    <a:pt x="30656" y="42097"/>
                  </a:cubicBezTo>
                  <a:cubicBezTo>
                    <a:pt x="31389" y="41964"/>
                    <a:pt x="32123" y="41864"/>
                    <a:pt x="32857" y="41764"/>
                  </a:cubicBezTo>
                  <a:cubicBezTo>
                    <a:pt x="32924" y="41630"/>
                    <a:pt x="33024" y="41497"/>
                    <a:pt x="33124" y="41363"/>
                  </a:cubicBezTo>
                  <a:cubicBezTo>
                    <a:pt x="33224" y="41297"/>
                    <a:pt x="33324" y="41230"/>
                    <a:pt x="33424" y="41163"/>
                  </a:cubicBezTo>
                  <a:cubicBezTo>
                    <a:pt x="33691" y="40997"/>
                    <a:pt x="33958" y="40930"/>
                    <a:pt x="34258" y="40930"/>
                  </a:cubicBezTo>
                  <a:lnTo>
                    <a:pt x="34291" y="40930"/>
                  </a:lnTo>
                  <a:cubicBezTo>
                    <a:pt x="34692" y="40930"/>
                    <a:pt x="35092" y="41130"/>
                    <a:pt x="35359" y="41397"/>
                  </a:cubicBezTo>
                  <a:cubicBezTo>
                    <a:pt x="35859" y="41897"/>
                    <a:pt x="35993" y="42698"/>
                    <a:pt x="35626" y="43332"/>
                  </a:cubicBezTo>
                  <a:cubicBezTo>
                    <a:pt x="35526" y="43498"/>
                    <a:pt x="35392" y="43632"/>
                    <a:pt x="35259" y="43732"/>
                  </a:cubicBezTo>
                  <a:cubicBezTo>
                    <a:pt x="35092" y="43865"/>
                    <a:pt x="34925" y="43965"/>
                    <a:pt x="34758" y="43999"/>
                  </a:cubicBezTo>
                  <a:cubicBezTo>
                    <a:pt x="34625" y="44032"/>
                    <a:pt x="34492" y="44032"/>
                    <a:pt x="34358" y="44065"/>
                  </a:cubicBezTo>
                  <a:cubicBezTo>
                    <a:pt x="34225" y="44032"/>
                    <a:pt x="34091" y="44032"/>
                    <a:pt x="33958" y="43999"/>
                  </a:cubicBezTo>
                  <a:cubicBezTo>
                    <a:pt x="33758" y="43965"/>
                    <a:pt x="33591" y="43865"/>
                    <a:pt x="33458" y="43732"/>
                  </a:cubicBezTo>
                  <a:cubicBezTo>
                    <a:pt x="33391" y="43698"/>
                    <a:pt x="33324" y="43632"/>
                    <a:pt x="33257" y="43565"/>
                  </a:cubicBezTo>
                  <a:cubicBezTo>
                    <a:pt x="33057" y="43565"/>
                    <a:pt x="32824" y="43598"/>
                    <a:pt x="32624" y="43598"/>
                  </a:cubicBezTo>
                  <a:cubicBezTo>
                    <a:pt x="32423" y="43598"/>
                    <a:pt x="32223" y="43565"/>
                    <a:pt x="32023" y="43565"/>
                  </a:cubicBezTo>
                  <a:cubicBezTo>
                    <a:pt x="31489" y="43565"/>
                    <a:pt x="30989" y="43598"/>
                    <a:pt x="30522" y="43865"/>
                  </a:cubicBezTo>
                  <a:cubicBezTo>
                    <a:pt x="30255" y="43999"/>
                    <a:pt x="30022" y="44232"/>
                    <a:pt x="30055" y="44532"/>
                  </a:cubicBezTo>
                  <a:cubicBezTo>
                    <a:pt x="30088" y="44632"/>
                    <a:pt x="30155" y="44733"/>
                    <a:pt x="30222" y="44833"/>
                  </a:cubicBezTo>
                  <a:cubicBezTo>
                    <a:pt x="30522" y="45166"/>
                    <a:pt x="30956" y="45333"/>
                    <a:pt x="31389" y="45466"/>
                  </a:cubicBezTo>
                  <a:cubicBezTo>
                    <a:pt x="31556" y="45500"/>
                    <a:pt x="31690" y="45566"/>
                    <a:pt x="31856" y="45600"/>
                  </a:cubicBezTo>
                  <a:cubicBezTo>
                    <a:pt x="32090" y="45466"/>
                    <a:pt x="32357" y="45400"/>
                    <a:pt x="32624" y="45400"/>
                  </a:cubicBezTo>
                  <a:lnTo>
                    <a:pt x="32657" y="45400"/>
                  </a:lnTo>
                  <a:cubicBezTo>
                    <a:pt x="32857" y="45400"/>
                    <a:pt x="33024" y="45433"/>
                    <a:pt x="33191" y="45533"/>
                  </a:cubicBezTo>
                  <a:cubicBezTo>
                    <a:pt x="33391" y="45600"/>
                    <a:pt x="33558" y="45700"/>
                    <a:pt x="33691" y="45833"/>
                  </a:cubicBezTo>
                  <a:cubicBezTo>
                    <a:pt x="33891" y="46100"/>
                    <a:pt x="34058" y="46300"/>
                    <a:pt x="34158" y="46634"/>
                  </a:cubicBezTo>
                  <a:cubicBezTo>
                    <a:pt x="34225" y="46901"/>
                    <a:pt x="34225" y="47234"/>
                    <a:pt x="34158" y="47501"/>
                  </a:cubicBezTo>
                  <a:cubicBezTo>
                    <a:pt x="34058" y="47735"/>
                    <a:pt x="33925" y="48002"/>
                    <a:pt x="33724" y="48168"/>
                  </a:cubicBezTo>
                  <a:cubicBezTo>
                    <a:pt x="33424" y="48469"/>
                    <a:pt x="33091" y="48602"/>
                    <a:pt x="32657" y="48602"/>
                  </a:cubicBezTo>
                  <a:lnTo>
                    <a:pt x="32624" y="48602"/>
                  </a:lnTo>
                  <a:cubicBezTo>
                    <a:pt x="32423" y="48602"/>
                    <a:pt x="32257" y="48569"/>
                    <a:pt x="32090" y="48502"/>
                  </a:cubicBezTo>
                  <a:cubicBezTo>
                    <a:pt x="32090" y="48469"/>
                    <a:pt x="32057" y="48469"/>
                    <a:pt x="32057" y="48469"/>
                  </a:cubicBezTo>
                  <a:cubicBezTo>
                    <a:pt x="32023" y="48469"/>
                    <a:pt x="31990" y="48435"/>
                    <a:pt x="31956" y="48435"/>
                  </a:cubicBezTo>
                  <a:cubicBezTo>
                    <a:pt x="31890" y="48402"/>
                    <a:pt x="31823" y="48402"/>
                    <a:pt x="31756" y="48368"/>
                  </a:cubicBezTo>
                  <a:cubicBezTo>
                    <a:pt x="31756" y="48335"/>
                    <a:pt x="31723" y="48335"/>
                    <a:pt x="31723" y="48335"/>
                  </a:cubicBezTo>
                  <a:lnTo>
                    <a:pt x="31690" y="48335"/>
                  </a:lnTo>
                  <a:cubicBezTo>
                    <a:pt x="31590" y="48268"/>
                    <a:pt x="31489" y="48202"/>
                    <a:pt x="31389" y="48102"/>
                  </a:cubicBezTo>
                  <a:cubicBezTo>
                    <a:pt x="31223" y="47901"/>
                    <a:pt x="31089" y="47701"/>
                    <a:pt x="31022" y="47434"/>
                  </a:cubicBezTo>
                  <a:cubicBezTo>
                    <a:pt x="30989" y="47368"/>
                    <a:pt x="30989" y="47268"/>
                    <a:pt x="30989" y="47201"/>
                  </a:cubicBezTo>
                  <a:cubicBezTo>
                    <a:pt x="30289" y="46901"/>
                    <a:pt x="29621" y="46601"/>
                    <a:pt x="28954" y="46601"/>
                  </a:cubicBezTo>
                  <a:cubicBezTo>
                    <a:pt x="28788" y="46601"/>
                    <a:pt x="28654" y="46601"/>
                    <a:pt x="28487" y="46634"/>
                  </a:cubicBezTo>
                  <a:cubicBezTo>
                    <a:pt x="28354" y="46667"/>
                    <a:pt x="28187" y="46734"/>
                    <a:pt x="28087" y="46834"/>
                  </a:cubicBezTo>
                  <a:cubicBezTo>
                    <a:pt x="27887" y="47068"/>
                    <a:pt x="27954" y="47401"/>
                    <a:pt x="27987" y="47701"/>
                  </a:cubicBezTo>
                  <a:cubicBezTo>
                    <a:pt x="28054" y="48002"/>
                    <a:pt x="28087" y="48335"/>
                    <a:pt x="28087" y="48669"/>
                  </a:cubicBezTo>
                  <a:cubicBezTo>
                    <a:pt x="28187" y="48702"/>
                    <a:pt x="28287" y="48735"/>
                    <a:pt x="28287" y="48769"/>
                  </a:cubicBezTo>
                  <a:lnTo>
                    <a:pt x="28321" y="48769"/>
                  </a:lnTo>
                  <a:cubicBezTo>
                    <a:pt x="28354" y="48802"/>
                    <a:pt x="28621" y="49002"/>
                    <a:pt x="28654" y="49036"/>
                  </a:cubicBezTo>
                  <a:lnTo>
                    <a:pt x="28687" y="49036"/>
                  </a:lnTo>
                  <a:cubicBezTo>
                    <a:pt x="28754" y="49136"/>
                    <a:pt x="28854" y="49269"/>
                    <a:pt x="28921" y="49369"/>
                  </a:cubicBezTo>
                  <a:cubicBezTo>
                    <a:pt x="28954" y="49436"/>
                    <a:pt x="28988" y="49503"/>
                    <a:pt x="28988" y="49569"/>
                  </a:cubicBezTo>
                  <a:cubicBezTo>
                    <a:pt x="29121" y="49803"/>
                    <a:pt x="29088" y="49703"/>
                    <a:pt x="29121" y="49970"/>
                  </a:cubicBezTo>
                  <a:cubicBezTo>
                    <a:pt x="29121" y="50136"/>
                    <a:pt x="29154" y="50170"/>
                    <a:pt x="29154" y="50170"/>
                  </a:cubicBezTo>
                  <a:cubicBezTo>
                    <a:pt x="29154" y="50170"/>
                    <a:pt x="29154" y="50170"/>
                    <a:pt x="29154" y="50203"/>
                  </a:cubicBezTo>
                  <a:cubicBezTo>
                    <a:pt x="29154" y="50236"/>
                    <a:pt x="29088" y="50603"/>
                    <a:pt x="29088" y="50637"/>
                  </a:cubicBezTo>
                  <a:cubicBezTo>
                    <a:pt x="29054" y="50703"/>
                    <a:pt x="29021" y="50804"/>
                    <a:pt x="28988" y="50837"/>
                  </a:cubicBezTo>
                  <a:cubicBezTo>
                    <a:pt x="28954" y="50904"/>
                    <a:pt x="28954" y="51004"/>
                    <a:pt x="28888" y="51070"/>
                  </a:cubicBezTo>
                  <a:cubicBezTo>
                    <a:pt x="28821" y="51170"/>
                    <a:pt x="28721" y="51304"/>
                    <a:pt x="28654" y="51404"/>
                  </a:cubicBezTo>
                  <a:cubicBezTo>
                    <a:pt x="28554" y="51504"/>
                    <a:pt x="28454" y="51571"/>
                    <a:pt x="28354" y="51637"/>
                  </a:cubicBezTo>
                  <a:cubicBezTo>
                    <a:pt x="28321" y="51637"/>
                    <a:pt x="28321" y="51671"/>
                    <a:pt x="28321" y="51671"/>
                  </a:cubicBezTo>
                  <a:cubicBezTo>
                    <a:pt x="27987" y="52004"/>
                    <a:pt x="27553" y="52171"/>
                    <a:pt x="27086" y="52171"/>
                  </a:cubicBezTo>
                  <a:lnTo>
                    <a:pt x="27053" y="52171"/>
                  </a:lnTo>
                  <a:cubicBezTo>
                    <a:pt x="26786" y="52171"/>
                    <a:pt x="26686" y="52104"/>
                    <a:pt x="26486" y="52038"/>
                  </a:cubicBezTo>
                  <a:cubicBezTo>
                    <a:pt x="26352" y="51971"/>
                    <a:pt x="26319" y="51971"/>
                    <a:pt x="26252" y="51938"/>
                  </a:cubicBezTo>
                  <a:cubicBezTo>
                    <a:pt x="26186" y="51904"/>
                    <a:pt x="26019" y="51771"/>
                    <a:pt x="25919" y="51671"/>
                  </a:cubicBezTo>
                  <a:cubicBezTo>
                    <a:pt x="25919" y="51671"/>
                    <a:pt x="25919" y="51637"/>
                    <a:pt x="25919" y="51637"/>
                  </a:cubicBezTo>
                  <a:cubicBezTo>
                    <a:pt x="25885" y="51604"/>
                    <a:pt x="25685" y="51371"/>
                    <a:pt x="25652" y="51337"/>
                  </a:cubicBezTo>
                  <a:cubicBezTo>
                    <a:pt x="25652" y="51337"/>
                    <a:pt x="25652" y="51304"/>
                    <a:pt x="25652" y="51304"/>
                  </a:cubicBezTo>
                  <a:cubicBezTo>
                    <a:pt x="25619" y="51237"/>
                    <a:pt x="25519" y="51004"/>
                    <a:pt x="25485" y="50937"/>
                  </a:cubicBezTo>
                  <a:cubicBezTo>
                    <a:pt x="25485" y="50937"/>
                    <a:pt x="25485" y="50904"/>
                    <a:pt x="25485" y="50904"/>
                  </a:cubicBezTo>
                  <a:cubicBezTo>
                    <a:pt x="25452" y="50804"/>
                    <a:pt x="25418" y="50570"/>
                    <a:pt x="25418" y="50470"/>
                  </a:cubicBezTo>
                  <a:cubicBezTo>
                    <a:pt x="25418" y="50437"/>
                    <a:pt x="25418" y="50437"/>
                    <a:pt x="25418" y="50437"/>
                  </a:cubicBezTo>
                  <a:cubicBezTo>
                    <a:pt x="25418" y="50103"/>
                    <a:pt x="25485" y="49870"/>
                    <a:pt x="25652" y="49603"/>
                  </a:cubicBezTo>
                  <a:cubicBezTo>
                    <a:pt x="25685" y="49536"/>
                    <a:pt x="25719" y="49503"/>
                    <a:pt x="25752" y="49436"/>
                  </a:cubicBezTo>
                  <a:cubicBezTo>
                    <a:pt x="25318" y="48569"/>
                    <a:pt x="25118" y="47568"/>
                    <a:pt x="24518" y="46767"/>
                  </a:cubicBezTo>
                  <a:cubicBezTo>
                    <a:pt x="24118" y="46200"/>
                    <a:pt x="23550" y="45800"/>
                    <a:pt x="23017" y="45333"/>
                  </a:cubicBezTo>
                  <a:cubicBezTo>
                    <a:pt x="21916" y="44332"/>
                    <a:pt x="21082" y="43031"/>
                    <a:pt x="20515" y="41630"/>
                  </a:cubicBezTo>
                  <a:cubicBezTo>
                    <a:pt x="19614" y="41530"/>
                    <a:pt x="18714" y="41397"/>
                    <a:pt x="17813" y="41197"/>
                  </a:cubicBezTo>
                  <a:cubicBezTo>
                    <a:pt x="17379" y="41130"/>
                    <a:pt x="16946" y="40997"/>
                    <a:pt x="16512" y="40896"/>
                  </a:cubicBezTo>
                  <a:cubicBezTo>
                    <a:pt x="16445" y="40930"/>
                    <a:pt x="16412" y="40963"/>
                    <a:pt x="16379" y="40963"/>
                  </a:cubicBezTo>
                  <a:cubicBezTo>
                    <a:pt x="16145" y="41864"/>
                    <a:pt x="15778" y="42998"/>
                    <a:pt x="16379" y="43498"/>
                  </a:cubicBezTo>
                  <a:cubicBezTo>
                    <a:pt x="17113" y="44099"/>
                    <a:pt x="17780" y="44733"/>
                    <a:pt x="18413" y="45400"/>
                  </a:cubicBezTo>
                  <a:cubicBezTo>
                    <a:pt x="18480" y="45366"/>
                    <a:pt x="18547" y="45333"/>
                    <a:pt x="18614" y="45300"/>
                  </a:cubicBezTo>
                  <a:lnTo>
                    <a:pt x="18680" y="45300"/>
                  </a:lnTo>
                  <a:cubicBezTo>
                    <a:pt x="18814" y="45266"/>
                    <a:pt x="19014" y="45233"/>
                    <a:pt x="19114" y="45233"/>
                  </a:cubicBezTo>
                  <a:lnTo>
                    <a:pt x="19181" y="45233"/>
                  </a:lnTo>
                  <a:cubicBezTo>
                    <a:pt x="19214" y="45233"/>
                    <a:pt x="19548" y="45266"/>
                    <a:pt x="19581" y="45266"/>
                  </a:cubicBezTo>
                  <a:cubicBezTo>
                    <a:pt x="19581" y="45300"/>
                    <a:pt x="19614" y="45300"/>
                    <a:pt x="19614" y="45300"/>
                  </a:cubicBezTo>
                  <a:cubicBezTo>
                    <a:pt x="19614" y="45300"/>
                    <a:pt x="19948" y="45433"/>
                    <a:pt x="19981" y="45433"/>
                  </a:cubicBezTo>
                  <a:cubicBezTo>
                    <a:pt x="20048" y="45466"/>
                    <a:pt x="20081" y="45533"/>
                    <a:pt x="20148" y="45566"/>
                  </a:cubicBezTo>
                  <a:cubicBezTo>
                    <a:pt x="20148" y="45600"/>
                    <a:pt x="20248" y="45667"/>
                    <a:pt x="20315" y="45700"/>
                  </a:cubicBezTo>
                  <a:cubicBezTo>
                    <a:pt x="20348" y="45733"/>
                    <a:pt x="20515" y="45967"/>
                    <a:pt x="20548" y="46033"/>
                  </a:cubicBezTo>
                  <a:cubicBezTo>
                    <a:pt x="20615" y="46134"/>
                    <a:pt x="20682" y="46300"/>
                    <a:pt x="20715" y="46400"/>
                  </a:cubicBezTo>
                  <a:cubicBezTo>
                    <a:pt x="20815" y="46701"/>
                    <a:pt x="20782" y="47034"/>
                    <a:pt x="20715" y="47334"/>
                  </a:cubicBezTo>
                  <a:cubicBezTo>
                    <a:pt x="20682" y="47468"/>
                    <a:pt x="20615" y="47635"/>
                    <a:pt x="20548" y="47768"/>
                  </a:cubicBezTo>
                  <a:cubicBezTo>
                    <a:pt x="20482" y="47868"/>
                    <a:pt x="20348" y="48002"/>
                    <a:pt x="20281" y="48102"/>
                  </a:cubicBezTo>
                  <a:cubicBezTo>
                    <a:pt x="20215" y="48168"/>
                    <a:pt x="20048" y="48302"/>
                    <a:pt x="19948" y="48368"/>
                  </a:cubicBezTo>
                  <a:cubicBezTo>
                    <a:pt x="19714" y="48502"/>
                    <a:pt x="19448" y="48569"/>
                    <a:pt x="19181" y="48569"/>
                  </a:cubicBezTo>
                  <a:cubicBezTo>
                    <a:pt x="18880" y="48569"/>
                    <a:pt x="18614" y="48502"/>
                    <a:pt x="18380" y="48368"/>
                  </a:cubicBezTo>
                  <a:cubicBezTo>
                    <a:pt x="18147" y="48202"/>
                    <a:pt x="17946" y="48035"/>
                    <a:pt x="17813" y="47801"/>
                  </a:cubicBezTo>
                  <a:cubicBezTo>
                    <a:pt x="17680" y="47668"/>
                    <a:pt x="17580" y="47501"/>
                    <a:pt x="17513" y="47334"/>
                  </a:cubicBezTo>
                  <a:cubicBezTo>
                    <a:pt x="17479" y="47268"/>
                    <a:pt x="17446" y="47168"/>
                    <a:pt x="17446" y="47101"/>
                  </a:cubicBezTo>
                  <a:cubicBezTo>
                    <a:pt x="16646" y="46934"/>
                    <a:pt x="15912" y="46667"/>
                    <a:pt x="15211" y="46267"/>
                  </a:cubicBezTo>
                  <a:cubicBezTo>
                    <a:pt x="14477" y="45867"/>
                    <a:pt x="13743" y="45266"/>
                    <a:pt x="13543" y="44432"/>
                  </a:cubicBezTo>
                  <a:cubicBezTo>
                    <a:pt x="13343" y="45366"/>
                    <a:pt x="13110" y="46300"/>
                    <a:pt x="12910" y="47234"/>
                  </a:cubicBezTo>
                  <a:cubicBezTo>
                    <a:pt x="12843" y="47535"/>
                    <a:pt x="12776" y="47835"/>
                    <a:pt x="12643" y="48135"/>
                  </a:cubicBezTo>
                  <a:cubicBezTo>
                    <a:pt x="12676" y="48235"/>
                    <a:pt x="12743" y="48368"/>
                    <a:pt x="12743" y="48435"/>
                  </a:cubicBezTo>
                  <a:cubicBezTo>
                    <a:pt x="12776" y="48435"/>
                    <a:pt x="12776" y="48435"/>
                    <a:pt x="12776" y="48469"/>
                  </a:cubicBezTo>
                  <a:cubicBezTo>
                    <a:pt x="12776" y="48569"/>
                    <a:pt x="12843" y="48835"/>
                    <a:pt x="12843" y="48902"/>
                  </a:cubicBezTo>
                  <a:cubicBezTo>
                    <a:pt x="12843" y="49002"/>
                    <a:pt x="12809" y="49069"/>
                    <a:pt x="12809" y="49169"/>
                  </a:cubicBezTo>
                  <a:cubicBezTo>
                    <a:pt x="12809" y="49169"/>
                    <a:pt x="12776" y="49336"/>
                    <a:pt x="12776" y="49403"/>
                  </a:cubicBezTo>
                  <a:cubicBezTo>
                    <a:pt x="12743" y="49469"/>
                    <a:pt x="12643" y="49703"/>
                    <a:pt x="12609" y="49769"/>
                  </a:cubicBezTo>
                  <a:lnTo>
                    <a:pt x="12376" y="50103"/>
                  </a:lnTo>
                  <a:cubicBezTo>
                    <a:pt x="12276" y="50170"/>
                    <a:pt x="12142" y="50270"/>
                    <a:pt x="12042" y="50337"/>
                  </a:cubicBezTo>
                  <a:cubicBezTo>
                    <a:pt x="12009" y="50370"/>
                    <a:pt x="11709" y="50470"/>
                    <a:pt x="11675" y="50503"/>
                  </a:cubicBezTo>
                  <a:cubicBezTo>
                    <a:pt x="11542" y="50537"/>
                    <a:pt x="11408" y="50570"/>
                    <a:pt x="11242" y="50570"/>
                  </a:cubicBezTo>
                  <a:cubicBezTo>
                    <a:pt x="11108" y="50570"/>
                    <a:pt x="10941" y="50537"/>
                    <a:pt x="10841" y="50503"/>
                  </a:cubicBezTo>
                  <a:lnTo>
                    <a:pt x="10808" y="50503"/>
                  </a:lnTo>
                  <a:cubicBezTo>
                    <a:pt x="10741" y="50470"/>
                    <a:pt x="10708" y="50470"/>
                    <a:pt x="10675" y="50470"/>
                  </a:cubicBezTo>
                  <a:cubicBezTo>
                    <a:pt x="10541" y="50437"/>
                    <a:pt x="10374" y="50337"/>
                    <a:pt x="10241" y="50303"/>
                  </a:cubicBezTo>
                  <a:cubicBezTo>
                    <a:pt x="10241" y="50270"/>
                    <a:pt x="10208" y="50270"/>
                    <a:pt x="10174" y="50236"/>
                  </a:cubicBezTo>
                  <a:cubicBezTo>
                    <a:pt x="10041" y="50170"/>
                    <a:pt x="9907" y="50070"/>
                    <a:pt x="9807" y="49970"/>
                  </a:cubicBezTo>
                  <a:cubicBezTo>
                    <a:pt x="9741" y="49870"/>
                    <a:pt x="9641" y="49736"/>
                    <a:pt x="9574" y="49636"/>
                  </a:cubicBezTo>
                  <a:cubicBezTo>
                    <a:pt x="9474" y="49503"/>
                    <a:pt x="9440" y="49369"/>
                    <a:pt x="9407" y="49236"/>
                  </a:cubicBezTo>
                  <a:cubicBezTo>
                    <a:pt x="9407" y="49236"/>
                    <a:pt x="9374" y="49236"/>
                    <a:pt x="9374" y="49202"/>
                  </a:cubicBezTo>
                  <a:cubicBezTo>
                    <a:pt x="9374" y="49202"/>
                    <a:pt x="9340" y="48802"/>
                    <a:pt x="9340" y="48802"/>
                  </a:cubicBezTo>
                  <a:cubicBezTo>
                    <a:pt x="9340" y="48735"/>
                    <a:pt x="9374" y="48435"/>
                    <a:pt x="9374" y="48368"/>
                  </a:cubicBezTo>
                  <a:cubicBezTo>
                    <a:pt x="9407" y="48235"/>
                    <a:pt x="9474" y="48102"/>
                    <a:pt x="9540" y="47968"/>
                  </a:cubicBezTo>
                  <a:cubicBezTo>
                    <a:pt x="9707" y="47735"/>
                    <a:pt x="9874" y="47535"/>
                    <a:pt x="10141" y="47368"/>
                  </a:cubicBezTo>
                  <a:lnTo>
                    <a:pt x="10174" y="47368"/>
                  </a:lnTo>
                  <a:cubicBezTo>
                    <a:pt x="10208" y="47334"/>
                    <a:pt x="10241" y="47334"/>
                    <a:pt x="10274" y="47301"/>
                  </a:cubicBezTo>
                  <a:cubicBezTo>
                    <a:pt x="10274" y="47234"/>
                    <a:pt x="10274" y="47168"/>
                    <a:pt x="10274" y="47068"/>
                  </a:cubicBezTo>
                  <a:cubicBezTo>
                    <a:pt x="10274" y="46234"/>
                    <a:pt x="10341" y="45400"/>
                    <a:pt x="10474" y="44532"/>
                  </a:cubicBezTo>
                  <a:lnTo>
                    <a:pt x="10474" y="44532"/>
                  </a:lnTo>
                  <a:cubicBezTo>
                    <a:pt x="9240" y="45533"/>
                    <a:pt x="7839" y="46267"/>
                    <a:pt x="6372" y="46734"/>
                  </a:cubicBezTo>
                  <a:cubicBezTo>
                    <a:pt x="6372" y="46901"/>
                    <a:pt x="6338" y="47034"/>
                    <a:pt x="6305" y="47201"/>
                  </a:cubicBezTo>
                  <a:cubicBezTo>
                    <a:pt x="6105" y="47901"/>
                    <a:pt x="5404" y="48368"/>
                    <a:pt x="4670" y="48368"/>
                  </a:cubicBezTo>
                  <a:cubicBezTo>
                    <a:pt x="4537" y="48368"/>
                    <a:pt x="4403" y="48335"/>
                    <a:pt x="4237" y="48302"/>
                  </a:cubicBezTo>
                  <a:cubicBezTo>
                    <a:pt x="3670" y="48135"/>
                    <a:pt x="3269" y="47701"/>
                    <a:pt x="3103" y="47134"/>
                  </a:cubicBezTo>
                  <a:cubicBezTo>
                    <a:pt x="2969" y="46701"/>
                    <a:pt x="3036" y="46234"/>
                    <a:pt x="3269" y="45833"/>
                  </a:cubicBezTo>
                  <a:cubicBezTo>
                    <a:pt x="3570" y="45333"/>
                    <a:pt x="4103" y="45066"/>
                    <a:pt x="4670" y="45033"/>
                  </a:cubicBezTo>
                  <a:lnTo>
                    <a:pt x="4737" y="45033"/>
                  </a:lnTo>
                  <a:cubicBezTo>
                    <a:pt x="4971" y="45033"/>
                    <a:pt x="5204" y="45099"/>
                    <a:pt x="5438" y="45200"/>
                  </a:cubicBezTo>
                  <a:cubicBezTo>
                    <a:pt x="6205" y="44299"/>
                    <a:pt x="7139" y="43565"/>
                    <a:pt x="8173" y="42998"/>
                  </a:cubicBezTo>
                  <a:cubicBezTo>
                    <a:pt x="4870" y="41830"/>
                    <a:pt x="2202" y="39028"/>
                    <a:pt x="1201" y="35659"/>
                  </a:cubicBezTo>
                  <a:cubicBezTo>
                    <a:pt x="968" y="34825"/>
                    <a:pt x="801" y="33992"/>
                    <a:pt x="701" y="33124"/>
                  </a:cubicBezTo>
                  <a:cubicBezTo>
                    <a:pt x="467" y="31423"/>
                    <a:pt x="434" y="29622"/>
                    <a:pt x="868" y="27954"/>
                  </a:cubicBezTo>
                  <a:cubicBezTo>
                    <a:pt x="1335" y="26286"/>
                    <a:pt x="2335" y="24685"/>
                    <a:pt x="3836" y="23818"/>
                  </a:cubicBezTo>
                  <a:cubicBezTo>
                    <a:pt x="3936" y="23751"/>
                    <a:pt x="4070" y="23684"/>
                    <a:pt x="4170" y="23617"/>
                  </a:cubicBezTo>
                  <a:cubicBezTo>
                    <a:pt x="4704" y="21282"/>
                    <a:pt x="5704" y="19047"/>
                    <a:pt x="7105" y="17113"/>
                  </a:cubicBezTo>
                  <a:cubicBezTo>
                    <a:pt x="7906" y="16012"/>
                    <a:pt x="8840" y="15011"/>
                    <a:pt x="9907" y="14177"/>
                  </a:cubicBezTo>
                  <a:cubicBezTo>
                    <a:pt x="10941" y="13410"/>
                    <a:pt x="12076" y="12810"/>
                    <a:pt x="13210" y="12276"/>
                  </a:cubicBezTo>
                  <a:cubicBezTo>
                    <a:pt x="17346" y="10275"/>
                    <a:pt x="21816" y="8340"/>
                    <a:pt x="26252" y="7172"/>
                  </a:cubicBezTo>
                  <a:cubicBezTo>
                    <a:pt x="26753" y="3903"/>
                    <a:pt x="29488" y="1101"/>
                    <a:pt x="32757" y="534"/>
                  </a:cubicBezTo>
                  <a:cubicBezTo>
                    <a:pt x="33157" y="468"/>
                    <a:pt x="33591" y="434"/>
                    <a:pt x="34025" y="434"/>
                  </a:cubicBezTo>
                  <a:close/>
                  <a:moveTo>
                    <a:pt x="34025" y="1"/>
                  </a:moveTo>
                  <a:cubicBezTo>
                    <a:pt x="33558" y="1"/>
                    <a:pt x="33124" y="34"/>
                    <a:pt x="32657" y="134"/>
                  </a:cubicBezTo>
                  <a:cubicBezTo>
                    <a:pt x="29321" y="701"/>
                    <a:pt x="26519" y="3503"/>
                    <a:pt x="25885" y="6839"/>
                  </a:cubicBezTo>
                  <a:cubicBezTo>
                    <a:pt x="22116" y="7873"/>
                    <a:pt x="18013" y="9474"/>
                    <a:pt x="13010" y="11876"/>
                  </a:cubicBezTo>
                  <a:cubicBezTo>
                    <a:pt x="11976" y="12409"/>
                    <a:pt x="10741" y="13010"/>
                    <a:pt x="9674" y="13844"/>
                  </a:cubicBezTo>
                  <a:cubicBezTo>
                    <a:pt x="8606" y="14644"/>
                    <a:pt x="7639" y="15645"/>
                    <a:pt x="6772" y="16879"/>
                  </a:cubicBezTo>
                  <a:cubicBezTo>
                    <a:pt x="5371" y="18781"/>
                    <a:pt x="4370" y="21016"/>
                    <a:pt x="3803" y="23351"/>
                  </a:cubicBezTo>
                  <a:cubicBezTo>
                    <a:pt x="3736" y="23384"/>
                    <a:pt x="3670" y="23417"/>
                    <a:pt x="3636" y="23451"/>
                  </a:cubicBezTo>
                  <a:cubicBezTo>
                    <a:pt x="2135" y="24318"/>
                    <a:pt x="1001" y="25919"/>
                    <a:pt x="467" y="27854"/>
                  </a:cubicBezTo>
                  <a:cubicBezTo>
                    <a:pt x="67" y="29355"/>
                    <a:pt x="0" y="31056"/>
                    <a:pt x="267" y="33191"/>
                  </a:cubicBezTo>
                  <a:cubicBezTo>
                    <a:pt x="401" y="34192"/>
                    <a:pt x="567" y="35026"/>
                    <a:pt x="801" y="35793"/>
                  </a:cubicBezTo>
                  <a:cubicBezTo>
                    <a:pt x="1768" y="38995"/>
                    <a:pt x="4170" y="41697"/>
                    <a:pt x="7239" y="43098"/>
                  </a:cubicBezTo>
                  <a:cubicBezTo>
                    <a:pt x="6538" y="43532"/>
                    <a:pt x="5871" y="44065"/>
                    <a:pt x="5304" y="44699"/>
                  </a:cubicBezTo>
                  <a:cubicBezTo>
                    <a:pt x="5137" y="44632"/>
                    <a:pt x="4937" y="44632"/>
                    <a:pt x="4737" y="44632"/>
                  </a:cubicBezTo>
                  <a:lnTo>
                    <a:pt x="4670" y="44632"/>
                  </a:lnTo>
                  <a:cubicBezTo>
                    <a:pt x="3903" y="44632"/>
                    <a:pt x="3269" y="45033"/>
                    <a:pt x="2902" y="45633"/>
                  </a:cubicBezTo>
                  <a:cubicBezTo>
                    <a:pt x="2602" y="46134"/>
                    <a:pt x="2535" y="46734"/>
                    <a:pt x="2702" y="47268"/>
                  </a:cubicBezTo>
                  <a:cubicBezTo>
                    <a:pt x="2936" y="48002"/>
                    <a:pt x="3436" y="48502"/>
                    <a:pt x="4137" y="48702"/>
                  </a:cubicBezTo>
                  <a:cubicBezTo>
                    <a:pt x="4303" y="48735"/>
                    <a:pt x="4504" y="48769"/>
                    <a:pt x="4670" y="48769"/>
                  </a:cubicBezTo>
                  <a:cubicBezTo>
                    <a:pt x="5638" y="48769"/>
                    <a:pt x="6472" y="48135"/>
                    <a:pt x="6705" y="47301"/>
                  </a:cubicBezTo>
                  <a:cubicBezTo>
                    <a:pt x="6738" y="47234"/>
                    <a:pt x="6738" y="47134"/>
                    <a:pt x="6772" y="47068"/>
                  </a:cubicBezTo>
                  <a:cubicBezTo>
                    <a:pt x="7906" y="46667"/>
                    <a:pt x="8973" y="46134"/>
                    <a:pt x="9941" y="45466"/>
                  </a:cubicBezTo>
                  <a:lnTo>
                    <a:pt x="9941" y="45466"/>
                  </a:lnTo>
                  <a:cubicBezTo>
                    <a:pt x="9874" y="46000"/>
                    <a:pt x="9874" y="46534"/>
                    <a:pt x="9841" y="47068"/>
                  </a:cubicBezTo>
                  <a:cubicBezTo>
                    <a:pt x="9607" y="47234"/>
                    <a:pt x="9374" y="47468"/>
                    <a:pt x="9207" y="47735"/>
                  </a:cubicBezTo>
                  <a:cubicBezTo>
                    <a:pt x="9107" y="47901"/>
                    <a:pt x="9007" y="48068"/>
                    <a:pt x="8973" y="48268"/>
                  </a:cubicBezTo>
                  <a:cubicBezTo>
                    <a:pt x="8973" y="48335"/>
                    <a:pt x="8907" y="48669"/>
                    <a:pt x="8907" y="48769"/>
                  </a:cubicBezTo>
                  <a:lnTo>
                    <a:pt x="8907" y="48802"/>
                  </a:lnTo>
                  <a:lnTo>
                    <a:pt x="8907" y="48835"/>
                  </a:lnTo>
                  <a:cubicBezTo>
                    <a:pt x="8907" y="48835"/>
                    <a:pt x="8973" y="49269"/>
                    <a:pt x="8973" y="49336"/>
                  </a:cubicBezTo>
                  <a:lnTo>
                    <a:pt x="9374" y="49236"/>
                  </a:lnTo>
                  <a:lnTo>
                    <a:pt x="8973" y="49369"/>
                  </a:lnTo>
                  <a:cubicBezTo>
                    <a:pt x="9040" y="49536"/>
                    <a:pt x="9107" y="49703"/>
                    <a:pt x="9207" y="49870"/>
                  </a:cubicBezTo>
                  <a:cubicBezTo>
                    <a:pt x="9274" y="50003"/>
                    <a:pt x="9407" y="50136"/>
                    <a:pt x="9507" y="50236"/>
                  </a:cubicBezTo>
                  <a:cubicBezTo>
                    <a:pt x="9641" y="50403"/>
                    <a:pt x="9807" y="50503"/>
                    <a:pt x="9941" y="50603"/>
                  </a:cubicBezTo>
                  <a:cubicBezTo>
                    <a:pt x="9974" y="50637"/>
                    <a:pt x="10007" y="50637"/>
                    <a:pt x="10074" y="50670"/>
                  </a:cubicBezTo>
                  <a:cubicBezTo>
                    <a:pt x="10241" y="50770"/>
                    <a:pt x="10408" y="50837"/>
                    <a:pt x="10608" y="50870"/>
                  </a:cubicBezTo>
                  <a:cubicBezTo>
                    <a:pt x="10608" y="50870"/>
                    <a:pt x="10641" y="50904"/>
                    <a:pt x="10675" y="50904"/>
                  </a:cubicBezTo>
                  <a:lnTo>
                    <a:pt x="10708" y="50904"/>
                  </a:lnTo>
                  <a:cubicBezTo>
                    <a:pt x="10841" y="50937"/>
                    <a:pt x="11042" y="50970"/>
                    <a:pt x="11242" y="50970"/>
                  </a:cubicBezTo>
                  <a:cubicBezTo>
                    <a:pt x="11375" y="50970"/>
                    <a:pt x="11609" y="50970"/>
                    <a:pt x="11775" y="50904"/>
                  </a:cubicBezTo>
                  <a:cubicBezTo>
                    <a:pt x="11875" y="50870"/>
                    <a:pt x="12176" y="50737"/>
                    <a:pt x="12242" y="50703"/>
                  </a:cubicBezTo>
                  <a:cubicBezTo>
                    <a:pt x="12409" y="50603"/>
                    <a:pt x="12543" y="50503"/>
                    <a:pt x="12643" y="50403"/>
                  </a:cubicBezTo>
                  <a:lnTo>
                    <a:pt x="12676" y="50370"/>
                  </a:lnTo>
                  <a:lnTo>
                    <a:pt x="12676" y="50337"/>
                  </a:lnTo>
                  <a:lnTo>
                    <a:pt x="12943" y="50036"/>
                  </a:lnTo>
                  <a:lnTo>
                    <a:pt x="12943" y="50003"/>
                  </a:lnTo>
                  <a:lnTo>
                    <a:pt x="12976" y="50003"/>
                  </a:lnTo>
                  <a:cubicBezTo>
                    <a:pt x="13010" y="49870"/>
                    <a:pt x="13143" y="49603"/>
                    <a:pt x="13176" y="49503"/>
                  </a:cubicBezTo>
                  <a:cubicBezTo>
                    <a:pt x="13210" y="49369"/>
                    <a:pt x="13210" y="49269"/>
                    <a:pt x="13210" y="49202"/>
                  </a:cubicBezTo>
                  <a:lnTo>
                    <a:pt x="13210" y="49169"/>
                  </a:lnTo>
                  <a:cubicBezTo>
                    <a:pt x="13243" y="49069"/>
                    <a:pt x="13243" y="49002"/>
                    <a:pt x="13243" y="48902"/>
                  </a:cubicBezTo>
                  <a:cubicBezTo>
                    <a:pt x="13243" y="48769"/>
                    <a:pt x="13210" y="48469"/>
                    <a:pt x="13176" y="48368"/>
                  </a:cubicBezTo>
                  <a:cubicBezTo>
                    <a:pt x="13176" y="48368"/>
                    <a:pt x="13176" y="48368"/>
                    <a:pt x="13176" y="48335"/>
                  </a:cubicBezTo>
                  <a:lnTo>
                    <a:pt x="13143" y="48302"/>
                  </a:lnTo>
                  <a:cubicBezTo>
                    <a:pt x="13143" y="48268"/>
                    <a:pt x="13110" y="48202"/>
                    <a:pt x="13076" y="48135"/>
                  </a:cubicBezTo>
                  <a:cubicBezTo>
                    <a:pt x="13176" y="47868"/>
                    <a:pt x="13243" y="47601"/>
                    <a:pt x="13310" y="47334"/>
                  </a:cubicBezTo>
                  <a:lnTo>
                    <a:pt x="13710" y="45600"/>
                  </a:lnTo>
                  <a:cubicBezTo>
                    <a:pt x="14010" y="45967"/>
                    <a:pt x="14444" y="46334"/>
                    <a:pt x="15011" y="46634"/>
                  </a:cubicBezTo>
                  <a:cubicBezTo>
                    <a:pt x="15678" y="47001"/>
                    <a:pt x="16379" y="47268"/>
                    <a:pt x="17113" y="47468"/>
                  </a:cubicBezTo>
                  <a:cubicBezTo>
                    <a:pt x="17113" y="47468"/>
                    <a:pt x="17146" y="47501"/>
                    <a:pt x="17146" y="47501"/>
                  </a:cubicBezTo>
                  <a:cubicBezTo>
                    <a:pt x="17213" y="47701"/>
                    <a:pt x="17346" y="47901"/>
                    <a:pt x="17513" y="48068"/>
                  </a:cubicBezTo>
                  <a:cubicBezTo>
                    <a:pt x="17680" y="48335"/>
                    <a:pt x="17880" y="48535"/>
                    <a:pt x="18180" y="48702"/>
                  </a:cubicBezTo>
                  <a:cubicBezTo>
                    <a:pt x="18480" y="48902"/>
                    <a:pt x="18814" y="48969"/>
                    <a:pt x="19147" y="48969"/>
                  </a:cubicBezTo>
                  <a:cubicBezTo>
                    <a:pt x="19514" y="48969"/>
                    <a:pt x="19848" y="48902"/>
                    <a:pt x="20148" y="48702"/>
                  </a:cubicBezTo>
                  <a:cubicBezTo>
                    <a:pt x="20281" y="48635"/>
                    <a:pt x="20448" y="48502"/>
                    <a:pt x="20582" y="48402"/>
                  </a:cubicBezTo>
                  <a:cubicBezTo>
                    <a:pt x="20682" y="48302"/>
                    <a:pt x="20815" y="48102"/>
                    <a:pt x="20882" y="48002"/>
                  </a:cubicBezTo>
                  <a:cubicBezTo>
                    <a:pt x="20982" y="47835"/>
                    <a:pt x="21082" y="47635"/>
                    <a:pt x="21115" y="47401"/>
                  </a:cubicBezTo>
                  <a:cubicBezTo>
                    <a:pt x="21182" y="47134"/>
                    <a:pt x="21249" y="46701"/>
                    <a:pt x="21115" y="46300"/>
                  </a:cubicBezTo>
                  <a:cubicBezTo>
                    <a:pt x="21082" y="46167"/>
                    <a:pt x="21015" y="45967"/>
                    <a:pt x="20915" y="45800"/>
                  </a:cubicBezTo>
                  <a:cubicBezTo>
                    <a:pt x="20882" y="45733"/>
                    <a:pt x="20648" y="45466"/>
                    <a:pt x="20615" y="45400"/>
                  </a:cubicBezTo>
                  <a:cubicBezTo>
                    <a:pt x="20548" y="45366"/>
                    <a:pt x="20482" y="45300"/>
                    <a:pt x="20415" y="45233"/>
                  </a:cubicBezTo>
                  <a:cubicBezTo>
                    <a:pt x="20382" y="45233"/>
                    <a:pt x="20348" y="45200"/>
                    <a:pt x="20348" y="45200"/>
                  </a:cubicBezTo>
                  <a:cubicBezTo>
                    <a:pt x="20315" y="45166"/>
                    <a:pt x="20248" y="45133"/>
                    <a:pt x="20181" y="45099"/>
                  </a:cubicBezTo>
                  <a:cubicBezTo>
                    <a:pt x="20148" y="45066"/>
                    <a:pt x="19781" y="44899"/>
                    <a:pt x="19714" y="44899"/>
                  </a:cubicBezTo>
                  <a:lnTo>
                    <a:pt x="19681" y="44866"/>
                  </a:lnTo>
                  <a:cubicBezTo>
                    <a:pt x="19614" y="44866"/>
                    <a:pt x="19247" y="44799"/>
                    <a:pt x="19181" y="44799"/>
                  </a:cubicBezTo>
                  <a:lnTo>
                    <a:pt x="19114" y="44799"/>
                  </a:lnTo>
                  <a:cubicBezTo>
                    <a:pt x="18947" y="44833"/>
                    <a:pt x="18747" y="44833"/>
                    <a:pt x="18614" y="44866"/>
                  </a:cubicBezTo>
                  <a:cubicBezTo>
                    <a:pt x="18580" y="44899"/>
                    <a:pt x="18547" y="44899"/>
                    <a:pt x="18514" y="44899"/>
                  </a:cubicBezTo>
                  <a:cubicBezTo>
                    <a:pt x="17913" y="44299"/>
                    <a:pt x="17279" y="43698"/>
                    <a:pt x="16646" y="43198"/>
                  </a:cubicBezTo>
                  <a:cubicBezTo>
                    <a:pt x="16312" y="42898"/>
                    <a:pt x="16512" y="42064"/>
                    <a:pt x="16679" y="41363"/>
                  </a:cubicBezTo>
                  <a:cubicBezTo>
                    <a:pt x="17079" y="41464"/>
                    <a:pt x="17413" y="41530"/>
                    <a:pt x="17746" y="41597"/>
                  </a:cubicBezTo>
                  <a:cubicBezTo>
                    <a:pt x="18547" y="41764"/>
                    <a:pt x="19381" y="41897"/>
                    <a:pt x="20215" y="41997"/>
                  </a:cubicBezTo>
                  <a:cubicBezTo>
                    <a:pt x="20849" y="43465"/>
                    <a:pt x="21682" y="44666"/>
                    <a:pt x="22750" y="45633"/>
                  </a:cubicBezTo>
                  <a:cubicBezTo>
                    <a:pt x="22883" y="45767"/>
                    <a:pt x="23050" y="45900"/>
                    <a:pt x="23184" y="46033"/>
                  </a:cubicBezTo>
                  <a:cubicBezTo>
                    <a:pt x="23550" y="46334"/>
                    <a:pt x="23917" y="46667"/>
                    <a:pt x="24184" y="47034"/>
                  </a:cubicBezTo>
                  <a:cubicBezTo>
                    <a:pt x="24518" y="47468"/>
                    <a:pt x="24718" y="48035"/>
                    <a:pt x="24951" y="48635"/>
                  </a:cubicBezTo>
                  <a:cubicBezTo>
                    <a:pt x="25052" y="48869"/>
                    <a:pt x="25152" y="49169"/>
                    <a:pt x="25252" y="49403"/>
                  </a:cubicBezTo>
                  <a:cubicBezTo>
                    <a:pt x="25085" y="49769"/>
                    <a:pt x="25018" y="50036"/>
                    <a:pt x="25018" y="50403"/>
                  </a:cubicBezTo>
                  <a:cubicBezTo>
                    <a:pt x="24985" y="50437"/>
                    <a:pt x="24985" y="50437"/>
                    <a:pt x="24985" y="50470"/>
                  </a:cubicBezTo>
                  <a:cubicBezTo>
                    <a:pt x="25018" y="50603"/>
                    <a:pt x="25018" y="50837"/>
                    <a:pt x="25085" y="51004"/>
                  </a:cubicBezTo>
                  <a:cubicBezTo>
                    <a:pt x="25085" y="51037"/>
                    <a:pt x="25085" y="51037"/>
                    <a:pt x="25085" y="51070"/>
                  </a:cubicBezTo>
                  <a:cubicBezTo>
                    <a:pt x="25118" y="51137"/>
                    <a:pt x="25218" y="51437"/>
                    <a:pt x="25285" y="51504"/>
                  </a:cubicBezTo>
                  <a:lnTo>
                    <a:pt x="25285" y="51537"/>
                  </a:lnTo>
                  <a:lnTo>
                    <a:pt x="25318" y="51537"/>
                  </a:lnTo>
                  <a:cubicBezTo>
                    <a:pt x="25352" y="51604"/>
                    <a:pt x="25552" y="51871"/>
                    <a:pt x="25585" y="51938"/>
                  </a:cubicBezTo>
                  <a:cubicBezTo>
                    <a:pt x="25585" y="51938"/>
                    <a:pt x="25619" y="51938"/>
                    <a:pt x="25619" y="51971"/>
                  </a:cubicBezTo>
                  <a:cubicBezTo>
                    <a:pt x="25752" y="52071"/>
                    <a:pt x="25952" y="52238"/>
                    <a:pt x="26019" y="52271"/>
                  </a:cubicBezTo>
                  <a:cubicBezTo>
                    <a:pt x="26119" y="52338"/>
                    <a:pt x="26186" y="52371"/>
                    <a:pt x="26252" y="52371"/>
                  </a:cubicBezTo>
                  <a:lnTo>
                    <a:pt x="26319" y="52405"/>
                  </a:lnTo>
                  <a:lnTo>
                    <a:pt x="26352" y="52438"/>
                  </a:lnTo>
                  <a:cubicBezTo>
                    <a:pt x="26553" y="52505"/>
                    <a:pt x="26719" y="52571"/>
                    <a:pt x="27053" y="52571"/>
                  </a:cubicBezTo>
                  <a:lnTo>
                    <a:pt x="27086" y="52571"/>
                  </a:lnTo>
                  <a:cubicBezTo>
                    <a:pt x="27687" y="52571"/>
                    <a:pt x="28187" y="52371"/>
                    <a:pt x="28621" y="51971"/>
                  </a:cubicBezTo>
                  <a:cubicBezTo>
                    <a:pt x="28754" y="51871"/>
                    <a:pt x="28854" y="51771"/>
                    <a:pt x="28954" y="51671"/>
                  </a:cubicBezTo>
                  <a:cubicBezTo>
                    <a:pt x="29054" y="51571"/>
                    <a:pt x="29188" y="51404"/>
                    <a:pt x="29255" y="51271"/>
                  </a:cubicBezTo>
                  <a:cubicBezTo>
                    <a:pt x="29288" y="51204"/>
                    <a:pt x="29321" y="51104"/>
                    <a:pt x="29355" y="51070"/>
                  </a:cubicBezTo>
                  <a:lnTo>
                    <a:pt x="29388" y="51004"/>
                  </a:lnTo>
                  <a:lnTo>
                    <a:pt x="29388" y="50970"/>
                  </a:lnTo>
                  <a:cubicBezTo>
                    <a:pt x="29421" y="50904"/>
                    <a:pt x="29455" y="50837"/>
                    <a:pt x="29488" y="50737"/>
                  </a:cubicBezTo>
                  <a:cubicBezTo>
                    <a:pt x="29488" y="50703"/>
                    <a:pt x="29488" y="50670"/>
                    <a:pt x="29521" y="50570"/>
                  </a:cubicBezTo>
                  <a:lnTo>
                    <a:pt x="29655" y="50570"/>
                  </a:lnTo>
                  <a:lnTo>
                    <a:pt x="29555" y="50070"/>
                  </a:lnTo>
                  <a:cubicBezTo>
                    <a:pt x="29555" y="50070"/>
                    <a:pt x="29555" y="50036"/>
                    <a:pt x="29521" y="49903"/>
                  </a:cubicBezTo>
                  <a:cubicBezTo>
                    <a:pt x="29521" y="49870"/>
                    <a:pt x="29521" y="49836"/>
                    <a:pt x="29521" y="49803"/>
                  </a:cubicBezTo>
                  <a:cubicBezTo>
                    <a:pt x="29488" y="49669"/>
                    <a:pt x="29488" y="49636"/>
                    <a:pt x="29421" y="49503"/>
                  </a:cubicBezTo>
                  <a:lnTo>
                    <a:pt x="29388" y="49403"/>
                  </a:lnTo>
                  <a:lnTo>
                    <a:pt x="29321" y="49269"/>
                  </a:lnTo>
                  <a:lnTo>
                    <a:pt x="29321" y="49202"/>
                  </a:lnTo>
                  <a:lnTo>
                    <a:pt x="29288" y="49169"/>
                  </a:lnTo>
                  <a:lnTo>
                    <a:pt x="29255" y="49102"/>
                  </a:lnTo>
                  <a:lnTo>
                    <a:pt x="28988" y="48769"/>
                  </a:lnTo>
                  <a:lnTo>
                    <a:pt x="28954" y="48735"/>
                  </a:lnTo>
                  <a:cubicBezTo>
                    <a:pt x="28888" y="48669"/>
                    <a:pt x="28621" y="48469"/>
                    <a:pt x="28554" y="48402"/>
                  </a:cubicBezTo>
                  <a:lnTo>
                    <a:pt x="28521" y="48402"/>
                  </a:lnTo>
                  <a:cubicBezTo>
                    <a:pt x="28487" y="48402"/>
                    <a:pt x="28487" y="48402"/>
                    <a:pt x="28487" y="48368"/>
                  </a:cubicBezTo>
                  <a:cubicBezTo>
                    <a:pt x="28454" y="48135"/>
                    <a:pt x="28454" y="47868"/>
                    <a:pt x="28387" y="47635"/>
                  </a:cubicBezTo>
                  <a:cubicBezTo>
                    <a:pt x="28387" y="47468"/>
                    <a:pt x="28321" y="47201"/>
                    <a:pt x="28387" y="47134"/>
                  </a:cubicBezTo>
                  <a:cubicBezTo>
                    <a:pt x="28421" y="47101"/>
                    <a:pt x="28454" y="47068"/>
                    <a:pt x="28587" y="47034"/>
                  </a:cubicBezTo>
                  <a:cubicBezTo>
                    <a:pt x="28687" y="47001"/>
                    <a:pt x="28821" y="47001"/>
                    <a:pt x="28921" y="47001"/>
                  </a:cubicBezTo>
                  <a:cubicBezTo>
                    <a:pt x="29421" y="47001"/>
                    <a:pt x="29955" y="47234"/>
                    <a:pt x="30522" y="47434"/>
                  </a:cubicBezTo>
                  <a:lnTo>
                    <a:pt x="30589" y="47468"/>
                  </a:lnTo>
                  <a:cubicBezTo>
                    <a:pt x="30589" y="47501"/>
                    <a:pt x="30622" y="47535"/>
                    <a:pt x="30622" y="47568"/>
                  </a:cubicBezTo>
                  <a:cubicBezTo>
                    <a:pt x="30722" y="47868"/>
                    <a:pt x="30856" y="48135"/>
                    <a:pt x="31056" y="48368"/>
                  </a:cubicBezTo>
                  <a:lnTo>
                    <a:pt x="30989" y="48435"/>
                  </a:lnTo>
                  <a:lnTo>
                    <a:pt x="31523" y="48702"/>
                  </a:lnTo>
                  <a:cubicBezTo>
                    <a:pt x="31556" y="48735"/>
                    <a:pt x="31590" y="48735"/>
                    <a:pt x="31590" y="48735"/>
                  </a:cubicBezTo>
                  <a:cubicBezTo>
                    <a:pt x="31656" y="48769"/>
                    <a:pt x="31723" y="48802"/>
                    <a:pt x="31790" y="48835"/>
                  </a:cubicBezTo>
                  <a:cubicBezTo>
                    <a:pt x="31823" y="48835"/>
                    <a:pt x="31856" y="48835"/>
                    <a:pt x="31923" y="48869"/>
                  </a:cubicBezTo>
                  <a:cubicBezTo>
                    <a:pt x="32123" y="48969"/>
                    <a:pt x="32357" y="49036"/>
                    <a:pt x="32624" y="49036"/>
                  </a:cubicBezTo>
                  <a:lnTo>
                    <a:pt x="32690" y="49036"/>
                  </a:lnTo>
                  <a:cubicBezTo>
                    <a:pt x="33224" y="49002"/>
                    <a:pt x="33658" y="48835"/>
                    <a:pt x="34025" y="48469"/>
                  </a:cubicBezTo>
                  <a:cubicBezTo>
                    <a:pt x="34258" y="48268"/>
                    <a:pt x="34425" y="47968"/>
                    <a:pt x="34525" y="47601"/>
                  </a:cubicBezTo>
                  <a:cubicBezTo>
                    <a:pt x="34658" y="47301"/>
                    <a:pt x="34658" y="46901"/>
                    <a:pt x="34558" y="46500"/>
                  </a:cubicBezTo>
                  <a:cubicBezTo>
                    <a:pt x="34425" y="46134"/>
                    <a:pt x="34258" y="45867"/>
                    <a:pt x="33991" y="45566"/>
                  </a:cubicBezTo>
                  <a:cubicBezTo>
                    <a:pt x="33824" y="45366"/>
                    <a:pt x="33591" y="45233"/>
                    <a:pt x="33357" y="45133"/>
                  </a:cubicBezTo>
                  <a:cubicBezTo>
                    <a:pt x="33124" y="45033"/>
                    <a:pt x="32890" y="44966"/>
                    <a:pt x="32657" y="44966"/>
                  </a:cubicBezTo>
                  <a:lnTo>
                    <a:pt x="32590" y="44966"/>
                  </a:lnTo>
                  <a:cubicBezTo>
                    <a:pt x="32323" y="44999"/>
                    <a:pt x="32057" y="45066"/>
                    <a:pt x="31823" y="45166"/>
                  </a:cubicBezTo>
                  <a:cubicBezTo>
                    <a:pt x="31723" y="45133"/>
                    <a:pt x="31623" y="45099"/>
                    <a:pt x="31523" y="45066"/>
                  </a:cubicBezTo>
                  <a:cubicBezTo>
                    <a:pt x="31123" y="44933"/>
                    <a:pt x="30756" y="44833"/>
                    <a:pt x="30555" y="44566"/>
                  </a:cubicBezTo>
                  <a:cubicBezTo>
                    <a:pt x="30489" y="44499"/>
                    <a:pt x="30489" y="44466"/>
                    <a:pt x="30489" y="44466"/>
                  </a:cubicBezTo>
                  <a:cubicBezTo>
                    <a:pt x="30489" y="44432"/>
                    <a:pt x="30555" y="44299"/>
                    <a:pt x="30722" y="44232"/>
                  </a:cubicBezTo>
                  <a:cubicBezTo>
                    <a:pt x="31056" y="44032"/>
                    <a:pt x="31489" y="43999"/>
                    <a:pt x="32023" y="43999"/>
                  </a:cubicBezTo>
                  <a:lnTo>
                    <a:pt x="33091" y="43999"/>
                  </a:lnTo>
                  <a:cubicBezTo>
                    <a:pt x="33124" y="44032"/>
                    <a:pt x="33157" y="44032"/>
                    <a:pt x="33191" y="44065"/>
                  </a:cubicBezTo>
                  <a:cubicBezTo>
                    <a:pt x="33391" y="44232"/>
                    <a:pt x="33624" y="44332"/>
                    <a:pt x="33858" y="44399"/>
                  </a:cubicBezTo>
                  <a:lnTo>
                    <a:pt x="33891" y="44399"/>
                  </a:lnTo>
                  <a:lnTo>
                    <a:pt x="34291" y="44466"/>
                  </a:lnTo>
                  <a:lnTo>
                    <a:pt x="34392" y="44466"/>
                  </a:lnTo>
                  <a:lnTo>
                    <a:pt x="34792" y="44399"/>
                  </a:lnTo>
                  <a:lnTo>
                    <a:pt x="34825" y="44399"/>
                  </a:lnTo>
                  <a:cubicBezTo>
                    <a:pt x="35092" y="44332"/>
                    <a:pt x="35326" y="44232"/>
                    <a:pt x="35492" y="44065"/>
                  </a:cubicBezTo>
                  <a:cubicBezTo>
                    <a:pt x="35692" y="43932"/>
                    <a:pt x="35859" y="43732"/>
                    <a:pt x="35993" y="43532"/>
                  </a:cubicBezTo>
                  <a:cubicBezTo>
                    <a:pt x="36460" y="42764"/>
                    <a:pt x="36326" y="41730"/>
                    <a:pt x="35659" y="41097"/>
                  </a:cubicBezTo>
                  <a:cubicBezTo>
                    <a:pt x="35292" y="40730"/>
                    <a:pt x="34792" y="40496"/>
                    <a:pt x="34291" y="40496"/>
                  </a:cubicBezTo>
                  <a:lnTo>
                    <a:pt x="34225" y="40496"/>
                  </a:lnTo>
                  <a:cubicBezTo>
                    <a:pt x="33891" y="40530"/>
                    <a:pt x="33558" y="40596"/>
                    <a:pt x="33224" y="40796"/>
                  </a:cubicBezTo>
                  <a:lnTo>
                    <a:pt x="33191" y="40796"/>
                  </a:lnTo>
                  <a:lnTo>
                    <a:pt x="33157" y="40830"/>
                  </a:lnTo>
                  <a:lnTo>
                    <a:pt x="33057" y="40930"/>
                  </a:lnTo>
                  <a:lnTo>
                    <a:pt x="32890" y="41063"/>
                  </a:lnTo>
                  <a:lnTo>
                    <a:pt x="32857" y="41063"/>
                  </a:lnTo>
                  <a:cubicBezTo>
                    <a:pt x="32757" y="41163"/>
                    <a:pt x="32657" y="41263"/>
                    <a:pt x="32590" y="41397"/>
                  </a:cubicBezTo>
                  <a:lnTo>
                    <a:pt x="30589" y="41664"/>
                  </a:lnTo>
                  <a:cubicBezTo>
                    <a:pt x="30389" y="41697"/>
                    <a:pt x="30189" y="41730"/>
                    <a:pt x="29988" y="41730"/>
                  </a:cubicBezTo>
                  <a:cubicBezTo>
                    <a:pt x="29855" y="41730"/>
                    <a:pt x="29755" y="41730"/>
                    <a:pt x="29655" y="41697"/>
                  </a:cubicBezTo>
                  <a:cubicBezTo>
                    <a:pt x="30689" y="41263"/>
                    <a:pt x="31623" y="40530"/>
                    <a:pt x="32423" y="39796"/>
                  </a:cubicBezTo>
                  <a:cubicBezTo>
                    <a:pt x="34558" y="37961"/>
                    <a:pt x="36593" y="36060"/>
                    <a:pt x="38494" y="34125"/>
                  </a:cubicBezTo>
                  <a:cubicBezTo>
                    <a:pt x="38961" y="34792"/>
                    <a:pt x="39462" y="35426"/>
                    <a:pt x="39962" y="36060"/>
                  </a:cubicBezTo>
                  <a:cubicBezTo>
                    <a:pt x="40196" y="36327"/>
                    <a:pt x="40396" y="36593"/>
                    <a:pt x="40629" y="36894"/>
                  </a:cubicBezTo>
                  <a:cubicBezTo>
                    <a:pt x="40896" y="37227"/>
                    <a:pt x="41196" y="37661"/>
                    <a:pt x="41096" y="37994"/>
                  </a:cubicBezTo>
                  <a:cubicBezTo>
                    <a:pt x="41030" y="38328"/>
                    <a:pt x="40696" y="38528"/>
                    <a:pt x="40396" y="38628"/>
                  </a:cubicBezTo>
                  <a:cubicBezTo>
                    <a:pt x="40129" y="38728"/>
                    <a:pt x="39862" y="38762"/>
                    <a:pt x="39562" y="38795"/>
                  </a:cubicBezTo>
                  <a:cubicBezTo>
                    <a:pt x="39495" y="38795"/>
                    <a:pt x="39395" y="38828"/>
                    <a:pt x="39328" y="38828"/>
                  </a:cubicBezTo>
                  <a:cubicBezTo>
                    <a:pt x="38995" y="38628"/>
                    <a:pt x="38628" y="38561"/>
                    <a:pt x="38261" y="38561"/>
                  </a:cubicBezTo>
                  <a:cubicBezTo>
                    <a:pt x="37694" y="38561"/>
                    <a:pt x="37093" y="38795"/>
                    <a:pt x="36693" y="39195"/>
                  </a:cubicBezTo>
                  <a:cubicBezTo>
                    <a:pt x="36493" y="39395"/>
                    <a:pt x="36326" y="39629"/>
                    <a:pt x="36226" y="39896"/>
                  </a:cubicBezTo>
                  <a:cubicBezTo>
                    <a:pt x="36093" y="40163"/>
                    <a:pt x="36026" y="40463"/>
                    <a:pt x="36059" y="40763"/>
                  </a:cubicBezTo>
                  <a:cubicBezTo>
                    <a:pt x="36059" y="41430"/>
                    <a:pt x="36293" y="41964"/>
                    <a:pt x="36693" y="42331"/>
                  </a:cubicBezTo>
                  <a:cubicBezTo>
                    <a:pt x="37160" y="42764"/>
                    <a:pt x="37694" y="42965"/>
                    <a:pt x="38261" y="42965"/>
                  </a:cubicBezTo>
                  <a:cubicBezTo>
                    <a:pt x="38828" y="42965"/>
                    <a:pt x="39428" y="42731"/>
                    <a:pt x="39829" y="42331"/>
                  </a:cubicBezTo>
                  <a:cubicBezTo>
                    <a:pt x="39862" y="42297"/>
                    <a:pt x="39895" y="42264"/>
                    <a:pt x="39929" y="42197"/>
                  </a:cubicBezTo>
                  <a:lnTo>
                    <a:pt x="41363" y="41964"/>
                  </a:lnTo>
                  <a:cubicBezTo>
                    <a:pt x="41430" y="41964"/>
                    <a:pt x="41530" y="41931"/>
                    <a:pt x="41630" y="41931"/>
                  </a:cubicBezTo>
                  <a:cubicBezTo>
                    <a:pt x="41663" y="41931"/>
                    <a:pt x="41730" y="41964"/>
                    <a:pt x="41730" y="41964"/>
                  </a:cubicBezTo>
                  <a:cubicBezTo>
                    <a:pt x="41763" y="41964"/>
                    <a:pt x="41864" y="42064"/>
                    <a:pt x="41763" y="42564"/>
                  </a:cubicBezTo>
                  <a:lnTo>
                    <a:pt x="41763" y="42698"/>
                  </a:lnTo>
                  <a:lnTo>
                    <a:pt x="41430" y="44499"/>
                  </a:lnTo>
                  <a:cubicBezTo>
                    <a:pt x="41363" y="44566"/>
                    <a:pt x="41296" y="44632"/>
                    <a:pt x="41230" y="44699"/>
                  </a:cubicBezTo>
                  <a:cubicBezTo>
                    <a:pt x="41030" y="44866"/>
                    <a:pt x="40863" y="45133"/>
                    <a:pt x="40763" y="45400"/>
                  </a:cubicBezTo>
                  <a:cubicBezTo>
                    <a:pt x="40629" y="45667"/>
                    <a:pt x="40563" y="45967"/>
                    <a:pt x="40563" y="46267"/>
                  </a:cubicBezTo>
                  <a:cubicBezTo>
                    <a:pt x="40596" y="46901"/>
                    <a:pt x="40829" y="47468"/>
                    <a:pt x="41230" y="47835"/>
                  </a:cubicBezTo>
                  <a:cubicBezTo>
                    <a:pt x="41697" y="48235"/>
                    <a:pt x="42230" y="48469"/>
                    <a:pt x="42798" y="48469"/>
                  </a:cubicBezTo>
                  <a:cubicBezTo>
                    <a:pt x="43365" y="48469"/>
                    <a:pt x="43932" y="48235"/>
                    <a:pt x="44365" y="47835"/>
                  </a:cubicBezTo>
                  <a:cubicBezTo>
                    <a:pt x="44565" y="47635"/>
                    <a:pt x="44732" y="47368"/>
                    <a:pt x="44832" y="47101"/>
                  </a:cubicBezTo>
                  <a:cubicBezTo>
                    <a:pt x="44966" y="46834"/>
                    <a:pt x="44999" y="46534"/>
                    <a:pt x="44999" y="46234"/>
                  </a:cubicBezTo>
                  <a:cubicBezTo>
                    <a:pt x="44999" y="45867"/>
                    <a:pt x="44899" y="45533"/>
                    <a:pt x="44766" y="45233"/>
                  </a:cubicBezTo>
                  <a:cubicBezTo>
                    <a:pt x="44866" y="44866"/>
                    <a:pt x="44966" y="44466"/>
                    <a:pt x="45032" y="44099"/>
                  </a:cubicBezTo>
                  <a:cubicBezTo>
                    <a:pt x="45166" y="43432"/>
                    <a:pt x="45299" y="42798"/>
                    <a:pt x="45600" y="42264"/>
                  </a:cubicBezTo>
                  <a:cubicBezTo>
                    <a:pt x="45666" y="42131"/>
                    <a:pt x="45700" y="42131"/>
                    <a:pt x="45700" y="42097"/>
                  </a:cubicBezTo>
                  <a:cubicBezTo>
                    <a:pt x="45733" y="42097"/>
                    <a:pt x="45800" y="42131"/>
                    <a:pt x="45933" y="42197"/>
                  </a:cubicBezTo>
                  <a:cubicBezTo>
                    <a:pt x="46233" y="42331"/>
                    <a:pt x="46500" y="42498"/>
                    <a:pt x="46767" y="42664"/>
                  </a:cubicBezTo>
                  <a:cubicBezTo>
                    <a:pt x="47034" y="42831"/>
                    <a:pt x="47267" y="42998"/>
                    <a:pt x="47568" y="43131"/>
                  </a:cubicBezTo>
                  <a:cubicBezTo>
                    <a:pt x="47734" y="43231"/>
                    <a:pt x="47901" y="43298"/>
                    <a:pt x="48068" y="43332"/>
                  </a:cubicBezTo>
                  <a:cubicBezTo>
                    <a:pt x="48135" y="43498"/>
                    <a:pt x="48235" y="43598"/>
                    <a:pt x="48368" y="43698"/>
                  </a:cubicBezTo>
                  <a:cubicBezTo>
                    <a:pt x="48768" y="44099"/>
                    <a:pt x="49269" y="44299"/>
                    <a:pt x="49803" y="44299"/>
                  </a:cubicBezTo>
                  <a:lnTo>
                    <a:pt x="49836" y="44299"/>
                  </a:lnTo>
                  <a:cubicBezTo>
                    <a:pt x="50103" y="44299"/>
                    <a:pt x="50336" y="44232"/>
                    <a:pt x="50570" y="44132"/>
                  </a:cubicBezTo>
                  <a:cubicBezTo>
                    <a:pt x="50837" y="44032"/>
                    <a:pt x="51070" y="43899"/>
                    <a:pt x="51237" y="43698"/>
                  </a:cubicBezTo>
                  <a:cubicBezTo>
                    <a:pt x="51437" y="43498"/>
                    <a:pt x="51570" y="43298"/>
                    <a:pt x="51671" y="43031"/>
                  </a:cubicBezTo>
                  <a:cubicBezTo>
                    <a:pt x="51804" y="42798"/>
                    <a:pt x="51837" y="42531"/>
                    <a:pt x="51837" y="42231"/>
                  </a:cubicBezTo>
                  <a:cubicBezTo>
                    <a:pt x="51804" y="41630"/>
                    <a:pt x="51604" y="41130"/>
                    <a:pt x="51237" y="40796"/>
                  </a:cubicBezTo>
                  <a:cubicBezTo>
                    <a:pt x="50803" y="40396"/>
                    <a:pt x="50303" y="40196"/>
                    <a:pt x="49803" y="40196"/>
                  </a:cubicBezTo>
                  <a:lnTo>
                    <a:pt x="49736" y="40196"/>
                  </a:lnTo>
                  <a:cubicBezTo>
                    <a:pt x="49636" y="40196"/>
                    <a:pt x="49502" y="40196"/>
                    <a:pt x="49369" y="40229"/>
                  </a:cubicBezTo>
                  <a:lnTo>
                    <a:pt x="48702" y="39862"/>
                  </a:lnTo>
                  <a:lnTo>
                    <a:pt x="47434" y="39129"/>
                  </a:lnTo>
                  <a:cubicBezTo>
                    <a:pt x="47101" y="38962"/>
                    <a:pt x="46800" y="38762"/>
                    <a:pt x="46600" y="38495"/>
                  </a:cubicBezTo>
                  <a:cubicBezTo>
                    <a:pt x="46233" y="37994"/>
                    <a:pt x="46367" y="37194"/>
                    <a:pt x="46467" y="36493"/>
                  </a:cubicBezTo>
                  <a:cubicBezTo>
                    <a:pt x="46667" y="35159"/>
                    <a:pt x="46800" y="33825"/>
                    <a:pt x="46867" y="32457"/>
                  </a:cubicBezTo>
                  <a:cubicBezTo>
                    <a:pt x="46967" y="30122"/>
                    <a:pt x="46634" y="28287"/>
                    <a:pt x="45900" y="26920"/>
                  </a:cubicBezTo>
                  <a:cubicBezTo>
                    <a:pt x="46567" y="26286"/>
                    <a:pt x="47234" y="25619"/>
                    <a:pt x="47901" y="24952"/>
                  </a:cubicBezTo>
                  <a:cubicBezTo>
                    <a:pt x="49369" y="23517"/>
                    <a:pt x="50903" y="22016"/>
                    <a:pt x="52004" y="20182"/>
                  </a:cubicBezTo>
                  <a:cubicBezTo>
                    <a:pt x="52838" y="18781"/>
                    <a:pt x="53305" y="17313"/>
                    <a:pt x="53338" y="15879"/>
                  </a:cubicBezTo>
                  <a:cubicBezTo>
                    <a:pt x="53505" y="15578"/>
                    <a:pt x="53505" y="15245"/>
                    <a:pt x="53338" y="14978"/>
                  </a:cubicBezTo>
                  <a:cubicBezTo>
                    <a:pt x="53305" y="14611"/>
                    <a:pt x="53238" y="14277"/>
                    <a:pt x="53172" y="13944"/>
                  </a:cubicBezTo>
                  <a:cubicBezTo>
                    <a:pt x="52871" y="12843"/>
                    <a:pt x="52271" y="11742"/>
                    <a:pt x="51337" y="10575"/>
                  </a:cubicBezTo>
                  <a:cubicBezTo>
                    <a:pt x="50636" y="9707"/>
                    <a:pt x="49869" y="8907"/>
                    <a:pt x="49002" y="8206"/>
                  </a:cubicBezTo>
                  <a:cubicBezTo>
                    <a:pt x="49602" y="7272"/>
                    <a:pt x="49702" y="6038"/>
                    <a:pt x="49569" y="5104"/>
                  </a:cubicBezTo>
                  <a:cubicBezTo>
                    <a:pt x="49536" y="4937"/>
                    <a:pt x="49502" y="4737"/>
                    <a:pt x="49469" y="4537"/>
                  </a:cubicBezTo>
                  <a:cubicBezTo>
                    <a:pt x="49235" y="3636"/>
                    <a:pt x="48768" y="2869"/>
                    <a:pt x="48101" y="2302"/>
                  </a:cubicBezTo>
                  <a:cubicBezTo>
                    <a:pt x="47234" y="1502"/>
                    <a:pt x="46067" y="1101"/>
                    <a:pt x="44832" y="1101"/>
                  </a:cubicBezTo>
                  <a:cubicBezTo>
                    <a:pt x="44299" y="1101"/>
                    <a:pt x="43732" y="1168"/>
                    <a:pt x="43198" y="1335"/>
                  </a:cubicBezTo>
                  <a:cubicBezTo>
                    <a:pt x="42297" y="1602"/>
                    <a:pt x="41230" y="2202"/>
                    <a:pt x="40529" y="3003"/>
                  </a:cubicBezTo>
                  <a:cubicBezTo>
                    <a:pt x="38928" y="1135"/>
                    <a:pt x="36493" y="1"/>
                    <a:pt x="34025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7"/>
            <p:cNvSpPr/>
            <p:nvPr/>
          </p:nvSpPr>
          <p:spPr>
            <a:xfrm>
              <a:off x="4043900" y="2156275"/>
              <a:ext cx="234350" cy="188400"/>
            </a:xfrm>
            <a:custGeom>
              <a:avLst/>
              <a:gdLst/>
              <a:ahLst/>
              <a:cxnLst/>
              <a:rect l="l" t="t" r="r" b="b"/>
              <a:pathLst>
                <a:path w="9374" h="7536" extrusionOk="0">
                  <a:moveTo>
                    <a:pt x="4885" y="0"/>
                  </a:moveTo>
                  <a:cubicBezTo>
                    <a:pt x="4384" y="0"/>
                    <a:pt x="3872" y="75"/>
                    <a:pt x="3369" y="229"/>
                  </a:cubicBezTo>
                  <a:cubicBezTo>
                    <a:pt x="2335" y="529"/>
                    <a:pt x="968" y="1330"/>
                    <a:pt x="501" y="2331"/>
                  </a:cubicBezTo>
                  <a:cubicBezTo>
                    <a:pt x="0" y="3365"/>
                    <a:pt x="567" y="4632"/>
                    <a:pt x="1268" y="5399"/>
                  </a:cubicBezTo>
                  <a:cubicBezTo>
                    <a:pt x="2135" y="6400"/>
                    <a:pt x="3336" y="7067"/>
                    <a:pt x="4603" y="7368"/>
                  </a:cubicBezTo>
                  <a:cubicBezTo>
                    <a:pt x="5091" y="7476"/>
                    <a:pt x="5598" y="7535"/>
                    <a:pt x="6104" y="7535"/>
                  </a:cubicBezTo>
                  <a:cubicBezTo>
                    <a:pt x="6532" y="7535"/>
                    <a:pt x="6959" y="7493"/>
                    <a:pt x="7372" y="7401"/>
                  </a:cubicBezTo>
                  <a:cubicBezTo>
                    <a:pt x="7606" y="7368"/>
                    <a:pt x="7806" y="7267"/>
                    <a:pt x="7973" y="7167"/>
                  </a:cubicBezTo>
                  <a:cubicBezTo>
                    <a:pt x="9073" y="6534"/>
                    <a:pt x="9374" y="4932"/>
                    <a:pt x="9207" y="3665"/>
                  </a:cubicBezTo>
                  <a:cubicBezTo>
                    <a:pt x="9173" y="3498"/>
                    <a:pt x="9140" y="3298"/>
                    <a:pt x="9107" y="3131"/>
                  </a:cubicBezTo>
                  <a:cubicBezTo>
                    <a:pt x="8873" y="2297"/>
                    <a:pt x="8440" y="1597"/>
                    <a:pt x="7872" y="1096"/>
                  </a:cubicBezTo>
                  <a:cubicBezTo>
                    <a:pt x="7087" y="380"/>
                    <a:pt x="6014" y="0"/>
                    <a:pt x="4885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7"/>
            <p:cNvSpPr/>
            <p:nvPr/>
          </p:nvSpPr>
          <p:spPr>
            <a:xfrm>
              <a:off x="4126450" y="2183675"/>
              <a:ext cx="151800" cy="161000"/>
            </a:xfrm>
            <a:custGeom>
              <a:avLst/>
              <a:gdLst/>
              <a:ahLst/>
              <a:cxnLst/>
              <a:rect l="l" t="t" r="r" b="b"/>
              <a:pathLst>
                <a:path w="6072" h="6440" extrusionOk="0">
                  <a:moveTo>
                    <a:pt x="4570" y="0"/>
                  </a:moveTo>
                  <a:cubicBezTo>
                    <a:pt x="3636" y="34"/>
                    <a:pt x="2602" y="467"/>
                    <a:pt x="1969" y="868"/>
                  </a:cubicBezTo>
                  <a:cubicBezTo>
                    <a:pt x="1235" y="1401"/>
                    <a:pt x="601" y="2135"/>
                    <a:pt x="334" y="3036"/>
                  </a:cubicBezTo>
                  <a:cubicBezTo>
                    <a:pt x="1" y="4170"/>
                    <a:pt x="401" y="5471"/>
                    <a:pt x="1268" y="6238"/>
                  </a:cubicBezTo>
                  <a:cubicBezTo>
                    <a:pt x="1268" y="6272"/>
                    <a:pt x="1301" y="6272"/>
                    <a:pt x="1301" y="6272"/>
                  </a:cubicBezTo>
                  <a:cubicBezTo>
                    <a:pt x="1789" y="6380"/>
                    <a:pt x="2296" y="6439"/>
                    <a:pt x="2802" y="6439"/>
                  </a:cubicBezTo>
                  <a:cubicBezTo>
                    <a:pt x="3230" y="6439"/>
                    <a:pt x="3657" y="6397"/>
                    <a:pt x="4070" y="6305"/>
                  </a:cubicBezTo>
                  <a:cubicBezTo>
                    <a:pt x="4304" y="6272"/>
                    <a:pt x="4504" y="6171"/>
                    <a:pt x="4671" y="6071"/>
                  </a:cubicBezTo>
                  <a:cubicBezTo>
                    <a:pt x="5771" y="5438"/>
                    <a:pt x="6072" y="3836"/>
                    <a:pt x="5905" y="2569"/>
                  </a:cubicBezTo>
                  <a:cubicBezTo>
                    <a:pt x="5871" y="2402"/>
                    <a:pt x="5838" y="2202"/>
                    <a:pt x="5805" y="2035"/>
                  </a:cubicBezTo>
                  <a:cubicBezTo>
                    <a:pt x="5571" y="1201"/>
                    <a:pt x="5138" y="501"/>
                    <a:pt x="4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7"/>
            <p:cNvSpPr/>
            <p:nvPr/>
          </p:nvSpPr>
          <p:spPr>
            <a:xfrm>
              <a:off x="4208175" y="2232775"/>
              <a:ext cx="70075" cy="102700"/>
            </a:xfrm>
            <a:custGeom>
              <a:avLst/>
              <a:gdLst/>
              <a:ahLst/>
              <a:cxnLst/>
              <a:rect l="l" t="t" r="r" b="b"/>
              <a:pathLst>
                <a:path w="2803" h="4108" extrusionOk="0">
                  <a:moveTo>
                    <a:pt x="2026" y="1"/>
                  </a:moveTo>
                  <a:cubicBezTo>
                    <a:pt x="1476" y="1"/>
                    <a:pt x="932" y="239"/>
                    <a:pt x="601" y="672"/>
                  </a:cubicBezTo>
                  <a:cubicBezTo>
                    <a:pt x="234" y="1205"/>
                    <a:pt x="1" y="1872"/>
                    <a:pt x="67" y="2540"/>
                  </a:cubicBezTo>
                  <a:cubicBezTo>
                    <a:pt x="167" y="3173"/>
                    <a:pt x="568" y="3807"/>
                    <a:pt x="1168" y="4041"/>
                  </a:cubicBezTo>
                  <a:cubicBezTo>
                    <a:pt x="1268" y="4074"/>
                    <a:pt x="1335" y="4107"/>
                    <a:pt x="1402" y="4107"/>
                  </a:cubicBezTo>
                  <a:cubicBezTo>
                    <a:pt x="2502" y="3474"/>
                    <a:pt x="2803" y="1872"/>
                    <a:pt x="2636" y="605"/>
                  </a:cubicBezTo>
                  <a:cubicBezTo>
                    <a:pt x="2602" y="438"/>
                    <a:pt x="2569" y="238"/>
                    <a:pt x="2536" y="71"/>
                  </a:cubicBezTo>
                  <a:cubicBezTo>
                    <a:pt x="2369" y="24"/>
                    <a:pt x="2198" y="1"/>
                    <a:pt x="2026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7"/>
            <p:cNvSpPr/>
            <p:nvPr/>
          </p:nvSpPr>
          <p:spPr>
            <a:xfrm>
              <a:off x="3137400" y="2129225"/>
              <a:ext cx="1230925" cy="1034825"/>
            </a:xfrm>
            <a:custGeom>
              <a:avLst/>
              <a:gdLst/>
              <a:ahLst/>
              <a:cxnLst/>
              <a:rect l="l" t="t" r="r" b="b"/>
              <a:pathLst>
                <a:path w="49237" h="41393" extrusionOk="0">
                  <a:moveTo>
                    <a:pt x="30334" y="0"/>
                  </a:moveTo>
                  <a:cubicBezTo>
                    <a:pt x="29906" y="0"/>
                    <a:pt x="29478" y="36"/>
                    <a:pt x="29055" y="110"/>
                  </a:cubicBezTo>
                  <a:cubicBezTo>
                    <a:pt x="25786" y="677"/>
                    <a:pt x="23051" y="3479"/>
                    <a:pt x="22550" y="6748"/>
                  </a:cubicBezTo>
                  <a:cubicBezTo>
                    <a:pt x="18114" y="7916"/>
                    <a:pt x="13644" y="9851"/>
                    <a:pt x="9508" y="11852"/>
                  </a:cubicBezTo>
                  <a:cubicBezTo>
                    <a:pt x="8340" y="12386"/>
                    <a:pt x="7206" y="12986"/>
                    <a:pt x="6205" y="13753"/>
                  </a:cubicBezTo>
                  <a:cubicBezTo>
                    <a:pt x="5138" y="14587"/>
                    <a:pt x="4204" y="15588"/>
                    <a:pt x="3403" y="16689"/>
                  </a:cubicBezTo>
                  <a:cubicBezTo>
                    <a:pt x="1502" y="19324"/>
                    <a:pt x="335" y="22493"/>
                    <a:pt x="101" y="25729"/>
                  </a:cubicBezTo>
                  <a:cubicBezTo>
                    <a:pt x="1" y="27096"/>
                    <a:pt x="34" y="28497"/>
                    <a:pt x="368" y="29832"/>
                  </a:cubicBezTo>
                  <a:cubicBezTo>
                    <a:pt x="1035" y="32500"/>
                    <a:pt x="2770" y="34802"/>
                    <a:pt x="4904" y="36570"/>
                  </a:cubicBezTo>
                  <a:cubicBezTo>
                    <a:pt x="6339" y="37737"/>
                    <a:pt x="7940" y="38671"/>
                    <a:pt x="9641" y="39405"/>
                  </a:cubicBezTo>
                  <a:cubicBezTo>
                    <a:pt x="11076" y="40005"/>
                    <a:pt x="12577" y="40472"/>
                    <a:pt x="14111" y="40773"/>
                  </a:cubicBezTo>
                  <a:cubicBezTo>
                    <a:pt x="16152" y="41201"/>
                    <a:pt x="18230" y="41393"/>
                    <a:pt x="20307" y="41393"/>
                  </a:cubicBezTo>
                  <a:cubicBezTo>
                    <a:pt x="21625" y="41393"/>
                    <a:pt x="22943" y="41315"/>
                    <a:pt x="24252" y="41173"/>
                  </a:cubicBezTo>
                  <a:cubicBezTo>
                    <a:pt x="24276" y="41173"/>
                    <a:pt x="24300" y="41174"/>
                    <a:pt x="24325" y="41174"/>
                  </a:cubicBezTo>
                  <a:cubicBezTo>
                    <a:pt x="25895" y="41174"/>
                    <a:pt x="27272" y="40123"/>
                    <a:pt x="28455" y="39071"/>
                  </a:cubicBezTo>
                  <a:cubicBezTo>
                    <a:pt x="32357" y="35669"/>
                    <a:pt x="36060" y="32033"/>
                    <a:pt x="39462" y="28130"/>
                  </a:cubicBezTo>
                  <a:cubicBezTo>
                    <a:pt x="40096" y="27964"/>
                    <a:pt x="40597" y="27497"/>
                    <a:pt x="41064" y="27029"/>
                  </a:cubicBezTo>
                  <a:cubicBezTo>
                    <a:pt x="41998" y="26095"/>
                    <a:pt x="42965" y="25161"/>
                    <a:pt x="43932" y="24227"/>
                  </a:cubicBezTo>
                  <a:cubicBezTo>
                    <a:pt x="45400" y="22793"/>
                    <a:pt x="46901" y="21325"/>
                    <a:pt x="47935" y="19557"/>
                  </a:cubicBezTo>
                  <a:cubicBezTo>
                    <a:pt x="48702" y="18257"/>
                    <a:pt x="49236" y="16722"/>
                    <a:pt x="49236" y="15221"/>
                  </a:cubicBezTo>
                  <a:cubicBezTo>
                    <a:pt x="49236" y="14687"/>
                    <a:pt x="49203" y="14154"/>
                    <a:pt x="49069" y="13620"/>
                  </a:cubicBezTo>
                  <a:cubicBezTo>
                    <a:pt x="48736" y="12419"/>
                    <a:pt x="48069" y="11352"/>
                    <a:pt x="47301" y="10418"/>
                  </a:cubicBezTo>
                  <a:cubicBezTo>
                    <a:pt x="45066" y="7616"/>
                    <a:pt x="41864" y="5614"/>
                    <a:pt x="38395" y="4780"/>
                  </a:cubicBezTo>
                  <a:cubicBezTo>
                    <a:pt x="38128" y="4714"/>
                    <a:pt x="37828" y="4647"/>
                    <a:pt x="37628" y="4447"/>
                  </a:cubicBezTo>
                  <a:cubicBezTo>
                    <a:pt x="37528" y="4347"/>
                    <a:pt x="37461" y="4213"/>
                    <a:pt x="37394" y="4113"/>
                  </a:cubicBezTo>
                  <a:cubicBezTo>
                    <a:pt x="36031" y="1590"/>
                    <a:pt x="33181" y="0"/>
                    <a:pt x="30334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7"/>
            <p:cNvSpPr/>
            <p:nvPr/>
          </p:nvSpPr>
          <p:spPr>
            <a:xfrm>
              <a:off x="3957175" y="2741125"/>
              <a:ext cx="352775" cy="549950"/>
            </a:xfrm>
            <a:custGeom>
              <a:avLst/>
              <a:gdLst/>
              <a:ahLst/>
              <a:cxnLst/>
              <a:rect l="l" t="t" r="r" b="b"/>
              <a:pathLst>
                <a:path w="14111" h="21998" extrusionOk="0">
                  <a:moveTo>
                    <a:pt x="5738" y="1"/>
                  </a:moveTo>
                  <a:cubicBezTo>
                    <a:pt x="4730" y="1"/>
                    <a:pt x="3695" y="446"/>
                    <a:pt x="2802" y="1219"/>
                  </a:cubicBezTo>
                  <a:cubicBezTo>
                    <a:pt x="2135" y="1786"/>
                    <a:pt x="1534" y="2487"/>
                    <a:pt x="1201" y="3287"/>
                  </a:cubicBezTo>
                  <a:cubicBezTo>
                    <a:pt x="634" y="4755"/>
                    <a:pt x="967" y="6456"/>
                    <a:pt x="1701" y="7891"/>
                  </a:cubicBezTo>
                  <a:cubicBezTo>
                    <a:pt x="2402" y="9292"/>
                    <a:pt x="3503" y="10493"/>
                    <a:pt x="4470" y="11727"/>
                  </a:cubicBezTo>
                  <a:cubicBezTo>
                    <a:pt x="4803" y="12160"/>
                    <a:pt x="5137" y="12661"/>
                    <a:pt x="5004" y="13194"/>
                  </a:cubicBezTo>
                  <a:cubicBezTo>
                    <a:pt x="4904" y="13661"/>
                    <a:pt x="4470" y="13995"/>
                    <a:pt x="4036" y="14128"/>
                  </a:cubicBezTo>
                  <a:cubicBezTo>
                    <a:pt x="3569" y="14262"/>
                    <a:pt x="3102" y="14295"/>
                    <a:pt x="2635" y="14395"/>
                  </a:cubicBezTo>
                  <a:cubicBezTo>
                    <a:pt x="2068" y="14495"/>
                    <a:pt x="1568" y="14696"/>
                    <a:pt x="1067" y="14996"/>
                  </a:cubicBezTo>
                  <a:cubicBezTo>
                    <a:pt x="534" y="15363"/>
                    <a:pt x="0" y="16063"/>
                    <a:pt x="300" y="16630"/>
                  </a:cubicBezTo>
                  <a:cubicBezTo>
                    <a:pt x="505" y="17039"/>
                    <a:pt x="973" y="17154"/>
                    <a:pt x="1461" y="17154"/>
                  </a:cubicBezTo>
                  <a:cubicBezTo>
                    <a:pt x="1689" y="17154"/>
                    <a:pt x="1922" y="17129"/>
                    <a:pt x="2135" y="17097"/>
                  </a:cubicBezTo>
                  <a:cubicBezTo>
                    <a:pt x="3002" y="16964"/>
                    <a:pt x="3903" y="16797"/>
                    <a:pt x="4803" y="16664"/>
                  </a:cubicBezTo>
                  <a:cubicBezTo>
                    <a:pt x="4908" y="16649"/>
                    <a:pt x="5012" y="16634"/>
                    <a:pt x="5114" y="16634"/>
                  </a:cubicBezTo>
                  <a:cubicBezTo>
                    <a:pt x="5239" y="16634"/>
                    <a:pt x="5360" y="16657"/>
                    <a:pt x="5471" y="16730"/>
                  </a:cubicBezTo>
                  <a:cubicBezTo>
                    <a:pt x="5804" y="16930"/>
                    <a:pt x="5771" y="17364"/>
                    <a:pt x="5704" y="17731"/>
                  </a:cubicBezTo>
                  <a:cubicBezTo>
                    <a:pt x="5571" y="18465"/>
                    <a:pt x="5437" y="19165"/>
                    <a:pt x="5304" y="19866"/>
                  </a:cubicBezTo>
                  <a:cubicBezTo>
                    <a:pt x="5237" y="20266"/>
                    <a:pt x="5170" y="20666"/>
                    <a:pt x="5237" y="21033"/>
                  </a:cubicBezTo>
                  <a:cubicBezTo>
                    <a:pt x="5304" y="21434"/>
                    <a:pt x="5537" y="21801"/>
                    <a:pt x="5904" y="21934"/>
                  </a:cubicBezTo>
                  <a:cubicBezTo>
                    <a:pt x="6006" y="21978"/>
                    <a:pt x="6112" y="21997"/>
                    <a:pt x="6219" y="21997"/>
                  </a:cubicBezTo>
                  <a:cubicBezTo>
                    <a:pt x="6607" y="21997"/>
                    <a:pt x="7011" y="21740"/>
                    <a:pt x="7272" y="21400"/>
                  </a:cubicBezTo>
                  <a:cubicBezTo>
                    <a:pt x="8239" y="20233"/>
                    <a:pt x="8006" y="18465"/>
                    <a:pt x="8740" y="17164"/>
                  </a:cubicBezTo>
                  <a:cubicBezTo>
                    <a:pt x="8840" y="17031"/>
                    <a:pt x="8906" y="16897"/>
                    <a:pt x="9073" y="16830"/>
                  </a:cubicBezTo>
                  <a:cubicBezTo>
                    <a:pt x="9122" y="16811"/>
                    <a:pt x="9174" y="16803"/>
                    <a:pt x="9227" y="16803"/>
                  </a:cubicBezTo>
                  <a:cubicBezTo>
                    <a:pt x="9357" y="16803"/>
                    <a:pt x="9499" y="16850"/>
                    <a:pt x="9640" y="16897"/>
                  </a:cubicBezTo>
                  <a:cubicBezTo>
                    <a:pt x="10207" y="17164"/>
                    <a:pt x="10708" y="17564"/>
                    <a:pt x="11241" y="17864"/>
                  </a:cubicBezTo>
                  <a:cubicBezTo>
                    <a:pt x="11623" y="18066"/>
                    <a:pt x="12050" y="18208"/>
                    <a:pt x="12471" y="18208"/>
                  </a:cubicBezTo>
                  <a:cubicBezTo>
                    <a:pt x="12676" y="18208"/>
                    <a:pt x="12879" y="18174"/>
                    <a:pt x="13076" y="18098"/>
                  </a:cubicBezTo>
                  <a:cubicBezTo>
                    <a:pt x="13676" y="17898"/>
                    <a:pt x="14110" y="17164"/>
                    <a:pt x="13810" y="16597"/>
                  </a:cubicBezTo>
                  <a:cubicBezTo>
                    <a:pt x="13676" y="16263"/>
                    <a:pt x="13343" y="16097"/>
                    <a:pt x="13009" y="15896"/>
                  </a:cubicBezTo>
                  <a:cubicBezTo>
                    <a:pt x="12275" y="15463"/>
                    <a:pt x="11508" y="15029"/>
                    <a:pt x="10741" y="14595"/>
                  </a:cubicBezTo>
                  <a:cubicBezTo>
                    <a:pt x="10374" y="14395"/>
                    <a:pt x="10007" y="14162"/>
                    <a:pt x="9774" y="13828"/>
                  </a:cubicBezTo>
                  <a:cubicBezTo>
                    <a:pt x="9307" y="13194"/>
                    <a:pt x="9440" y="12327"/>
                    <a:pt x="9574" y="11527"/>
                  </a:cubicBezTo>
                  <a:cubicBezTo>
                    <a:pt x="9774" y="10226"/>
                    <a:pt x="9907" y="8891"/>
                    <a:pt x="9940" y="7557"/>
                  </a:cubicBezTo>
                  <a:cubicBezTo>
                    <a:pt x="10041" y="5489"/>
                    <a:pt x="9807" y="2954"/>
                    <a:pt x="8373" y="1286"/>
                  </a:cubicBezTo>
                  <a:cubicBezTo>
                    <a:pt x="7612" y="396"/>
                    <a:pt x="6687" y="1"/>
                    <a:pt x="5738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7"/>
            <p:cNvSpPr/>
            <p:nvPr/>
          </p:nvSpPr>
          <p:spPr>
            <a:xfrm>
              <a:off x="3751175" y="2178525"/>
              <a:ext cx="271900" cy="238825"/>
            </a:xfrm>
            <a:custGeom>
              <a:avLst/>
              <a:gdLst/>
              <a:ahLst/>
              <a:cxnLst/>
              <a:rect l="l" t="t" r="r" b="b"/>
              <a:pathLst>
                <a:path w="10876" h="9553" extrusionOk="0">
                  <a:moveTo>
                    <a:pt x="5807" y="0"/>
                  </a:moveTo>
                  <a:cubicBezTo>
                    <a:pt x="5538" y="0"/>
                    <a:pt x="5270" y="24"/>
                    <a:pt x="5004" y="73"/>
                  </a:cubicBezTo>
                  <a:cubicBezTo>
                    <a:pt x="2036" y="640"/>
                    <a:pt x="1" y="4376"/>
                    <a:pt x="1469" y="7145"/>
                  </a:cubicBezTo>
                  <a:cubicBezTo>
                    <a:pt x="2036" y="8245"/>
                    <a:pt x="3136" y="9046"/>
                    <a:pt x="4371" y="9380"/>
                  </a:cubicBezTo>
                  <a:cubicBezTo>
                    <a:pt x="4789" y="9496"/>
                    <a:pt x="5220" y="9552"/>
                    <a:pt x="5650" y="9552"/>
                  </a:cubicBezTo>
                  <a:cubicBezTo>
                    <a:pt x="7315" y="9552"/>
                    <a:pt x="8974" y="8716"/>
                    <a:pt x="9875" y="7311"/>
                  </a:cubicBezTo>
                  <a:cubicBezTo>
                    <a:pt x="10875" y="5744"/>
                    <a:pt x="10842" y="3609"/>
                    <a:pt x="9808" y="2108"/>
                  </a:cubicBezTo>
                  <a:cubicBezTo>
                    <a:pt x="8926" y="799"/>
                    <a:pt x="7365" y="0"/>
                    <a:pt x="5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7"/>
            <p:cNvSpPr/>
            <p:nvPr/>
          </p:nvSpPr>
          <p:spPr>
            <a:xfrm>
              <a:off x="3820400" y="2233375"/>
              <a:ext cx="145125" cy="127350"/>
            </a:xfrm>
            <a:custGeom>
              <a:avLst/>
              <a:gdLst/>
              <a:ahLst/>
              <a:cxnLst/>
              <a:rect l="l" t="t" r="r" b="b"/>
              <a:pathLst>
                <a:path w="5805" h="5094" extrusionOk="0">
                  <a:moveTo>
                    <a:pt x="2994" y="1"/>
                  </a:moveTo>
                  <a:cubicBezTo>
                    <a:pt x="2221" y="1"/>
                    <a:pt x="1441" y="309"/>
                    <a:pt x="901" y="914"/>
                  </a:cubicBezTo>
                  <a:cubicBezTo>
                    <a:pt x="0" y="1882"/>
                    <a:pt x="634" y="3983"/>
                    <a:pt x="1635" y="4684"/>
                  </a:cubicBezTo>
                  <a:cubicBezTo>
                    <a:pt x="2035" y="4960"/>
                    <a:pt x="2521" y="5093"/>
                    <a:pt x="3012" y="5093"/>
                  </a:cubicBezTo>
                  <a:cubicBezTo>
                    <a:pt x="3708" y="5093"/>
                    <a:pt x="4415" y="4825"/>
                    <a:pt x="4904" y="4317"/>
                  </a:cubicBezTo>
                  <a:cubicBezTo>
                    <a:pt x="5738" y="3450"/>
                    <a:pt x="5805" y="1982"/>
                    <a:pt x="5104" y="1015"/>
                  </a:cubicBezTo>
                  <a:cubicBezTo>
                    <a:pt x="4594" y="334"/>
                    <a:pt x="3798" y="1"/>
                    <a:pt x="299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7"/>
            <p:cNvSpPr/>
            <p:nvPr/>
          </p:nvSpPr>
          <p:spPr>
            <a:xfrm>
              <a:off x="3375925" y="2494950"/>
              <a:ext cx="992400" cy="669100"/>
            </a:xfrm>
            <a:custGeom>
              <a:avLst/>
              <a:gdLst/>
              <a:ahLst/>
              <a:cxnLst/>
              <a:rect l="l" t="t" r="r" b="b"/>
              <a:pathLst>
                <a:path w="39696" h="26764" extrusionOk="0">
                  <a:moveTo>
                    <a:pt x="37756" y="1"/>
                  </a:moveTo>
                  <a:cubicBezTo>
                    <a:pt x="37263" y="1"/>
                    <a:pt x="36764" y="92"/>
                    <a:pt x="36293" y="258"/>
                  </a:cubicBezTo>
                  <a:cubicBezTo>
                    <a:pt x="34992" y="692"/>
                    <a:pt x="33924" y="1593"/>
                    <a:pt x="32824" y="2393"/>
                  </a:cubicBezTo>
                  <a:cubicBezTo>
                    <a:pt x="30689" y="3961"/>
                    <a:pt x="28254" y="5162"/>
                    <a:pt x="25685" y="5796"/>
                  </a:cubicBezTo>
                  <a:cubicBezTo>
                    <a:pt x="24084" y="6163"/>
                    <a:pt x="22416" y="6329"/>
                    <a:pt x="20782" y="6663"/>
                  </a:cubicBezTo>
                  <a:cubicBezTo>
                    <a:pt x="17713" y="7364"/>
                    <a:pt x="14844" y="8831"/>
                    <a:pt x="12042" y="10299"/>
                  </a:cubicBezTo>
                  <a:cubicBezTo>
                    <a:pt x="9340" y="11700"/>
                    <a:pt x="6605" y="13134"/>
                    <a:pt x="4337" y="15169"/>
                  </a:cubicBezTo>
                  <a:cubicBezTo>
                    <a:pt x="2068" y="17204"/>
                    <a:pt x="267" y="19939"/>
                    <a:pt x="33" y="23008"/>
                  </a:cubicBezTo>
                  <a:cubicBezTo>
                    <a:pt x="0" y="23575"/>
                    <a:pt x="0" y="24176"/>
                    <a:pt x="100" y="24776"/>
                  </a:cubicBezTo>
                  <a:cubicBezTo>
                    <a:pt x="1535" y="25376"/>
                    <a:pt x="3036" y="25843"/>
                    <a:pt x="4570" y="26144"/>
                  </a:cubicBezTo>
                  <a:cubicBezTo>
                    <a:pt x="6611" y="26572"/>
                    <a:pt x="8689" y="26764"/>
                    <a:pt x="10766" y="26764"/>
                  </a:cubicBezTo>
                  <a:cubicBezTo>
                    <a:pt x="12084" y="26764"/>
                    <a:pt x="13402" y="26686"/>
                    <a:pt x="14711" y="26544"/>
                  </a:cubicBezTo>
                  <a:cubicBezTo>
                    <a:pt x="14735" y="26544"/>
                    <a:pt x="14759" y="26545"/>
                    <a:pt x="14784" y="26545"/>
                  </a:cubicBezTo>
                  <a:cubicBezTo>
                    <a:pt x="16354" y="26545"/>
                    <a:pt x="17731" y="25494"/>
                    <a:pt x="18914" y="24442"/>
                  </a:cubicBezTo>
                  <a:cubicBezTo>
                    <a:pt x="22816" y="21040"/>
                    <a:pt x="26519" y="17404"/>
                    <a:pt x="29921" y="13501"/>
                  </a:cubicBezTo>
                  <a:cubicBezTo>
                    <a:pt x="30555" y="13335"/>
                    <a:pt x="31056" y="12868"/>
                    <a:pt x="31523" y="12400"/>
                  </a:cubicBezTo>
                  <a:cubicBezTo>
                    <a:pt x="32457" y="11466"/>
                    <a:pt x="33424" y="10532"/>
                    <a:pt x="34391" y="9598"/>
                  </a:cubicBezTo>
                  <a:cubicBezTo>
                    <a:pt x="35859" y="8164"/>
                    <a:pt x="37360" y="6696"/>
                    <a:pt x="38394" y="4928"/>
                  </a:cubicBezTo>
                  <a:cubicBezTo>
                    <a:pt x="39161" y="3628"/>
                    <a:pt x="39695" y="2093"/>
                    <a:pt x="39695" y="592"/>
                  </a:cubicBezTo>
                  <a:cubicBezTo>
                    <a:pt x="39129" y="182"/>
                    <a:pt x="38449" y="1"/>
                    <a:pt x="37756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7"/>
            <p:cNvSpPr/>
            <p:nvPr/>
          </p:nvSpPr>
          <p:spPr>
            <a:xfrm>
              <a:off x="3055675" y="2695175"/>
              <a:ext cx="473700" cy="651250"/>
            </a:xfrm>
            <a:custGeom>
              <a:avLst/>
              <a:gdLst/>
              <a:ahLst/>
              <a:cxnLst/>
              <a:rect l="l" t="t" r="r" b="b"/>
              <a:pathLst>
                <a:path w="18948" h="26050" extrusionOk="0">
                  <a:moveTo>
                    <a:pt x="6350" y="0"/>
                  </a:moveTo>
                  <a:cubicBezTo>
                    <a:pt x="5317" y="0"/>
                    <a:pt x="4294" y="242"/>
                    <a:pt x="3403" y="756"/>
                  </a:cubicBezTo>
                  <a:cubicBezTo>
                    <a:pt x="1902" y="1623"/>
                    <a:pt x="902" y="3224"/>
                    <a:pt x="435" y="4892"/>
                  </a:cubicBezTo>
                  <a:cubicBezTo>
                    <a:pt x="1" y="6560"/>
                    <a:pt x="34" y="8361"/>
                    <a:pt x="268" y="10062"/>
                  </a:cubicBezTo>
                  <a:cubicBezTo>
                    <a:pt x="368" y="10930"/>
                    <a:pt x="535" y="11763"/>
                    <a:pt x="768" y="12597"/>
                  </a:cubicBezTo>
                  <a:cubicBezTo>
                    <a:pt x="1769" y="15966"/>
                    <a:pt x="4437" y="18768"/>
                    <a:pt x="7740" y="19936"/>
                  </a:cubicBezTo>
                  <a:cubicBezTo>
                    <a:pt x="6472" y="20603"/>
                    <a:pt x="5405" y="21537"/>
                    <a:pt x="4538" y="22671"/>
                  </a:cubicBezTo>
                  <a:cubicBezTo>
                    <a:pt x="4371" y="22938"/>
                    <a:pt x="4171" y="23238"/>
                    <a:pt x="4271" y="23539"/>
                  </a:cubicBezTo>
                  <a:cubicBezTo>
                    <a:pt x="4373" y="23803"/>
                    <a:pt x="4649" y="23894"/>
                    <a:pt x="4947" y="23894"/>
                  </a:cubicBezTo>
                  <a:cubicBezTo>
                    <a:pt x="5137" y="23894"/>
                    <a:pt x="5336" y="23857"/>
                    <a:pt x="5505" y="23805"/>
                  </a:cubicBezTo>
                  <a:cubicBezTo>
                    <a:pt x="7173" y="23338"/>
                    <a:pt x="8707" y="22538"/>
                    <a:pt x="10008" y="21470"/>
                  </a:cubicBezTo>
                  <a:lnTo>
                    <a:pt x="10008" y="21470"/>
                  </a:lnTo>
                  <a:cubicBezTo>
                    <a:pt x="9908" y="22338"/>
                    <a:pt x="9841" y="23172"/>
                    <a:pt x="9841" y="24006"/>
                  </a:cubicBezTo>
                  <a:cubicBezTo>
                    <a:pt x="9841" y="24439"/>
                    <a:pt x="9841" y="24839"/>
                    <a:pt x="9975" y="25240"/>
                  </a:cubicBezTo>
                  <a:cubicBezTo>
                    <a:pt x="10142" y="25640"/>
                    <a:pt x="10475" y="25974"/>
                    <a:pt x="10875" y="26040"/>
                  </a:cubicBezTo>
                  <a:cubicBezTo>
                    <a:pt x="10916" y="26047"/>
                    <a:pt x="10957" y="26050"/>
                    <a:pt x="10998" y="26050"/>
                  </a:cubicBezTo>
                  <a:cubicBezTo>
                    <a:pt x="11390" y="26050"/>
                    <a:pt x="11768" y="25772"/>
                    <a:pt x="12010" y="25440"/>
                  </a:cubicBezTo>
                  <a:cubicBezTo>
                    <a:pt x="12276" y="25073"/>
                    <a:pt x="12376" y="24639"/>
                    <a:pt x="12477" y="24172"/>
                  </a:cubicBezTo>
                  <a:cubicBezTo>
                    <a:pt x="12677" y="23238"/>
                    <a:pt x="12877" y="22304"/>
                    <a:pt x="13110" y="21404"/>
                  </a:cubicBezTo>
                  <a:cubicBezTo>
                    <a:pt x="13310" y="22204"/>
                    <a:pt x="14044" y="22805"/>
                    <a:pt x="14778" y="23205"/>
                  </a:cubicBezTo>
                  <a:cubicBezTo>
                    <a:pt x="15712" y="23739"/>
                    <a:pt x="16780" y="24072"/>
                    <a:pt x="17847" y="24172"/>
                  </a:cubicBezTo>
                  <a:cubicBezTo>
                    <a:pt x="17934" y="24181"/>
                    <a:pt x="18024" y="24187"/>
                    <a:pt x="18112" y="24187"/>
                  </a:cubicBezTo>
                  <a:cubicBezTo>
                    <a:pt x="18361" y="24187"/>
                    <a:pt x="18600" y="24136"/>
                    <a:pt x="18748" y="23939"/>
                  </a:cubicBezTo>
                  <a:cubicBezTo>
                    <a:pt x="18948" y="23605"/>
                    <a:pt x="18714" y="23172"/>
                    <a:pt x="18447" y="22871"/>
                  </a:cubicBezTo>
                  <a:cubicBezTo>
                    <a:pt x="17680" y="22004"/>
                    <a:pt x="16846" y="21170"/>
                    <a:pt x="15946" y="20436"/>
                  </a:cubicBezTo>
                  <a:cubicBezTo>
                    <a:pt x="15178" y="19803"/>
                    <a:pt x="15979" y="18168"/>
                    <a:pt x="16046" y="17234"/>
                  </a:cubicBezTo>
                  <a:cubicBezTo>
                    <a:pt x="16146" y="16033"/>
                    <a:pt x="16112" y="14799"/>
                    <a:pt x="16112" y="13565"/>
                  </a:cubicBezTo>
                  <a:cubicBezTo>
                    <a:pt x="16046" y="12030"/>
                    <a:pt x="15879" y="10496"/>
                    <a:pt x="15479" y="8995"/>
                  </a:cubicBezTo>
                  <a:cubicBezTo>
                    <a:pt x="15078" y="7460"/>
                    <a:pt x="14445" y="5959"/>
                    <a:pt x="13611" y="4625"/>
                  </a:cubicBezTo>
                  <a:cubicBezTo>
                    <a:pt x="12510" y="2957"/>
                    <a:pt x="11042" y="1423"/>
                    <a:pt x="9208" y="622"/>
                  </a:cubicBezTo>
                  <a:cubicBezTo>
                    <a:pt x="8315" y="217"/>
                    <a:pt x="7328" y="0"/>
                    <a:pt x="6350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7"/>
            <p:cNvSpPr/>
            <p:nvPr/>
          </p:nvSpPr>
          <p:spPr>
            <a:xfrm>
              <a:off x="3531025" y="2834025"/>
              <a:ext cx="381125" cy="557200"/>
            </a:xfrm>
            <a:custGeom>
              <a:avLst/>
              <a:gdLst/>
              <a:ahLst/>
              <a:cxnLst/>
              <a:rect l="l" t="t" r="r" b="b"/>
              <a:pathLst>
                <a:path w="15245" h="22288" extrusionOk="0">
                  <a:moveTo>
                    <a:pt x="6710" y="1"/>
                  </a:moveTo>
                  <a:cubicBezTo>
                    <a:pt x="5655" y="1"/>
                    <a:pt x="4499" y="352"/>
                    <a:pt x="3503" y="806"/>
                  </a:cubicBezTo>
                  <a:cubicBezTo>
                    <a:pt x="2436" y="1273"/>
                    <a:pt x="1402" y="1940"/>
                    <a:pt x="834" y="2940"/>
                  </a:cubicBezTo>
                  <a:cubicBezTo>
                    <a:pt x="267" y="3841"/>
                    <a:pt x="134" y="4942"/>
                    <a:pt x="101" y="6009"/>
                  </a:cubicBezTo>
                  <a:cubicBezTo>
                    <a:pt x="1" y="7944"/>
                    <a:pt x="101" y="9912"/>
                    <a:pt x="634" y="11780"/>
                  </a:cubicBezTo>
                  <a:cubicBezTo>
                    <a:pt x="1168" y="13648"/>
                    <a:pt x="2135" y="15416"/>
                    <a:pt x="3570" y="16717"/>
                  </a:cubicBezTo>
                  <a:cubicBezTo>
                    <a:pt x="4103" y="17184"/>
                    <a:pt x="4671" y="17618"/>
                    <a:pt x="5071" y="18151"/>
                  </a:cubicBezTo>
                  <a:cubicBezTo>
                    <a:pt x="5971" y="19352"/>
                    <a:pt x="6005" y="21120"/>
                    <a:pt x="7172" y="22021"/>
                  </a:cubicBezTo>
                  <a:cubicBezTo>
                    <a:pt x="7372" y="22188"/>
                    <a:pt x="7606" y="22288"/>
                    <a:pt x="7839" y="22288"/>
                  </a:cubicBezTo>
                  <a:cubicBezTo>
                    <a:pt x="8340" y="22254"/>
                    <a:pt x="8573" y="21620"/>
                    <a:pt x="8607" y="21087"/>
                  </a:cubicBezTo>
                  <a:cubicBezTo>
                    <a:pt x="8673" y="20420"/>
                    <a:pt x="8640" y="19752"/>
                    <a:pt x="8540" y="19085"/>
                  </a:cubicBezTo>
                  <a:cubicBezTo>
                    <a:pt x="8507" y="18785"/>
                    <a:pt x="8440" y="18452"/>
                    <a:pt x="8640" y="18218"/>
                  </a:cubicBezTo>
                  <a:cubicBezTo>
                    <a:pt x="8740" y="18118"/>
                    <a:pt x="8907" y="18051"/>
                    <a:pt x="9040" y="18018"/>
                  </a:cubicBezTo>
                  <a:cubicBezTo>
                    <a:pt x="9189" y="17984"/>
                    <a:pt x="9337" y="17969"/>
                    <a:pt x="9484" y="17969"/>
                  </a:cubicBezTo>
                  <a:cubicBezTo>
                    <a:pt x="10362" y="17969"/>
                    <a:pt x="11219" y="18500"/>
                    <a:pt x="12076" y="18785"/>
                  </a:cubicBezTo>
                  <a:cubicBezTo>
                    <a:pt x="12260" y="18842"/>
                    <a:pt x="12457" y="18881"/>
                    <a:pt x="12645" y="18881"/>
                  </a:cubicBezTo>
                  <a:cubicBezTo>
                    <a:pt x="12899" y="18881"/>
                    <a:pt x="13138" y="18810"/>
                    <a:pt x="13310" y="18618"/>
                  </a:cubicBezTo>
                  <a:cubicBezTo>
                    <a:pt x="13610" y="18285"/>
                    <a:pt x="13477" y="17718"/>
                    <a:pt x="13143" y="17417"/>
                  </a:cubicBezTo>
                  <a:cubicBezTo>
                    <a:pt x="12810" y="17117"/>
                    <a:pt x="12376" y="16984"/>
                    <a:pt x="11942" y="16850"/>
                  </a:cubicBezTo>
                  <a:cubicBezTo>
                    <a:pt x="11509" y="16717"/>
                    <a:pt x="11075" y="16550"/>
                    <a:pt x="10775" y="16217"/>
                  </a:cubicBezTo>
                  <a:cubicBezTo>
                    <a:pt x="10708" y="16117"/>
                    <a:pt x="10641" y="16016"/>
                    <a:pt x="10608" y="15916"/>
                  </a:cubicBezTo>
                  <a:cubicBezTo>
                    <a:pt x="10575" y="15616"/>
                    <a:pt x="10808" y="15383"/>
                    <a:pt x="11075" y="15249"/>
                  </a:cubicBezTo>
                  <a:cubicBezTo>
                    <a:pt x="11545" y="14986"/>
                    <a:pt x="12079" y="14956"/>
                    <a:pt x="12623" y="14956"/>
                  </a:cubicBezTo>
                  <a:cubicBezTo>
                    <a:pt x="12783" y="14956"/>
                    <a:pt x="12945" y="14959"/>
                    <a:pt x="13105" y="14959"/>
                  </a:cubicBezTo>
                  <a:cubicBezTo>
                    <a:pt x="13366" y="14959"/>
                    <a:pt x="13625" y="14952"/>
                    <a:pt x="13877" y="14916"/>
                  </a:cubicBezTo>
                  <a:cubicBezTo>
                    <a:pt x="14244" y="14882"/>
                    <a:pt x="14611" y="14749"/>
                    <a:pt x="14878" y="14515"/>
                  </a:cubicBezTo>
                  <a:cubicBezTo>
                    <a:pt x="15145" y="14249"/>
                    <a:pt x="15245" y="13815"/>
                    <a:pt x="15078" y="13481"/>
                  </a:cubicBezTo>
                  <a:cubicBezTo>
                    <a:pt x="14895" y="13161"/>
                    <a:pt x="14523" y="13076"/>
                    <a:pt x="14135" y="13076"/>
                  </a:cubicBezTo>
                  <a:cubicBezTo>
                    <a:pt x="13958" y="13076"/>
                    <a:pt x="13777" y="13093"/>
                    <a:pt x="13610" y="13114"/>
                  </a:cubicBezTo>
                  <a:lnTo>
                    <a:pt x="11209" y="13481"/>
                  </a:lnTo>
                  <a:cubicBezTo>
                    <a:pt x="10989" y="13506"/>
                    <a:pt x="10761" y="13530"/>
                    <a:pt x="10540" y="13530"/>
                  </a:cubicBezTo>
                  <a:cubicBezTo>
                    <a:pt x="10156" y="13530"/>
                    <a:pt x="9795" y="13456"/>
                    <a:pt x="9541" y="13181"/>
                  </a:cubicBezTo>
                  <a:cubicBezTo>
                    <a:pt x="9274" y="12914"/>
                    <a:pt x="9207" y="12514"/>
                    <a:pt x="9174" y="12147"/>
                  </a:cubicBezTo>
                  <a:cubicBezTo>
                    <a:pt x="9040" y="10946"/>
                    <a:pt x="9274" y="9712"/>
                    <a:pt x="9474" y="8511"/>
                  </a:cubicBezTo>
                  <a:cubicBezTo>
                    <a:pt x="9641" y="7377"/>
                    <a:pt x="9774" y="6209"/>
                    <a:pt x="9874" y="5075"/>
                  </a:cubicBezTo>
                  <a:cubicBezTo>
                    <a:pt x="9941" y="4141"/>
                    <a:pt x="9974" y="3174"/>
                    <a:pt x="9707" y="2240"/>
                  </a:cubicBezTo>
                  <a:cubicBezTo>
                    <a:pt x="9240" y="574"/>
                    <a:pt x="8058" y="1"/>
                    <a:pt x="6710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7"/>
            <p:cNvSpPr/>
            <p:nvPr/>
          </p:nvSpPr>
          <p:spPr>
            <a:xfrm>
              <a:off x="3119075" y="3244400"/>
              <a:ext cx="85075" cy="83225"/>
            </a:xfrm>
            <a:custGeom>
              <a:avLst/>
              <a:gdLst/>
              <a:ahLst/>
              <a:cxnLst/>
              <a:rect l="l" t="t" r="r" b="b"/>
              <a:pathLst>
                <a:path w="3403" h="3329" extrusionOk="0">
                  <a:moveTo>
                    <a:pt x="1775" y="0"/>
                  </a:moveTo>
                  <a:cubicBezTo>
                    <a:pt x="1751" y="0"/>
                    <a:pt x="1726" y="1"/>
                    <a:pt x="1701" y="2"/>
                  </a:cubicBezTo>
                  <a:cubicBezTo>
                    <a:pt x="1134" y="35"/>
                    <a:pt x="601" y="302"/>
                    <a:pt x="300" y="802"/>
                  </a:cubicBezTo>
                  <a:cubicBezTo>
                    <a:pt x="67" y="1203"/>
                    <a:pt x="0" y="1670"/>
                    <a:pt x="134" y="2103"/>
                  </a:cubicBezTo>
                  <a:cubicBezTo>
                    <a:pt x="300" y="2670"/>
                    <a:pt x="701" y="3104"/>
                    <a:pt x="1268" y="3271"/>
                  </a:cubicBezTo>
                  <a:cubicBezTo>
                    <a:pt x="1407" y="3310"/>
                    <a:pt x="1550" y="3328"/>
                    <a:pt x="1694" y="3328"/>
                  </a:cubicBezTo>
                  <a:cubicBezTo>
                    <a:pt x="2414" y="3328"/>
                    <a:pt x="3141" y="2865"/>
                    <a:pt x="3336" y="2170"/>
                  </a:cubicBezTo>
                  <a:cubicBezTo>
                    <a:pt x="3403" y="1870"/>
                    <a:pt x="3403" y="1603"/>
                    <a:pt x="3336" y="1336"/>
                  </a:cubicBezTo>
                  <a:cubicBezTo>
                    <a:pt x="3302" y="1269"/>
                    <a:pt x="3302" y="1203"/>
                    <a:pt x="3269" y="1136"/>
                  </a:cubicBezTo>
                  <a:cubicBezTo>
                    <a:pt x="3076" y="459"/>
                    <a:pt x="2477" y="0"/>
                    <a:pt x="1775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7"/>
            <p:cNvSpPr/>
            <p:nvPr/>
          </p:nvSpPr>
          <p:spPr>
            <a:xfrm>
              <a:off x="3278350" y="3296650"/>
              <a:ext cx="87575" cy="85825"/>
            </a:xfrm>
            <a:custGeom>
              <a:avLst/>
              <a:gdLst/>
              <a:ahLst/>
              <a:cxnLst/>
              <a:rect l="l" t="t" r="r" b="b"/>
              <a:pathLst>
                <a:path w="3503" h="3433" extrusionOk="0">
                  <a:moveTo>
                    <a:pt x="1802" y="0"/>
                  </a:moveTo>
                  <a:cubicBezTo>
                    <a:pt x="1758" y="0"/>
                    <a:pt x="1713" y="4"/>
                    <a:pt x="1668" y="13"/>
                  </a:cubicBezTo>
                  <a:cubicBezTo>
                    <a:pt x="1601" y="13"/>
                    <a:pt x="1301" y="47"/>
                    <a:pt x="1268" y="47"/>
                  </a:cubicBezTo>
                  <a:cubicBezTo>
                    <a:pt x="1235" y="80"/>
                    <a:pt x="1235" y="80"/>
                    <a:pt x="1201" y="80"/>
                  </a:cubicBezTo>
                  <a:cubicBezTo>
                    <a:pt x="1168" y="80"/>
                    <a:pt x="901" y="213"/>
                    <a:pt x="834" y="247"/>
                  </a:cubicBezTo>
                  <a:lnTo>
                    <a:pt x="801" y="247"/>
                  </a:lnTo>
                  <a:cubicBezTo>
                    <a:pt x="534" y="414"/>
                    <a:pt x="367" y="614"/>
                    <a:pt x="200" y="847"/>
                  </a:cubicBezTo>
                  <a:cubicBezTo>
                    <a:pt x="134" y="981"/>
                    <a:pt x="67" y="1114"/>
                    <a:pt x="34" y="1247"/>
                  </a:cubicBezTo>
                  <a:cubicBezTo>
                    <a:pt x="34" y="1314"/>
                    <a:pt x="0" y="1614"/>
                    <a:pt x="0" y="1681"/>
                  </a:cubicBezTo>
                  <a:cubicBezTo>
                    <a:pt x="0" y="1714"/>
                    <a:pt x="34" y="2081"/>
                    <a:pt x="34" y="2081"/>
                  </a:cubicBezTo>
                  <a:cubicBezTo>
                    <a:pt x="34" y="2115"/>
                    <a:pt x="34" y="2115"/>
                    <a:pt x="67" y="2115"/>
                  </a:cubicBezTo>
                  <a:cubicBezTo>
                    <a:pt x="67" y="2248"/>
                    <a:pt x="134" y="2382"/>
                    <a:pt x="200" y="2515"/>
                  </a:cubicBezTo>
                  <a:cubicBezTo>
                    <a:pt x="301" y="2615"/>
                    <a:pt x="401" y="2749"/>
                    <a:pt x="467" y="2849"/>
                  </a:cubicBezTo>
                  <a:cubicBezTo>
                    <a:pt x="567" y="2949"/>
                    <a:pt x="701" y="3049"/>
                    <a:pt x="834" y="3115"/>
                  </a:cubicBezTo>
                  <a:cubicBezTo>
                    <a:pt x="868" y="3149"/>
                    <a:pt x="868" y="3149"/>
                    <a:pt x="901" y="3182"/>
                  </a:cubicBezTo>
                  <a:cubicBezTo>
                    <a:pt x="1034" y="3216"/>
                    <a:pt x="1201" y="3316"/>
                    <a:pt x="1335" y="3349"/>
                  </a:cubicBezTo>
                  <a:cubicBezTo>
                    <a:pt x="1368" y="3349"/>
                    <a:pt x="1401" y="3349"/>
                    <a:pt x="1435" y="3382"/>
                  </a:cubicBezTo>
                  <a:lnTo>
                    <a:pt x="1468" y="3382"/>
                  </a:lnTo>
                  <a:cubicBezTo>
                    <a:pt x="1585" y="3416"/>
                    <a:pt x="1743" y="3432"/>
                    <a:pt x="1902" y="3432"/>
                  </a:cubicBezTo>
                  <a:cubicBezTo>
                    <a:pt x="2060" y="3432"/>
                    <a:pt x="2219" y="3416"/>
                    <a:pt x="2335" y="3382"/>
                  </a:cubicBezTo>
                  <a:cubicBezTo>
                    <a:pt x="2369" y="3349"/>
                    <a:pt x="2636" y="3249"/>
                    <a:pt x="2702" y="3216"/>
                  </a:cubicBezTo>
                  <a:cubicBezTo>
                    <a:pt x="2802" y="3149"/>
                    <a:pt x="2936" y="3049"/>
                    <a:pt x="3002" y="2982"/>
                  </a:cubicBezTo>
                  <a:lnTo>
                    <a:pt x="3269" y="2648"/>
                  </a:lnTo>
                  <a:cubicBezTo>
                    <a:pt x="3303" y="2582"/>
                    <a:pt x="3403" y="2348"/>
                    <a:pt x="3436" y="2282"/>
                  </a:cubicBezTo>
                  <a:cubicBezTo>
                    <a:pt x="3436" y="2215"/>
                    <a:pt x="3469" y="2048"/>
                    <a:pt x="3469" y="2048"/>
                  </a:cubicBezTo>
                  <a:cubicBezTo>
                    <a:pt x="3469" y="1948"/>
                    <a:pt x="3469" y="1881"/>
                    <a:pt x="3503" y="1781"/>
                  </a:cubicBezTo>
                  <a:cubicBezTo>
                    <a:pt x="3503" y="1714"/>
                    <a:pt x="3436" y="1448"/>
                    <a:pt x="3436" y="1348"/>
                  </a:cubicBezTo>
                  <a:cubicBezTo>
                    <a:pt x="3436" y="1314"/>
                    <a:pt x="3403" y="1314"/>
                    <a:pt x="3403" y="1314"/>
                  </a:cubicBezTo>
                  <a:cubicBezTo>
                    <a:pt x="3369" y="1214"/>
                    <a:pt x="3303" y="981"/>
                    <a:pt x="3236" y="914"/>
                  </a:cubicBezTo>
                  <a:cubicBezTo>
                    <a:pt x="3203" y="847"/>
                    <a:pt x="3169" y="780"/>
                    <a:pt x="3103" y="714"/>
                  </a:cubicBezTo>
                  <a:cubicBezTo>
                    <a:pt x="3036" y="647"/>
                    <a:pt x="3002" y="580"/>
                    <a:pt x="2936" y="514"/>
                  </a:cubicBezTo>
                  <a:cubicBezTo>
                    <a:pt x="2736" y="313"/>
                    <a:pt x="2469" y="147"/>
                    <a:pt x="2169" y="80"/>
                  </a:cubicBezTo>
                  <a:cubicBezTo>
                    <a:pt x="2046" y="31"/>
                    <a:pt x="1924" y="0"/>
                    <a:pt x="1802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7"/>
            <p:cNvSpPr/>
            <p:nvPr/>
          </p:nvSpPr>
          <p:spPr>
            <a:xfrm>
              <a:off x="3479325" y="3249425"/>
              <a:ext cx="85925" cy="83425"/>
            </a:xfrm>
            <a:custGeom>
              <a:avLst/>
              <a:gdLst/>
              <a:ahLst/>
              <a:cxnLst/>
              <a:rect l="l" t="t" r="r" b="b"/>
              <a:pathLst>
                <a:path w="3437" h="3337" extrusionOk="0">
                  <a:moveTo>
                    <a:pt x="1735" y="1"/>
                  </a:moveTo>
                  <a:cubicBezTo>
                    <a:pt x="1635" y="1"/>
                    <a:pt x="1435" y="34"/>
                    <a:pt x="1301" y="68"/>
                  </a:cubicBezTo>
                  <a:cubicBezTo>
                    <a:pt x="1268" y="68"/>
                    <a:pt x="1235" y="68"/>
                    <a:pt x="1235" y="101"/>
                  </a:cubicBezTo>
                  <a:cubicBezTo>
                    <a:pt x="1135" y="101"/>
                    <a:pt x="1068" y="134"/>
                    <a:pt x="1001" y="168"/>
                  </a:cubicBezTo>
                  <a:cubicBezTo>
                    <a:pt x="934" y="201"/>
                    <a:pt x="868" y="234"/>
                    <a:pt x="801" y="268"/>
                  </a:cubicBezTo>
                  <a:cubicBezTo>
                    <a:pt x="567" y="401"/>
                    <a:pt x="334" y="568"/>
                    <a:pt x="201" y="801"/>
                  </a:cubicBezTo>
                  <a:cubicBezTo>
                    <a:pt x="167" y="935"/>
                    <a:pt x="100" y="1035"/>
                    <a:pt x="67" y="1168"/>
                  </a:cubicBezTo>
                  <a:cubicBezTo>
                    <a:pt x="0" y="1335"/>
                    <a:pt x="0" y="1535"/>
                    <a:pt x="34" y="1735"/>
                  </a:cubicBezTo>
                  <a:cubicBezTo>
                    <a:pt x="34" y="1869"/>
                    <a:pt x="67" y="2002"/>
                    <a:pt x="134" y="2102"/>
                  </a:cubicBezTo>
                  <a:cubicBezTo>
                    <a:pt x="201" y="2269"/>
                    <a:pt x="301" y="2436"/>
                    <a:pt x="434" y="2569"/>
                  </a:cubicBezTo>
                  <a:cubicBezTo>
                    <a:pt x="567" y="2803"/>
                    <a:pt x="768" y="2970"/>
                    <a:pt x="1001" y="3136"/>
                  </a:cubicBezTo>
                  <a:cubicBezTo>
                    <a:pt x="1235" y="3270"/>
                    <a:pt x="1510" y="3337"/>
                    <a:pt x="1785" y="3337"/>
                  </a:cubicBezTo>
                  <a:cubicBezTo>
                    <a:pt x="2060" y="3337"/>
                    <a:pt x="2335" y="3270"/>
                    <a:pt x="2569" y="3136"/>
                  </a:cubicBezTo>
                  <a:cubicBezTo>
                    <a:pt x="2669" y="3070"/>
                    <a:pt x="2802" y="2936"/>
                    <a:pt x="2902" y="2870"/>
                  </a:cubicBezTo>
                  <a:cubicBezTo>
                    <a:pt x="2969" y="2770"/>
                    <a:pt x="3103" y="2636"/>
                    <a:pt x="3169" y="2536"/>
                  </a:cubicBezTo>
                  <a:cubicBezTo>
                    <a:pt x="3236" y="2403"/>
                    <a:pt x="3303" y="2236"/>
                    <a:pt x="3336" y="2102"/>
                  </a:cubicBezTo>
                  <a:cubicBezTo>
                    <a:pt x="3403" y="1802"/>
                    <a:pt x="3436" y="1469"/>
                    <a:pt x="3336" y="1168"/>
                  </a:cubicBezTo>
                  <a:cubicBezTo>
                    <a:pt x="3303" y="1068"/>
                    <a:pt x="3236" y="902"/>
                    <a:pt x="3169" y="801"/>
                  </a:cubicBezTo>
                  <a:cubicBezTo>
                    <a:pt x="3136" y="735"/>
                    <a:pt x="2969" y="501"/>
                    <a:pt x="2936" y="468"/>
                  </a:cubicBezTo>
                  <a:cubicBezTo>
                    <a:pt x="2869" y="435"/>
                    <a:pt x="2769" y="368"/>
                    <a:pt x="2769" y="334"/>
                  </a:cubicBezTo>
                  <a:cubicBezTo>
                    <a:pt x="2702" y="301"/>
                    <a:pt x="2669" y="234"/>
                    <a:pt x="2602" y="201"/>
                  </a:cubicBezTo>
                  <a:cubicBezTo>
                    <a:pt x="2569" y="201"/>
                    <a:pt x="2235" y="68"/>
                    <a:pt x="2235" y="68"/>
                  </a:cubicBezTo>
                  <a:lnTo>
                    <a:pt x="2202" y="68"/>
                  </a:lnTo>
                  <a:cubicBezTo>
                    <a:pt x="2169" y="34"/>
                    <a:pt x="1835" y="1"/>
                    <a:pt x="1802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7"/>
            <p:cNvSpPr/>
            <p:nvPr/>
          </p:nvSpPr>
          <p:spPr>
            <a:xfrm>
              <a:off x="3773700" y="3372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7"/>
            <p:cNvSpPr/>
            <p:nvPr/>
          </p:nvSpPr>
          <p:spPr>
            <a:xfrm>
              <a:off x="3680300" y="3332000"/>
              <a:ext cx="93425" cy="90925"/>
            </a:xfrm>
            <a:custGeom>
              <a:avLst/>
              <a:gdLst/>
              <a:ahLst/>
              <a:cxnLst/>
              <a:rect l="l" t="t" r="r" b="b"/>
              <a:pathLst>
                <a:path w="3737" h="3637" extrusionOk="0">
                  <a:moveTo>
                    <a:pt x="2002" y="0"/>
                  </a:moveTo>
                  <a:cubicBezTo>
                    <a:pt x="1868" y="0"/>
                    <a:pt x="1668" y="34"/>
                    <a:pt x="1535" y="67"/>
                  </a:cubicBezTo>
                  <a:lnTo>
                    <a:pt x="1502" y="67"/>
                  </a:lnTo>
                  <a:cubicBezTo>
                    <a:pt x="1335" y="100"/>
                    <a:pt x="1201" y="167"/>
                    <a:pt x="1035" y="267"/>
                  </a:cubicBezTo>
                  <a:cubicBezTo>
                    <a:pt x="1001" y="267"/>
                    <a:pt x="1001" y="300"/>
                    <a:pt x="968" y="300"/>
                  </a:cubicBezTo>
                  <a:cubicBezTo>
                    <a:pt x="668" y="501"/>
                    <a:pt x="568" y="601"/>
                    <a:pt x="401" y="834"/>
                  </a:cubicBezTo>
                  <a:cubicBezTo>
                    <a:pt x="334" y="901"/>
                    <a:pt x="267" y="968"/>
                    <a:pt x="234" y="1068"/>
                  </a:cubicBezTo>
                  <a:cubicBezTo>
                    <a:pt x="67" y="1335"/>
                    <a:pt x="0" y="1568"/>
                    <a:pt x="0" y="1902"/>
                  </a:cubicBezTo>
                  <a:cubicBezTo>
                    <a:pt x="0" y="1902"/>
                    <a:pt x="0" y="1902"/>
                    <a:pt x="0" y="1935"/>
                  </a:cubicBezTo>
                  <a:cubicBezTo>
                    <a:pt x="0" y="2035"/>
                    <a:pt x="34" y="2269"/>
                    <a:pt x="67" y="2369"/>
                  </a:cubicBezTo>
                  <a:cubicBezTo>
                    <a:pt x="67" y="2369"/>
                    <a:pt x="67" y="2402"/>
                    <a:pt x="67" y="2402"/>
                  </a:cubicBezTo>
                  <a:cubicBezTo>
                    <a:pt x="101" y="2469"/>
                    <a:pt x="201" y="2702"/>
                    <a:pt x="234" y="2769"/>
                  </a:cubicBezTo>
                  <a:cubicBezTo>
                    <a:pt x="234" y="2769"/>
                    <a:pt x="234" y="2802"/>
                    <a:pt x="234" y="2802"/>
                  </a:cubicBezTo>
                  <a:cubicBezTo>
                    <a:pt x="267" y="2836"/>
                    <a:pt x="467" y="3069"/>
                    <a:pt x="501" y="3102"/>
                  </a:cubicBezTo>
                  <a:cubicBezTo>
                    <a:pt x="501" y="3102"/>
                    <a:pt x="501" y="3136"/>
                    <a:pt x="501" y="3136"/>
                  </a:cubicBezTo>
                  <a:cubicBezTo>
                    <a:pt x="601" y="3236"/>
                    <a:pt x="768" y="3369"/>
                    <a:pt x="834" y="3403"/>
                  </a:cubicBezTo>
                  <a:cubicBezTo>
                    <a:pt x="901" y="3436"/>
                    <a:pt x="934" y="3436"/>
                    <a:pt x="1068" y="3503"/>
                  </a:cubicBezTo>
                  <a:cubicBezTo>
                    <a:pt x="1301" y="3603"/>
                    <a:pt x="1368" y="3636"/>
                    <a:pt x="1668" y="3636"/>
                  </a:cubicBezTo>
                  <a:cubicBezTo>
                    <a:pt x="2135" y="3636"/>
                    <a:pt x="2569" y="3469"/>
                    <a:pt x="2903" y="3136"/>
                  </a:cubicBezTo>
                  <a:cubicBezTo>
                    <a:pt x="2903" y="3136"/>
                    <a:pt x="2903" y="3102"/>
                    <a:pt x="2936" y="3102"/>
                  </a:cubicBezTo>
                  <a:cubicBezTo>
                    <a:pt x="3036" y="3036"/>
                    <a:pt x="3136" y="2969"/>
                    <a:pt x="3203" y="2869"/>
                  </a:cubicBezTo>
                  <a:cubicBezTo>
                    <a:pt x="3303" y="2769"/>
                    <a:pt x="3403" y="2635"/>
                    <a:pt x="3470" y="2535"/>
                  </a:cubicBezTo>
                  <a:cubicBezTo>
                    <a:pt x="3536" y="2469"/>
                    <a:pt x="3536" y="2369"/>
                    <a:pt x="3570" y="2302"/>
                  </a:cubicBezTo>
                  <a:cubicBezTo>
                    <a:pt x="3603" y="2269"/>
                    <a:pt x="3636" y="2168"/>
                    <a:pt x="3670" y="2102"/>
                  </a:cubicBezTo>
                  <a:cubicBezTo>
                    <a:pt x="3670" y="2068"/>
                    <a:pt x="3736" y="1701"/>
                    <a:pt x="3736" y="1668"/>
                  </a:cubicBezTo>
                  <a:cubicBezTo>
                    <a:pt x="3736" y="1635"/>
                    <a:pt x="3736" y="1635"/>
                    <a:pt x="3736" y="1635"/>
                  </a:cubicBezTo>
                  <a:cubicBezTo>
                    <a:pt x="3736" y="1635"/>
                    <a:pt x="3703" y="1601"/>
                    <a:pt x="3703" y="1435"/>
                  </a:cubicBezTo>
                  <a:cubicBezTo>
                    <a:pt x="3670" y="1168"/>
                    <a:pt x="3703" y="1268"/>
                    <a:pt x="3570" y="1034"/>
                  </a:cubicBezTo>
                  <a:cubicBezTo>
                    <a:pt x="3570" y="968"/>
                    <a:pt x="3536" y="901"/>
                    <a:pt x="3503" y="834"/>
                  </a:cubicBezTo>
                  <a:cubicBezTo>
                    <a:pt x="3403" y="734"/>
                    <a:pt x="3336" y="601"/>
                    <a:pt x="3236" y="501"/>
                  </a:cubicBezTo>
                  <a:cubicBezTo>
                    <a:pt x="3203" y="467"/>
                    <a:pt x="2936" y="267"/>
                    <a:pt x="2903" y="234"/>
                  </a:cubicBezTo>
                  <a:lnTo>
                    <a:pt x="2869" y="234"/>
                  </a:lnTo>
                  <a:cubicBezTo>
                    <a:pt x="2869" y="200"/>
                    <a:pt x="2502" y="67"/>
                    <a:pt x="2502" y="67"/>
                  </a:cubicBezTo>
                  <a:lnTo>
                    <a:pt x="2469" y="67"/>
                  </a:lnTo>
                  <a:cubicBezTo>
                    <a:pt x="2335" y="0"/>
                    <a:pt x="2169" y="0"/>
                    <a:pt x="2002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7"/>
            <p:cNvSpPr/>
            <p:nvPr/>
          </p:nvSpPr>
          <p:spPr>
            <a:xfrm>
              <a:off x="3818725" y="3253600"/>
              <a:ext cx="81750" cy="80300"/>
            </a:xfrm>
            <a:custGeom>
              <a:avLst/>
              <a:gdLst/>
              <a:ahLst/>
              <a:cxnLst/>
              <a:rect l="l" t="t" r="r" b="b"/>
              <a:pathLst>
                <a:path w="3270" h="3212" extrusionOk="0">
                  <a:moveTo>
                    <a:pt x="1669" y="1"/>
                  </a:moveTo>
                  <a:cubicBezTo>
                    <a:pt x="1268" y="34"/>
                    <a:pt x="868" y="134"/>
                    <a:pt x="568" y="434"/>
                  </a:cubicBezTo>
                  <a:cubicBezTo>
                    <a:pt x="568" y="468"/>
                    <a:pt x="534" y="468"/>
                    <a:pt x="534" y="501"/>
                  </a:cubicBezTo>
                  <a:cubicBezTo>
                    <a:pt x="501" y="501"/>
                    <a:pt x="501" y="534"/>
                    <a:pt x="468" y="534"/>
                  </a:cubicBezTo>
                  <a:lnTo>
                    <a:pt x="234" y="835"/>
                  </a:lnTo>
                  <a:cubicBezTo>
                    <a:pt x="134" y="968"/>
                    <a:pt x="101" y="1068"/>
                    <a:pt x="67" y="1235"/>
                  </a:cubicBezTo>
                  <a:cubicBezTo>
                    <a:pt x="34" y="1335"/>
                    <a:pt x="34" y="1468"/>
                    <a:pt x="1" y="1602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" y="1802"/>
                    <a:pt x="34" y="1935"/>
                    <a:pt x="67" y="2069"/>
                  </a:cubicBezTo>
                  <a:cubicBezTo>
                    <a:pt x="134" y="2302"/>
                    <a:pt x="268" y="2502"/>
                    <a:pt x="434" y="2703"/>
                  </a:cubicBezTo>
                  <a:cubicBezTo>
                    <a:pt x="534" y="2803"/>
                    <a:pt x="635" y="2869"/>
                    <a:pt x="735" y="2936"/>
                  </a:cubicBezTo>
                  <a:lnTo>
                    <a:pt x="768" y="2936"/>
                  </a:lnTo>
                  <a:cubicBezTo>
                    <a:pt x="768" y="2936"/>
                    <a:pt x="801" y="2969"/>
                    <a:pt x="801" y="2969"/>
                  </a:cubicBezTo>
                  <a:cubicBezTo>
                    <a:pt x="868" y="3003"/>
                    <a:pt x="935" y="3003"/>
                    <a:pt x="1001" y="3036"/>
                  </a:cubicBezTo>
                  <a:cubicBezTo>
                    <a:pt x="1035" y="3036"/>
                    <a:pt x="1068" y="3070"/>
                    <a:pt x="1102" y="3070"/>
                  </a:cubicBezTo>
                  <a:cubicBezTo>
                    <a:pt x="1102" y="3070"/>
                    <a:pt x="1135" y="3070"/>
                    <a:pt x="1135" y="3103"/>
                  </a:cubicBezTo>
                  <a:cubicBezTo>
                    <a:pt x="1271" y="3157"/>
                    <a:pt x="1429" y="3212"/>
                    <a:pt x="1592" y="3212"/>
                  </a:cubicBezTo>
                  <a:cubicBezTo>
                    <a:pt x="1629" y="3212"/>
                    <a:pt x="1665" y="3209"/>
                    <a:pt x="1702" y="3203"/>
                  </a:cubicBezTo>
                  <a:cubicBezTo>
                    <a:pt x="2102" y="3203"/>
                    <a:pt x="2469" y="3070"/>
                    <a:pt x="2769" y="2769"/>
                  </a:cubicBezTo>
                  <a:cubicBezTo>
                    <a:pt x="2970" y="2603"/>
                    <a:pt x="3103" y="2336"/>
                    <a:pt x="3203" y="2102"/>
                  </a:cubicBezTo>
                  <a:cubicBezTo>
                    <a:pt x="3270" y="1835"/>
                    <a:pt x="3270" y="1502"/>
                    <a:pt x="3203" y="1235"/>
                  </a:cubicBezTo>
                  <a:cubicBezTo>
                    <a:pt x="3103" y="901"/>
                    <a:pt x="2936" y="701"/>
                    <a:pt x="2736" y="434"/>
                  </a:cubicBezTo>
                  <a:cubicBezTo>
                    <a:pt x="2603" y="301"/>
                    <a:pt x="2436" y="201"/>
                    <a:pt x="2236" y="134"/>
                  </a:cubicBezTo>
                  <a:cubicBezTo>
                    <a:pt x="2069" y="34"/>
                    <a:pt x="1869" y="1"/>
                    <a:pt x="1669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7"/>
            <p:cNvSpPr/>
            <p:nvPr/>
          </p:nvSpPr>
          <p:spPr>
            <a:xfrm>
              <a:off x="3862100" y="3141775"/>
              <a:ext cx="82575" cy="78500"/>
            </a:xfrm>
            <a:custGeom>
              <a:avLst/>
              <a:gdLst/>
              <a:ahLst/>
              <a:cxnLst/>
              <a:rect l="l" t="t" r="r" b="b"/>
              <a:pathLst>
                <a:path w="3303" h="3140" extrusionOk="0">
                  <a:moveTo>
                    <a:pt x="1656" y="0"/>
                  </a:moveTo>
                  <a:cubicBezTo>
                    <a:pt x="1627" y="0"/>
                    <a:pt x="1597" y="1"/>
                    <a:pt x="1568" y="4"/>
                  </a:cubicBezTo>
                  <a:cubicBezTo>
                    <a:pt x="1235" y="4"/>
                    <a:pt x="1001" y="71"/>
                    <a:pt x="734" y="237"/>
                  </a:cubicBezTo>
                  <a:cubicBezTo>
                    <a:pt x="634" y="304"/>
                    <a:pt x="534" y="371"/>
                    <a:pt x="434" y="471"/>
                  </a:cubicBezTo>
                  <a:cubicBezTo>
                    <a:pt x="301" y="571"/>
                    <a:pt x="200" y="738"/>
                    <a:pt x="134" y="904"/>
                  </a:cubicBezTo>
                  <a:cubicBezTo>
                    <a:pt x="67" y="1038"/>
                    <a:pt x="34" y="1138"/>
                    <a:pt x="34" y="1271"/>
                  </a:cubicBezTo>
                  <a:cubicBezTo>
                    <a:pt x="0" y="1472"/>
                    <a:pt x="0" y="1638"/>
                    <a:pt x="67" y="1838"/>
                  </a:cubicBezTo>
                  <a:cubicBezTo>
                    <a:pt x="134" y="2039"/>
                    <a:pt x="267" y="2239"/>
                    <a:pt x="401" y="2406"/>
                  </a:cubicBezTo>
                  <a:cubicBezTo>
                    <a:pt x="434" y="2472"/>
                    <a:pt x="467" y="2506"/>
                    <a:pt x="501" y="2539"/>
                  </a:cubicBezTo>
                  <a:cubicBezTo>
                    <a:pt x="567" y="2672"/>
                    <a:pt x="667" y="2739"/>
                    <a:pt x="768" y="2806"/>
                  </a:cubicBezTo>
                  <a:cubicBezTo>
                    <a:pt x="901" y="2939"/>
                    <a:pt x="1068" y="3039"/>
                    <a:pt x="1268" y="3073"/>
                  </a:cubicBezTo>
                  <a:cubicBezTo>
                    <a:pt x="1401" y="3106"/>
                    <a:pt x="1535" y="3106"/>
                    <a:pt x="1668" y="3139"/>
                  </a:cubicBezTo>
                  <a:cubicBezTo>
                    <a:pt x="1802" y="3106"/>
                    <a:pt x="1935" y="3106"/>
                    <a:pt x="2068" y="3073"/>
                  </a:cubicBezTo>
                  <a:cubicBezTo>
                    <a:pt x="2235" y="3039"/>
                    <a:pt x="2402" y="2939"/>
                    <a:pt x="2569" y="2806"/>
                  </a:cubicBezTo>
                  <a:cubicBezTo>
                    <a:pt x="2702" y="2706"/>
                    <a:pt x="2836" y="2572"/>
                    <a:pt x="2936" y="2406"/>
                  </a:cubicBezTo>
                  <a:cubicBezTo>
                    <a:pt x="3303" y="1772"/>
                    <a:pt x="3169" y="971"/>
                    <a:pt x="2669" y="471"/>
                  </a:cubicBezTo>
                  <a:cubicBezTo>
                    <a:pt x="2422" y="192"/>
                    <a:pt x="2031" y="0"/>
                    <a:pt x="1656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7"/>
            <p:cNvSpPr/>
            <p:nvPr/>
          </p:nvSpPr>
          <p:spPr>
            <a:xfrm>
              <a:off x="3956325" y="3092650"/>
              <a:ext cx="90100" cy="90100"/>
            </a:xfrm>
            <a:custGeom>
              <a:avLst/>
              <a:gdLst/>
              <a:ahLst/>
              <a:cxnLst/>
              <a:rect l="l" t="t" r="r" b="b"/>
              <a:pathLst>
                <a:path w="3604" h="3604" extrusionOk="0">
                  <a:moveTo>
                    <a:pt x="1802" y="1"/>
                  </a:moveTo>
                  <a:cubicBezTo>
                    <a:pt x="1335" y="1"/>
                    <a:pt x="868" y="201"/>
                    <a:pt x="534" y="534"/>
                  </a:cubicBezTo>
                  <a:cubicBezTo>
                    <a:pt x="368" y="701"/>
                    <a:pt x="234" y="901"/>
                    <a:pt x="167" y="1102"/>
                  </a:cubicBezTo>
                  <a:cubicBezTo>
                    <a:pt x="34" y="1335"/>
                    <a:pt x="1" y="1569"/>
                    <a:pt x="1" y="1802"/>
                  </a:cubicBezTo>
                  <a:cubicBezTo>
                    <a:pt x="34" y="2269"/>
                    <a:pt x="167" y="2736"/>
                    <a:pt x="534" y="3070"/>
                  </a:cubicBezTo>
                  <a:cubicBezTo>
                    <a:pt x="868" y="3403"/>
                    <a:pt x="1302" y="3603"/>
                    <a:pt x="1802" y="3603"/>
                  </a:cubicBezTo>
                  <a:cubicBezTo>
                    <a:pt x="2269" y="3603"/>
                    <a:pt x="2736" y="3403"/>
                    <a:pt x="3070" y="3070"/>
                  </a:cubicBezTo>
                  <a:cubicBezTo>
                    <a:pt x="3236" y="2903"/>
                    <a:pt x="3370" y="2736"/>
                    <a:pt x="3436" y="2503"/>
                  </a:cubicBezTo>
                  <a:cubicBezTo>
                    <a:pt x="3570" y="2269"/>
                    <a:pt x="3603" y="2069"/>
                    <a:pt x="3603" y="1802"/>
                  </a:cubicBezTo>
                  <a:cubicBezTo>
                    <a:pt x="3570" y="1335"/>
                    <a:pt x="3436" y="868"/>
                    <a:pt x="3070" y="534"/>
                  </a:cubicBezTo>
                  <a:cubicBezTo>
                    <a:pt x="2736" y="201"/>
                    <a:pt x="2302" y="1"/>
                    <a:pt x="1802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7"/>
            <p:cNvSpPr/>
            <p:nvPr/>
          </p:nvSpPr>
          <p:spPr>
            <a:xfrm>
              <a:off x="4069750" y="3230250"/>
              <a:ext cx="90075" cy="90100"/>
            </a:xfrm>
            <a:custGeom>
              <a:avLst/>
              <a:gdLst/>
              <a:ahLst/>
              <a:cxnLst/>
              <a:rect l="l" t="t" r="r" b="b"/>
              <a:pathLst>
                <a:path w="3603" h="3604" extrusionOk="0">
                  <a:moveTo>
                    <a:pt x="1802" y="1"/>
                  </a:moveTo>
                  <a:cubicBezTo>
                    <a:pt x="1335" y="1"/>
                    <a:pt x="834" y="201"/>
                    <a:pt x="534" y="534"/>
                  </a:cubicBezTo>
                  <a:cubicBezTo>
                    <a:pt x="334" y="668"/>
                    <a:pt x="234" y="868"/>
                    <a:pt x="134" y="1101"/>
                  </a:cubicBezTo>
                  <a:cubicBezTo>
                    <a:pt x="34" y="1302"/>
                    <a:pt x="0" y="1535"/>
                    <a:pt x="0" y="1802"/>
                  </a:cubicBezTo>
                  <a:cubicBezTo>
                    <a:pt x="0" y="2269"/>
                    <a:pt x="167" y="2736"/>
                    <a:pt x="534" y="3070"/>
                  </a:cubicBezTo>
                  <a:cubicBezTo>
                    <a:pt x="868" y="3370"/>
                    <a:pt x="1301" y="3603"/>
                    <a:pt x="1802" y="3603"/>
                  </a:cubicBezTo>
                  <a:cubicBezTo>
                    <a:pt x="2269" y="3603"/>
                    <a:pt x="2736" y="3403"/>
                    <a:pt x="3069" y="3070"/>
                  </a:cubicBezTo>
                  <a:cubicBezTo>
                    <a:pt x="3236" y="2903"/>
                    <a:pt x="3369" y="2703"/>
                    <a:pt x="3436" y="2469"/>
                  </a:cubicBezTo>
                  <a:cubicBezTo>
                    <a:pt x="3536" y="2269"/>
                    <a:pt x="3603" y="2035"/>
                    <a:pt x="3603" y="1802"/>
                  </a:cubicBezTo>
                  <a:cubicBezTo>
                    <a:pt x="3569" y="1335"/>
                    <a:pt x="3403" y="835"/>
                    <a:pt x="3069" y="534"/>
                  </a:cubicBezTo>
                  <a:cubicBezTo>
                    <a:pt x="2702" y="201"/>
                    <a:pt x="2269" y="1"/>
                    <a:pt x="1802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7"/>
            <p:cNvSpPr/>
            <p:nvPr/>
          </p:nvSpPr>
          <p:spPr>
            <a:xfrm>
              <a:off x="4248200" y="3134125"/>
              <a:ext cx="82600" cy="81975"/>
            </a:xfrm>
            <a:custGeom>
              <a:avLst/>
              <a:gdLst/>
              <a:ahLst/>
              <a:cxnLst/>
              <a:rect l="l" t="t" r="r" b="b"/>
              <a:pathLst>
                <a:path w="3304" h="3279" extrusionOk="0">
                  <a:moveTo>
                    <a:pt x="1547" y="1"/>
                  </a:moveTo>
                  <a:cubicBezTo>
                    <a:pt x="1364" y="1"/>
                    <a:pt x="1199" y="61"/>
                    <a:pt x="1035" y="143"/>
                  </a:cubicBezTo>
                  <a:cubicBezTo>
                    <a:pt x="835" y="210"/>
                    <a:pt x="634" y="310"/>
                    <a:pt x="501" y="477"/>
                  </a:cubicBezTo>
                  <a:cubicBezTo>
                    <a:pt x="334" y="610"/>
                    <a:pt x="234" y="810"/>
                    <a:pt x="167" y="1010"/>
                  </a:cubicBezTo>
                  <a:cubicBezTo>
                    <a:pt x="67" y="1177"/>
                    <a:pt x="1" y="1411"/>
                    <a:pt x="34" y="1644"/>
                  </a:cubicBezTo>
                  <a:cubicBezTo>
                    <a:pt x="34" y="2044"/>
                    <a:pt x="167" y="2478"/>
                    <a:pt x="501" y="2778"/>
                  </a:cubicBezTo>
                  <a:cubicBezTo>
                    <a:pt x="835" y="3078"/>
                    <a:pt x="1202" y="3279"/>
                    <a:pt x="1669" y="3279"/>
                  </a:cubicBezTo>
                  <a:cubicBezTo>
                    <a:pt x="1869" y="3279"/>
                    <a:pt x="2102" y="3212"/>
                    <a:pt x="2302" y="3112"/>
                  </a:cubicBezTo>
                  <a:cubicBezTo>
                    <a:pt x="2502" y="3045"/>
                    <a:pt x="2669" y="2945"/>
                    <a:pt x="2803" y="2778"/>
                  </a:cubicBezTo>
                  <a:cubicBezTo>
                    <a:pt x="2969" y="2645"/>
                    <a:pt x="3070" y="2445"/>
                    <a:pt x="3136" y="2245"/>
                  </a:cubicBezTo>
                  <a:cubicBezTo>
                    <a:pt x="3270" y="2078"/>
                    <a:pt x="3303" y="1844"/>
                    <a:pt x="3303" y="1644"/>
                  </a:cubicBezTo>
                  <a:cubicBezTo>
                    <a:pt x="3270" y="1210"/>
                    <a:pt x="3136" y="777"/>
                    <a:pt x="2803" y="477"/>
                  </a:cubicBezTo>
                  <a:cubicBezTo>
                    <a:pt x="2502" y="176"/>
                    <a:pt x="2102" y="10"/>
                    <a:pt x="1669" y="10"/>
                  </a:cubicBezTo>
                  <a:cubicBezTo>
                    <a:pt x="1627" y="4"/>
                    <a:pt x="1587" y="1"/>
                    <a:pt x="1547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7"/>
            <p:cNvSpPr/>
            <p:nvPr/>
          </p:nvSpPr>
          <p:spPr>
            <a:xfrm>
              <a:off x="3296700" y="2592300"/>
              <a:ext cx="1675" cy="85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34" y="0"/>
                  </a:moveTo>
                  <a:cubicBezTo>
                    <a:pt x="0" y="0"/>
                    <a:pt x="0" y="34"/>
                    <a:pt x="34" y="34"/>
                  </a:cubicBezTo>
                  <a:cubicBezTo>
                    <a:pt x="67" y="34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7"/>
            <p:cNvSpPr/>
            <p:nvPr/>
          </p:nvSpPr>
          <p:spPr>
            <a:xfrm>
              <a:off x="3244150" y="2575025"/>
              <a:ext cx="71750" cy="73375"/>
            </a:xfrm>
            <a:custGeom>
              <a:avLst/>
              <a:gdLst/>
              <a:ahLst/>
              <a:cxnLst/>
              <a:rect l="l" t="t" r="r" b="b"/>
              <a:pathLst>
                <a:path w="2870" h="2935" extrusionOk="0">
                  <a:moveTo>
                    <a:pt x="1549" y="0"/>
                  </a:moveTo>
                  <a:cubicBezTo>
                    <a:pt x="859" y="0"/>
                    <a:pt x="211" y="541"/>
                    <a:pt x="134" y="1258"/>
                  </a:cubicBezTo>
                  <a:cubicBezTo>
                    <a:pt x="1" y="1525"/>
                    <a:pt x="1" y="1826"/>
                    <a:pt x="67" y="2092"/>
                  </a:cubicBezTo>
                  <a:cubicBezTo>
                    <a:pt x="201" y="2493"/>
                    <a:pt x="534" y="2760"/>
                    <a:pt x="935" y="2893"/>
                  </a:cubicBezTo>
                  <a:cubicBezTo>
                    <a:pt x="1042" y="2922"/>
                    <a:pt x="1150" y="2935"/>
                    <a:pt x="1258" y="2935"/>
                  </a:cubicBezTo>
                  <a:cubicBezTo>
                    <a:pt x="1656" y="2935"/>
                    <a:pt x="2047" y="2755"/>
                    <a:pt x="2336" y="2493"/>
                  </a:cubicBezTo>
                  <a:cubicBezTo>
                    <a:pt x="2636" y="2226"/>
                    <a:pt x="2869" y="1792"/>
                    <a:pt x="2869" y="1392"/>
                  </a:cubicBezTo>
                  <a:cubicBezTo>
                    <a:pt x="2869" y="892"/>
                    <a:pt x="2603" y="391"/>
                    <a:pt x="2169" y="158"/>
                  </a:cubicBezTo>
                  <a:cubicBezTo>
                    <a:pt x="1968" y="50"/>
                    <a:pt x="1756" y="0"/>
                    <a:pt x="1549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7"/>
            <p:cNvSpPr/>
            <p:nvPr/>
          </p:nvSpPr>
          <p:spPr>
            <a:xfrm>
              <a:off x="3355075" y="2496150"/>
              <a:ext cx="66725" cy="67100"/>
            </a:xfrm>
            <a:custGeom>
              <a:avLst/>
              <a:gdLst/>
              <a:ahLst/>
              <a:cxnLst/>
              <a:rect l="l" t="t" r="r" b="b"/>
              <a:pathLst>
                <a:path w="2669" h="2684" extrusionOk="0">
                  <a:moveTo>
                    <a:pt x="1458" y="0"/>
                  </a:moveTo>
                  <a:cubicBezTo>
                    <a:pt x="1348" y="0"/>
                    <a:pt x="1238" y="15"/>
                    <a:pt x="1134" y="44"/>
                  </a:cubicBezTo>
                  <a:cubicBezTo>
                    <a:pt x="834" y="110"/>
                    <a:pt x="534" y="277"/>
                    <a:pt x="334" y="544"/>
                  </a:cubicBezTo>
                  <a:cubicBezTo>
                    <a:pt x="167" y="744"/>
                    <a:pt x="0" y="978"/>
                    <a:pt x="34" y="1278"/>
                  </a:cubicBezTo>
                  <a:cubicBezTo>
                    <a:pt x="34" y="1378"/>
                    <a:pt x="67" y="1478"/>
                    <a:pt x="67" y="1578"/>
                  </a:cubicBezTo>
                  <a:cubicBezTo>
                    <a:pt x="134" y="1745"/>
                    <a:pt x="200" y="1912"/>
                    <a:pt x="334" y="2045"/>
                  </a:cubicBezTo>
                  <a:lnTo>
                    <a:pt x="367" y="2045"/>
                  </a:lnTo>
                  <a:cubicBezTo>
                    <a:pt x="501" y="2345"/>
                    <a:pt x="767" y="2579"/>
                    <a:pt x="1068" y="2646"/>
                  </a:cubicBezTo>
                  <a:cubicBezTo>
                    <a:pt x="1176" y="2671"/>
                    <a:pt x="1284" y="2683"/>
                    <a:pt x="1391" y="2683"/>
                  </a:cubicBezTo>
                  <a:cubicBezTo>
                    <a:pt x="1710" y="2683"/>
                    <a:pt x="2010" y="2570"/>
                    <a:pt x="2235" y="2345"/>
                  </a:cubicBezTo>
                  <a:cubicBezTo>
                    <a:pt x="2402" y="2179"/>
                    <a:pt x="2535" y="1945"/>
                    <a:pt x="2602" y="1712"/>
                  </a:cubicBezTo>
                  <a:cubicBezTo>
                    <a:pt x="2669" y="1478"/>
                    <a:pt x="2669" y="1211"/>
                    <a:pt x="2602" y="978"/>
                  </a:cubicBezTo>
                  <a:cubicBezTo>
                    <a:pt x="2502" y="711"/>
                    <a:pt x="2369" y="511"/>
                    <a:pt x="2202" y="311"/>
                  </a:cubicBezTo>
                  <a:cubicBezTo>
                    <a:pt x="2011" y="96"/>
                    <a:pt x="1734" y="0"/>
                    <a:pt x="1458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7"/>
            <p:cNvSpPr/>
            <p:nvPr/>
          </p:nvSpPr>
          <p:spPr>
            <a:xfrm>
              <a:off x="3364250" y="2583625"/>
              <a:ext cx="83400" cy="70100"/>
            </a:xfrm>
            <a:custGeom>
              <a:avLst/>
              <a:gdLst/>
              <a:ahLst/>
              <a:cxnLst/>
              <a:rect l="l" t="t" r="r" b="b"/>
              <a:pathLst>
                <a:path w="3336" h="2804" extrusionOk="0">
                  <a:moveTo>
                    <a:pt x="1647" y="0"/>
                  </a:moveTo>
                  <a:cubicBezTo>
                    <a:pt x="1380" y="0"/>
                    <a:pt x="1112" y="66"/>
                    <a:pt x="867" y="181"/>
                  </a:cubicBezTo>
                  <a:cubicBezTo>
                    <a:pt x="300" y="481"/>
                    <a:pt x="0" y="1148"/>
                    <a:pt x="167" y="1748"/>
                  </a:cubicBezTo>
                  <a:cubicBezTo>
                    <a:pt x="267" y="2115"/>
                    <a:pt x="534" y="2449"/>
                    <a:pt x="834" y="2616"/>
                  </a:cubicBezTo>
                  <a:cubicBezTo>
                    <a:pt x="1028" y="2745"/>
                    <a:pt x="1244" y="2804"/>
                    <a:pt x="1458" y="2804"/>
                  </a:cubicBezTo>
                  <a:cubicBezTo>
                    <a:pt x="1687" y="2804"/>
                    <a:pt x="1912" y="2736"/>
                    <a:pt x="2102" y="2616"/>
                  </a:cubicBezTo>
                  <a:cubicBezTo>
                    <a:pt x="3002" y="2315"/>
                    <a:pt x="3336" y="1048"/>
                    <a:pt x="2635" y="381"/>
                  </a:cubicBezTo>
                  <a:cubicBezTo>
                    <a:pt x="2350" y="115"/>
                    <a:pt x="2001" y="0"/>
                    <a:pt x="1647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7"/>
            <p:cNvSpPr/>
            <p:nvPr/>
          </p:nvSpPr>
          <p:spPr>
            <a:xfrm>
              <a:off x="3485150" y="2488275"/>
              <a:ext cx="63425" cy="67575"/>
            </a:xfrm>
            <a:custGeom>
              <a:avLst/>
              <a:gdLst/>
              <a:ahLst/>
              <a:cxnLst/>
              <a:rect l="l" t="t" r="r" b="b"/>
              <a:pathLst>
                <a:path w="2537" h="2703" extrusionOk="0">
                  <a:moveTo>
                    <a:pt x="1252" y="0"/>
                  </a:moveTo>
                  <a:cubicBezTo>
                    <a:pt x="1177" y="0"/>
                    <a:pt x="1102" y="8"/>
                    <a:pt x="1035" y="25"/>
                  </a:cubicBezTo>
                  <a:cubicBezTo>
                    <a:pt x="835" y="58"/>
                    <a:pt x="635" y="159"/>
                    <a:pt x="501" y="292"/>
                  </a:cubicBezTo>
                  <a:cubicBezTo>
                    <a:pt x="268" y="459"/>
                    <a:pt x="134" y="692"/>
                    <a:pt x="68" y="959"/>
                  </a:cubicBezTo>
                  <a:cubicBezTo>
                    <a:pt x="34" y="1093"/>
                    <a:pt x="1" y="1226"/>
                    <a:pt x="34" y="1359"/>
                  </a:cubicBezTo>
                  <a:cubicBezTo>
                    <a:pt x="1" y="1493"/>
                    <a:pt x="1" y="1626"/>
                    <a:pt x="1" y="1760"/>
                  </a:cubicBezTo>
                  <a:cubicBezTo>
                    <a:pt x="1" y="1826"/>
                    <a:pt x="34" y="1926"/>
                    <a:pt x="101" y="2027"/>
                  </a:cubicBezTo>
                  <a:cubicBezTo>
                    <a:pt x="134" y="2160"/>
                    <a:pt x="201" y="2260"/>
                    <a:pt x="301" y="2360"/>
                  </a:cubicBezTo>
                  <a:cubicBezTo>
                    <a:pt x="334" y="2393"/>
                    <a:pt x="401" y="2427"/>
                    <a:pt x="435" y="2460"/>
                  </a:cubicBezTo>
                  <a:cubicBezTo>
                    <a:pt x="535" y="2560"/>
                    <a:pt x="668" y="2627"/>
                    <a:pt x="801" y="2660"/>
                  </a:cubicBezTo>
                  <a:cubicBezTo>
                    <a:pt x="902" y="2694"/>
                    <a:pt x="1035" y="2694"/>
                    <a:pt x="1135" y="2694"/>
                  </a:cubicBezTo>
                  <a:cubicBezTo>
                    <a:pt x="1166" y="2700"/>
                    <a:pt x="1197" y="2703"/>
                    <a:pt x="1230" y="2703"/>
                  </a:cubicBezTo>
                  <a:cubicBezTo>
                    <a:pt x="1373" y="2703"/>
                    <a:pt x="1526" y="2648"/>
                    <a:pt x="1635" y="2594"/>
                  </a:cubicBezTo>
                  <a:cubicBezTo>
                    <a:pt x="1936" y="2494"/>
                    <a:pt x="2169" y="2293"/>
                    <a:pt x="2303" y="2060"/>
                  </a:cubicBezTo>
                  <a:cubicBezTo>
                    <a:pt x="2436" y="1826"/>
                    <a:pt x="2536" y="1593"/>
                    <a:pt x="2536" y="1326"/>
                  </a:cubicBezTo>
                  <a:cubicBezTo>
                    <a:pt x="2503" y="1059"/>
                    <a:pt x="2436" y="759"/>
                    <a:pt x="2303" y="559"/>
                  </a:cubicBezTo>
                  <a:cubicBezTo>
                    <a:pt x="2236" y="459"/>
                    <a:pt x="2169" y="392"/>
                    <a:pt x="2102" y="325"/>
                  </a:cubicBezTo>
                  <a:cubicBezTo>
                    <a:pt x="2002" y="225"/>
                    <a:pt x="1902" y="125"/>
                    <a:pt x="1769" y="92"/>
                  </a:cubicBezTo>
                  <a:cubicBezTo>
                    <a:pt x="1669" y="58"/>
                    <a:pt x="1569" y="25"/>
                    <a:pt x="1469" y="25"/>
                  </a:cubicBezTo>
                  <a:cubicBezTo>
                    <a:pt x="1402" y="8"/>
                    <a:pt x="1327" y="0"/>
                    <a:pt x="1252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7"/>
            <p:cNvSpPr/>
            <p:nvPr/>
          </p:nvSpPr>
          <p:spPr>
            <a:xfrm>
              <a:off x="3496000" y="2388200"/>
              <a:ext cx="63400" cy="66875"/>
            </a:xfrm>
            <a:custGeom>
              <a:avLst/>
              <a:gdLst/>
              <a:ahLst/>
              <a:cxnLst/>
              <a:rect l="l" t="t" r="r" b="b"/>
              <a:pathLst>
                <a:path w="2536" h="2675" extrusionOk="0">
                  <a:moveTo>
                    <a:pt x="1139" y="0"/>
                  </a:moveTo>
                  <a:cubicBezTo>
                    <a:pt x="1068" y="0"/>
                    <a:pt x="1001" y="9"/>
                    <a:pt x="935" y="25"/>
                  </a:cubicBezTo>
                  <a:cubicBezTo>
                    <a:pt x="834" y="59"/>
                    <a:pt x="734" y="92"/>
                    <a:pt x="668" y="125"/>
                  </a:cubicBezTo>
                  <a:cubicBezTo>
                    <a:pt x="501" y="225"/>
                    <a:pt x="367" y="359"/>
                    <a:pt x="267" y="526"/>
                  </a:cubicBezTo>
                  <a:cubicBezTo>
                    <a:pt x="67" y="826"/>
                    <a:pt x="1" y="1226"/>
                    <a:pt x="101" y="1593"/>
                  </a:cubicBezTo>
                  <a:cubicBezTo>
                    <a:pt x="101" y="1760"/>
                    <a:pt x="167" y="1893"/>
                    <a:pt x="234" y="2060"/>
                  </a:cubicBezTo>
                  <a:cubicBezTo>
                    <a:pt x="301" y="2160"/>
                    <a:pt x="367" y="2227"/>
                    <a:pt x="434" y="2327"/>
                  </a:cubicBezTo>
                  <a:cubicBezTo>
                    <a:pt x="501" y="2394"/>
                    <a:pt x="634" y="2460"/>
                    <a:pt x="701" y="2527"/>
                  </a:cubicBezTo>
                  <a:cubicBezTo>
                    <a:pt x="834" y="2594"/>
                    <a:pt x="968" y="2627"/>
                    <a:pt x="1135" y="2660"/>
                  </a:cubicBezTo>
                  <a:cubicBezTo>
                    <a:pt x="1174" y="2670"/>
                    <a:pt x="1216" y="2674"/>
                    <a:pt x="1259" y="2674"/>
                  </a:cubicBezTo>
                  <a:cubicBezTo>
                    <a:pt x="1363" y="2674"/>
                    <a:pt x="1474" y="2651"/>
                    <a:pt x="1568" y="2627"/>
                  </a:cubicBezTo>
                  <a:lnTo>
                    <a:pt x="1835" y="2527"/>
                  </a:lnTo>
                  <a:cubicBezTo>
                    <a:pt x="2002" y="2427"/>
                    <a:pt x="2135" y="2294"/>
                    <a:pt x="2235" y="2093"/>
                  </a:cubicBezTo>
                  <a:cubicBezTo>
                    <a:pt x="2469" y="1793"/>
                    <a:pt x="2536" y="1360"/>
                    <a:pt x="2436" y="993"/>
                  </a:cubicBezTo>
                  <a:cubicBezTo>
                    <a:pt x="2402" y="792"/>
                    <a:pt x="2269" y="592"/>
                    <a:pt x="2102" y="426"/>
                  </a:cubicBezTo>
                  <a:cubicBezTo>
                    <a:pt x="2002" y="325"/>
                    <a:pt x="1869" y="225"/>
                    <a:pt x="1768" y="125"/>
                  </a:cubicBezTo>
                  <a:cubicBezTo>
                    <a:pt x="1635" y="59"/>
                    <a:pt x="1502" y="25"/>
                    <a:pt x="1368" y="25"/>
                  </a:cubicBezTo>
                  <a:cubicBezTo>
                    <a:pt x="1285" y="9"/>
                    <a:pt x="1210" y="0"/>
                    <a:pt x="1139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7"/>
            <p:cNvSpPr/>
            <p:nvPr/>
          </p:nvSpPr>
          <p:spPr>
            <a:xfrm>
              <a:off x="3621100" y="2415500"/>
              <a:ext cx="70075" cy="69875"/>
            </a:xfrm>
            <a:custGeom>
              <a:avLst/>
              <a:gdLst/>
              <a:ahLst/>
              <a:cxnLst/>
              <a:rect l="l" t="t" r="r" b="b"/>
              <a:pathLst>
                <a:path w="2803" h="2795" extrusionOk="0">
                  <a:moveTo>
                    <a:pt x="1234" y="1"/>
                  </a:moveTo>
                  <a:cubicBezTo>
                    <a:pt x="1101" y="1"/>
                    <a:pt x="934" y="34"/>
                    <a:pt x="801" y="101"/>
                  </a:cubicBezTo>
                  <a:cubicBezTo>
                    <a:pt x="567" y="201"/>
                    <a:pt x="367" y="334"/>
                    <a:pt x="234" y="568"/>
                  </a:cubicBezTo>
                  <a:cubicBezTo>
                    <a:pt x="167" y="701"/>
                    <a:pt x="100" y="868"/>
                    <a:pt x="67" y="1001"/>
                  </a:cubicBezTo>
                  <a:cubicBezTo>
                    <a:pt x="0" y="1202"/>
                    <a:pt x="0" y="1368"/>
                    <a:pt x="33" y="1568"/>
                  </a:cubicBezTo>
                  <a:cubicBezTo>
                    <a:pt x="67" y="1902"/>
                    <a:pt x="234" y="2236"/>
                    <a:pt x="534" y="2469"/>
                  </a:cubicBezTo>
                  <a:cubicBezTo>
                    <a:pt x="601" y="2536"/>
                    <a:pt x="667" y="2569"/>
                    <a:pt x="767" y="2636"/>
                  </a:cubicBezTo>
                  <a:cubicBezTo>
                    <a:pt x="901" y="2736"/>
                    <a:pt x="1034" y="2769"/>
                    <a:pt x="1168" y="2769"/>
                  </a:cubicBezTo>
                  <a:cubicBezTo>
                    <a:pt x="1218" y="2786"/>
                    <a:pt x="1268" y="2794"/>
                    <a:pt x="1318" y="2794"/>
                  </a:cubicBezTo>
                  <a:cubicBezTo>
                    <a:pt x="1368" y="2794"/>
                    <a:pt x="1418" y="2786"/>
                    <a:pt x="1468" y="2769"/>
                  </a:cubicBezTo>
                  <a:cubicBezTo>
                    <a:pt x="1635" y="2769"/>
                    <a:pt x="1768" y="2736"/>
                    <a:pt x="1901" y="2636"/>
                  </a:cubicBezTo>
                  <a:cubicBezTo>
                    <a:pt x="2268" y="2436"/>
                    <a:pt x="2535" y="2136"/>
                    <a:pt x="2635" y="1735"/>
                  </a:cubicBezTo>
                  <a:cubicBezTo>
                    <a:pt x="2802" y="1268"/>
                    <a:pt x="2635" y="701"/>
                    <a:pt x="2235" y="434"/>
                  </a:cubicBezTo>
                  <a:cubicBezTo>
                    <a:pt x="2135" y="334"/>
                    <a:pt x="2068" y="268"/>
                    <a:pt x="1968" y="201"/>
                  </a:cubicBezTo>
                  <a:cubicBezTo>
                    <a:pt x="1835" y="134"/>
                    <a:pt x="1701" y="67"/>
                    <a:pt x="1568" y="34"/>
                  </a:cubicBezTo>
                  <a:cubicBezTo>
                    <a:pt x="1468" y="34"/>
                    <a:pt x="1368" y="1"/>
                    <a:pt x="1234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7"/>
            <p:cNvSpPr/>
            <p:nvPr/>
          </p:nvSpPr>
          <p:spPr>
            <a:xfrm>
              <a:off x="3643600" y="2336375"/>
              <a:ext cx="62525" cy="63350"/>
            </a:xfrm>
            <a:custGeom>
              <a:avLst/>
              <a:gdLst/>
              <a:ahLst/>
              <a:cxnLst/>
              <a:rect l="l" t="t" r="r" b="b"/>
              <a:pathLst>
                <a:path w="2501" h="2534" extrusionOk="0">
                  <a:moveTo>
                    <a:pt x="1242" y="1"/>
                  </a:moveTo>
                  <a:cubicBezTo>
                    <a:pt x="1026" y="1"/>
                    <a:pt x="808" y="60"/>
                    <a:pt x="635" y="164"/>
                  </a:cubicBezTo>
                  <a:cubicBezTo>
                    <a:pt x="234" y="397"/>
                    <a:pt x="1" y="897"/>
                    <a:pt x="134" y="1331"/>
                  </a:cubicBezTo>
                  <a:cubicBezTo>
                    <a:pt x="168" y="1398"/>
                    <a:pt x="201" y="1464"/>
                    <a:pt x="201" y="1531"/>
                  </a:cubicBezTo>
                  <a:cubicBezTo>
                    <a:pt x="234" y="1731"/>
                    <a:pt x="268" y="1898"/>
                    <a:pt x="368" y="2032"/>
                  </a:cubicBezTo>
                  <a:cubicBezTo>
                    <a:pt x="568" y="2365"/>
                    <a:pt x="901" y="2532"/>
                    <a:pt x="1268" y="2532"/>
                  </a:cubicBezTo>
                  <a:cubicBezTo>
                    <a:pt x="1285" y="2533"/>
                    <a:pt x="1302" y="2533"/>
                    <a:pt x="1319" y="2533"/>
                  </a:cubicBezTo>
                  <a:cubicBezTo>
                    <a:pt x="1964" y="2533"/>
                    <a:pt x="2501" y="1915"/>
                    <a:pt x="2436" y="1264"/>
                  </a:cubicBezTo>
                  <a:cubicBezTo>
                    <a:pt x="2402" y="797"/>
                    <a:pt x="2202" y="430"/>
                    <a:pt x="1802" y="164"/>
                  </a:cubicBezTo>
                  <a:cubicBezTo>
                    <a:pt x="1642" y="51"/>
                    <a:pt x="1443" y="1"/>
                    <a:pt x="1242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7"/>
            <p:cNvSpPr/>
            <p:nvPr/>
          </p:nvSpPr>
          <p:spPr>
            <a:xfrm>
              <a:off x="3099050" y="2898350"/>
              <a:ext cx="58400" cy="58825"/>
            </a:xfrm>
            <a:custGeom>
              <a:avLst/>
              <a:gdLst/>
              <a:ahLst/>
              <a:cxnLst/>
              <a:rect l="l" t="t" r="r" b="b"/>
              <a:pathLst>
                <a:path w="2336" h="2353" extrusionOk="0">
                  <a:moveTo>
                    <a:pt x="1135" y="1"/>
                  </a:moveTo>
                  <a:cubicBezTo>
                    <a:pt x="968" y="1"/>
                    <a:pt x="834" y="34"/>
                    <a:pt x="734" y="101"/>
                  </a:cubicBezTo>
                  <a:cubicBezTo>
                    <a:pt x="601" y="134"/>
                    <a:pt x="468" y="201"/>
                    <a:pt x="367" y="301"/>
                  </a:cubicBezTo>
                  <a:cubicBezTo>
                    <a:pt x="267" y="401"/>
                    <a:pt x="201" y="534"/>
                    <a:pt x="134" y="668"/>
                  </a:cubicBezTo>
                  <a:cubicBezTo>
                    <a:pt x="67" y="834"/>
                    <a:pt x="34" y="901"/>
                    <a:pt x="34" y="1035"/>
                  </a:cubicBezTo>
                  <a:cubicBezTo>
                    <a:pt x="1" y="1201"/>
                    <a:pt x="1" y="1335"/>
                    <a:pt x="34" y="1502"/>
                  </a:cubicBezTo>
                  <a:cubicBezTo>
                    <a:pt x="67" y="1535"/>
                    <a:pt x="67" y="1568"/>
                    <a:pt x="67" y="1602"/>
                  </a:cubicBezTo>
                  <a:cubicBezTo>
                    <a:pt x="134" y="1835"/>
                    <a:pt x="334" y="2102"/>
                    <a:pt x="534" y="2202"/>
                  </a:cubicBezTo>
                  <a:lnTo>
                    <a:pt x="801" y="2302"/>
                  </a:lnTo>
                  <a:cubicBezTo>
                    <a:pt x="884" y="2336"/>
                    <a:pt x="968" y="2352"/>
                    <a:pt x="1055" y="2352"/>
                  </a:cubicBezTo>
                  <a:cubicBezTo>
                    <a:pt x="1143" y="2352"/>
                    <a:pt x="1235" y="2336"/>
                    <a:pt x="1335" y="2302"/>
                  </a:cubicBezTo>
                  <a:cubicBezTo>
                    <a:pt x="1368" y="2302"/>
                    <a:pt x="1435" y="2302"/>
                    <a:pt x="1502" y="2269"/>
                  </a:cubicBezTo>
                  <a:cubicBezTo>
                    <a:pt x="1535" y="2235"/>
                    <a:pt x="1568" y="2235"/>
                    <a:pt x="1602" y="2202"/>
                  </a:cubicBezTo>
                  <a:cubicBezTo>
                    <a:pt x="1735" y="2169"/>
                    <a:pt x="1869" y="2102"/>
                    <a:pt x="1969" y="2002"/>
                  </a:cubicBezTo>
                  <a:cubicBezTo>
                    <a:pt x="1969" y="1969"/>
                    <a:pt x="1969" y="1969"/>
                    <a:pt x="1969" y="1969"/>
                  </a:cubicBezTo>
                  <a:cubicBezTo>
                    <a:pt x="2069" y="1835"/>
                    <a:pt x="2135" y="1735"/>
                    <a:pt x="2202" y="1602"/>
                  </a:cubicBezTo>
                  <a:cubicBezTo>
                    <a:pt x="2302" y="1368"/>
                    <a:pt x="2336" y="1135"/>
                    <a:pt x="2269" y="868"/>
                  </a:cubicBezTo>
                  <a:cubicBezTo>
                    <a:pt x="2202" y="568"/>
                    <a:pt x="1935" y="267"/>
                    <a:pt x="1668" y="134"/>
                  </a:cubicBezTo>
                  <a:cubicBezTo>
                    <a:pt x="1502" y="34"/>
                    <a:pt x="1301" y="1"/>
                    <a:pt x="113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7"/>
            <p:cNvSpPr/>
            <p:nvPr/>
          </p:nvSpPr>
          <p:spPr>
            <a:xfrm>
              <a:off x="3096550" y="2794950"/>
              <a:ext cx="60900" cy="61350"/>
            </a:xfrm>
            <a:custGeom>
              <a:avLst/>
              <a:gdLst/>
              <a:ahLst/>
              <a:cxnLst/>
              <a:rect l="l" t="t" r="r" b="b"/>
              <a:pathLst>
                <a:path w="2436" h="2454" extrusionOk="0">
                  <a:moveTo>
                    <a:pt x="1235" y="0"/>
                  </a:moveTo>
                  <a:cubicBezTo>
                    <a:pt x="1068" y="0"/>
                    <a:pt x="934" y="34"/>
                    <a:pt x="801" y="100"/>
                  </a:cubicBezTo>
                  <a:cubicBezTo>
                    <a:pt x="601" y="200"/>
                    <a:pt x="367" y="334"/>
                    <a:pt x="267" y="567"/>
                  </a:cubicBezTo>
                  <a:cubicBezTo>
                    <a:pt x="101" y="901"/>
                    <a:pt x="0" y="1234"/>
                    <a:pt x="101" y="1601"/>
                  </a:cubicBezTo>
                  <a:cubicBezTo>
                    <a:pt x="234" y="2035"/>
                    <a:pt x="601" y="2302"/>
                    <a:pt x="1001" y="2435"/>
                  </a:cubicBezTo>
                  <a:cubicBezTo>
                    <a:pt x="1079" y="2446"/>
                    <a:pt x="1164" y="2454"/>
                    <a:pt x="1252" y="2454"/>
                  </a:cubicBezTo>
                  <a:cubicBezTo>
                    <a:pt x="1427" y="2454"/>
                    <a:pt x="1613" y="2424"/>
                    <a:pt x="1768" y="2335"/>
                  </a:cubicBezTo>
                  <a:cubicBezTo>
                    <a:pt x="1868" y="2235"/>
                    <a:pt x="2002" y="2135"/>
                    <a:pt x="2102" y="2002"/>
                  </a:cubicBezTo>
                  <a:cubicBezTo>
                    <a:pt x="2302" y="1768"/>
                    <a:pt x="2436" y="1501"/>
                    <a:pt x="2436" y="1201"/>
                  </a:cubicBezTo>
                  <a:cubicBezTo>
                    <a:pt x="2402" y="634"/>
                    <a:pt x="2069" y="200"/>
                    <a:pt x="1535" y="34"/>
                  </a:cubicBezTo>
                  <a:cubicBezTo>
                    <a:pt x="1435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7"/>
            <p:cNvSpPr/>
            <p:nvPr/>
          </p:nvSpPr>
          <p:spPr>
            <a:xfrm>
              <a:off x="3193275" y="2817325"/>
              <a:ext cx="69250" cy="67700"/>
            </a:xfrm>
            <a:custGeom>
              <a:avLst/>
              <a:gdLst/>
              <a:ahLst/>
              <a:cxnLst/>
              <a:rect l="l" t="t" r="r" b="b"/>
              <a:pathLst>
                <a:path w="2770" h="2708" extrusionOk="0">
                  <a:moveTo>
                    <a:pt x="1262" y="1"/>
                  </a:moveTo>
                  <a:cubicBezTo>
                    <a:pt x="1166" y="1"/>
                    <a:pt x="1067" y="11"/>
                    <a:pt x="968" y="39"/>
                  </a:cubicBezTo>
                  <a:cubicBezTo>
                    <a:pt x="668" y="139"/>
                    <a:pt x="401" y="339"/>
                    <a:pt x="234" y="606"/>
                  </a:cubicBezTo>
                  <a:cubicBezTo>
                    <a:pt x="168" y="706"/>
                    <a:pt x="101" y="840"/>
                    <a:pt x="68" y="940"/>
                  </a:cubicBezTo>
                  <a:cubicBezTo>
                    <a:pt x="34" y="1040"/>
                    <a:pt x="34" y="1107"/>
                    <a:pt x="34" y="1173"/>
                  </a:cubicBezTo>
                  <a:cubicBezTo>
                    <a:pt x="34" y="1273"/>
                    <a:pt x="1" y="1340"/>
                    <a:pt x="1" y="1407"/>
                  </a:cubicBezTo>
                  <a:cubicBezTo>
                    <a:pt x="34" y="1607"/>
                    <a:pt x="68" y="1774"/>
                    <a:pt x="168" y="1974"/>
                  </a:cubicBezTo>
                  <a:cubicBezTo>
                    <a:pt x="234" y="2074"/>
                    <a:pt x="301" y="2141"/>
                    <a:pt x="368" y="2207"/>
                  </a:cubicBezTo>
                  <a:cubicBezTo>
                    <a:pt x="468" y="2341"/>
                    <a:pt x="601" y="2441"/>
                    <a:pt x="701" y="2541"/>
                  </a:cubicBezTo>
                  <a:cubicBezTo>
                    <a:pt x="801" y="2574"/>
                    <a:pt x="935" y="2608"/>
                    <a:pt x="1035" y="2674"/>
                  </a:cubicBezTo>
                  <a:lnTo>
                    <a:pt x="1068" y="2674"/>
                  </a:lnTo>
                  <a:cubicBezTo>
                    <a:pt x="1135" y="2674"/>
                    <a:pt x="1302" y="2708"/>
                    <a:pt x="1369" y="2708"/>
                  </a:cubicBezTo>
                  <a:cubicBezTo>
                    <a:pt x="1502" y="2708"/>
                    <a:pt x="1669" y="2674"/>
                    <a:pt x="1735" y="2674"/>
                  </a:cubicBezTo>
                  <a:cubicBezTo>
                    <a:pt x="1869" y="2641"/>
                    <a:pt x="1969" y="2608"/>
                    <a:pt x="2102" y="2541"/>
                  </a:cubicBezTo>
                  <a:cubicBezTo>
                    <a:pt x="2269" y="2408"/>
                    <a:pt x="2436" y="2274"/>
                    <a:pt x="2536" y="2074"/>
                  </a:cubicBezTo>
                  <a:cubicBezTo>
                    <a:pt x="2770" y="1674"/>
                    <a:pt x="2770" y="1107"/>
                    <a:pt x="2503" y="706"/>
                  </a:cubicBezTo>
                  <a:cubicBezTo>
                    <a:pt x="2336" y="473"/>
                    <a:pt x="2202" y="339"/>
                    <a:pt x="1969" y="173"/>
                  </a:cubicBezTo>
                  <a:cubicBezTo>
                    <a:pt x="1869" y="106"/>
                    <a:pt x="1735" y="73"/>
                    <a:pt x="1635" y="39"/>
                  </a:cubicBezTo>
                  <a:cubicBezTo>
                    <a:pt x="1520" y="20"/>
                    <a:pt x="1393" y="1"/>
                    <a:pt x="1262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7"/>
            <p:cNvSpPr/>
            <p:nvPr/>
          </p:nvSpPr>
          <p:spPr>
            <a:xfrm>
              <a:off x="3211625" y="2928625"/>
              <a:ext cx="54225" cy="53150"/>
            </a:xfrm>
            <a:custGeom>
              <a:avLst/>
              <a:gdLst/>
              <a:ahLst/>
              <a:cxnLst/>
              <a:rect l="l" t="t" r="r" b="b"/>
              <a:pathLst>
                <a:path w="2169" h="2126" extrusionOk="0">
                  <a:moveTo>
                    <a:pt x="1112" y="0"/>
                  </a:moveTo>
                  <a:cubicBezTo>
                    <a:pt x="824" y="0"/>
                    <a:pt x="540" y="93"/>
                    <a:pt x="334" y="324"/>
                  </a:cubicBezTo>
                  <a:cubicBezTo>
                    <a:pt x="101" y="524"/>
                    <a:pt x="1" y="824"/>
                    <a:pt x="1" y="1125"/>
                  </a:cubicBezTo>
                  <a:cubicBezTo>
                    <a:pt x="1" y="1358"/>
                    <a:pt x="67" y="1558"/>
                    <a:pt x="201" y="1725"/>
                  </a:cubicBezTo>
                  <a:cubicBezTo>
                    <a:pt x="334" y="1892"/>
                    <a:pt x="501" y="2059"/>
                    <a:pt x="735" y="2092"/>
                  </a:cubicBezTo>
                  <a:cubicBezTo>
                    <a:pt x="835" y="2125"/>
                    <a:pt x="968" y="2125"/>
                    <a:pt x="1102" y="2125"/>
                  </a:cubicBezTo>
                  <a:cubicBezTo>
                    <a:pt x="1202" y="2125"/>
                    <a:pt x="1302" y="2125"/>
                    <a:pt x="1402" y="2092"/>
                  </a:cubicBezTo>
                  <a:cubicBezTo>
                    <a:pt x="1535" y="2059"/>
                    <a:pt x="1635" y="1992"/>
                    <a:pt x="1735" y="1892"/>
                  </a:cubicBezTo>
                  <a:cubicBezTo>
                    <a:pt x="2036" y="1692"/>
                    <a:pt x="2136" y="1425"/>
                    <a:pt x="2169" y="1058"/>
                  </a:cubicBezTo>
                  <a:cubicBezTo>
                    <a:pt x="2169" y="991"/>
                    <a:pt x="2136" y="858"/>
                    <a:pt x="2136" y="758"/>
                  </a:cubicBezTo>
                  <a:cubicBezTo>
                    <a:pt x="2069" y="591"/>
                    <a:pt x="1969" y="424"/>
                    <a:pt x="1869" y="291"/>
                  </a:cubicBezTo>
                  <a:cubicBezTo>
                    <a:pt x="1735" y="157"/>
                    <a:pt x="1569" y="90"/>
                    <a:pt x="1368" y="24"/>
                  </a:cubicBezTo>
                  <a:cubicBezTo>
                    <a:pt x="1284" y="8"/>
                    <a:pt x="1198" y="0"/>
                    <a:pt x="1112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7"/>
            <p:cNvSpPr/>
            <p:nvPr/>
          </p:nvSpPr>
          <p:spPr>
            <a:xfrm>
              <a:off x="3561875" y="2927175"/>
              <a:ext cx="62575" cy="66900"/>
            </a:xfrm>
            <a:custGeom>
              <a:avLst/>
              <a:gdLst/>
              <a:ahLst/>
              <a:cxnLst/>
              <a:rect l="l" t="t" r="r" b="b"/>
              <a:pathLst>
                <a:path w="2503" h="2676" extrusionOk="0">
                  <a:moveTo>
                    <a:pt x="1166" y="0"/>
                  </a:moveTo>
                  <a:cubicBezTo>
                    <a:pt x="882" y="0"/>
                    <a:pt x="596" y="101"/>
                    <a:pt x="401" y="315"/>
                  </a:cubicBezTo>
                  <a:cubicBezTo>
                    <a:pt x="134" y="582"/>
                    <a:pt x="1" y="982"/>
                    <a:pt x="134" y="1383"/>
                  </a:cubicBezTo>
                  <a:cubicBezTo>
                    <a:pt x="134" y="1416"/>
                    <a:pt x="168" y="1449"/>
                    <a:pt x="168" y="1483"/>
                  </a:cubicBezTo>
                  <a:cubicBezTo>
                    <a:pt x="168" y="1516"/>
                    <a:pt x="168" y="1516"/>
                    <a:pt x="168" y="1549"/>
                  </a:cubicBezTo>
                  <a:lnTo>
                    <a:pt x="201" y="1850"/>
                  </a:lnTo>
                  <a:cubicBezTo>
                    <a:pt x="234" y="1983"/>
                    <a:pt x="301" y="2117"/>
                    <a:pt x="401" y="2250"/>
                  </a:cubicBezTo>
                  <a:cubicBezTo>
                    <a:pt x="568" y="2417"/>
                    <a:pt x="768" y="2584"/>
                    <a:pt x="1001" y="2650"/>
                  </a:cubicBezTo>
                  <a:cubicBezTo>
                    <a:pt x="1102" y="2667"/>
                    <a:pt x="1202" y="2675"/>
                    <a:pt x="1302" y="2675"/>
                  </a:cubicBezTo>
                  <a:cubicBezTo>
                    <a:pt x="1402" y="2675"/>
                    <a:pt x="1502" y="2667"/>
                    <a:pt x="1602" y="2650"/>
                  </a:cubicBezTo>
                  <a:cubicBezTo>
                    <a:pt x="1869" y="2584"/>
                    <a:pt x="2136" y="2350"/>
                    <a:pt x="2269" y="2117"/>
                  </a:cubicBezTo>
                  <a:cubicBezTo>
                    <a:pt x="2503" y="1783"/>
                    <a:pt x="2469" y="1449"/>
                    <a:pt x="2402" y="1082"/>
                  </a:cubicBezTo>
                  <a:cubicBezTo>
                    <a:pt x="2402" y="949"/>
                    <a:pt x="2336" y="782"/>
                    <a:pt x="2236" y="649"/>
                  </a:cubicBezTo>
                  <a:cubicBezTo>
                    <a:pt x="2069" y="449"/>
                    <a:pt x="1969" y="282"/>
                    <a:pt x="1735" y="148"/>
                  </a:cubicBezTo>
                  <a:cubicBezTo>
                    <a:pt x="1569" y="51"/>
                    <a:pt x="1368" y="0"/>
                    <a:pt x="1166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7"/>
            <p:cNvSpPr/>
            <p:nvPr/>
          </p:nvSpPr>
          <p:spPr>
            <a:xfrm>
              <a:off x="3654450" y="2923375"/>
              <a:ext cx="55900" cy="55900"/>
            </a:xfrm>
            <a:custGeom>
              <a:avLst/>
              <a:gdLst/>
              <a:ahLst/>
              <a:cxnLst/>
              <a:rect l="l" t="t" r="r" b="b"/>
              <a:pathLst>
                <a:path w="2236" h="2236" extrusionOk="0">
                  <a:moveTo>
                    <a:pt x="1135" y="0"/>
                  </a:moveTo>
                  <a:cubicBezTo>
                    <a:pt x="934" y="0"/>
                    <a:pt x="734" y="34"/>
                    <a:pt x="567" y="134"/>
                  </a:cubicBezTo>
                  <a:cubicBezTo>
                    <a:pt x="534" y="167"/>
                    <a:pt x="367" y="300"/>
                    <a:pt x="334" y="334"/>
                  </a:cubicBezTo>
                  <a:cubicBezTo>
                    <a:pt x="334" y="334"/>
                    <a:pt x="334" y="334"/>
                    <a:pt x="334" y="367"/>
                  </a:cubicBezTo>
                  <a:cubicBezTo>
                    <a:pt x="201" y="501"/>
                    <a:pt x="67" y="667"/>
                    <a:pt x="34" y="868"/>
                  </a:cubicBezTo>
                  <a:cubicBezTo>
                    <a:pt x="0" y="934"/>
                    <a:pt x="0" y="1068"/>
                    <a:pt x="0" y="1168"/>
                  </a:cubicBezTo>
                  <a:cubicBezTo>
                    <a:pt x="0" y="1268"/>
                    <a:pt x="34" y="1335"/>
                    <a:pt x="34" y="1435"/>
                  </a:cubicBezTo>
                  <a:cubicBezTo>
                    <a:pt x="67" y="1568"/>
                    <a:pt x="134" y="1701"/>
                    <a:pt x="234" y="1802"/>
                  </a:cubicBezTo>
                  <a:cubicBezTo>
                    <a:pt x="367" y="1968"/>
                    <a:pt x="567" y="2135"/>
                    <a:pt x="768" y="2168"/>
                  </a:cubicBezTo>
                  <a:cubicBezTo>
                    <a:pt x="868" y="2202"/>
                    <a:pt x="1001" y="2235"/>
                    <a:pt x="1068" y="2235"/>
                  </a:cubicBezTo>
                  <a:cubicBezTo>
                    <a:pt x="1235" y="2235"/>
                    <a:pt x="1368" y="2168"/>
                    <a:pt x="1501" y="2135"/>
                  </a:cubicBezTo>
                  <a:cubicBezTo>
                    <a:pt x="1535" y="2135"/>
                    <a:pt x="1535" y="2102"/>
                    <a:pt x="1535" y="2102"/>
                  </a:cubicBezTo>
                  <a:lnTo>
                    <a:pt x="1602" y="2102"/>
                  </a:lnTo>
                  <a:cubicBezTo>
                    <a:pt x="1602" y="2068"/>
                    <a:pt x="1635" y="2068"/>
                    <a:pt x="1668" y="2035"/>
                  </a:cubicBezTo>
                  <a:cubicBezTo>
                    <a:pt x="1702" y="2035"/>
                    <a:pt x="1735" y="2002"/>
                    <a:pt x="1768" y="1968"/>
                  </a:cubicBezTo>
                  <a:cubicBezTo>
                    <a:pt x="1802" y="1968"/>
                    <a:pt x="1802" y="1935"/>
                    <a:pt x="1835" y="1935"/>
                  </a:cubicBezTo>
                  <a:cubicBezTo>
                    <a:pt x="1835" y="1902"/>
                    <a:pt x="1868" y="1902"/>
                    <a:pt x="1868" y="1902"/>
                  </a:cubicBezTo>
                  <a:cubicBezTo>
                    <a:pt x="1868" y="1868"/>
                    <a:pt x="1868" y="1868"/>
                    <a:pt x="1902" y="1868"/>
                  </a:cubicBezTo>
                  <a:cubicBezTo>
                    <a:pt x="2035" y="1735"/>
                    <a:pt x="2135" y="1568"/>
                    <a:pt x="2169" y="1401"/>
                  </a:cubicBezTo>
                  <a:cubicBezTo>
                    <a:pt x="2202" y="1368"/>
                    <a:pt x="2235" y="1134"/>
                    <a:pt x="2235" y="1101"/>
                  </a:cubicBezTo>
                  <a:cubicBezTo>
                    <a:pt x="2235" y="901"/>
                    <a:pt x="2169" y="701"/>
                    <a:pt x="2069" y="534"/>
                  </a:cubicBezTo>
                  <a:cubicBezTo>
                    <a:pt x="1968" y="367"/>
                    <a:pt x="1835" y="234"/>
                    <a:pt x="1668" y="134"/>
                  </a:cubicBezTo>
                  <a:cubicBezTo>
                    <a:pt x="1501" y="34"/>
                    <a:pt x="1335" y="0"/>
                    <a:pt x="1135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7"/>
            <p:cNvSpPr/>
            <p:nvPr/>
          </p:nvSpPr>
          <p:spPr>
            <a:xfrm>
              <a:off x="3619425" y="3020300"/>
              <a:ext cx="55050" cy="53525"/>
            </a:xfrm>
            <a:custGeom>
              <a:avLst/>
              <a:gdLst/>
              <a:ahLst/>
              <a:cxnLst/>
              <a:rect l="l" t="t" r="r" b="b"/>
              <a:pathLst>
                <a:path w="2202" h="2141" extrusionOk="0">
                  <a:moveTo>
                    <a:pt x="1022" y="1"/>
                  </a:moveTo>
                  <a:cubicBezTo>
                    <a:pt x="934" y="1"/>
                    <a:pt x="851" y="9"/>
                    <a:pt x="768" y="26"/>
                  </a:cubicBezTo>
                  <a:cubicBezTo>
                    <a:pt x="534" y="93"/>
                    <a:pt x="367" y="226"/>
                    <a:pt x="234" y="393"/>
                  </a:cubicBezTo>
                  <a:cubicBezTo>
                    <a:pt x="134" y="560"/>
                    <a:pt x="67" y="693"/>
                    <a:pt x="34" y="893"/>
                  </a:cubicBezTo>
                  <a:cubicBezTo>
                    <a:pt x="0" y="1093"/>
                    <a:pt x="34" y="1360"/>
                    <a:pt x="134" y="1527"/>
                  </a:cubicBezTo>
                  <a:cubicBezTo>
                    <a:pt x="234" y="1627"/>
                    <a:pt x="301" y="1727"/>
                    <a:pt x="367" y="1827"/>
                  </a:cubicBezTo>
                  <a:cubicBezTo>
                    <a:pt x="501" y="1927"/>
                    <a:pt x="668" y="2027"/>
                    <a:pt x="834" y="2094"/>
                  </a:cubicBezTo>
                  <a:cubicBezTo>
                    <a:pt x="939" y="2124"/>
                    <a:pt x="1044" y="2141"/>
                    <a:pt x="1149" y="2141"/>
                  </a:cubicBezTo>
                  <a:cubicBezTo>
                    <a:pt x="1278" y="2141"/>
                    <a:pt x="1406" y="2116"/>
                    <a:pt x="1535" y="2061"/>
                  </a:cubicBezTo>
                  <a:cubicBezTo>
                    <a:pt x="1835" y="1927"/>
                    <a:pt x="2035" y="1694"/>
                    <a:pt x="2102" y="1394"/>
                  </a:cubicBezTo>
                  <a:cubicBezTo>
                    <a:pt x="2169" y="1194"/>
                    <a:pt x="2202" y="993"/>
                    <a:pt x="2135" y="793"/>
                  </a:cubicBezTo>
                  <a:cubicBezTo>
                    <a:pt x="2069" y="526"/>
                    <a:pt x="1902" y="326"/>
                    <a:pt x="1668" y="193"/>
                  </a:cubicBezTo>
                  <a:cubicBezTo>
                    <a:pt x="1568" y="126"/>
                    <a:pt x="1435" y="59"/>
                    <a:pt x="1301" y="26"/>
                  </a:cubicBezTo>
                  <a:cubicBezTo>
                    <a:pt x="1201" y="9"/>
                    <a:pt x="1110" y="1"/>
                    <a:pt x="1022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7"/>
            <p:cNvSpPr/>
            <p:nvPr/>
          </p:nvSpPr>
          <p:spPr>
            <a:xfrm>
              <a:off x="4135625" y="2852175"/>
              <a:ext cx="60075" cy="62375"/>
            </a:xfrm>
            <a:custGeom>
              <a:avLst/>
              <a:gdLst/>
              <a:ahLst/>
              <a:cxnLst/>
              <a:rect l="l" t="t" r="r" b="b"/>
              <a:pathLst>
                <a:path w="2403" h="2495" extrusionOk="0">
                  <a:moveTo>
                    <a:pt x="1185" y="1"/>
                  </a:moveTo>
                  <a:cubicBezTo>
                    <a:pt x="1125" y="1"/>
                    <a:pt x="1064" y="5"/>
                    <a:pt x="1001" y="13"/>
                  </a:cubicBezTo>
                  <a:cubicBezTo>
                    <a:pt x="834" y="46"/>
                    <a:pt x="701" y="46"/>
                    <a:pt x="534" y="180"/>
                  </a:cubicBezTo>
                  <a:cubicBezTo>
                    <a:pt x="234" y="380"/>
                    <a:pt x="0" y="713"/>
                    <a:pt x="0" y="1080"/>
                  </a:cubicBezTo>
                  <a:cubicBezTo>
                    <a:pt x="0" y="1180"/>
                    <a:pt x="0" y="1314"/>
                    <a:pt x="34" y="1414"/>
                  </a:cubicBezTo>
                  <a:cubicBezTo>
                    <a:pt x="67" y="1614"/>
                    <a:pt x="201" y="1781"/>
                    <a:pt x="367" y="1914"/>
                  </a:cubicBezTo>
                  <a:cubicBezTo>
                    <a:pt x="401" y="1948"/>
                    <a:pt x="401" y="1981"/>
                    <a:pt x="434" y="2014"/>
                  </a:cubicBezTo>
                  <a:cubicBezTo>
                    <a:pt x="467" y="2081"/>
                    <a:pt x="534" y="2148"/>
                    <a:pt x="568" y="2214"/>
                  </a:cubicBezTo>
                  <a:cubicBezTo>
                    <a:pt x="734" y="2381"/>
                    <a:pt x="934" y="2448"/>
                    <a:pt x="1168" y="2481"/>
                  </a:cubicBezTo>
                  <a:cubicBezTo>
                    <a:pt x="1222" y="2490"/>
                    <a:pt x="1273" y="2494"/>
                    <a:pt x="1322" y="2494"/>
                  </a:cubicBezTo>
                  <a:cubicBezTo>
                    <a:pt x="1458" y="2494"/>
                    <a:pt x="1580" y="2463"/>
                    <a:pt x="1702" y="2415"/>
                  </a:cubicBezTo>
                  <a:cubicBezTo>
                    <a:pt x="1868" y="2348"/>
                    <a:pt x="2102" y="2181"/>
                    <a:pt x="2169" y="2014"/>
                  </a:cubicBezTo>
                  <a:cubicBezTo>
                    <a:pt x="2235" y="1881"/>
                    <a:pt x="2302" y="1747"/>
                    <a:pt x="2335" y="1614"/>
                  </a:cubicBezTo>
                  <a:cubicBezTo>
                    <a:pt x="2369" y="1414"/>
                    <a:pt x="2402" y="1180"/>
                    <a:pt x="2335" y="947"/>
                  </a:cubicBezTo>
                  <a:cubicBezTo>
                    <a:pt x="2235" y="647"/>
                    <a:pt x="2035" y="346"/>
                    <a:pt x="1735" y="146"/>
                  </a:cubicBezTo>
                  <a:cubicBezTo>
                    <a:pt x="1557" y="44"/>
                    <a:pt x="1378" y="1"/>
                    <a:pt x="118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7"/>
            <p:cNvSpPr/>
            <p:nvPr/>
          </p:nvSpPr>
          <p:spPr>
            <a:xfrm>
              <a:off x="4134800" y="2947525"/>
              <a:ext cx="52550" cy="53225"/>
            </a:xfrm>
            <a:custGeom>
              <a:avLst/>
              <a:gdLst/>
              <a:ahLst/>
              <a:cxnLst/>
              <a:rect l="l" t="t" r="r" b="b"/>
              <a:pathLst>
                <a:path w="2102" h="2129" extrusionOk="0">
                  <a:moveTo>
                    <a:pt x="1033" y="0"/>
                  </a:moveTo>
                  <a:cubicBezTo>
                    <a:pt x="951" y="0"/>
                    <a:pt x="872" y="11"/>
                    <a:pt x="801" y="35"/>
                  </a:cubicBezTo>
                  <a:cubicBezTo>
                    <a:pt x="634" y="102"/>
                    <a:pt x="434" y="202"/>
                    <a:pt x="300" y="335"/>
                  </a:cubicBezTo>
                  <a:cubicBezTo>
                    <a:pt x="167" y="435"/>
                    <a:pt x="67" y="635"/>
                    <a:pt x="33" y="802"/>
                  </a:cubicBezTo>
                  <a:cubicBezTo>
                    <a:pt x="0" y="869"/>
                    <a:pt x="0" y="969"/>
                    <a:pt x="0" y="1069"/>
                  </a:cubicBezTo>
                  <a:cubicBezTo>
                    <a:pt x="0" y="1236"/>
                    <a:pt x="33" y="1403"/>
                    <a:pt x="134" y="1536"/>
                  </a:cubicBezTo>
                  <a:cubicBezTo>
                    <a:pt x="167" y="1603"/>
                    <a:pt x="200" y="1669"/>
                    <a:pt x="267" y="1736"/>
                  </a:cubicBezTo>
                  <a:cubicBezTo>
                    <a:pt x="400" y="1903"/>
                    <a:pt x="567" y="2036"/>
                    <a:pt x="801" y="2103"/>
                  </a:cubicBezTo>
                  <a:cubicBezTo>
                    <a:pt x="884" y="2120"/>
                    <a:pt x="976" y="2128"/>
                    <a:pt x="1068" y="2128"/>
                  </a:cubicBezTo>
                  <a:cubicBezTo>
                    <a:pt x="1159" y="2128"/>
                    <a:pt x="1251" y="2120"/>
                    <a:pt x="1334" y="2103"/>
                  </a:cubicBezTo>
                  <a:cubicBezTo>
                    <a:pt x="1568" y="2036"/>
                    <a:pt x="1868" y="1836"/>
                    <a:pt x="1968" y="1603"/>
                  </a:cubicBezTo>
                  <a:cubicBezTo>
                    <a:pt x="2068" y="1436"/>
                    <a:pt x="2102" y="1269"/>
                    <a:pt x="2102" y="1069"/>
                  </a:cubicBezTo>
                  <a:cubicBezTo>
                    <a:pt x="2102" y="902"/>
                    <a:pt x="2068" y="635"/>
                    <a:pt x="1968" y="502"/>
                  </a:cubicBezTo>
                  <a:cubicBezTo>
                    <a:pt x="1901" y="435"/>
                    <a:pt x="1835" y="369"/>
                    <a:pt x="1801" y="302"/>
                  </a:cubicBezTo>
                  <a:cubicBezTo>
                    <a:pt x="1701" y="202"/>
                    <a:pt x="1601" y="135"/>
                    <a:pt x="1468" y="102"/>
                  </a:cubicBezTo>
                  <a:cubicBezTo>
                    <a:pt x="1339" y="37"/>
                    <a:pt x="1182" y="0"/>
                    <a:pt x="103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7"/>
            <p:cNvSpPr/>
            <p:nvPr/>
          </p:nvSpPr>
          <p:spPr>
            <a:xfrm>
              <a:off x="4093100" y="2898150"/>
              <a:ext cx="52550" cy="49850"/>
            </a:xfrm>
            <a:custGeom>
              <a:avLst/>
              <a:gdLst/>
              <a:ahLst/>
              <a:cxnLst/>
              <a:rect l="l" t="t" r="r" b="b"/>
              <a:pathLst>
                <a:path w="2102" h="1994" extrusionOk="0">
                  <a:moveTo>
                    <a:pt x="1074" y="0"/>
                  </a:moveTo>
                  <a:cubicBezTo>
                    <a:pt x="912" y="0"/>
                    <a:pt x="744" y="40"/>
                    <a:pt x="601" y="142"/>
                  </a:cubicBezTo>
                  <a:cubicBezTo>
                    <a:pt x="234" y="375"/>
                    <a:pt x="0" y="809"/>
                    <a:pt x="134" y="1276"/>
                  </a:cubicBezTo>
                  <a:cubicBezTo>
                    <a:pt x="200" y="1510"/>
                    <a:pt x="367" y="1743"/>
                    <a:pt x="567" y="1877"/>
                  </a:cubicBezTo>
                  <a:cubicBezTo>
                    <a:pt x="667" y="1877"/>
                    <a:pt x="734" y="1910"/>
                    <a:pt x="801" y="1943"/>
                  </a:cubicBezTo>
                  <a:cubicBezTo>
                    <a:pt x="884" y="1977"/>
                    <a:pt x="968" y="1993"/>
                    <a:pt x="1055" y="1993"/>
                  </a:cubicBezTo>
                  <a:cubicBezTo>
                    <a:pt x="1143" y="1993"/>
                    <a:pt x="1234" y="1977"/>
                    <a:pt x="1335" y="1943"/>
                  </a:cubicBezTo>
                  <a:cubicBezTo>
                    <a:pt x="1501" y="1910"/>
                    <a:pt x="1701" y="1810"/>
                    <a:pt x="1802" y="1676"/>
                  </a:cubicBezTo>
                  <a:cubicBezTo>
                    <a:pt x="1968" y="1476"/>
                    <a:pt x="2102" y="1243"/>
                    <a:pt x="2102" y="976"/>
                  </a:cubicBezTo>
                  <a:cubicBezTo>
                    <a:pt x="2068" y="742"/>
                    <a:pt x="2002" y="542"/>
                    <a:pt x="1868" y="375"/>
                  </a:cubicBezTo>
                  <a:cubicBezTo>
                    <a:pt x="1768" y="209"/>
                    <a:pt x="1568" y="75"/>
                    <a:pt x="1368" y="42"/>
                  </a:cubicBezTo>
                  <a:cubicBezTo>
                    <a:pt x="1277" y="16"/>
                    <a:pt x="1177" y="0"/>
                    <a:pt x="1074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7"/>
            <p:cNvSpPr/>
            <p:nvPr/>
          </p:nvSpPr>
          <p:spPr>
            <a:xfrm>
              <a:off x="4118100" y="2331475"/>
              <a:ext cx="40900" cy="37675"/>
            </a:xfrm>
            <a:custGeom>
              <a:avLst/>
              <a:gdLst/>
              <a:ahLst/>
              <a:cxnLst/>
              <a:rect l="l" t="t" r="r" b="b"/>
              <a:pathLst>
                <a:path w="1636" h="1507" extrusionOk="0">
                  <a:moveTo>
                    <a:pt x="701" y="1"/>
                  </a:moveTo>
                  <a:cubicBezTo>
                    <a:pt x="635" y="1"/>
                    <a:pt x="568" y="9"/>
                    <a:pt x="501" y="26"/>
                  </a:cubicBezTo>
                  <a:cubicBezTo>
                    <a:pt x="301" y="59"/>
                    <a:pt x="168" y="226"/>
                    <a:pt x="101" y="393"/>
                  </a:cubicBezTo>
                  <a:cubicBezTo>
                    <a:pt x="1" y="560"/>
                    <a:pt x="1" y="760"/>
                    <a:pt x="101" y="960"/>
                  </a:cubicBezTo>
                  <a:cubicBezTo>
                    <a:pt x="168" y="1060"/>
                    <a:pt x="268" y="1127"/>
                    <a:pt x="368" y="1227"/>
                  </a:cubicBezTo>
                  <a:cubicBezTo>
                    <a:pt x="435" y="1327"/>
                    <a:pt x="501" y="1394"/>
                    <a:pt x="635" y="1460"/>
                  </a:cubicBezTo>
                  <a:cubicBezTo>
                    <a:pt x="717" y="1491"/>
                    <a:pt x="800" y="1506"/>
                    <a:pt x="881" y="1506"/>
                  </a:cubicBezTo>
                  <a:cubicBezTo>
                    <a:pt x="1060" y="1506"/>
                    <a:pt x="1230" y="1432"/>
                    <a:pt x="1369" y="1294"/>
                  </a:cubicBezTo>
                  <a:cubicBezTo>
                    <a:pt x="1535" y="1160"/>
                    <a:pt x="1635" y="860"/>
                    <a:pt x="1535" y="660"/>
                  </a:cubicBezTo>
                  <a:cubicBezTo>
                    <a:pt x="1469" y="426"/>
                    <a:pt x="1335" y="259"/>
                    <a:pt x="1135" y="126"/>
                  </a:cubicBezTo>
                  <a:cubicBezTo>
                    <a:pt x="1068" y="93"/>
                    <a:pt x="1002" y="59"/>
                    <a:pt x="902" y="26"/>
                  </a:cubicBezTo>
                  <a:cubicBezTo>
                    <a:pt x="835" y="9"/>
                    <a:pt x="768" y="1"/>
                    <a:pt x="70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7"/>
            <p:cNvSpPr/>
            <p:nvPr/>
          </p:nvSpPr>
          <p:spPr>
            <a:xfrm>
              <a:off x="4202350" y="2314125"/>
              <a:ext cx="36700" cy="32325"/>
            </a:xfrm>
            <a:custGeom>
              <a:avLst/>
              <a:gdLst/>
              <a:ahLst/>
              <a:cxnLst/>
              <a:rect l="l" t="t" r="r" b="b"/>
              <a:pathLst>
                <a:path w="1468" h="1293" extrusionOk="0">
                  <a:moveTo>
                    <a:pt x="699" y="1"/>
                  </a:moveTo>
                  <a:cubicBezTo>
                    <a:pt x="634" y="1"/>
                    <a:pt x="567" y="8"/>
                    <a:pt x="500" y="19"/>
                  </a:cubicBezTo>
                  <a:cubicBezTo>
                    <a:pt x="300" y="53"/>
                    <a:pt x="167" y="220"/>
                    <a:pt x="100" y="386"/>
                  </a:cubicBezTo>
                  <a:cubicBezTo>
                    <a:pt x="0" y="553"/>
                    <a:pt x="33" y="753"/>
                    <a:pt x="133" y="920"/>
                  </a:cubicBezTo>
                  <a:cubicBezTo>
                    <a:pt x="253" y="1160"/>
                    <a:pt x="508" y="1292"/>
                    <a:pt x="752" y="1292"/>
                  </a:cubicBezTo>
                  <a:cubicBezTo>
                    <a:pt x="780" y="1292"/>
                    <a:pt x="807" y="1290"/>
                    <a:pt x="834" y="1287"/>
                  </a:cubicBezTo>
                  <a:cubicBezTo>
                    <a:pt x="1067" y="1287"/>
                    <a:pt x="1268" y="1154"/>
                    <a:pt x="1368" y="920"/>
                  </a:cubicBezTo>
                  <a:cubicBezTo>
                    <a:pt x="1468" y="687"/>
                    <a:pt x="1401" y="453"/>
                    <a:pt x="1268" y="286"/>
                  </a:cubicBezTo>
                  <a:cubicBezTo>
                    <a:pt x="1201" y="220"/>
                    <a:pt x="1134" y="153"/>
                    <a:pt x="1067" y="120"/>
                  </a:cubicBezTo>
                  <a:cubicBezTo>
                    <a:pt x="956" y="31"/>
                    <a:pt x="830" y="1"/>
                    <a:pt x="69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7"/>
            <p:cNvSpPr/>
            <p:nvPr/>
          </p:nvSpPr>
          <p:spPr>
            <a:xfrm>
              <a:off x="3168450" y="2689925"/>
              <a:ext cx="315075" cy="453800"/>
            </a:xfrm>
            <a:custGeom>
              <a:avLst/>
              <a:gdLst/>
              <a:ahLst/>
              <a:cxnLst/>
              <a:rect l="l" t="t" r="r" b="b"/>
              <a:pathLst>
                <a:path w="12603" h="18152" extrusionOk="0">
                  <a:moveTo>
                    <a:pt x="2054" y="0"/>
                  </a:moveTo>
                  <a:cubicBezTo>
                    <a:pt x="1371" y="0"/>
                    <a:pt x="709" y="152"/>
                    <a:pt x="127" y="532"/>
                  </a:cubicBezTo>
                  <a:cubicBezTo>
                    <a:pt x="0" y="627"/>
                    <a:pt x="24" y="901"/>
                    <a:pt x="197" y="901"/>
                  </a:cubicBezTo>
                  <a:cubicBezTo>
                    <a:pt x="206" y="901"/>
                    <a:pt x="216" y="901"/>
                    <a:pt x="227" y="899"/>
                  </a:cubicBezTo>
                  <a:cubicBezTo>
                    <a:pt x="694" y="841"/>
                    <a:pt x="1142" y="810"/>
                    <a:pt x="1576" y="810"/>
                  </a:cubicBezTo>
                  <a:cubicBezTo>
                    <a:pt x="2907" y="810"/>
                    <a:pt x="4114" y="1103"/>
                    <a:pt x="5397" y="1833"/>
                  </a:cubicBezTo>
                  <a:cubicBezTo>
                    <a:pt x="7032" y="2800"/>
                    <a:pt x="8466" y="4168"/>
                    <a:pt x="9500" y="5769"/>
                  </a:cubicBezTo>
                  <a:cubicBezTo>
                    <a:pt x="10667" y="7604"/>
                    <a:pt x="11134" y="9839"/>
                    <a:pt x="11268" y="12007"/>
                  </a:cubicBezTo>
                  <a:cubicBezTo>
                    <a:pt x="11401" y="13741"/>
                    <a:pt x="11735" y="15910"/>
                    <a:pt x="10901" y="17511"/>
                  </a:cubicBezTo>
                  <a:cubicBezTo>
                    <a:pt x="10717" y="17855"/>
                    <a:pt x="11007" y="18152"/>
                    <a:pt x="11293" y="18152"/>
                  </a:cubicBezTo>
                  <a:cubicBezTo>
                    <a:pt x="11423" y="18152"/>
                    <a:pt x="11551" y="18090"/>
                    <a:pt x="11635" y="17944"/>
                  </a:cubicBezTo>
                  <a:cubicBezTo>
                    <a:pt x="12602" y="16210"/>
                    <a:pt x="12269" y="13775"/>
                    <a:pt x="12135" y="11873"/>
                  </a:cubicBezTo>
                  <a:cubicBezTo>
                    <a:pt x="11968" y="9538"/>
                    <a:pt x="11435" y="7137"/>
                    <a:pt x="10100" y="5169"/>
                  </a:cubicBezTo>
                  <a:cubicBezTo>
                    <a:pt x="8966" y="3467"/>
                    <a:pt x="7365" y="2000"/>
                    <a:pt x="5597" y="1032"/>
                  </a:cubicBezTo>
                  <a:cubicBezTo>
                    <a:pt x="4588" y="495"/>
                    <a:pt x="3288" y="0"/>
                    <a:pt x="205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7"/>
            <p:cNvSpPr/>
            <p:nvPr/>
          </p:nvSpPr>
          <p:spPr>
            <a:xfrm>
              <a:off x="3966325" y="2481800"/>
              <a:ext cx="410075" cy="175100"/>
            </a:xfrm>
            <a:custGeom>
              <a:avLst/>
              <a:gdLst/>
              <a:ahLst/>
              <a:cxnLst/>
              <a:rect l="l" t="t" r="r" b="b"/>
              <a:pathLst>
                <a:path w="16403" h="7004" extrusionOk="0">
                  <a:moveTo>
                    <a:pt x="14104" y="1"/>
                  </a:moveTo>
                  <a:cubicBezTo>
                    <a:pt x="12214" y="1"/>
                    <a:pt x="10370" y="1399"/>
                    <a:pt x="8941" y="2552"/>
                  </a:cubicBezTo>
                  <a:cubicBezTo>
                    <a:pt x="7807" y="3453"/>
                    <a:pt x="6706" y="4254"/>
                    <a:pt x="5472" y="4921"/>
                  </a:cubicBezTo>
                  <a:cubicBezTo>
                    <a:pt x="4638" y="5354"/>
                    <a:pt x="3804" y="5721"/>
                    <a:pt x="2936" y="5955"/>
                  </a:cubicBezTo>
                  <a:cubicBezTo>
                    <a:pt x="2069" y="6188"/>
                    <a:pt x="1235" y="6122"/>
                    <a:pt x="368" y="6188"/>
                  </a:cubicBezTo>
                  <a:cubicBezTo>
                    <a:pt x="101" y="6222"/>
                    <a:pt x="1" y="6555"/>
                    <a:pt x="234" y="6689"/>
                  </a:cubicBezTo>
                  <a:cubicBezTo>
                    <a:pt x="632" y="6916"/>
                    <a:pt x="1096" y="7004"/>
                    <a:pt x="1580" y="7004"/>
                  </a:cubicBezTo>
                  <a:cubicBezTo>
                    <a:pt x="2518" y="7004"/>
                    <a:pt x="3534" y="6674"/>
                    <a:pt x="4304" y="6388"/>
                  </a:cubicBezTo>
                  <a:cubicBezTo>
                    <a:pt x="5672" y="5855"/>
                    <a:pt x="6973" y="5121"/>
                    <a:pt x="8173" y="4254"/>
                  </a:cubicBezTo>
                  <a:cubicBezTo>
                    <a:pt x="9699" y="3103"/>
                    <a:pt x="11846" y="901"/>
                    <a:pt x="13962" y="901"/>
                  </a:cubicBezTo>
                  <a:cubicBezTo>
                    <a:pt x="14484" y="901"/>
                    <a:pt x="15004" y="1035"/>
                    <a:pt x="15512" y="1352"/>
                  </a:cubicBezTo>
                  <a:cubicBezTo>
                    <a:pt x="15589" y="1397"/>
                    <a:pt x="15664" y="1418"/>
                    <a:pt x="15736" y="1418"/>
                  </a:cubicBezTo>
                  <a:cubicBezTo>
                    <a:pt x="16133" y="1418"/>
                    <a:pt x="16403" y="800"/>
                    <a:pt x="15979" y="518"/>
                  </a:cubicBezTo>
                  <a:cubicBezTo>
                    <a:pt x="15358" y="153"/>
                    <a:pt x="14728" y="1"/>
                    <a:pt x="1410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7"/>
            <p:cNvSpPr/>
            <p:nvPr/>
          </p:nvSpPr>
          <p:spPr>
            <a:xfrm>
              <a:off x="3938875" y="2602500"/>
              <a:ext cx="52500" cy="92800"/>
            </a:xfrm>
            <a:custGeom>
              <a:avLst/>
              <a:gdLst/>
              <a:ahLst/>
              <a:cxnLst/>
              <a:rect l="l" t="t" r="r" b="b"/>
              <a:pathLst>
                <a:path w="2100" h="3712" extrusionOk="0">
                  <a:moveTo>
                    <a:pt x="960" y="0"/>
                  </a:moveTo>
                  <a:cubicBezTo>
                    <a:pt x="834" y="0"/>
                    <a:pt x="713" y="69"/>
                    <a:pt x="665" y="226"/>
                  </a:cubicBezTo>
                  <a:cubicBezTo>
                    <a:pt x="432" y="993"/>
                    <a:pt x="1132" y="2328"/>
                    <a:pt x="398" y="2828"/>
                  </a:cubicBezTo>
                  <a:cubicBezTo>
                    <a:pt x="0" y="3073"/>
                    <a:pt x="193" y="3711"/>
                    <a:pt x="640" y="3711"/>
                  </a:cubicBezTo>
                  <a:cubicBezTo>
                    <a:pt x="680" y="3711"/>
                    <a:pt x="722" y="3706"/>
                    <a:pt x="765" y="3695"/>
                  </a:cubicBezTo>
                  <a:cubicBezTo>
                    <a:pt x="2100" y="3295"/>
                    <a:pt x="1699" y="1194"/>
                    <a:pt x="1299" y="226"/>
                  </a:cubicBezTo>
                  <a:cubicBezTo>
                    <a:pt x="1246" y="85"/>
                    <a:pt x="1101" y="0"/>
                    <a:pt x="96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50"/>
          <p:cNvSpPr/>
          <p:nvPr/>
        </p:nvSpPr>
        <p:spPr>
          <a:xfrm rot="-899981" flipH="1">
            <a:off x="-568781" y="3368007"/>
            <a:ext cx="4481901" cy="332048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0" name="Google Shape;2940;p50"/>
          <p:cNvGrpSpPr/>
          <p:nvPr/>
        </p:nvGrpSpPr>
        <p:grpSpPr>
          <a:xfrm flipH="1">
            <a:off x="432111" y="4406736"/>
            <a:ext cx="1115165" cy="1763727"/>
            <a:chOff x="8081725" y="3865850"/>
            <a:chExt cx="1205975" cy="1907350"/>
          </a:xfrm>
        </p:grpSpPr>
        <p:sp>
          <p:nvSpPr>
            <p:cNvPr id="2941" name="Google Shape;2941;p50"/>
            <p:cNvSpPr/>
            <p:nvPr/>
          </p:nvSpPr>
          <p:spPr>
            <a:xfrm>
              <a:off x="8124275" y="3865850"/>
              <a:ext cx="1163425" cy="1902775"/>
            </a:xfrm>
            <a:custGeom>
              <a:avLst/>
              <a:gdLst/>
              <a:ahLst/>
              <a:cxnLst/>
              <a:rect l="l" t="t" r="r" b="b"/>
              <a:pathLst>
                <a:path w="46537" h="76111" extrusionOk="0">
                  <a:moveTo>
                    <a:pt x="30943" y="0"/>
                  </a:moveTo>
                  <a:cubicBezTo>
                    <a:pt x="30639" y="0"/>
                    <a:pt x="30336" y="0"/>
                    <a:pt x="30062" y="31"/>
                  </a:cubicBezTo>
                  <a:cubicBezTo>
                    <a:pt x="29150" y="61"/>
                    <a:pt x="28299" y="152"/>
                    <a:pt x="27448" y="244"/>
                  </a:cubicBezTo>
                  <a:cubicBezTo>
                    <a:pt x="26232" y="396"/>
                    <a:pt x="25107" y="578"/>
                    <a:pt x="24013" y="821"/>
                  </a:cubicBezTo>
                  <a:cubicBezTo>
                    <a:pt x="23010" y="1064"/>
                    <a:pt x="22038" y="1338"/>
                    <a:pt x="21095" y="1672"/>
                  </a:cubicBezTo>
                  <a:cubicBezTo>
                    <a:pt x="21034" y="1703"/>
                    <a:pt x="20974" y="1703"/>
                    <a:pt x="20882" y="1733"/>
                  </a:cubicBezTo>
                  <a:cubicBezTo>
                    <a:pt x="20366" y="1915"/>
                    <a:pt x="19879" y="2128"/>
                    <a:pt x="19393" y="2341"/>
                  </a:cubicBezTo>
                  <a:cubicBezTo>
                    <a:pt x="17539" y="3101"/>
                    <a:pt x="15867" y="4104"/>
                    <a:pt x="14347" y="5228"/>
                  </a:cubicBezTo>
                  <a:cubicBezTo>
                    <a:pt x="14195" y="5350"/>
                    <a:pt x="14043" y="5441"/>
                    <a:pt x="13922" y="5563"/>
                  </a:cubicBezTo>
                  <a:cubicBezTo>
                    <a:pt x="13770" y="5654"/>
                    <a:pt x="13648" y="5776"/>
                    <a:pt x="13496" y="5897"/>
                  </a:cubicBezTo>
                  <a:cubicBezTo>
                    <a:pt x="13253" y="6080"/>
                    <a:pt x="13010" y="6292"/>
                    <a:pt x="12767" y="6505"/>
                  </a:cubicBezTo>
                  <a:cubicBezTo>
                    <a:pt x="11308" y="7812"/>
                    <a:pt x="9970" y="9301"/>
                    <a:pt x="8846" y="10912"/>
                  </a:cubicBezTo>
                  <a:cubicBezTo>
                    <a:pt x="8755" y="11004"/>
                    <a:pt x="8694" y="11095"/>
                    <a:pt x="8633" y="11186"/>
                  </a:cubicBezTo>
                  <a:cubicBezTo>
                    <a:pt x="8359" y="11551"/>
                    <a:pt x="8116" y="11916"/>
                    <a:pt x="7903" y="12280"/>
                  </a:cubicBezTo>
                  <a:cubicBezTo>
                    <a:pt x="7660" y="12645"/>
                    <a:pt x="7448" y="12979"/>
                    <a:pt x="7235" y="13344"/>
                  </a:cubicBezTo>
                  <a:cubicBezTo>
                    <a:pt x="6840" y="14013"/>
                    <a:pt x="6475" y="14712"/>
                    <a:pt x="6141" y="15411"/>
                  </a:cubicBezTo>
                  <a:cubicBezTo>
                    <a:pt x="5958" y="15715"/>
                    <a:pt x="5806" y="16049"/>
                    <a:pt x="5654" y="16384"/>
                  </a:cubicBezTo>
                  <a:cubicBezTo>
                    <a:pt x="5441" y="16870"/>
                    <a:pt x="5198" y="17387"/>
                    <a:pt x="4986" y="17903"/>
                  </a:cubicBezTo>
                  <a:cubicBezTo>
                    <a:pt x="4834" y="18238"/>
                    <a:pt x="4712" y="18572"/>
                    <a:pt x="4590" y="18906"/>
                  </a:cubicBezTo>
                  <a:cubicBezTo>
                    <a:pt x="4408" y="19332"/>
                    <a:pt x="4256" y="19727"/>
                    <a:pt x="4134" y="20122"/>
                  </a:cubicBezTo>
                  <a:cubicBezTo>
                    <a:pt x="4104" y="20153"/>
                    <a:pt x="4104" y="20183"/>
                    <a:pt x="4104" y="20213"/>
                  </a:cubicBezTo>
                  <a:cubicBezTo>
                    <a:pt x="3496" y="21855"/>
                    <a:pt x="2979" y="23557"/>
                    <a:pt x="2554" y="25320"/>
                  </a:cubicBezTo>
                  <a:cubicBezTo>
                    <a:pt x="2371" y="26049"/>
                    <a:pt x="2189" y="26809"/>
                    <a:pt x="2037" y="27569"/>
                  </a:cubicBezTo>
                  <a:cubicBezTo>
                    <a:pt x="1946" y="27964"/>
                    <a:pt x="1855" y="28360"/>
                    <a:pt x="1794" y="28755"/>
                  </a:cubicBezTo>
                  <a:cubicBezTo>
                    <a:pt x="1764" y="28846"/>
                    <a:pt x="1764" y="28907"/>
                    <a:pt x="1733" y="28967"/>
                  </a:cubicBezTo>
                  <a:cubicBezTo>
                    <a:pt x="1642" y="29454"/>
                    <a:pt x="1551" y="29970"/>
                    <a:pt x="1460" y="30457"/>
                  </a:cubicBezTo>
                  <a:cubicBezTo>
                    <a:pt x="1399" y="30852"/>
                    <a:pt x="1338" y="31277"/>
                    <a:pt x="1277" y="31703"/>
                  </a:cubicBezTo>
                  <a:cubicBezTo>
                    <a:pt x="1216" y="31977"/>
                    <a:pt x="1186" y="32281"/>
                    <a:pt x="1125" y="32554"/>
                  </a:cubicBezTo>
                  <a:cubicBezTo>
                    <a:pt x="1064" y="32980"/>
                    <a:pt x="1034" y="33405"/>
                    <a:pt x="973" y="33800"/>
                  </a:cubicBezTo>
                  <a:cubicBezTo>
                    <a:pt x="791" y="35107"/>
                    <a:pt x="639" y="36414"/>
                    <a:pt x="517" y="37721"/>
                  </a:cubicBezTo>
                  <a:cubicBezTo>
                    <a:pt x="457" y="38451"/>
                    <a:pt x="396" y="39180"/>
                    <a:pt x="335" y="39940"/>
                  </a:cubicBezTo>
                  <a:cubicBezTo>
                    <a:pt x="274" y="40882"/>
                    <a:pt x="213" y="41825"/>
                    <a:pt x="183" y="42767"/>
                  </a:cubicBezTo>
                  <a:cubicBezTo>
                    <a:pt x="183" y="42919"/>
                    <a:pt x="153" y="43071"/>
                    <a:pt x="153" y="43223"/>
                  </a:cubicBezTo>
                  <a:cubicBezTo>
                    <a:pt x="153" y="43527"/>
                    <a:pt x="122" y="43831"/>
                    <a:pt x="122" y="44135"/>
                  </a:cubicBezTo>
                  <a:cubicBezTo>
                    <a:pt x="92" y="44712"/>
                    <a:pt x="92" y="45320"/>
                    <a:pt x="61" y="45898"/>
                  </a:cubicBezTo>
                  <a:cubicBezTo>
                    <a:pt x="61" y="46354"/>
                    <a:pt x="31" y="46840"/>
                    <a:pt x="31" y="47296"/>
                  </a:cubicBezTo>
                  <a:cubicBezTo>
                    <a:pt x="1" y="50153"/>
                    <a:pt x="31" y="52950"/>
                    <a:pt x="153" y="55594"/>
                  </a:cubicBezTo>
                  <a:cubicBezTo>
                    <a:pt x="153" y="56050"/>
                    <a:pt x="183" y="56506"/>
                    <a:pt x="213" y="56992"/>
                  </a:cubicBezTo>
                  <a:cubicBezTo>
                    <a:pt x="244" y="57874"/>
                    <a:pt x="305" y="58755"/>
                    <a:pt x="335" y="59606"/>
                  </a:cubicBezTo>
                  <a:cubicBezTo>
                    <a:pt x="365" y="59789"/>
                    <a:pt x="365" y="59971"/>
                    <a:pt x="365" y="60184"/>
                  </a:cubicBezTo>
                  <a:cubicBezTo>
                    <a:pt x="426" y="60670"/>
                    <a:pt x="457" y="61187"/>
                    <a:pt x="487" y="61673"/>
                  </a:cubicBezTo>
                  <a:cubicBezTo>
                    <a:pt x="761" y="65594"/>
                    <a:pt x="1125" y="68877"/>
                    <a:pt x="1429" y="71156"/>
                  </a:cubicBezTo>
                  <a:cubicBezTo>
                    <a:pt x="1581" y="72555"/>
                    <a:pt x="1733" y="73558"/>
                    <a:pt x="1824" y="74105"/>
                  </a:cubicBezTo>
                  <a:cubicBezTo>
                    <a:pt x="1824" y="74166"/>
                    <a:pt x="1824" y="74196"/>
                    <a:pt x="1855" y="74257"/>
                  </a:cubicBezTo>
                  <a:cubicBezTo>
                    <a:pt x="1885" y="74470"/>
                    <a:pt x="1885" y="74591"/>
                    <a:pt x="1885" y="74591"/>
                  </a:cubicBezTo>
                  <a:lnTo>
                    <a:pt x="3101" y="74622"/>
                  </a:lnTo>
                  <a:lnTo>
                    <a:pt x="4590" y="74682"/>
                  </a:lnTo>
                  <a:lnTo>
                    <a:pt x="22463" y="75290"/>
                  </a:lnTo>
                  <a:lnTo>
                    <a:pt x="23496" y="75321"/>
                  </a:lnTo>
                  <a:lnTo>
                    <a:pt x="23952" y="75351"/>
                  </a:lnTo>
                  <a:lnTo>
                    <a:pt x="24773" y="75351"/>
                  </a:lnTo>
                  <a:lnTo>
                    <a:pt x="46536" y="76111"/>
                  </a:lnTo>
                  <a:lnTo>
                    <a:pt x="46536" y="5684"/>
                  </a:lnTo>
                  <a:cubicBezTo>
                    <a:pt x="46324" y="5472"/>
                    <a:pt x="46111" y="5259"/>
                    <a:pt x="45898" y="5046"/>
                  </a:cubicBezTo>
                  <a:cubicBezTo>
                    <a:pt x="44074" y="3374"/>
                    <a:pt x="41916" y="2067"/>
                    <a:pt x="39363" y="1186"/>
                  </a:cubicBezTo>
                  <a:cubicBezTo>
                    <a:pt x="38573" y="912"/>
                    <a:pt x="37752" y="700"/>
                    <a:pt x="36901" y="517"/>
                  </a:cubicBezTo>
                  <a:cubicBezTo>
                    <a:pt x="35320" y="183"/>
                    <a:pt x="33618" y="0"/>
                    <a:pt x="3176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0"/>
            <p:cNvSpPr/>
            <p:nvPr/>
          </p:nvSpPr>
          <p:spPr>
            <a:xfrm>
              <a:off x="8081725" y="3918275"/>
              <a:ext cx="1205975" cy="1854925"/>
            </a:xfrm>
            <a:custGeom>
              <a:avLst/>
              <a:gdLst/>
              <a:ahLst/>
              <a:cxnLst/>
              <a:rect l="l" t="t" r="r" b="b"/>
              <a:pathLst>
                <a:path w="48239" h="74197" extrusionOk="0">
                  <a:moveTo>
                    <a:pt x="30974" y="1"/>
                  </a:moveTo>
                  <a:cubicBezTo>
                    <a:pt x="30670" y="31"/>
                    <a:pt x="30366" y="31"/>
                    <a:pt x="30092" y="31"/>
                  </a:cubicBezTo>
                  <a:cubicBezTo>
                    <a:pt x="27904" y="153"/>
                    <a:pt x="25898" y="426"/>
                    <a:pt x="24043" y="852"/>
                  </a:cubicBezTo>
                  <a:cubicBezTo>
                    <a:pt x="23891" y="882"/>
                    <a:pt x="23770" y="913"/>
                    <a:pt x="23618" y="943"/>
                  </a:cubicBezTo>
                  <a:cubicBezTo>
                    <a:pt x="22676" y="1186"/>
                    <a:pt x="21794" y="1460"/>
                    <a:pt x="20913" y="1764"/>
                  </a:cubicBezTo>
                  <a:cubicBezTo>
                    <a:pt x="20396" y="1946"/>
                    <a:pt x="19910" y="2128"/>
                    <a:pt x="19423" y="2341"/>
                  </a:cubicBezTo>
                  <a:cubicBezTo>
                    <a:pt x="17964" y="2949"/>
                    <a:pt x="16597" y="3709"/>
                    <a:pt x="15350" y="4530"/>
                  </a:cubicBezTo>
                  <a:cubicBezTo>
                    <a:pt x="15016" y="4773"/>
                    <a:pt x="14682" y="5016"/>
                    <a:pt x="14378" y="5259"/>
                  </a:cubicBezTo>
                  <a:cubicBezTo>
                    <a:pt x="14226" y="5350"/>
                    <a:pt x="14074" y="5472"/>
                    <a:pt x="13952" y="5563"/>
                  </a:cubicBezTo>
                  <a:cubicBezTo>
                    <a:pt x="13800" y="5685"/>
                    <a:pt x="13679" y="5776"/>
                    <a:pt x="13527" y="5897"/>
                  </a:cubicBezTo>
                  <a:cubicBezTo>
                    <a:pt x="12463" y="6779"/>
                    <a:pt x="11460" y="7752"/>
                    <a:pt x="10548" y="8815"/>
                  </a:cubicBezTo>
                  <a:cubicBezTo>
                    <a:pt x="10153" y="9241"/>
                    <a:pt x="9788" y="9697"/>
                    <a:pt x="9423" y="10153"/>
                  </a:cubicBezTo>
                  <a:cubicBezTo>
                    <a:pt x="9180" y="10487"/>
                    <a:pt x="8906" y="10852"/>
                    <a:pt x="8663" y="11186"/>
                  </a:cubicBezTo>
                  <a:cubicBezTo>
                    <a:pt x="8663" y="11186"/>
                    <a:pt x="8663" y="11217"/>
                    <a:pt x="8663" y="11217"/>
                  </a:cubicBezTo>
                  <a:cubicBezTo>
                    <a:pt x="7721" y="12524"/>
                    <a:pt x="6900" y="13922"/>
                    <a:pt x="6171" y="15411"/>
                  </a:cubicBezTo>
                  <a:cubicBezTo>
                    <a:pt x="5988" y="15746"/>
                    <a:pt x="5836" y="16050"/>
                    <a:pt x="5684" y="16384"/>
                  </a:cubicBezTo>
                  <a:cubicBezTo>
                    <a:pt x="5563" y="16688"/>
                    <a:pt x="5411" y="16992"/>
                    <a:pt x="5289" y="17296"/>
                  </a:cubicBezTo>
                  <a:cubicBezTo>
                    <a:pt x="4165" y="19819"/>
                    <a:pt x="3283" y="22524"/>
                    <a:pt x="2584" y="25320"/>
                  </a:cubicBezTo>
                  <a:cubicBezTo>
                    <a:pt x="2402" y="26080"/>
                    <a:pt x="2219" y="26810"/>
                    <a:pt x="2067" y="27570"/>
                  </a:cubicBezTo>
                  <a:cubicBezTo>
                    <a:pt x="1976" y="27965"/>
                    <a:pt x="1885" y="28360"/>
                    <a:pt x="1824" y="28785"/>
                  </a:cubicBezTo>
                  <a:cubicBezTo>
                    <a:pt x="1794" y="28846"/>
                    <a:pt x="1794" y="28907"/>
                    <a:pt x="1763" y="28998"/>
                  </a:cubicBezTo>
                  <a:cubicBezTo>
                    <a:pt x="1551" y="30184"/>
                    <a:pt x="1338" y="31369"/>
                    <a:pt x="1186" y="32585"/>
                  </a:cubicBezTo>
                  <a:cubicBezTo>
                    <a:pt x="1125" y="32980"/>
                    <a:pt x="1064" y="33405"/>
                    <a:pt x="1004" y="33801"/>
                  </a:cubicBezTo>
                  <a:cubicBezTo>
                    <a:pt x="730" y="35837"/>
                    <a:pt x="517" y="37904"/>
                    <a:pt x="365" y="39941"/>
                  </a:cubicBezTo>
                  <a:cubicBezTo>
                    <a:pt x="304" y="40883"/>
                    <a:pt x="244" y="41825"/>
                    <a:pt x="213" y="42767"/>
                  </a:cubicBezTo>
                  <a:cubicBezTo>
                    <a:pt x="213" y="42919"/>
                    <a:pt x="183" y="43071"/>
                    <a:pt x="183" y="43254"/>
                  </a:cubicBezTo>
                  <a:cubicBezTo>
                    <a:pt x="183" y="43558"/>
                    <a:pt x="152" y="43831"/>
                    <a:pt x="152" y="44135"/>
                  </a:cubicBezTo>
                  <a:cubicBezTo>
                    <a:pt x="0" y="48117"/>
                    <a:pt x="31" y="51977"/>
                    <a:pt x="183" y="55594"/>
                  </a:cubicBezTo>
                  <a:cubicBezTo>
                    <a:pt x="183" y="56050"/>
                    <a:pt x="213" y="56536"/>
                    <a:pt x="244" y="56992"/>
                  </a:cubicBezTo>
                  <a:cubicBezTo>
                    <a:pt x="274" y="57874"/>
                    <a:pt x="335" y="58755"/>
                    <a:pt x="365" y="59606"/>
                  </a:cubicBezTo>
                  <a:cubicBezTo>
                    <a:pt x="669" y="64439"/>
                    <a:pt x="1125" y="68482"/>
                    <a:pt x="1459" y="71157"/>
                  </a:cubicBezTo>
                  <a:cubicBezTo>
                    <a:pt x="1642" y="72555"/>
                    <a:pt x="1763" y="73588"/>
                    <a:pt x="1855" y="74136"/>
                  </a:cubicBezTo>
                  <a:cubicBezTo>
                    <a:pt x="1855" y="74136"/>
                    <a:pt x="1855" y="74166"/>
                    <a:pt x="1855" y="74196"/>
                  </a:cubicBezTo>
                  <a:lnTo>
                    <a:pt x="48238" y="74196"/>
                  </a:lnTo>
                  <a:lnTo>
                    <a:pt x="48238" y="7600"/>
                  </a:lnTo>
                  <a:cubicBezTo>
                    <a:pt x="47722" y="6901"/>
                    <a:pt x="47175" y="6262"/>
                    <a:pt x="46567" y="5685"/>
                  </a:cubicBezTo>
                  <a:cubicBezTo>
                    <a:pt x="46293" y="5411"/>
                    <a:pt x="46020" y="5138"/>
                    <a:pt x="45716" y="4864"/>
                  </a:cubicBezTo>
                  <a:cubicBezTo>
                    <a:pt x="44196" y="3527"/>
                    <a:pt x="42463" y="2432"/>
                    <a:pt x="40518" y="1612"/>
                  </a:cubicBezTo>
                  <a:cubicBezTo>
                    <a:pt x="40092" y="1429"/>
                    <a:pt x="39636" y="1277"/>
                    <a:pt x="39211" y="1125"/>
                  </a:cubicBezTo>
                  <a:cubicBezTo>
                    <a:pt x="36962" y="396"/>
                    <a:pt x="34439" y="1"/>
                    <a:pt x="31612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0"/>
            <p:cNvSpPr/>
            <p:nvPr/>
          </p:nvSpPr>
          <p:spPr>
            <a:xfrm>
              <a:off x="8103000" y="3918275"/>
              <a:ext cx="1184700" cy="947600"/>
            </a:xfrm>
            <a:custGeom>
              <a:avLst/>
              <a:gdLst/>
              <a:ahLst/>
              <a:cxnLst/>
              <a:rect l="l" t="t" r="r" b="b"/>
              <a:pathLst>
                <a:path w="47388" h="37904" extrusionOk="0">
                  <a:moveTo>
                    <a:pt x="30123" y="1"/>
                  </a:moveTo>
                  <a:cubicBezTo>
                    <a:pt x="29819" y="31"/>
                    <a:pt x="29515" y="31"/>
                    <a:pt x="29241" y="31"/>
                  </a:cubicBezTo>
                  <a:cubicBezTo>
                    <a:pt x="27053" y="153"/>
                    <a:pt x="25047" y="426"/>
                    <a:pt x="23192" y="852"/>
                  </a:cubicBezTo>
                  <a:cubicBezTo>
                    <a:pt x="23040" y="882"/>
                    <a:pt x="22919" y="913"/>
                    <a:pt x="22767" y="943"/>
                  </a:cubicBezTo>
                  <a:cubicBezTo>
                    <a:pt x="21825" y="1186"/>
                    <a:pt x="20943" y="1460"/>
                    <a:pt x="20062" y="1764"/>
                  </a:cubicBezTo>
                  <a:cubicBezTo>
                    <a:pt x="19545" y="1946"/>
                    <a:pt x="19059" y="2128"/>
                    <a:pt x="18572" y="2341"/>
                  </a:cubicBezTo>
                  <a:cubicBezTo>
                    <a:pt x="17113" y="2949"/>
                    <a:pt x="15746" y="3709"/>
                    <a:pt x="14499" y="4530"/>
                  </a:cubicBezTo>
                  <a:cubicBezTo>
                    <a:pt x="14165" y="4773"/>
                    <a:pt x="13831" y="5016"/>
                    <a:pt x="13527" y="5229"/>
                  </a:cubicBezTo>
                  <a:cubicBezTo>
                    <a:pt x="13375" y="5350"/>
                    <a:pt x="13223" y="5472"/>
                    <a:pt x="13101" y="5563"/>
                  </a:cubicBezTo>
                  <a:cubicBezTo>
                    <a:pt x="12949" y="5685"/>
                    <a:pt x="12828" y="5776"/>
                    <a:pt x="12676" y="5897"/>
                  </a:cubicBezTo>
                  <a:cubicBezTo>
                    <a:pt x="11612" y="6779"/>
                    <a:pt x="10609" y="7752"/>
                    <a:pt x="9697" y="8815"/>
                  </a:cubicBezTo>
                  <a:cubicBezTo>
                    <a:pt x="9302" y="9241"/>
                    <a:pt x="8937" y="9697"/>
                    <a:pt x="8572" y="10153"/>
                  </a:cubicBezTo>
                  <a:cubicBezTo>
                    <a:pt x="8329" y="10487"/>
                    <a:pt x="8055" y="10852"/>
                    <a:pt x="7812" y="11186"/>
                  </a:cubicBezTo>
                  <a:cubicBezTo>
                    <a:pt x="7812" y="11186"/>
                    <a:pt x="7812" y="11217"/>
                    <a:pt x="7812" y="11217"/>
                  </a:cubicBezTo>
                  <a:cubicBezTo>
                    <a:pt x="6870" y="12524"/>
                    <a:pt x="6049" y="13922"/>
                    <a:pt x="5320" y="15411"/>
                  </a:cubicBezTo>
                  <a:cubicBezTo>
                    <a:pt x="5137" y="15746"/>
                    <a:pt x="4985" y="16050"/>
                    <a:pt x="4833" y="16384"/>
                  </a:cubicBezTo>
                  <a:cubicBezTo>
                    <a:pt x="4712" y="16688"/>
                    <a:pt x="4560" y="16992"/>
                    <a:pt x="4438" y="17296"/>
                  </a:cubicBezTo>
                  <a:cubicBezTo>
                    <a:pt x="3314" y="19819"/>
                    <a:pt x="2432" y="22524"/>
                    <a:pt x="1733" y="25320"/>
                  </a:cubicBezTo>
                  <a:cubicBezTo>
                    <a:pt x="1551" y="26050"/>
                    <a:pt x="1368" y="26810"/>
                    <a:pt x="1216" y="27570"/>
                  </a:cubicBezTo>
                  <a:cubicBezTo>
                    <a:pt x="1125" y="27965"/>
                    <a:pt x="1034" y="28360"/>
                    <a:pt x="973" y="28785"/>
                  </a:cubicBezTo>
                  <a:cubicBezTo>
                    <a:pt x="943" y="28846"/>
                    <a:pt x="943" y="28907"/>
                    <a:pt x="912" y="28998"/>
                  </a:cubicBezTo>
                  <a:cubicBezTo>
                    <a:pt x="700" y="30184"/>
                    <a:pt x="487" y="31369"/>
                    <a:pt x="335" y="32585"/>
                  </a:cubicBezTo>
                  <a:cubicBezTo>
                    <a:pt x="274" y="32980"/>
                    <a:pt x="213" y="33405"/>
                    <a:pt x="153" y="33801"/>
                  </a:cubicBezTo>
                  <a:cubicBezTo>
                    <a:pt x="92" y="34226"/>
                    <a:pt x="31" y="34652"/>
                    <a:pt x="1" y="35047"/>
                  </a:cubicBezTo>
                  <a:cubicBezTo>
                    <a:pt x="426" y="35260"/>
                    <a:pt x="882" y="35442"/>
                    <a:pt x="1368" y="35624"/>
                  </a:cubicBezTo>
                  <a:cubicBezTo>
                    <a:pt x="4621" y="36810"/>
                    <a:pt x="8906" y="37904"/>
                    <a:pt x="13739" y="37904"/>
                  </a:cubicBezTo>
                  <a:cubicBezTo>
                    <a:pt x="14378" y="37904"/>
                    <a:pt x="15016" y="37904"/>
                    <a:pt x="15654" y="37843"/>
                  </a:cubicBezTo>
                  <a:cubicBezTo>
                    <a:pt x="16201" y="37813"/>
                    <a:pt x="16718" y="37782"/>
                    <a:pt x="17265" y="37722"/>
                  </a:cubicBezTo>
                  <a:cubicBezTo>
                    <a:pt x="18420" y="37600"/>
                    <a:pt x="19606" y="37387"/>
                    <a:pt x="20822" y="37114"/>
                  </a:cubicBezTo>
                  <a:cubicBezTo>
                    <a:pt x="23466" y="36506"/>
                    <a:pt x="26202" y="35472"/>
                    <a:pt x="28968" y="33922"/>
                  </a:cubicBezTo>
                  <a:cubicBezTo>
                    <a:pt x="29332" y="33740"/>
                    <a:pt x="29667" y="33527"/>
                    <a:pt x="30031" y="33314"/>
                  </a:cubicBezTo>
                  <a:cubicBezTo>
                    <a:pt x="30153" y="33253"/>
                    <a:pt x="30244" y="33162"/>
                    <a:pt x="30366" y="33102"/>
                  </a:cubicBezTo>
                  <a:cubicBezTo>
                    <a:pt x="30822" y="32828"/>
                    <a:pt x="31247" y="32524"/>
                    <a:pt x="31703" y="32220"/>
                  </a:cubicBezTo>
                  <a:cubicBezTo>
                    <a:pt x="34165" y="30518"/>
                    <a:pt x="36597" y="28360"/>
                    <a:pt x="38998" y="25685"/>
                  </a:cubicBezTo>
                  <a:cubicBezTo>
                    <a:pt x="39029" y="25624"/>
                    <a:pt x="39059" y="25594"/>
                    <a:pt x="39089" y="25563"/>
                  </a:cubicBezTo>
                  <a:cubicBezTo>
                    <a:pt x="39393" y="25229"/>
                    <a:pt x="39697" y="24864"/>
                    <a:pt x="40001" y="24530"/>
                  </a:cubicBezTo>
                  <a:cubicBezTo>
                    <a:pt x="40457" y="23952"/>
                    <a:pt x="40944" y="23345"/>
                    <a:pt x="41430" y="22737"/>
                  </a:cubicBezTo>
                  <a:cubicBezTo>
                    <a:pt x="41734" y="22311"/>
                    <a:pt x="42068" y="21855"/>
                    <a:pt x="42372" y="21430"/>
                  </a:cubicBezTo>
                  <a:cubicBezTo>
                    <a:pt x="42433" y="21369"/>
                    <a:pt x="42463" y="21308"/>
                    <a:pt x="42494" y="21247"/>
                  </a:cubicBezTo>
                  <a:cubicBezTo>
                    <a:pt x="44074" y="19028"/>
                    <a:pt x="45290" y="17022"/>
                    <a:pt x="46172" y="15168"/>
                  </a:cubicBezTo>
                  <a:cubicBezTo>
                    <a:pt x="46202" y="15107"/>
                    <a:pt x="46232" y="15047"/>
                    <a:pt x="46232" y="14986"/>
                  </a:cubicBezTo>
                  <a:cubicBezTo>
                    <a:pt x="46506" y="14439"/>
                    <a:pt x="46719" y="13922"/>
                    <a:pt x="46932" y="13405"/>
                  </a:cubicBezTo>
                  <a:cubicBezTo>
                    <a:pt x="47023" y="13162"/>
                    <a:pt x="47083" y="12919"/>
                    <a:pt x="47175" y="12706"/>
                  </a:cubicBezTo>
                  <a:cubicBezTo>
                    <a:pt x="47266" y="12463"/>
                    <a:pt x="47327" y="12250"/>
                    <a:pt x="47387" y="12037"/>
                  </a:cubicBezTo>
                  <a:lnTo>
                    <a:pt x="47387" y="7600"/>
                  </a:lnTo>
                  <a:cubicBezTo>
                    <a:pt x="46871" y="6901"/>
                    <a:pt x="46324" y="6262"/>
                    <a:pt x="45716" y="5685"/>
                  </a:cubicBezTo>
                  <a:cubicBezTo>
                    <a:pt x="45442" y="5381"/>
                    <a:pt x="45169" y="5138"/>
                    <a:pt x="44865" y="4864"/>
                  </a:cubicBezTo>
                  <a:cubicBezTo>
                    <a:pt x="43345" y="3527"/>
                    <a:pt x="41643" y="2432"/>
                    <a:pt x="39667" y="1612"/>
                  </a:cubicBezTo>
                  <a:cubicBezTo>
                    <a:pt x="39241" y="1429"/>
                    <a:pt x="38785" y="1277"/>
                    <a:pt x="38360" y="1125"/>
                  </a:cubicBezTo>
                  <a:cubicBezTo>
                    <a:pt x="36111" y="396"/>
                    <a:pt x="33588" y="1"/>
                    <a:pt x="30761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0"/>
            <p:cNvSpPr/>
            <p:nvPr/>
          </p:nvSpPr>
          <p:spPr>
            <a:xfrm>
              <a:off x="8085525" y="4048975"/>
              <a:ext cx="1202175" cy="1724225"/>
            </a:xfrm>
            <a:custGeom>
              <a:avLst/>
              <a:gdLst/>
              <a:ahLst/>
              <a:cxnLst/>
              <a:rect l="l" t="t" r="r" b="b"/>
              <a:pathLst>
                <a:path w="48087" h="68969" extrusionOk="0">
                  <a:moveTo>
                    <a:pt x="14226" y="1"/>
                  </a:moveTo>
                  <a:cubicBezTo>
                    <a:pt x="14074" y="122"/>
                    <a:pt x="13922" y="244"/>
                    <a:pt x="13800" y="335"/>
                  </a:cubicBezTo>
                  <a:cubicBezTo>
                    <a:pt x="13648" y="457"/>
                    <a:pt x="13527" y="548"/>
                    <a:pt x="13375" y="669"/>
                  </a:cubicBezTo>
                  <a:lnTo>
                    <a:pt x="22007" y="7904"/>
                  </a:lnTo>
                  <a:lnTo>
                    <a:pt x="24013" y="9575"/>
                  </a:lnTo>
                  <a:lnTo>
                    <a:pt x="31886" y="16171"/>
                  </a:lnTo>
                  <a:cubicBezTo>
                    <a:pt x="31886" y="16658"/>
                    <a:pt x="31855" y="17144"/>
                    <a:pt x="31825" y="17630"/>
                  </a:cubicBezTo>
                  <a:cubicBezTo>
                    <a:pt x="31794" y="18025"/>
                    <a:pt x="31764" y="18420"/>
                    <a:pt x="31734" y="18846"/>
                  </a:cubicBezTo>
                  <a:cubicBezTo>
                    <a:pt x="31612" y="20974"/>
                    <a:pt x="31430" y="23314"/>
                    <a:pt x="31247" y="25776"/>
                  </a:cubicBezTo>
                  <a:cubicBezTo>
                    <a:pt x="31186" y="26445"/>
                    <a:pt x="31126" y="27174"/>
                    <a:pt x="31065" y="27874"/>
                  </a:cubicBezTo>
                  <a:cubicBezTo>
                    <a:pt x="31065" y="28025"/>
                    <a:pt x="31034" y="28147"/>
                    <a:pt x="31034" y="28299"/>
                  </a:cubicBezTo>
                  <a:lnTo>
                    <a:pt x="30730" y="28086"/>
                  </a:lnTo>
                  <a:lnTo>
                    <a:pt x="29271" y="27022"/>
                  </a:lnTo>
                  <a:lnTo>
                    <a:pt x="13223" y="15411"/>
                  </a:lnTo>
                  <a:lnTo>
                    <a:pt x="10973" y="13800"/>
                  </a:lnTo>
                  <a:lnTo>
                    <a:pt x="6536" y="10578"/>
                  </a:lnTo>
                  <a:lnTo>
                    <a:pt x="6019" y="10183"/>
                  </a:lnTo>
                  <a:cubicBezTo>
                    <a:pt x="5836" y="10518"/>
                    <a:pt x="5684" y="10822"/>
                    <a:pt x="5532" y="11156"/>
                  </a:cubicBezTo>
                  <a:lnTo>
                    <a:pt x="6140" y="11581"/>
                  </a:lnTo>
                  <a:lnTo>
                    <a:pt x="8511" y="13314"/>
                  </a:lnTo>
                  <a:lnTo>
                    <a:pt x="10730" y="14955"/>
                  </a:lnTo>
                  <a:lnTo>
                    <a:pt x="28238" y="27661"/>
                  </a:lnTo>
                  <a:lnTo>
                    <a:pt x="29667" y="28694"/>
                  </a:lnTo>
                  <a:lnTo>
                    <a:pt x="30913" y="29606"/>
                  </a:lnTo>
                  <a:cubicBezTo>
                    <a:pt x="30913" y="29667"/>
                    <a:pt x="30913" y="29697"/>
                    <a:pt x="30913" y="29728"/>
                  </a:cubicBezTo>
                  <a:cubicBezTo>
                    <a:pt x="30518" y="34074"/>
                    <a:pt x="30062" y="38178"/>
                    <a:pt x="29575" y="42038"/>
                  </a:cubicBezTo>
                  <a:lnTo>
                    <a:pt x="16353" y="32615"/>
                  </a:lnTo>
                  <a:lnTo>
                    <a:pt x="3010" y="23132"/>
                  </a:lnTo>
                  <a:lnTo>
                    <a:pt x="1915" y="22342"/>
                  </a:lnTo>
                  <a:cubicBezTo>
                    <a:pt x="1824" y="22737"/>
                    <a:pt x="1733" y="23132"/>
                    <a:pt x="1672" y="23527"/>
                  </a:cubicBezTo>
                  <a:lnTo>
                    <a:pt x="2827" y="24378"/>
                  </a:lnTo>
                  <a:lnTo>
                    <a:pt x="14438" y="32676"/>
                  </a:lnTo>
                  <a:lnTo>
                    <a:pt x="29393" y="43375"/>
                  </a:lnTo>
                  <a:cubicBezTo>
                    <a:pt x="28785" y="47874"/>
                    <a:pt x="28116" y="52008"/>
                    <a:pt x="27357" y="55685"/>
                  </a:cubicBezTo>
                  <a:lnTo>
                    <a:pt x="1611" y="38573"/>
                  </a:lnTo>
                  <a:lnTo>
                    <a:pt x="61" y="37539"/>
                  </a:lnTo>
                  <a:cubicBezTo>
                    <a:pt x="31" y="37995"/>
                    <a:pt x="31" y="38451"/>
                    <a:pt x="0" y="38907"/>
                  </a:cubicBezTo>
                  <a:lnTo>
                    <a:pt x="1581" y="39971"/>
                  </a:lnTo>
                  <a:lnTo>
                    <a:pt x="27083" y="57023"/>
                  </a:lnTo>
                  <a:cubicBezTo>
                    <a:pt x="26323" y="60549"/>
                    <a:pt x="25502" y="63619"/>
                    <a:pt x="24651" y="66202"/>
                  </a:cubicBezTo>
                  <a:lnTo>
                    <a:pt x="1915" y="52859"/>
                  </a:lnTo>
                  <a:lnTo>
                    <a:pt x="92" y="51764"/>
                  </a:lnTo>
                  <a:lnTo>
                    <a:pt x="92" y="51764"/>
                  </a:lnTo>
                  <a:cubicBezTo>
                    <a:pt x="122" y="52251"/>
                    <a:pt x="152" y="52767"/>
                    <a:pt x="152" y="53254"/>
                  </a:cubicBezTo>
                  <a:lnTo>
                    <a:pt x="2037" y="54348"/>
                  </a:lnTo>
                  <a:lnTo>
                    <a:pt x="24195" y="67449"/>
                  </a:lnTo>
                  <a:cubicBezTo>
                    <a:pt x="24135" y="67631"/>
                    <a:pt x="24074" y="67783"/>
                    <a:pt x="24013" y="67965"/>
                  </a:cubicBezTo>
                  <a:cubicBezTo>
                    <a:pt x="23891" y="68300"/>
                    <a:pt x="23770" y="68634"/>
                    <a:pt x="23618" y="68968"/>
                  </a:cubicBezTo>
                  <a:lnTo>
                    <a:pt x="25138" y="68968"/>
                  </a:lnTo>
                  <a:cubicBezTo>
                    <a:pt x="25259" y="68664"/>
                    <a:pt x="25381" y="68330"/>
                    <a:pt x="25502" y="68026"/>
                  </a:cubicBezTo>
                  <a:cubicBezTo>
                    <a:pt x="25502" y="67996"/>
                    <a:pt x="25502" y="67965"/>
                    <a:pt x="25533" y="67935"/>
                  </a:cubicBezTo>
                  <a:lnTo>
                    <a:pt x="48086" y="65929"/>
                  </a:lnTo>
                  <a:lnTo>
                    <a:pt x="48086" y="64531"/>
                  </a:lnTo>
                  <a:lnTo>
                    <a:pt x="26019" y="66506"/>
                  </a:lnTo>
                  <a:cubicBezTo>
                    <a:pt x="26901" y="63801"/>
                    <a:pt x="27752" y="60579"/>
                    <a:pt x="28512" y="56901"/>
                  </a:cubicBezTo>
                  <a:lnTo>
                    <a:pt x="48086" y="51096"/>
                  </a:lnTo>
                  <a:lnTo>
                    <a:pt x="48086" y="49698"/>
                  </a:lnTo>
                  <a:lnTo>
                    <a:pt x="28816" y="55412"/>
                  </a:lnTo>
                  <a:cubicBezTo>
                    <a:pt x="29484" y="51856"/>
                    <a:pt x="30123" y="47904"/>
                    <a:pt x="30700" y="43588"/>
                  </a:cubicBezTo>
                  <a:lnTo>
                    <a:pt x="48086" y="36871"/>
                  </a:lnTo>
                  <a:lnTo>
                    <a:pt x="48086" y="35533"/>
                  </a:lnTo>
                  <a:lnTo>
                    <a:pt x="30882" y="42159"/>
                  </a:lnTo>
                  <a:cubicBezTo>
                    <a:pt x="31338" y="38330"/>
                    <a:pt x="31794" y="34257"/>
                    <a:pt x="32159" y="29910"/>
                  </a:cubicBezTo>
                  <a:lnTo>
                    <a:pt x="32159" y="29788"/>
                  </a:lnTo>
                  <a:lnTo>
                    <a:pt x="48086" y="22038"/>
                  </a:lnTo>
                  <a:lnTo>
                    <a:pt x="48086" y="20700"/>
                  </a:lnTo>
                  <a:lnTo>
                    <a:pt x="32281" y="28360"/>
                  </a:lnTo>
                  <a:cubicBezTo>
                    <a:pt x="32311" y="27904"/>
                    <a:pt x="32372" y="27448"/>
                    <a:pt x="32402" y="26992"/>
                  </a:cubicBezTo>
                  <a:cubicBezTo>
                    <a:pt x="32463" y="26293"/>
                    <a:pt x="32493" y="25624"/>
                    <a:pt x="32554" y="24925"/>
                  </a:cubicBezTo>
                  <a:cubicBezTo>
                    <a:pt x="32706" y="22858"/>
                    <a:pt x="32858" y="20883"/>
                    <a:pt x="32949" y="19059"/>
                  </a:cubicBezTo>
                  <a:cubicBezTo>
                    <a:pt x="32980" y="18664"/>
                    <a:pt x="33010" y="18269"/>
                    <a:pt x="33041" y="17873"/>
                  </a:cubicBezTo>
                  <a:cubicBezTo>
                    <a:pt x="33041" y="17326"/>
                    <a:pt x="33071" y="16840"/>
                    <a:pt x="33101" y="16323"/>
                  </a:cubicBezTo>
                  <a:lnTo>
                    <a:pt x="39667" y="13223"/>
                  </a:lnTo>
                  <a:lnTo>
                    <a:pt x="41369" y="12402"/>
                  </a:lnTo>
                  <a:lnTo>
                    <a:pt x="41673" y="12250"/>
                  </a:lnTo>
                  <a:lnTo>
                    <a:pt x="42828" y="11703"/>
                  </a:lnTo>
                  <a:lnTo>
                    <a:pt x="43314" y="11490"/>
                  </a:lnTo>
                  <a:lnTo>
                    <a:pt x="46962" y="9758"/>
                  </a:lnTo>
                  <a:lnTo>
                    <a:pt x="47205" y="9636"/>
                  </a:lnTo>
                  <a:lnTo>
                    <a:pt x="48086" y="9211"/>
                  </a:lnTo>
                  <a:lnTo>
                    <a:pt x="48086" y="7964"/>
                  </a:lnTo>
                  <a:lnTo>
                    <a:pt x="47631" y="8177"/>
                  </a:lnTo>
                  <a:lnTo>
                    <a:pt x="46445" y="8724"/>
                  </a:lnTo>
                  <a:lnTo>
                    <a:pt x="42676" y="10518"/>
                  </a:lnTo>
                  <a:lnTo>
                    <a:pt x="41551" y="11065"/>
                  </a:lnTo>
                  <a:lnTo>
                    <a:pt x="39606" y="11977"/>
                  </a:lnTo>
                  <a:lnTo>
                    <a:pt x="37873" y="12797"/>
                  </a:lnTo>
                  <a:lnTo>
                    <a:pt x="33193" y="15016"/>
                  </a:lnTo>
                  <a:cubicBezTo>
                    <a:pt x="33253" y="13831"/>
                    <a:pt x="33284" y="12737"/>
                    <a:pt x="33345" y="11733"/>
                  </a:cubicBezTo>
                  <a:cubicBezTo>
                    <a:pt x="33345" y="11308"/>
                    <a:pt x="33375" y="10913"/>
                    <a:pt x="33375" y="10548"/>
                  </a:cubicBezTo>
                  <a:cubicBezTo>
                    <a:pt x="33497" y="7904"/>
                    <a:pt x="33527" y="6353"/>
                    <a:pt x="33527" y="6293"/>
                  </a:cubicBezTo>
                  <a:cubicBezTo>
                    <a:pt x="33527" y="6019"/>
                    <a:pt x="33253" y="5776"/>
                    <a:pt x="32949" y="5746"/>
                  </a:cubicBezTo>
                  <a:cubicBezTo>
                    <a:pt x="32928" y="5744"/>
                    <a:pt x="32907" y="5743"/>
                    <a:pt x="32886" y="5743"/>
                  </a:cubicBezTo>
                  <a:cubicBezTo>
                    <a:pt x="32581" y="5743"/>
                    <a:pt x="32341" y="5945"/>
                    <a:pt x="32341" y="6201"/>
                  </a:cubicBezTo>
                  <a:cubicBezTo>
                    <a:pt x="32341" y="6232"/>
                    <a:pt x="32311" y="7721"/>
                    <a:pt x="32189" y="10244"/>
                  </a:cubicBezTo>
                  <a:cubicBezTo>
                    <a:pt x="32159" y="10639"/>
                    <a:pt x="32159" y="11034"/>
                    <a:pt x="32129" y="11460"/>
                  </a:cubicBezTo>
                  <a:cubicBezTo>
                    <a:pt x="32098" y="12463"/>
                    <a:pt x="32038" y="13588"/>
                    <a:pt x="31977" y="14803"/>
                  </a:cubicBezTo>
                  <a:lnTo>
                    <a:pt x="26323" y="10122"/>
                  </a:lnTo>
                  <a:lnTo>
                    <a:pt x="24317" y="8420"/>
                  </a:lnTo>
                  <a:lnTo>
                    <a:pt x="14226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5" name="Google Shape;2945;p50"/>
          <p:cNvSpPr/>
          <p:nvPr/>
        </p:nvSpPr>
        <p:spPr>
          <a:xfrm rot="-899981" flipH="1">
            <a:off x="4693655" y="2993220"/>
            <a:ext cx="4481901" cy="332048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6" name="Google Shape;2946;p50"/>
          <p:cNvGrpSpPr/>
          <p:nvPr/>
        </p:nvGrpSpPr>
        <p:grpSpPr>
          <a:xfrm rot="-899884" flipH="1">
            <a:off x="8204759" y="2998355"/>
            <a:ext cx="1887406" cy="2376457"/>
            <a:chOff x="214550" y="172025"/>
            <a:chExt cx="2041100" cy="2569975"/>
          </a:xfrm>
        </p:grpSpPr>
        <p:sp>
          <p:nvSpPr>
            <p:cNvPr id="2947" name="Google Shape;2947;p50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0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0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0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0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2" name="Google Shape;2952;p50"/>
          <p:cNvGrpSpPr/>
          <p:nvPr/>
        </p:nvGrpSpPr>
        <p:grpSpPr>
          <a:xfrm flipH="1">
            <a:off x="6632927" y="4160502"/>
            <a:ext cx="1571898" cy="1838211"/>
            <a:chOff x="-2073475" y="3186500"/>
            <a:chExt cx="1699900" cy="1987900"/>
          </a:xfrm>
        </p:grpSpPr>
        <p:sp>
          <p:nvSpPr>
            <p:cNvPr id="2953" name="Google Shape;2953;p50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0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0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0"/>
          <p:cNvGrpSpPr/>
          <p:nvPr/>
        </p:nvGrpSpPr>
        <p:grpSpPr>
          <a:xfrm rot="899981" flipH="1">
            <a:off x="2691127" y="4710690"/>
            <a:ext cx="1392569" cy="1274543"/>
            <a:chOff x="2868100" y="1339975"/>
            <a:chExt cx="1506125" cy="1378475"/>
          </a:xfrm>
        </p:grpSpPr>
        <p:sp>
          <p:nvSpPr>
            <p:cNvPr id="2959" name="Google Shape;2959;p50"/>
            <p:cNvSpPr/>
            <p:nvPr/>
          </p:nvSpPr>
          <p:spPr>
            <a:xfrm>
              <a:off x="2868100" y="1339975"/>
              <a:ext cx="1506125" cy="1378475"/>
            </a:xfrm>
            <a:custGeom>
              <a:avLst/>
              <a:gdLst/>
              <a:ahLst/>
              <a:cxnLst/>
              <a:rect l="l" t="t" r="r" b="b"/>
              <a:pathLst>
                <a:path w="60245" h="55139" extrusionOk="0">
                  <a:moveTo>
                    <a:pt x="23612" y="12674"/>
                  </a:moveTo>
                  <a:cubicBezTo>
                    <a:pt x="24107" y="12674"/>
                    <a:pt x="24585" y="12792"/>
                    <a:pt x="25016" y="13040"/>
                  </a:cubicBezTo>
                  <a:cubicBezTo>
                    <a:pt x="26749" y="14043"/>
                    <a:pt x="26992" y="16809"/>
                    <a:pt x="25594" y="19241"/>
                  </a:cubicBezTo>
                  <a:cubicBezTo>
                    <a:pt x="25533" y="19332"/>
                    <a:pt x="25503" y="19393"/>
                    <a:pt x="25442" y="19484"/>
                  </a:cubicBezTo>
                  <a:cubicBezTo>
                    <a:pt x="25381" y="19606"/>
                    <a:pt x="25290" y="19697"/>
                    <a:pt x="25229" y="19818"/>
                  </a:cubicBezTo>
                  <a:cubicBezTo>
                    <a:pt x="25138" y="19940"/>
                    <a:pt x="25047" y="20031"/>
                    <a:pt x="24986" y="20153"/>
                  </a:cubicBezTo>
                  <a:cubicBezTo>
                    <a:pt x="24895" y="20244"/>
                    <a:pt x="24803" y="20366"/>
                    <a:pt x="24712" y="20457"/>
                  </a:cubicBezTo>
                  <a:cubicBezTo>
                    <a:pt x="24682" y="20487"/>
                    <a:pt x="24621" y="20548"/>
                    <a:pt x="24591" y="20578"/>
                  </a:cubicBezTo>
                  <a:lnTo>
                    <a:pt x="24439" y="20730"/>
                  </a:lnTo>
                  <a:cubicBezTo>
                    <a:pt x="23480" y="21669"/>
                    <a:pt x="22335" y="22206"/>
                    <a:pt x="21278" y="22206"/>
                  </a:cubicBezTo>
                  <a:cubicBezTo>
                    <a:pt x="20795" y="22206"/>
                    <a:pt x="20330" y="22094"/>
                    <a:pt x="19910" y="21855"/>
                  </a:cubicBezTo>
                  <a:cubicBezTo>
                    <a:pt x="18177" y="20852"/>
                    <a:pt x="17934" y="18086"/>
                    <a:pt x="19332" y="15624"/>
                  </a:cubicBezTo>
                  <a:cubicBezTo>
                    <a:pt x="19484" y="15381"/>
                    <a:pt x="19636" y="15138"/>
                    <a:pt x="19819" y="14925"/>
                  </a:cubicBezTo>
                  <a:cubicBezTo>
                    <a:pt x="19971" y="14682"/>
                    <a:pt x="20153" y="14499"/>
                    <a:pt x="20335" y="14286"/>
                  </a:cubicBezTo>
                  <a:lnTo>
                    <a:pt x="20366" y="14286"/>
                  </a:lnTo>
                  <a:cubicBezTo>
                    <a:pt x="20426" y="14195"/>
                    <a:pt x="20518" y="14104"/>
                    <a:pt x="20609" y="14013"/>
                  </a:cubicBezTo>
                  <a:cubicBezTo>
                    <a:pt x="20700" y="13922"/>
                    <a:pt x="20791" y="13831"/>
                    <a:pt x="20913" y="13770"/>
                  </a:cubicBezTo>
                  <a:cubicBezTo>
                    <a:pt x="21756" y="13064"/>
                    <a:pt x="22713" y="12674"/>
                    <a:pt x="23612" y="12674"/>
                  </a:cubicBezTo>
                  <a:close/>
                  <a:moveTo>
                    <a:pt x="38147" y="1"/>
                  </a:moveTo>
                  <a:cubicBezTo>
                    <a:pt x="38026" y="31"/>
                    <a:pt x="37904" y="31"/>
                    <a:pt x="37782" y="31"/>
                  </a:cubicBezTo>
                  <a:cubicBezTo>
                    <a:pt x="37661" y="31"/>
                    <a:pt x="37509" y="31"/>
                    <a:pt x="37387" y="61"/>
                  </a:cubicBezTo>
                  <a:lnTo>
                    <a:pt x="36962" y="61"/>
                  </a:lnTo>
                  <a:cubicBezTo>
                    <a:pt x="36719" y="92"/>
                    <a:pt x="36445" y="122"/>
                    <a:pt x="36171" y="153"/>
                  </a:cubicBezTo>
                  <a:cubicBezTo>
                    <a:pt x="35776" y="213"/>
                    <a:pt x="35381" y="274"/>
                    <a:pt x="34986" y="335"/>
                  </a:cubicBezTo>
                  <a:cubicBezTo>
                    <a:pt x="34864" y="365"/>
                    <a:pt x="34743" y="365"/>
                    <a:pt x="34621" y="396"/>
                  </a:cubicBezTo>
                  <a:cubicBezTo>
                    <a:pt x="34500" y="426"/>
                    <a:pt x="34348" y="456"/>
                    <a:pt x="34196" y="487"/>
                  </a:cubicBezTo>
                  <a:cubicBezTo>
                    <a:pt x="34074" y="517"/>
                    <a:pt x="33953" y="548"/>
                    <a:pt x="33801" y="578"/>
                  </a:cubicBezTo>
                  <a:cubicBezTo>
                    <a:pt x="33557" y="639"/>
                    <a:pt x="33314" y="700"/>
                    <a:pt x="33041" y="791"/>
                  </a:cubicBezTo>
                  <a:cubicBezTo>
                    <a:pt x="32828" y="852"/>
                    <a:pt x="32615" y="912"/>
                    <a:pt x="32433" y="973"/>
                  </a:cubicBezTo>
                  <a:cubicBezTo>
                    <a:pt x="32372" y="1004"/>
                    <a:pt x="32342" y="1004"/>
                    <a:pt x="32281" y="1004"/>
                  </a:cubicBezTo>
                  <a:cubicBezTo>
                    <a:pt x="31004" y="1429"/>
                    <a:pt x="29758" y="1976"/>
                    <a:pt x="28542" y="2645"/>
                  </a:cubicBezTo>
                  <a:cubicBezTo>
                    <a:pt x="28299" y="2767"/>
                    <a:pt x="28086" y="2888"/>
                    <a:pt x="27843" y="3040"/>
                  </a:cubicBezTo>
                  <a:cubicBezTo>
                    <a:pt x="27630" y="3162"/>
                    <a:pt x="27417" y="3314"/>
                    <a:pt x="27174" y="3435"/>
                  </a:cubicBezTo>
                  <a:lnTo>
                    <a:pt x="27205" y="3466"/>
                  </a:lnTo>
                  <a:cubicBezTo>
                    <a:pt x="24135" y="5381"/>
                    <a:pt x="21369" y="7995"/>
                    <a:pt x="18815" y="11156"/>
                  </a:cubicBezTo>
                  <a:cubicBezTo>
                    <a:pt x="18481" y="11581"/>
                    <a:pt x="18147" y="11976"/>
                    <a:pt x="17843" y="12432"/>
                  </a:cubicBezTo>
                  <a:cubicBezTo>
                    <a:pt x="16597" y="14043"/>
                    <a:pt x="15442" y="15776"/>
                    <a:pt x="14317" y="17630"/>
                  </a:cubicBezTo>
                  <a:cubicBezTo>
                    <a:pt x="13192" y="19454"/>
                    <a:pt x="12159" y="21399"/>
                    <a:pt x="11156" y="23375"/>
                  </a:cubicBezTo>
                  <a:cubicBezTo>
                    <a:pt x="10882" y="23891"/>
                    <a:pt x="10639" y="24408"/>
                    <a:pt x="10396" y="24955"/>
                  </a:cubicBezTo>
                  <a:cubicBezTo>
                    <a:pt x="8420" y="29028"/>
                    <a:pt x="6688" y="33375"/>
                    <a:pt x="5137" y="37752"/>
                  </a:cubicBezTo>
                  <a:lnTo>
                    <a:pt x="4833" y="38603"/>
                  </a:lnTo>
                  <a:cubicBezTo>
                    <a:pt x="4742" y="38876"/>
                    <a:pt x="4651" y="39150"/>
                    <a:pt x="4560" y="39424"/>
                  </a:cubicBezTo>
                  <a:cubicBezTo>
                    <a:pt x="3131" y="43588"/>
                    <a:pt x="1915" y="47752"/>
                    <a:pt x="852" y="51703"/>
                  </a:cubicBezTo>
                  <a:cubicBezTo>
                    <a:pt x="791" y="52007"/>
                    <a:pt x="700" y="52311"/>
                    <a:pt x="608" y="52646"/>
                  </a:cubicBezTo>
                  <a:cubicBezTo>
                    <a:pt x="517" y="52950"/>
                    <a:pt x="456" y="53254"/>
                    <a:pt x="365" y="53558"/>
                  </a:cubicBezTo>
                  <a:cubicBezTo>
                    <a:pt x="244" y="54044"/>
                    <a:pt x="122" y="54561"/>
                    <a:pt x="1" y="55047"/>
                  </a:cubicBezTo>
                  <a:lnTo>
                    <a:pt x="46780" y="55047"/>
                  </a:lnTo>
                  <a:cubicBezTo>
                    <a:pt x="46901" y="55077"/>
                    <a:pt x="47023" y="55108"/>
                    <a:pt x="47144" y="55138"/>
                  </a:cubicBezTo>
                  <a:cubicBezTo>
                    <a:pt x="47175" y="55108"/>
                    <a:pt x="47175" y="55077"/>
                    <a:pt x="47205" y="55047"/>
                  </a:cubicBezTo>
                  <a:cubicBezTo>
                    <a:pt x="47600" y="54378"/>
                    <a:pt x="48026" y="53710"/>
                    <a:pt x="48421" y="53041"/>
                  </a:cubicBezTo>
                  <a:cubicBezTo>
                    <a:pt x="48542" y="52858"/>
                    <a:pt x="48634" y="52646"/>
                    <a:pt x="48755" y="52463"/>
                  </a:cubicBezTo>
                  <a:cubicBezTo>
                    <a:pt x="48998" y="52068"/>
                    <a:pt x="49211" y="51673"/>
                    <a:pt x="49454" y="51308"/>
                  </a:cubicBezTo>
                  <a:cubicBezTo>
                    <a:pt x="49546" y="51096"/>
                    <a:pt x="49667" y="50913"/>
                    <a:pt x="49789" y="50700"/>
                  </a:cubicBezTo>
                  <a:cubicBezTo>
                    <a:pt x="50001" y="50305"/>
                    <a:pt x="50214" y="49910"/>
                    <a:pt x="50457" y="49515"/>
                  </a:cubicBezTo>
                  <a:cubicBezTo>
                    <a:pt x="50549" y="49333"/>
                    <a:pt x="50670" y="49120"/>
                    <a:pt x="50792" y="48937"/>
                  </a:cubicBezTo>
                  <a:cubicBezTo>
                    <a:pt x="50883" y="48725"/>
                    <a:pt x="51005" y="48542"/>
                    <a:pt x="51096" y="48330"/>
                  </a:cubicBezTo>
                  <a:cubicBezTo>
                    <a:pt x="51308" y="47934"/>
                    <a:pt x="51552" y="47539"/>
                    <a:pt x="51734" y="47144"/>
                  </a:cubicBezTo>
                  <a:cubicBezTo>
                    <a:pt x="51916" y="46810"/>
                    <a:pt x="52099" y="46475"/>
                    <a:pt x="52281" y="46141"/>
                  </a:cubicBezTo>
                  <a:cubicBezTo>
                    <a:pt x="52312" y="46080"/>
                    <a:pt x="52312" y="46019"/>
                    <a:pt x="52342" y="45989"/>
                  </a:cubicBezTo>
                  <a:cubicBezTo>
                    <a:pt x="52403" y="45898"/>
                    <a:pt x="52433" y="45807"/>
                    <a:pt x="52494" y="45715"/>
                  </a:cubicBezTo>
                  <a:cubicBezTo>
                    <a:pt x="52555" y="45594"/>
                    <a:pt x="52615" y="45442"/>
                    <a:pt x="52707" y="45320"/>
                  </a:cubicBezTo>
                  <a:lnTo>
                    <a:pt x="52828" y="45016"/>
                  </a:lnTo>
                  <a:cubicBezTo>
                    <a:pt x="52889" y="44925"/>
                    <a:pt x="52950" y="44804"/>
                    <a:pt x="53011" y="44712"/>
                  </a:cubicBezTo>
                  <a:cubicBezTo>
                    <a:pt x="53011" y="44652"/>
                    <a:pt x="53041" y="44621"/>
                    <a:pt x="53071" y="44560"/>
                  </a:cubicBezTo>
                  <a:cubicBezTo>
                    <a:pt x="53102" y="44500"/>
                    <a:pt x="53163" y="44408"/>
                    <a:pt x="53193" y="44317"/>
                  </a:cubicBezTo>
                  <a:cubicBezTo>
                    <a:pt x="53740" y="43223"/>
                    <a:pt x="54257" y="42129"/>
                    <a:pt x="54743" y="41035"/>
                  </a:cubicBezTo>
                  <a:cubicBezTo>
                    <a:pt x="54834" y="40822"/>
                    <a:pt x="54926" y="40639"/>
                    <a:pt x="55017" y="40427"/>
                  </a:cubicBezTo>
                  <a:cubicBezTo>
                    <a:pt x="55230" y="40001"/>
                    <a:pt x="55382" y="39606"/>
                    <a:pt x="55564" y="39211"/>
                  </a:cubicBezTo>
                  <a:cubicBezTo>
                    <a:pt x="55655" y="38998"/>
                    <a:pt x="55746" y="38785"/>
                    <a:pt x="55837" y="38573"/>
                  </a:cubicBezTo>
                  <a:cubicBezTo>
                    <a:pt x="56597" y="36749"/>
                    <a:pt x="57296" y="34895"/>
                    <a:pt x="57904" y="33071"/>
                  </a:cubicBezTo>
                  <a:cubicBezTo>
                    <a:pt x="57935" y="32980"/>
                    <a:pt x="57965" y="32889"/>
                    <a:pt x="57965" y="32797"/>
                  </a:cubicBezTo>
                  <a:cubicBezTo>
                    <a:pt x="58087" y="32493"/>
                    <a:pt x="58178" y="32159"/>
                    <a:pt x="58269" y="31855"/>
                  </a:cubicBezTo>
                  <a:cubicBezTo>
                    <a:pt x="58360" y="31582"/>
                    <a:pt x="58451" y="31278"/>
                    <a:pt x="58512" y="31004"/>
                  </a:cubicBezTo>
                  <a:cubicBezTo>
                    <a:pt x="58634" y="30578"/>
                    <a:pt x="58755" y="30153"/>
                    <a:pt x="58877" y="29727"/>
                  </a:cubicBezTo>
                  <a:cubicBezTo>
                    <a:pt x="58877" y="29697"/>
                    <a:pt x="58907" y="29636"/>
                    <a:pt x="58907" y="29575"/>
                  </a:cubicBezTo>
                  <a:cubicBezTo>
                    <a:pt x="58938" y="29515"/>
                    <a:pt x="58938" y="29484"/>
                    <a:pt x="58938" y="29423"/>
                  </a:cubicBezTo>
                  <a:lnTo>
                    <a:pt x="58968" y="29423"/>
                  </a:lnTo>
                  <a:cubicBezTo>
                    <a:pt x="58968" y="29332"/>
                    <a:pt x="58999" y="29271"/>
                    <a:pt x="59029" y="29180"/>
                  </a:cubicBezTo>
                  <a:cubicBezTo>
                    <a:pt x="59120" y="28785"/>
                    <a:pt x="59211" y="28360"/>
                    <a:pt x="59303" y="27964"/>
                  </a:cubicBezTo>
                  <a:cubicBezTo>
                    <a:pt x="59333" y="27812"/>
                    <a:pt x="59363" y="27691"/>
                    <a:pt x="59394" y="27539"/>
                  </a:cubicBezTo>
                  <a:cubicBezTo>
                    <a:pt x="59424" y="27387"/>
                    <a:pt x="59455" y="27205"/>
                    <a:pt x="59485" y="27053"/>
                  </a:cubicBezTo>
                  <a:cubicBezTo>
                    <a:pt x="59546" y="26870"/>
                    <a:pt x="59576" y="26657"/>
                    <a:pt x="59607" y="26475"/>
                  </a:cubicBezTo>
                  <a:cubicBezTo>
                    <a:pt x="59728" y="25928"/>
                    <a:pt x="59819" y="25381"/>
                    <a:pt x="59880" y="24864"/>
                  </a:cubicBezTo>
                  <a:cubicBezTo>
                    <a:pt x="59910" y="24682"/>
                    <a:pt x="59941" y="24499"/>
                    <a:pt x="59941" y="24317"/>
                  </a:cubicBezTo>
                  <a:cubicBezTo>
                    <a:pt x="60032" y="23679"/>
                    <a:pt x="60093" y="23040"/>
                    <a:pt x="60154" y="22402"/>
                  </a:cubicBezTo>
                  <a:cubicBezTo>
                    <a:pt x="60154" y="22250"/>
                    <a:pt x="60184" y="22098"/>
                    <a:pt x="60184" y="21946"/>
                  </a:cubicBezTo>
                  <a:cubicBezTo>
                    <a:pt x="60214" y="21308"/>
                    <a:pt x="60245" y="20700"/>
                    <a:pt x="60245" y="20092"/>
                  </a:cubicBezTo>
                  <a:cubicBezTo>
                    <a:pt x="60245" y="19818"/>
                    <a:pt x="60245" y="19575"/>
                    <a:pt x="60214" y="19302"/>
                  </a:cubicBezTo>
                  <a:cubicBezTo>
                    <a:pt x="60214" y="19059"/>
                    <a:pt x="60214" y="18785"/>
                    <a:pt x="60184" y="18542"/>
                  </a:cubicBezTo>
                  <a:cubicBezTo>
                    <a:pt x="59910" y="13891"/>
                    <a:pt x="58330" y="9758"/>
                    <a:pt x="55017" y="6475"/>
                  </a:cubicBezTo>
                  <a:cubicBezTo>
                    <a:pt x="54834" y="6323"/>
                    <a:pt x="54652" y="6140"/>
                    <a:pt x="54470" y="5958"/>
                  </a:cubicBezTo>
                  <a:cubicBezTo>
                    <a:pt x="54378" y="5897"/>
                    <a:pt x="54287" y="5806"/>
                    <a:pt x="54196" y="5715"/>
                  </a:cubicBezTo>
                  <a:cubicBezTo>
                    <a:pt x="53892" y="5472"/>
                    <a:pt x="53588" y="5229"/>
                    <a:pt x="53284" y="4985"/>
                  </a:cubicBezTo>
                  <a:cubicBezTo>
                    <a:pt x="52980" y="4742"/>
                    <a:pt x="52646" y="4529"/>
                    <a:pt x="52312" y="4286"/>
                  </a:cubicBezTo>
                  <a:cubicBezTo>
                    <a:pt x="52099" y="4134"/>
                    <a:pt x="51856" y="3982"/>
                    <a:pt x="51643" y="3861"/>
                  </a:cubicBezTo>
                  <a:cubicBezTo>
                    <a:pt x="51400" y="3709"/>
                    <a:pt x="51157" y="3557"/>
                    <a:pt x="50913" y="3435"/>
                  </a:cubicBezTo>
                  <a:cubicBezTo>
                    <a:pt x="50670" y="3283"/>
                    <a:pt x="50427" y="3131"/>
                    <a:pt x="50153" y="3010"/>
                  </a:cubicBezTo>
                  <a:cubicBezTo>
                    <a:pt x="50032" y="2949"/>
                    <a:pt x="49910" y="2888"/>
                    <a:pt x="49789" y="2827"/>
                  </a:cubicBezTo>
                  <a:cubicBezTo>
                    <a:pt x="49515" y="2675"/>
                    <a:pt x="49242" y="2554"/>
                    <a:pt x="48968" y="2432"/>
                  </a:cubicBezTo>
                  <a:cubicBezTo>
                    <a:pt x="48694" y="2311"/>
                    <a:pt x="48421" y="2189"/>
                    <a:pt x="48147" y="2067"/>
                  </a:cubicBezTo>
                  <a:cubicBezTo>
                    <a:pt x="47843" y="1946"/>
                    <a:pt x="47570" y="1824"/>
                    <a:pt x="47266" y="1703"/>
                  </a:cubicBezTo>
                  <a:cubicBezTo>
                    <a:pt x="47083" y="1642"/>
                    <a:pt x="46901" y="1581"/>
                    <a:pt x="46688" y="1490"/>
                  </a:cubicBezTo>
                  <a:cubicBezTo>
                    <a:pt x="46415" y="1399"/>
                    <a:pt x="46141" y="1308"/>
                    <a:pt x="45868" y="1216"/>
                  </a:cubicBezTo>
                  <a:cubicBezTo>
                    <a:pt x="45564" y="1125"/>
                    <a:pt x="45290" y="1034"/>
                    <a:pt x="45017" y="943"/>
                  </a:cubicBezTo>
                  <a:cubicBezTo>
                    <a:pt x="44287" y="730"/>
                    <a:pt x="43527" y="548"/>
                    <a:pt x="42828" y="426"/>
                  </a:cubicBezTo>
                  <a:cubicBezTo>
                    <a:pt x="42646" y="396"/>
                    <a:pt x="42463" y="365"/>
                    <a:pt x="42281" y="335"/>
                  </a:cubicBezTo>
                  <a:cubicBezTo>
                    <a:pt x="40913" y="92"/>
                    <a:pt x="39545" y="1"/>
                    <a:pt x="3823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3621150" y="1339975"/>
              <a:ext cx="753075" cy="1378475"/>
            </a:xfrm>
            <a:custGeom>
              <a:avLst/>
              <a:gdLst/>
              <a:ahLst/>
              <a:cxnLst/>
              <a:rect l="l" t="t" r="r" b="b"/>
              <a:pathLst>
                <a:path w="30123" h="55139" extrusionOk="0">
                  <a:moveTo>
                    <a:pt x="8025" y="1"/>
                  </a:moveTo>
                  <a:cubicBezTo>
                    <a:pt x="7904" y="1"/>
                    <a:pt x="7782" y="31"/>
                    <a:pt x="7660" y="31"/>
                  </a:cubicBezTo>
                  <a:lnTo>
                    <a:pt x="7265" y="31"/>
                  </a:lnTo>
                  <a:cubicBezTo>
                    <a:pt x="7113" y="61"/>
                    <a:pt x="6992" y="61"/>
                    <a:pt x="6840" y="61"/>
                  </a:cubicBezTo>
                  <a:cubicBezTo>
                    <a:pt x="6597" y="92"/>
                    <a:pt x="6323" y="122"/>
                    <a:pt x="6049" y="153"/>
                  </a:cubicBezTo>
                  <a:cubicBezTo>
                    <a:pt x="5654" y="213"/>
                    <a:pt x="5259" y="244"/>
                    <a:pt x="4864" y="335"/>
                  </a:cubicBezTo>
                  <a:cubicBezTo>
                    <a:pt x="4742" y="365"/>
                    <a:pt x="4621" y="365"/>
                    <a:pt x="4499" y="396"/>
                  </a:cubicBezTo>
                  <a:cubicBezTo>
                    <a:pt x="4378" y="426"/>
                    <a:pt x="4226" y="456"/>
                    <a:pt x="4074" y="487"/>
                  </a:cubicBezTo>
                  <a:cubicBezTo>
                    <a:pt x="3952" y="517"/>
                    <a:pt x="3831" y="548"/>
                    <a:pt x="3679" y="578"/>
                  </a:cubicBezTo>
                  <a:cubicBezTo>
                    <a:pt x="3435" y="639"/>
                    <a:pt x="3192" y="700"/>
                    <a:pt x="2919" y="791"/>
                  </a:cubicBezTo>
                  <a:cubicBezTo>
                    <a:pt x="2706" y="852"/>
                    <a:pt x="2493" y="912"/>
                    <a:pt x="2311" y="973"/>
                  </a:cubicBezTo>
                  <a:cubicBezTo>
                    <a:pt x="2250" y="973"/>
                    <a:pt x="2220" y="1004"/>
                    <a:pt x="2159" y="1004"/>
                  </a:cubicBezTo>
                  <a:cubicBezTo>
                    <a:pt x="1855" y="2736"/>
                    <a:pt x="1520" y="4833"/>
                    <a:pt x="1217" y="7174"/>
                  </a:cubicBezTo>
                  <a:cubicBezTo>
                    <a:pt x="1095" y="7964"/>
                    <a:pt x="1004" y="8815"/>
                    <a:pt x="913" y="9666"/>
                  </a:cubicBezTo>
                  <a:cubicBezTo>
                    <a:pt x="365" y="14469"/>
                    <a:pt x="1" y="20062"/>
                    <a:pt x="244" y="25654"/>
                  </a:cubicBezTo>
                  <a:cubicBezTo>
                    <a:pt x="274" y="26566"/>
                    <a:pt x="335" y="27478"/>
                    <a:pt x="426" y="28360"/>
                  </a:cubicBezTo>
                  <a:cubicBezTo>
                    <a:pt x="609" y="30639"/>
                    <a:pt x="882" y="32858"/>
                    <a:pt x="1308" y="35047"/>
                  </a:cubicBezTo>
                  <a:cubicBezTo>
                    <a:pt x="1490" y="35898"/>
                    <a:pt x="1672" y="36718"/>
                    <a:pt x="1885" y="37539"/>
                  </a:cubicBezTo>
                  <a:cubicBezTo>
                    <a:pt x="2524" y="40032"/>
                    <a:pt x="3375" y="42402"/>
                    <a:pt x="4469" y="44560"/>
                  </a:cubicBezTo>
                  <a:cubicBezTo>
                    <a:pt x="4742" y="45108"/>
                    <a:pt x="5046" y="45624"/>
                    <a:pt x="5350" y="46141"/>
                  </a:cubicBezTo>
                  <a:cubicBezTo>
                    <a:pt x="7873" y="50336"/>
                    <a:pt x="11521" y="53558"/>
                    <a:pt x="16658" y="55047"/>
                  </a:cubicBezTo>
                  <a:cubicBezTo>
                    <a:pt x="16779" y="55077"/>
                    <a:pt x="16901" y="55108"/>
                    <a:pt x="17022" y="55138"/>
                  </a:cubicBezTo>
                  <a:cubicBezTo>
                    <a:pt x="17053" y="55108"/>
                    <a:pt x="17083" y="55077"/>
                    <a:pt x="17083" y="55047"/>
                  </a:cubicBezTo>
                  <a:cubicBezTo>
                    <a:pt x="17478" y="54378"/>
                    <a:pt x="17904" y="53710"/>
                    <a:pt x="18299" y="53041"/>
                  </a:cubicBezTo>
                  <a:cubicBezTo>
                    <a:pt x="18420" y="52858"/>
                    <a:pt x="18512" y="52646"/>
                    <a:pt x="18633" y="52463"/>
                  </a:cubicBezTo>
                  <a:cubicBezTo>
                    <a:pt x="18876" y="52068"/>
                    <a:pt x="19089" y="51673"/>
                    <a:pt x="19332" y="51308"/>
                  </a:cubicBezTo>
                  <a:cubicBezTo>
                    <a:pt x="19424" y="51096"/>
                    <a:pt x="19545" y="50913"/>
                    <a:pt x="19667" y="50700"/>
                  </a:cubicBezTo>
                  <a:cubicBezTo>
                    <a:pt x="19879" y="50305"/>
                    <a:pt x="20092" y="49910"/>
                    <a:pt x="20335" y="49515"/>
                  </a:cubicBezTo>
                  <a:cubicBezTo>
                    <a:pt x="20427" y="49333"/>
                    <a:pt x="20548" y="49120"/>
                    <a:pt x="20670" y="48937"/>
                  </a:cubicBezTo>
                  <a:cubicBezTo>
                    <a:pt x="20761" y="48725"/>
                    <a:pt x="20883" y="48542"/>
                    <a:pt x="20974" y="48330"/>
                  </a:cubicBezTo>
                  <a:cubicBezTo>
                    <a:pt x="21186" y="47934"/>
                    <a:pt x="21399" y="47539"/>
                    <a:pt x="21612" y="47144"/>
                  </a:cubicBezTo>
                  <a:cubicBezTo>
                    <a:pt x="21794" y="46810"/>
                    <a:pt x="21977" y="46475"/>
                    <a:pt x="22159" y="46141"/>
                  </a:cubicBezTo>
                  <a:cubicBezTo>
                    <a:pt x="22190" y="46080"/>
                    <a:pt x="22190" y="46019"/>
                    <a:pt x="22220" y="45989"/>
                  </a:cubicBezTo>
                  <a:cubicBezTo>
                    <a:pt x="22281" y="45898"/>
                    <a:pt x="22311" y="45807"/>
                    <a:pt x="22372" y="45715"/>
                  </a:cubicBezTo>
                  <a:cubicBezTo>
                    <a:pt x="22433" y="45594"/>
                    <a:pt x="22493" y="45442"/>
                    <a:pt x="22585" y="45320"/>
                  </a:cubicBezTo>
                  <a:lnTo>
                    <a:pt x="22706" y="45016"/>
                  </a:lnTo>
                  <a:cubicBezTo>
                    <a:pt x="22767" y="44925"/>
                    <a:pt x="22828" y="44804"/>
                    <a:pt x="22889" y="44712"/>
                  </a:cubicBezTo>
                  <a:cubicBezTo>
                    <a:pt x="22889" y="44652"/>
                    <a:pt x="22919" y="44621"/>
                    <a:pt x="22949" y="44560"/>
                  </a:cubicBezTo>
                  <a:cubicBezTo>
                    <a:pt x="22980" y="44500"/>
                    <a:pt x="23041" y="44408"/>
                    <a:pt x="23071" y="44317"/>
                  </a:cubicBezTo>
                  <a:cubicBezTo>
                    <a:pt x="23618" y="43223"/>
                    <a:pt x="24135" y="42129"/>
                    <a:pt x="24621" y="41035"/>
                  </a:cubicBezTo>
                  <a:cubicBezTo>
                    <a:pt x="24712" y="40822"/>
                    <a:pt x="24804" y="40639"/>
                    <a:pt x="24895" y="40427"/>
                  </a:cubicBezTo>
                  <a:cubicBezTo>
                    <a:pt x="25077" y="40001"/>
                    <a:pt x="25260" y="39606"/>
                    <a:pt x="25442" y="39180"/>
                  </a:cubicBezTo>
                  <a:cubicBezTo>
                    <a:pt x="25533" y="38998"/>
                    <a:pt x="25624" y="38785"/>
                    <a:pt x="25715" y="38573"/>
                  </a:cubicBezTo>
                  <a:cubicBezTo>
                    <a:pt x="26475" y="36749"/>
                    <a:pt x="27174" y="34895"/>
                    <a:pt x="27782" y="33071"/>
                  </a:cubicBezTo>
                  <a:cubicBezTo>
                    <a:pt x="27813" y="32980"/>
                    <a:pt x="27843" y="32889"/>
                    <a:pt x="27843" y="32797"/>
                  </a:cubicBezTo>
                  <a:cubicBezTo>
                    <a:pt x="27965" y="32493"/>
                    <a:pt x="28056" y="32159"/>
                    <a:pt x="28147" y="31855"/>
                  </a:cubicBezTo>
                  <a:cubicBezTo>
                    <a:pt x="28238" y="31582"/>
                    <a:pt x="28329" y="31278"/>
                    <a:pt x="28390" y="31004"/>
                  </a:cubicBezTo>
                  <a:cubicBezTo>
                    <a:pt x="28512" y="30578"/>
                    <a:pt x="28633" y="30153"/>
                    <a:pt x="28755" y="29727"/>
                  </a:cubicBezTo>
                  <a:cubicBezTo>
                    <a:pt x="28755" y="29667"/>
                    <a:pt x="28785" y="29606"/>
                    <a:pt x="28785" y="29575"/>
                  </a:cubicBezTo>
                  <a:cubicBezTo>
                    <a:pt x="28816" y="29515"/>
                    <a:pt x="28816" y="29484"/>
                    <a:pt x="28816" y="29423"/>
                  </a:cubicBezTo>
                  <a:lnTo>
                    <a:pt x="28846" y="29423"/>
                  </a:lnTo>
                  <a:cubicBezTo>
                    <a:pt x="28846" y="29332"/>
                    <a:pt x="28877" y="29271"/>
                    <a:pt x="28907" y="29180"/>
                  </a:cubicBezTo>
                  <a:cubicBezTo>
                    <a:pt x="28998" y="28785"/>
                    <a:pt x="29089" y="28360"/>
                    <a:pt x="29181" y="27964"/>
                  </a:cubicBezTo>
                  <a:cubicBezTo>
                    <a:pt x="29211" y="27812"/>
                    <a:pt x="29241" y="27691"/>
                    <a:pt x="29272" y="27539"/>
                  </a:cubicBezTo>
                  <a:cubicBezTo>
                    <a:pt x="29302" y="27387"/>
                    <a:pt x="29333" y="27205"/>
                    <a:pt x="29363" y="27053"/>
                  </a:cubicBezTo>
                  <a:cubicBezTo>
                    <a:pt x="29424" y="26870"/>
                    <a:pt x="29454" y="26657"/>
                    <a:pt x="29485" y="26475"/>
                  </a:cubicBezTo>
                  <a:cubicBezTo>
                    <a:pt x="29606" y="25928"/>
                    <a:pt x="29697" y="25381"/>
                    <a:pt x="29758" y="24864"/>
                  </a:cubicBezTo>
                  <a:cubicBezTo>
                    <a:pt x="29788" y="24682"/>
                    <a:pt x="29819" y="24499"/>
                    <a:pt x="29819" y="24317"/>
                  </a:cubicBezTo>
                  <a:cubicBezTo>
                    <a:pt x="29910" y="23679"/>
                    <a:pt x="29971" y="23040"/>
                    <a:pt x="30032" y="22402"/>
                  </a:cubicBezTo>
                  <a:cubicBezTo>
                    <a:pt x="30032" y="22250"/>
                    <a:pt x="30062" y="22098"/>
                    <a:pt x="30062" y="21916"/>
                  </a:cubicBezTo>
                  <a:cubicBezTo>
                    <a:pt x="30092" y="21308"/>
                    <a:pt x="30123" y="20700"/>
                    <a:pt x="30123" y="20092"/>
                  </a:cubicBezTo>
                  <a:cubicBezTo>
                    <a:pt x="30123" y="19818"/>
                    <a:pt x="30123" y="19575"/>
                    <a:pt x="30092" y="19302"/>
                  </a:cubicBezTo>
                  <a:cubicBezTo>
                    <a:pt x="30092" y="19059"/>
                    <a:pt x="30092" y="18785"/>
                    <a:pt x="30062" y="18542"/>
                  </a:cubicBezTo>
                  <a:cubicBezTo>
                    <a:pt x="29788" y="13891"/>
                    <a:pt x="28208" y="9758"/>
                    <a:pt x="24895" y="6475"/>
                  </a:cubicBezTo>
                  <a:cubicBezTo>
                    <a:pt x="24712" y="6323"/>
                    <a:pt x="24530" y="6140"/>
                    <a:pt x="24348" y="5958"/>
                  </a:cubicBezTo>
                  <a:cubicBezTo>
                    <a:pt x="24256" y="5897"/>
                    <a:pt x="24165" y="5806"/>
                    <a:pt x="24074" y="5715"/>
                  </a:cubicBezTo>
                  <a:cubicBezTo>
                    <a:pt x="23770" y="5472"/>
                    <a:pt x="23466" y="5229"/>
                    <a:pt x="23162" y="4985"/>
                  </a:cubicBezTo>
                  <a:cubicBezTo>
                    <a:pt x="22858" y="4742"/>
                    <a:pt x="22524" y="4529"/>
                    <a:pt x="22190" y="4286"/>
                  </a:cubicBezTo>
                  <a:cubicBezTo>
                    <a:pt x="21977" y="4134"/>
                    <a:pt x="21734" y="3982"/>
                    <a:pt x="21521" y="3861"/>
                  </a:cubicBezTo>
                  <a:cubicBezTo>
                    <a:pt x="21278" y="3709"/>
                    <a:pt x="21035" y="3557"/>
                    <a:pt x="20791" y="3405"/>
                  </a:cubicBezTo>
                  <a:cubicBezTo>
                    <a:pt x="20548" y="3283"/>
                    <a:pt x="20305" y="3131"/>
                    <a:pt x="20031" y="3010"/>
                  </a:cubicBezTo>
                  <a:cubicBezTo>
                    <a:pt x="19910" y="2949"/>
                    <a:pt x="19788" y="2888"/>
                    <a:pt x="19667" y="2827"/>
                  </a:cubicBezTo>
                  <a:cubicBezTo>
                    <a:pt x="19393" y="2675"/>
                    <a:pt x="19120" y="2554"/>
                    <a:pt x="18846" y="2432"/>
                  </a:cubicBezTo>
                  <a:cubicBezTo>
                    <a:pt x="18572" y="2311"/>
                    <a:pt x="18299" y="2189"/>
                    <a:pt x="18025" y="2067"/>
                  </a:cubicBezTo>
                  <a:cubicBezTo>
                    <a:pt x="17721" y="1946"/>
                    <a:pt x="17448" y="1824"/>
                    <a:pt x="17144" y="1703"/>
                  </a:cubicBezTo>
                  <a:cubicBezTo>
                    <a:pt x="16961" y="1642"/>
                    <a:pt x="16779" y="1581"/>
                    <a:pt x="16566" y="1490"/>
                  </a:cubicBezTo>
                  <a:cubicBezTo>
                    <a:pt x="16293" y="1399"/>
                    <a:pt x="16019" y="1308"/>
                    <a:pt x="15746" y="1216"/>
                  </a:cubicBezTo>
                  <a:cubicBezTo>
                    <a:pt x="15442" y="1125"/>
                    <a:pt x="15168" y="1034"/>
                    <a:pt x="14895" y="943"/>
                  </a:cubicBezTo>
                  <a:cubicBezTo>
                    <a:pt x="14165" y="730"/>
                    <a:pt x="13436" y="548"/>
                    <a:pt x="12706" y="426"/>
                  </a:cubicBezTo>
                  <a:cubicBezTo>
                    <a:pt x="12524" y="396"/>
                    <a:pt x="12341" y="365"/>
                    <a:pt x="12159" y="335"/>
                  </a:cubicBezTo>
                  <a:cubicBezTo>
                    <a:pt x="10791" y="92"/>
                    <a:pt x="9423" y="1"/>
                    <a:pt x="8116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3314150" y="1618850"/>
              <a:ext cx="76775" cy="93500"/>
            </a:xfrm>
            <a:custGeom>
              <a:avLst/>
              <a:gdLst/>
              <a:ahLst/>
              <a:cxnLst/>
              <a:rect l="l" t="t" r="r" b="b"/>
              <a:pathLst>
                <a:path w="3071" h="3740" extrusionOk="0">
                  <a:moveTo>
                    <a:pt x="973" y="1"/>
                  </a:moveTo>
                  <a:cubicBezTo>
                    <a:pt x="639" y="396"/>
                    <a:pt x="305" y="821"/>
                    <a:pt x="1" y="1277"/>
                  </a:cubicBezTo>
                  <a:lnTo>
                    <a:pt x="1977" y="3739"/>
                  </a:lnTo>
                  <a:cubicBezTo>
                    <a:pt x="2311" y="3314"/>
                    <a:pt x="2676" y="2919"/>
                    <a:pt x="3071" y="26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2877225" y="2632550"/>
              <a:ext cx="80575" cy="83600"/>
            </a:xfrm>
            <a:custGeom>
              <a:avLst/>
              <a:gdLst/>
              <a:ahLst/>
              <a:cxnLst/>
              <a:rect l="l" t="t" r="r" b="b"/>
              <a:pathLst>
                <a:path w="3223" h="3344" extrusionOk="0">
                  <a:moveTo>
                    <a:pt x="487" y="0"/>
                  </a:moveTo>
                  <a:cubicBezTo>
                    <a:pt x="426" y="304"/>
                    <a:pt x="335" y="608"/>
                    <a:pt x="243" y="943"/>
                  </a:cubicBezTo>
                  <a:cubicBezTo>
                    <a:pt x="152" y="1247"/>
                    <a:pt x="91" y="1551"/>
                    <a:pt x="0" y="1855"/>
                  </a:cubicBezTo>
                  <a:lnTo>
                    <a:pt x="1216" y="3344"/>
                  </a:lnTo>
                  <a:lnTo>
                    <a:pt x="3222" y="334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2982075" y="2283750"/>
              <a:ext cx="405050" cy="432400"/>
            </a:xfrm>
            <a:custGeom>
              <a:avLst/>
              <a:gdLst/>
              <a:ahLst/>
              <a:cxnLst/>
              <a:rect l="l" t="t" r="r" b="b"/>
              <a:pathLst>
                <a:path w="16202" h="17296" extrusionOk="0">
                  <a:moveTo>
                    <a:pt x="578" y="1"/>
                  </a:moveTo>
                  <a:lnTo>
                    <a:pt x="274" y="852"/>
                  </a:lnTo>
                  <a:cubicBezTo>
                    <a:pt x="183" y="1125"/>
                    <a:pt x="92" y="1399"/>
                    <a:pt x="1" y="1673"/>
                  </a:cubicBezTo>
                  <a:lnTo>
                    <a:pt x="14104" y="17296"/>
                  </a:lnTo>
                  <a:lnTo>
                    <a:pt x="16202" y="17296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3127975" y="1406075"/>
              <a:ext cx="1246250" cy="1310075"/>
            </a:xfrm>
            <a:custGeom>
              <a:avLst/>
              <a:gdLst/>
              <a:ahLst/>
              <a:cxnLst/>
              <a:rect l="l" t="t" r="r" b="b"/>
              <a:pathLst>
                <a:path w="49850" h="52403" extrusionOk="0">
                  <a:moveTo>
                    <a:pt x="18147" y="1"/>
                  </a:moveTo>
                  <a:cubicBezTo>
                    <a:pt x="17904" y="123"/>
                    <a:pt x="17691" y="244"/>
                    <a:pt x="17448" y="396"/>
                  </a:cubicBezTo>
                  <a:cubicBezTo>
                    <a:pt x="17235" y="518"/>
                    <a:pt x="17022" y="670"/>
                    <a:pt x="16779" y="791"/>
                  </a:cubicBezTo>
                  <a:lnTo>
                    <a:pt x="16779" y="822"/>
                  </a:lnTo>
                  <a:lnTo>
                    <a:pt x="20640" y="7022"/>
                  </a:lnTo>
                  <a:lnTo>
                    <a:pt x="27600" y="18329"/>
                  </a:lnTo>
                  <a:lnTo>
                    <a:pt x="23406" y="27327"/>
                  </a:lnTo>
                  <a:lnTo>
                    <a:pt x="19971" y="23010"/>
                  </a:lnTo>
                  <a:lnTo>
                    <a:pt x="15047" y="16840"/>
                  </a:lnTo>
                  <a:cubicBezTo>
                    <a:pt x="14986" y="16962"/>
                    <a:pt x="14895" y="17053"/>
                    <a:pt x="14834" y="17174"/>
                  </a:cubicBezTo>
                  <a:cubicBezTo>
                    <a:pt x="14743" y="17296"/>
                    <a:pt x="14652" y="17387"/>
                    <a:pt x="14591" y="17509"/>
                  </a:cubicBezTo>
                  <a:cubicBezTo>
                    <a:pt x="14500" y="17600"/>
                    <a:pt x="14408" y="17691"/>
                    <a:pt x="14317" y="17813"/>
                  </a:cubicBezTo>
                  <a:cubicBezTo>
                    <a:pt x="14287" y="17843"/>
                    <a:pt x="14226" y="17904"/>
                    <a:pt x="14196" y="17934"/>
                  </a:cubicBezTo>
                  <a:lnTo>
                    <a:pt x="14044" y="18086"/>
                  </a:lnTo>
                  <a:lnTo>
                    <a:pt x="20153" y="25716"/>
                  </a:lnTo>
                  <a:lnTo>
                    <a:pt x="22676" y="28907"/>
                  </a:lnTo>
                  <a:lnTo>
                    <a:pt x="21035" y="32403"/>
                  </a:lnTo>
                  <a:lnTo>
                    <a:pt x="16931" y="41217"/>
                  </a:lnTo>
                  <a:lnTo>
                    <a:pt x="761" y="20731"/>
                  </a:lnTo>
                  <a:cubicBezTo>
                    <a:pt x="487" y="21247"/>
                    <a:pt x="244" y="21764"/>
                    <a:pt x="1" y="22311"/>
                  </a:cubicBezTo>
                  <a:lnTo>
                    <a:pt x="16202" y="42828"/>
                  </a:lnTo>
                  <a:lnTo>
                    <a:pt x="11734" y="52403"/>
                  </a:lnTo>
                  <a:lnTo>
                    <a:pt x="13466" y="52403"/>
                  </a:lnTo>
                  <a:lnTo>
                    <a:pt x="17600" y="43497"/>
                  </a:lnTo>
                  <a:lnTo>
                    <a:pt x="41886" y="43497"/>
                  </a:lnTo>
                  <a:cubicBezTo>
                    <a:pt x="41917" y="43436"/>
                    <a:pt x="41917" y="43375"/>
                    <a:pt x="41947" y="43345"/>
                  </a:cubicBezTo>
                  <a:cubicBezTo>
                    <a:pt x="42008" y="43254"/>
                    <a:pt x="42038" y="43163"/>
                    <a:pt x="42099" y="43071"/>
                  </a:cubicBezTo>
                  <a:cubicBezTo>
                    <a:pt x="42160" y="42950"/>
                    <a:pt x="42220" y="42798"/>
                    <a:pt x="42312" y="42676"/>
                  </a:cubicBezTo>
                  <a:lnTo>
                    <a:pt x="42433" y="42372"/>
                  </a:lnTo>
                  <a:cubicBezTo>
                    <a:pt x="42494" y="42281"/>
                    <a:pt x="42555" y="42160"/>
                    <a:pt x="42616" y="42068"/>
                  </a:cubicBezTo>
                  <a:cubicBezTo>
                    <a:pt x="42616" y="42008"/>
                    <a:pt x="42646" y="41977"/>
                    <a:pt x="42676" y="41916"/>
                  </a:cubicBezTo>
                  <a:lnTo>
                    <a:pt x="18329" y="41916"/>
                  </a:lnTo>
                  <a:lnTo>
                    <a:pt x="21612" y="34895"/>
                  </a:lnTo>
                  <a:lnTo>
                    <a:pt x="24105" y="29545"/>
                  </a:lnTo>
                  <a:lnTo>
                    <a:pt x="48117" y="28360"/>
                  </a:lnTo>
                  <a:cubicBezTo>
                    <a:pt x="48239" y="27934"/>
                    <a:pt x="48360" y="27509"/>
                    <a:pt x="48482" y="27083"/>
                  </a:cubicBezTo>
                  <a:cubicBezTo>
                    <a:pt x="48482" y="27023"/>
                    <a:pt x="48512" y="26962"/>
                    <a:pt x="48512" y="26931"/>
                  </a:cubicBezTo>
                  <a:cubicBezTo>
                    <a:pt x="48543" y="26871"/>
                    <a:pt x="48543" y="26810"/>
                    <a:pt x="48573" y="26779"/>
                  </a:cubicBezTo>
                  <a:lnTo>
                    <a:pt x="48573" y="26779"/>
                  </a:lnTo>
                  <a:lnTo>
                    <a:pt x="24834" y="27965"/>
                  </a:lnTo>
                  <a:lnTo>
                    <a:pt x="28998" y="18998"/>
                  </a:lnTo>
                  <a:lnTo>
                    <a:pt x="49850" y="17448"/>
                  </a:lnTo>
                  <a:cubicBezTo>
                    <a:pt x="49850" y="17174"/>
                    <a:pt x="49850" y="16931"/>
                    <a:pt x="49819" y="16658"/>
                  </a:cubicBezTo>
                  <a:cubicBezTo>
                    <a:pt x="49819" y="16415"/>
                    <a:pt x="49819" y="16141"/>
                    <a:pt x="49789" y="15898"/>
                  </a:cubicBezTo>
                  <a:lnTo>
                    <a:pt x="29758" y="17387"/>
                  </a:lnTo>
                  <a:lnTo>
                    <a:pt x="29758" y="17387"/>
                  </a:lnTo>
                  <a:lnTo>
                    <a:pt x="34834" y="6506"/>
                  </a:lnTo>
                  <a:cubicBezTo>
                    <a:pt x="35017" y="6110"/>
                    <a:pt x="34834" y="5655"/>
                    <a:pt x="34439" y="5472"/>
                  </a:cubicBezTo>
                  <a:cubicBezTo>
                    <a:pt x="34327" y="5420"/>
                    <a:pt x="34210" y="5396"/>
                    <a:pt x="34096" y="5396"/>
                  </a:cubicBezTo>
                  <a:cubicBezTo>
                    <a:pt x="33807" y="5396"/>
                    <a:pt x="33536" y="5554"/>
                    <a:pt x="33406" y="5837"/>
                  </a:cubicBezTo>
                  <a:lnTo>
                    <a:pt x="28390" y="16627"/>
                  </a:lnTo>
                  <a:lnTo>
                    <a:pt x="20944" y="4530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5" name="Google Shape;2965;p50"/>
          <p:cNvGrpSpPr/>
          <p:nvPr/>
        </p:nvGrpSpPr>
        <p:grpSpPr>
          <a:xfrm rot="899884" flipH="1">
            <a:off x="5683519" y="4240294"/>
            <a:ext cx="1384300" cy="1999133"/>
            <a:chOff x="73975" y="3697900"/>
            <a:chExt cx="1497025" cy="2161925"/>
          </a:xfrm>
        </p:grpSpPr>
        <p:sp>
          <p:nvSpPr>
            <p:cNvPr id="2966" name="Google Shape;2966;p50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1" name="Google Shape;2971;p50"/>
          <p:cNvGrpSpPr/>
          <p:nvPr/>
        </p:nvGrpSpPr>
        <p:grpSpPr>
          <a:xfrm rot="899884" flipH="1">
            <a:off x="7249525" y="4127124"/>
            <a:ext cx="1400436" cy="1615475"/>
            <a:chOff x="-1453400" y="848325"/>
            <a:chExt cx="1514475" cy="1747025"/>
          </a:xfrm>
        </p:grpSpPr>
        <p:sp>
          <p:nvSpPr>
            <p:cNvPr id="2972" name="Google Shape;2972;p50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2977;p50"/>
          <p:cNvGrpSpPr/>
          <p:nvPr/>
        </p:nvGrpSpPr>
        <p:grpSpPr>
          <a:xfrm rot="-899981" flipH="1">
            <a:off x="-211399" y="3437687"/>
            <a:ext cx="1083428" cy="2373412"/>
            <a:chOff x="8070325" y="645425"/>
            <a:chExt cx="1171775" cy="2566950"/>
          </a:xfrm>
        </p:grpSpPr>
        <p:sp>
          <p:nvSpPr>
            <p:cNvPr id="2978" name="Google Shape;2978;p50"/>
            <p:cNvSpPr/>
            <p:nvPr/>
          </p:nvSpPr>
          <p:spPr>
            <a:xfrm>
              <a:off x="8070325" y="645425"/>
              <a:ext cx="1171775" cy="2566950"/>
            </a:xfrm>
            <a:custGeom>
              <a:avLst/>
              <a:gdLst/>
              <a:ahLst/>
              <a:cxnLst/>
              <a:rect l="l" t="t" r="r" b="b"/>
              <a:pathLst>
                <a:path w="46871" h="102678" extrusionOk="0">
                  <a:moveTo>
                    <a:pt x="15928" y="1"/>
                  </a:moveTo>
                  <a:cubicBezTo>
                    <a:pt x="15685" y="457"/>
                    <a:pt x="15442" y="943"/>
                    <a:pt x="15198" y="1430"/>
                  </a:cubicBezTo>
                  <a:cubicBezTo>
                    <a:pt x="14712" y="2372"/>
                    <a:pt x="14256" y="3314"/>
                    <a:pt x="13800" y="4226"/>
                  </a:cubicBezTo>
                  <a:cubicBezTo>
                    <a:pt x="13587" y="4712"/>
                    <a:pt x="13375" y="5168"/>
                    <a:pt x="13162" y="5624"/>
                  </a:cubicBezTo>
                  <a:cubicBezTo>
                    <a:pt x="12979" y="5989"/>
                    <a:pt x="12797" y="6354"/>
                    <a:pt x="12645" y="6718"/>
                  </a:cubicBezTo>
                  <a:cubicBezTo>
                    <a:pt x="12280" y="7478"/>
                    <a:pt x="11976" y="8177"/>
                    <a:pt x="11642" y="8907"/>
                  </a:cubicBezTo>
                  <a:cubicBezTo>
                    <a:pt x="11642" y="8907"/>
                    <a:pt x="11642" y="8907"/>
                    <a:pt x="11642" y="8937"/>
                  </a:cubicBezTo>
                  <a:cubicBezTo>
                    <a:pt x="11642" y="8937"/>
                    <a:pt x="11612" y="8968"/>
                    <a:pt x="11612" y="8998"/>
                  </a:cubicBezTo>
                  <a:cubicBezTo>
                    <a:pt x="11551" y="9120"/>
                    <a:pt x="11490" y="9272"/>
                    <a:pt x="11429" y="9393"/>
                  </a:cubicBezTo>
                  <a:cubicBezTo>
                    <a:pt x="11399" y="9424"/>
                    <a:pt x="11399" y="9454"/>
                    <a:pt x="11369" y="9484"/>
                  </a:cubicBezTo>
                  <a:cubicBezTo>
                    <a:pt x="11369" y="9545"/>
                    <a:pt x="11369" y="9576"/>
                    <a:pt x="11338" y="9606"/>
                  </a:cubicBezTo>
                  <a:cubicBezTo>
                    <a:pt x="11338" y="9636"/>
                    <a:pt x="11308" y="9667"/>
                    <a:pt x="11308" y="9697"/>
                  </a:cubicBezTo>
                  <a:cubicBezTo>
                    <a:pt x="11247" y="9788"/>
                    <a:pt x="11217" y="9910"/>
                    <a:pt x="11156" y="10001"/>
                  </a:cubicBezTo>
                  <a:cubicBezTo>
                    <a:pt x="11125" y="10062"/>
                    <a:pt x="11095" y="10123"/>
                    <a:pt x="11095" y="10184"/>
                  </a:cubicBezTo>
                  <a:cubicBezTo>
                    <a:pt x="10426" y="11673"/>
                    <a:pt x="9818" y="13162"/>
                    <a:pt x="9241" y="14621"/>
                  </a:cubicBezTo>
                  <a:cubicBezTo>
                    <a:pt x="9575" y="14895"/>
                    <a:pt x="9970" y="15199"/>
                    <a:pt x="10335" y="15503"/>
                  </a:cubicBezTo>
                  <a:cubicBezTo>
                    <a:pt x="10426" y="15594"/>
                    <a:pt x="10517" y="15655"/>
                    <a:pt x="10609" y="15746"/>
                  </a:cubicBezTo>
                  <a:cubicBezTo>
                    <a:pt x="10700" y="15837"/>
                    <a:pt x="10791" y="15898"/>
                    <a:pt x="10882" y="15989"/>
                  </a:cubicBezTo>
                  <a:cubicBezTo>
                    <a:pt x="11065" y="16141"/>
                    <a:pt x="11247" y="16293"/>
                    <a:pt x="11429" y="16445"/>
                  </a:cubicBezTo>
                  <a:cubicBezTo>
                    <a:pt x="11642" y="16627"/>
                    <a:pt x="11824" y="16779"/>
                    <a:pt x="12007" y="16962"/>
                  </a:cubicBezTo>
                  <a:cubicBezTo>
                    <a:pt x="12128" y="17053"/>
                    <a:pt x="12250" y="17144"/>
                    <a:pt x="12372" y="17266"/>
                  </a:cubicBezTo>
                  <a:cubicBezTo>
                    <a:pt x="12645" y="17509"/>
                    <a:pt x="12949" y="17782"/>
                    <a:pt x="13253" y="18056"/>
                  </a:cubicBezTo>
                  <a:cubicBezTo>
                    <a:pt x="13496" y="18269"/>
                    <a:pt x="13739" y="18512"/>
                    <a:pt x="13983" y="18725"/>
                  </a:cubicBezTo>
                  <a:cubicBezTo>
                    <a:pt x="14043" y="18785"/>
                    <a:pt x="14074" y="18816"/>
                    <a:pt x="14135" y="18846"/>
                  </a:cubicBezTo>
                  <a:cubicBezTo>
                    <a:pt x="14347" y="19059"/>
                    <a:pt x="14530" y="19241"/>
                    <a:pt x="14742" y="19454"/>
                  </a:cubicBezTo>
                  <a:cubicBezTo>
                    <a:pt x="14773" y="19485"/>
                    <a:pt x="14803" y="19485"/>
                    <a:pt x="14803" y="19515"/>
                  </a:cubicBezTo>
                  <a:cubicBezTo>
                    <a:pt x="15016" y="19697"/>
                    <a:pt x="15168" y="19880"/>
                    <a:pt x="15350" y="20032"/>
                  </a:cubicBezTo>
                  <a:cubicBezTo>
                    <a:pt x="15442" y="20123"/>
                    <a:pt x="15533" y="20214"/>
                    <a:pt x="15624" y="20305"/>
                  </a:cubicBezTo>
                  <a:lnTo>
                    <a:pt x="15989" y="20670"/>
                  </a:lnTo>
                  <a:cubicBezTo>
                    <a:pt x="16141" y="20822"/>
                    <a:pt x="16323" y="21004"/>
                    <a:pt x="16475" y="21156"/>
                  </a:cubicBezTo>
                  <a:cubicBezTo>
                    <a:pt x="16627" y="21339"/>
                    <a:pt x="16779" y="21491"/>
                    <a:pt x="16931" y="21673"/>
                  </a:cubicBezTo>
                  <a:cubicBezTo>
                    <a:pt x="17053" y="21795"/>
                    <a:pt x="17174" y="21916"/>
                    <a:pt x="17296" y="22038"/>
                  </a:cubicBezTo>
                  <a:cubicBezTo>
                    <a:pt x="17630" y="22433"/>
                    <a:pt x="17964" y="22798"/>
                    <a:pt x="18299" y="23162"/>
                  </a:cubicBezTo>
                  <a:cubicBezTo>
                    <a:pt x="18360" y="23254"/>
                    <a:pt x="18420" y="23314"/>
                    <a:pt x="18451" y="23375"/>
                  </a:cubicBezTo>
                  <a:cubicBezTo>
                    <a:pt x="18512" y="23436"/>
                    <a:pt x="18572" y="23527"/>
                    <a:pt x="18633" y="23588"/>
                  </a:cubicBezTo>
                  <a:cubicBezTo>
                    <a:pt x="18755" y="23740"/>
                    <a:pt x="18876" y="23862"/>
                    <a:pt x="18967" y="24013"/>
                  </a:cubicBezTo>
                  <a:cubicBezTo>
                    <a:pt x="19059" y="24105"/>
                    <a:pt x="19150" y="24226"/>
                    <a:pt x="19211" y="24317"/>
                  </a:cubicBezTo>
                  <a:cubicBezTo>
                    <a:pt x="19271" y="24378"/>
                    <a:pt x="19332" y="24439"/>
                    <a:pt x="19363" y="24500"/>
                  </a:cubicBezTo>
                  <a:cubicBezTo>
                    <a:pt x="19454" y="24621"/>
                    <a:pt x="19545" y="24713"/>
                    <a:pt x="19606" y="24834"/>
                  </a:cubicBezTo>
                  <a:cubicBezTo>
                    <a:pt x="19727" y="24986"/>
                    <a:pt x="19849" y="25138"/>
                    <a:pt x="19940" y="25290"/>
                  </a:cubicBezTo>
                  <a:cubicBezTo>
                    <a:pt x="20031" y="25412"/>
                    <a:pt x="20122" y="25533"/>
                    <a:pt x="20214" y="25655"/>
                  </a:cubicBezTo>
                  <a:cubicBezTo>
                    <a:pt x="20396" y="25959"/>
                    <a:pt x="20578" y="26263"/>
                    <a:pt x="20761" y="26536"/>
                  </a:cubicBezTo>
                  <a:cubicBezTo>
                    <a:pt x="20852" y="26658"/>
                    <a:pt x="20913" y="26749"/>
                    <a:pt x="20974" y="26871"/>
                  </a:cubicBezTo>
                  <a:cubicBezTo>
                    <a:pt x="21034" y="26992"/>
                    <a:pt x="21126" y="27144"/>
                    <a:pt x="21186" y="27266"/>
                  </a:cubicBezTo>
                  <a:cubicBezTo>
                    <a:pt x="21186" y="27296"/>
                    <a:pt x="21217" y="27327"/>
                    <a:pt x="21217" y="27327"/>
                  </a:cubicBezTo>
                  <a:cubicBezTo>
                    <a:pt x="21247" y="27418"/>
                    <a:pt x="21308" y="27509"/>
                    <a:pt x="21338" y="27600"/>
                  </a:cubicBezTo>
                  <a:cubicBezTo>
                    <a:pt x="21369" y="27631"/>
                    <a:pt x="21369" y="27631"/>
                    <a:pt x="21399" y="27661"/>
                  </a:cubicBezTo>
                  <a:cubicBezTo>
                    <a:pt x="21399" y="27691"/>
                    <a:pt x="21399" y="27722"/>
                    <a:pt x="21429" y="27722"/>
                  </a:cubicBezTo>
                  <a:cubicBezTo>
                    <a:pt x="21429" y="27752"/>
                    <a:pt x="21429" y="27752"/>
                    <a:pt x="21429" y="27752"/>
                  </a:cubicBezTo>
                  <a:cubicBezTo>
                    <a:pt x="21460" y="27843"/>
                    <a:pt x="21490" y="27904"/>
                    <a:pt x="21551" y="27995"/>
                  </a:cubicBezTo>
                  <a:cubicBezTo>
                    <a:pt x="21581" y="28086"/>
                    <a:pt x="21612" y="28178"/>
                    <a:pt x="21673" y="28238"/>
                  </a:cubicBezTo>
                  <a:cubicBezTo>
                    <a:pt x="21673" y="28269"/>
                    <a:pt x="21673" y="28269"/>
                    <a:pt x="21673" y="28269"/>
                  </a:cubicBezTo>
                  <a:cubicBezTo>
                    <a:pt x="21733" y="28421"/>
                    <a:pt x="21794" y="28573"/>
                    <a:pt x="21825" y="28694"/>
                  </a:cubicBezTo>
                  <a:cubicBezTo>
                    <a:pt x="21885" y="28816"/>
                    <a:pt x="21916" y="28907"/>
                    <a:pt x="21946" y="28998"/>
                  </a:cubicBezTo>
                  <a:cubicBezTo>
                    <a:pt x="21977" y="29150"/>
                    <a:pt x="22037" y="29272"/>
                    <a:pt x="22068" y="29394"/>
                  </a:cubicBezTo>
                  <a:cubicBezTo>
                    <a:pt x="22098" y="29515"/>
                    <a:pt x="22129" y="29667"/>
                    <a:pt x="22159" y="29789"/>
                  </a:cubicBezTo>
                  <a:cubicBezTo>
                    <a:pt x="22189" y="29880"/>
                    <a:pt x="22189" y="29971"/>
                    <a:pt x="22220" y="30062"/>
                  </a:cubicBezTo>
                  <a:cubicBezTo>
                    <a:pt x="22220" y="30153"/>
                    <a:pt x="22250" y="30214"/>
                    <a:pt x="22250" y="30305"/>
                  </a:cubicBezTo>
                  <a:cubicBezTo>
                    <a:pt x="22281" y="30457"/>
                    <a:pt x="22281" y="30609"/>
                    <a:pt x="22311" y="30731"/>
                  </a:cubicBezTo>
                  <a:cubicBezTo>
                    <a:pt x="22311" y="30822"/>
                    <a:pt x="22311" y="30913"/>
                    <a:pt x="22311" y="31004"/>
                  </a:cubicBezTo>
                  <a:cubicBezTo>
                    <a:pt x="22311" y="31856"/>
                    <a:pt x="22068" y="32646"/>
                    <a:pt x="21581" y="33345"/>
                  </a:cubicBezTo>
                  <a:cubicBezTo>
                    <a:pt x="20381" y="35010"/>
                    <a:pt x="18754" y="35650"/>
                    <a:pt x="16959" y="35650"/>
                  </a:cubicBezTo>
                  <a:cubicBezTo>
                    <a:pt x="12299" y="35650"/>
                    <a:pt x="6513" y="31333"/>
                    <a:pt x="4165" y="29424"/>
                  </a:cubicBezTo>
                  <a:cubicBezTo>
                    <a:pt x="4013" y="29941"/>
                    <a:pt x="3891" y="30457"/>
                    <a:pt x="3739" y="30974"/>
                  </a:cubicBezTo>
                  <a:cubicBezTo>
                    <a:pt x="3618" y="31400"/>
                    <a:pt x="3496" y="31856"/>
                    <a:pt x="3405" y="32281"/>
                  </a:cubicBezTo>
                  <a:cubicBezTo>
                    <a:pt x="3314" y="32555"/>
                    <a:pt x="3253" y="32859"/>
                    <a:pt x="3192" y="33132"/>
                  </a:cubicBezTo>
                  <a:cubicBezTo>
                    <a:pt x="3162" y="33163"/>
                    <a:pt x="3162" y="33193"/>
                    <a:pt x="3162" y="33193"/>
                  </a:cubicBezTo>
                  <a:cubicBezTo>
                    <a:pt x="3101" y="33467"/>
                    <a:pt x="3040" y="33740"/>
                    <a:pt x="2979" y="34014"/>
                  </a:cubicBezTo>
                  <a:cubicBezTo>
                    <a:pt x="2949" y="34135"/>
                    <a:pt x="2919" y="34226"/>
                    <a:pt x="2888" y="34348"/>
                  </a:cubicBezTo>
                  <a:cubicBezTo>
                    <a:pt x="2797" y="34743"/>
                    <a:pt x="2706" y="35108"/>
                    <a:pt x="2615" y="35503"/>
                  </a:cubicBezTo>
                  <a:cubicBezTo>
                    <a:pt x="2554" y="35837"/>
                    <a:pt x="2463" y="36172"/>
                    <a:pt x="2402" y="36536"/>
                  </a:cubicBezTo>
                  <a:cubicBezTo>
                    <a:pt x="2341" y="36810"/>
                    <a:pt x="2280" y="37084"/>
                    <a:pt x="2219" y="37357"/>
                  </a:cubicBezTo>
                  <a:cubicBezTo>
                    <a:pt x="2067" y="38087"/>
                    <a:pt x="1915" y="38816"/>
                    <a:pt x="1763" y="39546"/>
                  </a:cubicBezTo>
                  <a:cubicBezTo>
                    <a:pt x="1703" y="39880"/>
                    <a:pt x="1642" y="40214"/>
                    <a:pt x="1581" y="40518"/>
                  </a:cubicBezTo>
                  <a:cubicBezTo>
                    <a:pt x="1520" y="40853"/>
                    <a:pt x="1460" y="41157"/>
                    <a:pt x="1429" y="41461"/>
                  </a:cubicBezTo>
                  <a:cubicBezTo>
                    <a:pt x="1308" y="42129"/>
                    <a:pt x="1186" y="42768"/>
                    <a:pt x="1095" y="43406"/>
                  </a:cubicBezTo>
                  <a:cubicBezTo>
                    <a:pt x="1064" y="43588"/>
                    <a:pt x="1034" y="43771"/>
                    <a:pt x="1004" y="43923"/>
                  </a:cubicBezTo>
                  <a:cubicBezTo>
                    <a:pt x="973" y="44105"/>
                    <a:pt x="943" y="44287"/>
                    <a:pt x="943" y="44470"/>
                  </a:cubicBezTo>
                  <a:cubicBezTo>
                    <a:pt x="943" y="44500"/>
                    <a:pt x="912" y="44500"/>
                    <a:pt x="912" y="44531"/>
                  </a:cubicBezTo>
                  <a:cubicBezTo>
                    <a:pt x="912" y="44561"/>
                    <a:pt x="912" y="44561"/>
                    <a:pt x="912" y="44561"/>
                  </a:cubicBezTo>
                  <a:cubicBezTo>
                    <a:pt x="912" y="44561"/>
                    <a:pt x="912" y="44561"/>
                    <a:pt x="912" y="44591"/>
                  </a:cubicBezTo>
                  <a:cubicBezTo>
                    <a:pt x="882" y="44895"/>
                    <a:pt x="821" y="45199"/>
                    <a:pt x="791" y="45473"/>
                  </a:cubicBezTo>
                  <a:cubicBezTo>
                    <a:pt x="791" y="45503"/>
                    <a:pt x="791" y="45534"/>
                    <a:pt x="760" y="45564"/>
                  </a:cubicBezTo>
                  <a:cubicBezTo>
                    <a:pt x="760" y="45777"/>
                    <a:pt x="730" y="45989"/>
                    <a:pt x="700" y="46172"/>
                  </a:cubicBezTo>
                  <a:cubicBezTo>
                    <a:pt x="669" y="46263"/>
                    <a:pt x="669" y="46324"/>
                    <a:pt x="669" y="46385"/>
                  </a:cubicBezTo>
                  <a:cubicBezTo>
                    <a:pt x="639" y="46506"/>
                    <a:pt x="639" y="46658"/>
                    <a:pt x="608" y="46780"/>
                  </a:cubicBezTo>
                  <a:cubicBezTo>
                    <a:pt x="517" y="47540"/>
                    <a:pt x="426" y="48269"/>
                    <a:pt x="365" y="48999"/>
                  </a:cubicBezTo>
                  <a:cubicBezTo>
                    <a:pt x="335" y="49272"/>
                    <a:pt x="304" y="49515"/>
                    <a:pt x="274" y="49759"/>
                  </a:cubicBezTo>
                  <a:cubicBezTo>
                    <a:pt x="244" y="50002"/>
                    <a:pt x="244" y="50245"/>
                    <a:pt x="213" y="50458"/>
                  </a:cubicBezTo>
                  <a:cubicBezTo>
                    <a:pt x="183" y="50822"/>
                    <a:pt x="153" y="51187"/>
                    <a:pt x="122" y="51521"/>
                  </a:cubicBezTo>
                  <a:cubicBezTo>
                    <a:pt x="608" y="51947"/>
                    <a:pt x="1125" y="52342"/>
                    <a:pt x="1672" y="52707"/>
                  </a:cubicBezTo>
                  <a:cubicBezTo>
                    <a:pt x="1794" y="52828"/>
                    <a:pt x="1915" y="52920"/>
                    <a:pt x="2067" y="53011"/>
                  </a:cubicBezTo>
                  <a:cubicBezTo>
                    <a:pt x="2189" y="53102"/>
                    <a:pt x="2341" y="53193"/>
                    <a:pt x="2493" y="53284"/>
                  </a:cubicBezTo>
                  <a:cubicBezTo>
                    <a:pt x="2615" y="53376"/>
                    <a:pt x="2736" y="53467"/>
                    <a:pt x="2858" y="53528"/>
                  </a:cubicBezTo>
                  <a:cubicBezTo>
                    <a:pt x="3162" y="53740"/>
                    <a:pt x="3466" y="53923"/>
                    <a:pt x="3770" y="54105"/>
                  </a:cubicBezTo>
                  <a:cubicBezTo>
                    <a:pt x="3891" y="54196"/>
                    <a:pt x="4043" y="54287"/>
                    <a:pt x="4165" y="54348"/>
                  </a:cubicBezTo>
                  <a:cubicBezTo>
                    <a:pt x="4469" y="54531"/>
                    <a:pt x="4803" y="54743"/>
                    <a:pt x="5107" y="54895"/>
                  </a:cubicBezTo>
                  <a:cubicBezTo>
                    <a:pt x="5472" y="55108"/>
                    <a:pt x="5806" y="55291"/>
                    <a:pt x="6140" y="55473"/>
                  </a:cubicBezTo>
                  <a:cubicBezTo>
                    <a:pt x="6688" y="55777"/>
                    <a:pt x="7265" y="56050"/>
                    <a:pt x="7812" y="56354"/>
                  </a:cubicBezTo>
                  <a:cubicBezTo>
                    <a:pt x="8268" y="56567"/>
                    <a:pt x="8724" y="56810"/>
                    <a:pt x="9180" y="57023"/>
                  </a:cubicBezTo>
                  <a:cubicBezTo>
                    <a:pt x="9210" y="57023"/>
                    <a:pt x="9241" y="57053"/>
                    <a:pt x="9241" y="57053"/>
                  </a:cubicBezTo>
                  <a:cubicBezTo>
                    <a:pt x="9393" y="57145"/>
                    <a:pt x="9575" y="57205"/>
                    <a:pt x="9727" y="57297"/>
                  </a:cubicBezTo>
                  <a:cubicBezTo>
                    <a:pt x="9758" y="57297"/>
                    <a:pt x="9818" y="57327"/>
                    <a:pt x="9879" y="57357"/>
                  </a:cubicBezTo>
                  <a:cubicBezTo>
                    <a:pt x="9940" y="57388"/>
                    <a:pt x="9970" y="57418"/>
                    <a:pt x="10031" y="57449"/>
                  </a:cubicBezTo>
                  <a:cubicBezTo>
                    <a:pt x="10092" y="57449"/>
                    <a:pt x="10122" y="57479"/>
                    <a:pt x="10183" y="57509"/>
                  </a:cubicBezTo>
                  <a:cubicBezTo>
                    <a:pt x="10213" y="57540"/>
                    <a:pt x="10244" y="57540"/>
                    <a:pt x="10274" y="57570"/>
                  </a:cubicBezTo>
                  <a:cubicBezTo>
                    <a:pt x="10335" y="57570"/>
                    <a:pt x="10365" y="57601"/>
                    <a:pt x="10426" y="57631"/>
                  </a:cubicBezTo>
                  <a:cubicBezTo>
                    <a:pt x="10487" y="57661"/>
                    <a:pt x="10578" y="57692"/>
                    <a:pt x="10639" y="57722"/>
                  </a:cubicBezTo>
                  <a:cubicBezTo>
                    <a:pt x="10730" y="57753"/>
                    <a:pt x="10791" y="57813"/>
                    <a:pt x="10882" y="57844"/>
                  </a:cubicBezTo>
                  <a:cubicBezTo>
                    <a:pt x="10913" y="57874"/>
                    <a:pt x="10973" y="57874"/>
                    <a:pt x="11034" y="57905"/>
                  </a:cubicBezTo>
                  <a:cubicBezTo>
                    <a:pt x="11217" y="57996"/>
                    <a:pt x="11399" y="58087"/>
                    <a:pt x="11581" y="58178"/>
                  </a:cubicBezTo>
                  <a:cubicBezTo>
                    <a:pt x="11794" y="58269"/>
                    <a:pt x="12037" y="58360"/>
                    <a:pt x="12250" y="58482"/>
                  </a:cubicBezTo>
                  <a:cubicBezTo>
                    <a:pt x="12432" y="58573"/>
                    <a:pt x="12645" y="58664"/>
                    <a:pt x="12828" y="58756"/>
                  </a:cubicBezTo>
                  <a:cubicBezTo>
                    <a:pt x="12979" y="58816"/>
                    <a:pt x="13131" y="58877"/>
                    <a:pt x="13283" y="58968"/>
                  </a:cubicBezTo>
                  <a:cubicBezTo>
                    <a:pt x="13314" y="58968"/>
                    <a:pt x="13344" y="58999"/>
                    <a:pt x="13375" y="58999"/>
                  </a:cubicBezTo>
                  <a:cubicBezTo>
                    <a:pt x="13527" y="59090"/>
                    <a:pt x="13679" y="59151"/>
                    <a:pt x="13831" y="59212"/>
                  </a:cubicBezTo>
                  <a:cubicBezTo>
                    <a:pt x="13891" y="59242"/>
                    <a:pt x="13952" y="59272"/>
                    <a:pt x="14043" y="59303"/>
                  </a:cubicBezTo>
                  <a:cubicBezTo>
                    <a:pt x="14408" y="59485"/>
                    <a:pt x="14773" y="59637"/>
                    <a:pt x="15138" y="59819"/>
                  </a:cubicBezTo>
                  <a:lnTo>
                    <a:pt x="15168" y="59819"/>
                  </a:lnTo>
                  <a:cubicBezTo>
                    <a:pt x="18056" y="61218"/>
                    <a:pt x="20487" y="62494"/>
                    <a:pt x="21733" y="63801"/>
                  </a:cubicBezTo>
                  <a:cubicBezTo>
                    <a:pt x="22129" y="64257"/>
                    <a:pt x="22433" y="64713"/>
                    <a:pt x="22524" y="65169"/>
                  </a:cubicBezTo>
                  <a:cubicBezTo>
                    <a:pt x="22645" y="65686"/>
                    <a:pt x="22585" y="66203"/>
                    <a:pt x="22281" y="66719"/>
                  </a:cubicBezTo>
                  <a:cubicBezTo>
                    <a:pt x="21794" y="67570"/>
                    <a:pt x="21004" y="68148"/>
                    <a:pt x="20001" y="68482"/>
                  </a:cubicBezTo>
                  <a:lnTo>
                    <a:pt x="19970" y="68482"/>
                  </a:lnTo>
                  <a:cubicBezTo>
                    <a:pt x="19879" y="68543"/>
                    <a:pt x="19788" y="68573"/>
                    <a:pt x="19697" y="68573"/>
                  </a:cubicBezTo>
                  <a:cubicBezTo>
                    <a:pt x="19606" y="68604"/>
                    <a:pt x="19515" y="68634"/>
                    <a:pt x="19423" y="68665"/>
                  </a:cubicBezTo>
                  <a:cubicBezTo>
                    <a:pt x="19332" y="68695"/>
                    <a:pt x="19241" y="68695"/>
                    <a:pt x="19180" y="68725"/>
                  </a:cubicBezTo>
                  <a:cubicBezTo>
                    <a:pt x="19059" y="68725"/>
                    <a:pt x="18967" y="68756"/>
                    <a:pt x="18846" y="68786"/>
                  </a:cubicBezTo>
                  <a:cubicBezTo>
                    <a:pt x="18785" y="68786"/>
                    <a:pt x="18694" y="68817"/>
                    <a:pt x="18603" y="68817"/>
                  </a:cubicBezTo>
                  <a:lnTo>
                    <a:pt x="18512" y="68817"/>
                  </a:lnTo>
                  <a:cubicBezTo>
                    <a:pt x="18420" y="68847"/>
                    <a:pt x="18299" y="68847"/>
                    <a:pt x="18208" y="68847"/>
                  </a:cubicBezTo>
                  <a:cubicBezTo>
                    <a:pt x="17782" y="68908"/>
                    <a:pt x="17356" y="68908"/>
                    <a:pt x="16901" y="68908"/>
                  </a:cubicBezTo>
                  <a:cubicBezTo>
                    <a:pt x="16110" y="68908"/>
                    <a:pt x="15259" y="68847"/>
                    <a:pt x="14347" y="68725"/>
                  </a:cubicBezTo>
                  <a:cubicBezTo>
                    <a:pt x="14074" y="68695"/>
                    <a:pt x="13770" y="68634"/>
                    <a:pt x="13496" y="68604"/>
                  </a:cubicBezTo>
                  <a:cubicBezTo>
                    <a:pt x="9393" y="67935"/>
                    <a:pt x="4803" y="66324"/>
                    <a:pt x="1824" y="65139"/>
                  </a:cubicBezTo>
                  <a:cubicBezTo>
                    <a:pt x="1794" y="65108"/>
                    <a:pt x="1763" y="65108"/>
                    <a:pt x="1733" y="65078"/>
                  </a:cubicBezTo>
                  <a:cubicBezTo>
                    <a:pt x="1064" y="64835"/>
                    <a:pt x="487" y="64592"/>
                    <a:pt x="1" y="64379"/>
                  </a:cubicBezTo>
                  <a:lnTo>
                    <a:pt x="1" y="64379"/>
                  </a:lnTo>
                  <a:cubicBezTo>
                    <a:pt x="213" y="67662"/>
                    <a:pt x="608" y="70397"/>
                    <a:pt x="1004" y="72525"/>
                  </a:cubicBezTo>
                  <a:cubicBezTo>
                    <a:pt x="1034" y="72646"/>
                    <a:pt x="1064" y="72768"/>
                    <a:pt x="1064" y="72859"/>
                  </a:cubicBezTo>
                  <a:cubicBezTo>
                    <a:pt x="1095" y="73011"/>
                    <a:pt x="1125" y="73163"/>
                    <a:pt x="1156" y="73315"/>
                  </a:cubicBezTo>
                  <a:cubicBezTo>
                    <a:pt x="1186" y="73376"/>
                    <a:pt x="1186" y="73437"/>
                    <a:pt x="1186" y="73497"/>
                  </a:cubicBezTo>
                  <a:cubicBezTo>
                    <a:pt x="1216" y="73589"/>
                    <a:pt x="1247" y="73710"/>
                    <a:pt x="1277" y="73801"/>
                  </a:cubicBezTo>
                  <a:cubicBezTo>
                    <a:pt x="1885" y="76780"/>
                    <a:pt x="2493" y="78330"/>
                    <a:pt x="2493" y="78330"/>
                  </a:cubicBezTo>
                  <a:lnTo>
                    <a:pt x="4408" y="81340"/>
                  </a:lnTo>
                  <a:lnTo>
                    <a:pt x="4833" y="82039"/>
                  </a:lnTo>
                  <a:lnTo>
                    <a:pt x="4894" y="82160"/>
                  </a:lnTo>
                  <a:lnTo>
                    <a:pt x="5685" y="83406"/>
                  </a:lnTo>
                  <a:lnTo>
                    <a:pt x="17083" y="101522"/>
                  </a:lnTo>
                  <a:lnTo>
                    <a:pt x="17812" y="102677"/>
                  </a:lnTo>
                  <a:lnTo>
                    <a:pt x="20609" y="100945"/>
                  </a:lnTo>
                  <a:lnTo>
                    <a:pt x="27235" y="96750"/>
                  </a:lnTo>
                  <a:lnTo>
                    <a:pt x="28238" y="96112"/>
                  </a:lnTo>
                  <a:lnTo>
                    <a:pt x="30214" y="94866"/>
                  </a:lnTo>
                  <a:lnTo>
                    <a:pt x="31521" y="94075"/>
                  </a:lnTo>
                  <a:lnTo>
                    <a:pt x="38573" y="89638"/>
                  </a:lnTo>
                  <a:lnTo>
                    <a:pt x="38755" y="89516"/>
                  </a:lnTo>
                  <a:lnTo>
                    <a:pt x="40214" y="88604"/>
                  </a:lnTo>
                  <a:lnTo>
                    <a:pt x="41035" y="88057"/>
                  </a:lnTo>
                  <a:lnTo>
                    <a:pt x="42190" y="87358"/>
                  </a:lnTo>
                  <a:lnTo>
                    <a:pt x="46871" y="84409"/>
                  </a:lnTo>
                  <a:lnTo>
                    <a:pt x="46871" y="35655"/>
                  </a:lnTo>
                  <a:cubicBezTo>
                    <a:pt x="45941" y="38731"/>
                    <a:pt x="44543" y="41002"/>
                    <a:pt x="42473" y="41002"/>
                  </a:cubicBezTo>
                  <a:cubicBezTo>
                    <a:pt x="41904" y="41002"/>
                    <a:pt x="41284" y="40831"/>
                    <a:pt x="40609" y="40457"/>
                  </a:cubicBezTo>
                  <a:cubicBezTo>
                    <a:pt x="39971" y="40154"/>
                    <a:pt x="39424" y="39698"/>
                    <a:pt x="38937" y="39181"/>
                  </a:cubicBezTo>
                  <a:cubicBezTo>
                    <a:pt x="38877" y="39090"/>
                    <a:pt x="38816" y="39029"/>
                    <a:pt x="38755" y="38938"/>
                  </a:cubicBezTo>
                  <a:cubicBezTo>
                    <a:pt x="38573" y="38725"/>
                    <a:pt x="38390" y="38482"/>
                    <a:pt x="38208" y="38239"/>
                  </a:cubicBezTo>
                  <a:cubicBezTo>
                    <a:pt x="35655" y="34591"/>
                    <a:pt x="35047" y="28086"/>
                    <a:pt x="35077" y="22433"/>
                  </a:cubicBezTo>
                  <a:cubicBezTo>
                    <a:pt x="35077" y="22129"/>
                    <a:pt x="35077" y="21825"/>
                    <a:pt x="35077" y="21551"/>
                  </a:cubicBezTo>
                  <a:cubicBezTo>
                    <a:pt x="35077" y="21491"/>
                    <a:pt x="35077" y="21430"/>
                    <a:pt x="35077" y="21369"/>
                  </a:cubicBezTo>
                  <a:cubicBezTo>
                    <a:pt x="35077" y="21096"/>
                    <a:pt x="35108" y="20792"/>
                    <a:pt x="35108" y="20518"/>
                  </a:cubicBezTo>
                  <a:cubicBezTo>
                    <a:pt x="35168" y="17965"/>
                    <a:pt x="35351" y="15685"/>
                    <a:pt x="35533" y="14074"/>
                  </a:cubicBezTo>
                  <a:cubicBezTo>
                    <a:pt x="34378" y="13101"/>
                    <a:pt x="33223" y="12190"/>
                    <a:pt x="32129" y="11339"/>
                  </a:cubicBezTo>
                  <a:cubicBezTo>
                    <a:pt x="31095" y="10518"/>
                    <a:pt x="30092" y="9728"/>
                    <a:pt x="29120" y="8998"/>
                  </a:cubicBezTo>
                  <a:cubicBezTo>
                    <a:pt x="28846" y="8785"/>
                    <a:pt x="28572" y="8603"/>
                    <a:pt x="28299" y="8390"/>
                  </a:cubicBezTo>
                  <a:cubicBezTo>
                    <a:pt x="28238" y="8360"/>
                    <a:pt x="28208" y="8329"/>
                    <a:pt x="28177" y="8299"/>
                  </a:cubicBezTo>
                  <a:cubicBezTo>
                    <a:pt x="27752" y="7995"/>
                    <a:pt x="27357" y="7691"/>
                    <a:pt x="26962" y="7387"/>
                  </a:cubicBezTo>
                  <a:cubicBezTo>
                    <a:pt x="26536" y="7114"/>
                    <a:pt x="26171" y="6810"/>
                    <a:pt x="25776" y="6536"/>
                  </a:cubicBezTo>
                  <a:cubicBezTo>
                    <a:pt x="25016" y="5989"/>
                    <a:pt x="24287" y="5472"/>
                    <a:pt x="23588" y="4986"/>
                  </a:cubicBezTo>
                  <a:cubicBezTo>
                    <a:pt x="23132" y="4682"/>
                    <a:pt x="22706" y="4378"/>
                    <a:pt x="22311" y="4104"/>
                  </a:cubicBezTo>
                  <a:cubicBezTo>
                    <a:pt x="22098" y="3952"/>
                    <a:pt x="21885" y="3831"/>
                    <a:pt x="21703" y="3679"/>
                  </a:cubicBezTo>
                  <a:cubicBezTo>
                    <a:pt x="21521" y="3588"/>
                    <a:pt x="21369" y="3466"/>
                    <a:pt x="21217" y="3375"/>
                  </a:cubicBezTo>
                  <a:cubicBezTo>
                    <a:pt x="21095" y="3284"/>
                    <a:pt x="21004" y="3223"/>
                    <a:pt x="20882" y="3132"/>
                  </a:cubicBezTo>
                  <a:cubicBezTo>
                    <a:pt x="19970" y="2554"/>
                    <a:pt x="19180" y="2037"/>
                    <a:pt x="18512" y="1612"/>
                  </a:cubicBezTo>
                  <a:cubicBezTo>
                    <a:pt x="18451" y="1551"/>
                    <a:pt x="18360" y="1490"/>
                    <a:pt x="18268" y="1430"/>
                  </a:cubicBezTo>
                  <a:cubicBezTo>
                    <a:pt x="17904" y="1186"/>
                    <a:pt x="17569" y="1004"/>
                    <a:pt x="17265" y="822"/>
                  </a:cubicBezTo>
                  <a:cubicBezTo>
                    <a:pt x="17174" y="761"/>
                    <a:pt x="17083" y="700"/>
                    <a:pt x="17022" y="670"/>
                  </a:cubicBezTo>
                  <a:cubicBezTo>
                    <a:pt x="16840" y="548"/>
                    <a:pt x="16688" y="457"/>
                    <a:pt x="16566" y="396"/>
                  </a:cubicBezTo>
                  <a:cubicBezTo>
                    <a:pt x="16536" y="366"/>
                    <a:pt x="16475" y="335"/>
                    <a:pt x="16414" y="305"/>
                  </a:cubicBezTo>
                  <a:cubicBezTo>
                    <a:pt x="16262" y="183"/>
                    <a:pt x="16141" y="123"/>
                    <a:pt x="16049" y="62"/>
                  </a:cubicBezTo>
                  <a:cubicBezTo>
                    <a:pt x="16019" y="31"/>
                    <a:pt x="15989" y="31"/>
                    <a:pt x="15958" y="31"/>
                  </a:cubicBezTo>
                  <a:cubicBezTo>
                    <a:pt x="15928" y="1"/>
                    <a:pt x="15928" y="1"/>
                    <a:pt x="15928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8073375" y="645425"/>
              <a:ext cx="917200" cy="1495500"/>
            </a:xfrm>
            <a:custGeom>
              <a:avLst/>
              <a:gdLst/>
              <a:ahLst/>
              <a:cxnLst/>
              <a:rect l="l" t="t" r="r" b="b"/>
              <a:pathLst>
                <a:path w="36688" h="59820" extrusionOk="0">
                  <a:moveTo>
                    <a:pt x="15806" y="1"/>
                  </a:moveTo>
                  <a:cubicBezTo>
                    <a:pt x="13192" y="5077"/>
                    <a:pt x="10973" y="9940"/>
                    <a:pt x="9119" y="14621"/>
                  </a:cubicBezTo>
                  <a:cubicBezTo>
                    <a:pt x="15897" y="20123"/>
                    <a:pt x="24803" y="28664"/>
                    <a:pt x="21459" y="33345"/>
                  </a:cubicBezTo>
                  <a:cubicBezTo>
                    <a:pt x="20259" y="35010"/>
                    <a:pt x="18632" y="35650"/>
                    <a:pt x="16837" y="35650"/>
                  </a:cubicBezTo>
                  <a:cubicBezTo>
                    <a:pt x="12177" y="35650"/>
                    <a:pt x="6391" y="31333"/>
                    <a:pt x="4043" y="29424"/>
                  </a:cubicBezTo>
                  <a:cubicBezTo>
                    <a:pt x="1702" y="37752"/>
                    <a:pt x="517" y="45169"/>
                    <a:pt x="0" y="51521"/>
                  </a:cubicBezTo>
                  <a:cubicBezTo>
                    <a:pt x="4134" y="55017"/>
                    <a:pt x="10243" y="57570"/>
                    <a:pt x="15016" y="59819"/>
                  </a:cubicBezTo>
                  <a:cubicBezTo>
                    <a:pt x="21186" y="58209"/>
                    <a:pt x="27630" y="53801"/>
                    <a:pt x="31976" y="43558"/>
                  </a:cubicBezTo>
                  <a:cubicBezTo>
                    <a:pt x="36688" y="32494"/>
                    <a:pt x="35198" y="20883"/>
                    <a:pt x="32007" y="11339"/>
                  </a:cubicBezTo>
                  <a:cubicBezTo>
                    <a:pt x="22736" y="4044"/>
                    <a:pt x="15806" y="1"/>
                    <a:pt x="1580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8191150" y="2696375"/>
              <a:ext cx="884550" cy="186950"/>
            </a:xfrm>
            <a:custGeom>
              <a:avLst/>
              <a:gdLst/>
              <a:ahLst/>
              <a:cxnLst/>
              <a:rect l="l" t="t" r="r" b="b"/>
              <a:pathLst>
                <a:path w="35382" h="7478" extrusionOk="0">
                  <a:moveTo>
                    <a:pt x="0" y="1"/>
                  </a:moveTo>
                  <a:lnTo>
                    <a:pt x="852" y="1368"/>
                  </a:lnTo>
                  <a:lnTo>
                    <a:pt x="33892" y="7478"/>
                  </a:lnTo>
                  <a:lnTo>
                    <a:pt x="35381" y="6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8093125" y="757775"/>
              <a:ext cx="1148975" cy="2089075"/>
            </a:xfrm>
            <a:custGeom>
              <a:avLst/>
              <a:gdLst/>
              <a:ahLst/>
              <a:cxnLst/>
              <a:rect l="l" t="t" r="r" b="b"/>
              <a:pathLst>
                <a:path w="45959" h="83563" extrusionOk="0">
                  <a:moveTo>
                    <a:pt x="8268" y="52529"/>
                  </a:moveTo>
                  <a:lnTo>
                    <a:pt x="8291" y="52534"/>
                  </a:lnTo>
                  <a:lnTo>
                    <a:pt x="8291" y="52534"/>
                  </a:lnTo>
                  <a:cubicBezTo>
                    <a:pt x="8284" y="52531"/>
                    <a:pt x="8276" y="52529"/>
                    <a:pt x="8268" y="52529"/>
                  </a:cubicBezTo>
                  <a:close/>
                  <a:moveTo>
                    <a:pt x="16583" y="0"/>
                  </a:moveTo>
                  <a:cubicBezTo>
                    <a:pt x="16494" y="0"/>
                    <a:pt x="16404" y="21"/>
                    <a:pt x="16323" y="66"/>
                  </a:cubicBezTo>
                  <a:cubicBezTo>
                    <a:pt x="16019" y="188"/>
                    <a:pt x="15928" y="553"/>
                    <a:pt x="16049" y="826"/>
                  </a:cubicBezTo>
                  <a:cubicBezTo>
                    <a:pt x="16110" y="978"/>
                    <a:pt x="18147" y="5051"/>
                    <a:pt x="21004" y="11708"/>
                  </a:cubicBezTo>
                  <a:lnTo>
                    <a:pt x="10730" y="4413"/>
                  </a:lnTo>
                  <a:cubicBezTo>
                    <a:pt x="10730" y="4443"/>
                    <a:pt x="10700" y="4474"/>
                    <a:pt x="10700" y="4474"/>
                  </a:cubicBezTo>
                  <a:cubicBezTo>
                    <a:pt x="10639" y="4626"/>
                    <a:pt x="10578" y="4747"/>
                    <a:pt x="10517" y="4899"/>
                  </a:cubicBezTo>
                  <a:cubicBezTo>
                    <a:pt x="10517" y="4930"/>
                    <a:pt x="10487" y="4960"/>
                    <a:pt x="10487" y="4990"/>
                  </a:cubicBezTo>
                  <a:cubicBezTo>
                    <a:pt x="10457" y="5021"/>
                    <a:pt x="10457" y="5082"/>
                    <a:pt x="10426" y="5112"/>
                  </a:cubicBezTo>
                  <a:cubicBezTo>
                    <a:pt x="10426" y="5142"/>
                    <a:pt x="10396" y="5173"/>
                    <a:pt x="10396" y="5203"/>
                  </a:cubicBezTo>
                  <a:cubicBezTo>
                    <a:pt x="10335" y="5294"/>
                    <a:pt x="10305" y="5416"/>
                    <a:pt x="10244" y="5507"/>
                  </a:cubicBezTo>
                  <a:lnTo>
                    <a:pt x="21855" y="13775"/>
                  </a:lnTo>
                  <a:cubicBezTo>
                    <a:pt x="23192" y="16936"/>
                    <a:pt x="24682" y="20614"/>
                    <a:pt x="26171" y="24626"/>
                  </a:cubicBezTo>
                  <a:lnTo>
                    <a:pt x="20274" y="22772"/>
                  </a:lnTo>
                  <a:lnTo>
                    <a:pt x="20274" y="22772"/>
                  </a:lnTo>
                  <a:cubicBezTo>
                    <a:pt x="20274" y="22802"/>
                    <a:pt x="20305" y="22802"/>
                    <a:pt x="20305" y="22833"/>
                  </a:cubicBezTo>
                  <a:cubicBezTo>
                    <a:pt x="20366" y="22924"/>
                    <a:pt x="20396" y="23015"/>
                    <a:pt x="20426" y="23106"/>
                  </a:cubicBezTo>
                  <a:cubicBezTo>
                    <a:pt x="20457" y="23106"/>
                    <a:pt x="20457" y="23137"/>
                    <a:pt x="20487" y="23167"/>
                  </a:cubicBezTo>
                  <a:cubicBezTo>
                    <a:pt x="20487" y="23197"/>
                    <a:pt x="20487" y="23228"/>
                    <a:pt x="20517" y="23228"/>
                  </a:cubicBezTo>
                  <a:cubicBezTo>
                    <a:pt x="20517" y="23258"/>
                    <a:pt x="20517" y="23258"/>
                    <a:pt x="20517" y="23258"/>
                  </a:cubicBezTo>
                  <a:cubicBezTo>
                    <a:pt x="20548" y="23349"/>
                    <a:pt x="20609" y="23410"/>
                    <a:pt x="20639" y="23501"/>
                  </a:cubicBezTo>
                  <a:cubicBezTo>
                    <a:pt x="20669" y="23592"/>
                    <a:pt x="20700" y="23684"/>
                    <a:pt x="20761" y="23744"/>
                  </a:cubicBezTo>
                  <a:cubicBezTo>
                    <a:pt x="20761" y="23775"/>
                    <a:pt x="20761" y="23775"/>
                    <a:pt x="20761" y="23775"/>
                  </a:cubicBezTo>
                  <a:cubicBezTo>
                    <a:pt x="20821" y="23927"/>
                    <a:pt x="20882" y="24079"/>
                    <a:pt x="20943" y="24200"/>
                  </a:cubicBezTo>
                  <a:lnTo>
                    <a:pt x="26718" y="26024"/>
                  </a:lnTo>
                  <a:cubicBezTo>
                    <a:pt x="28208" y="30067"/>
                    <a:pt x="29727" y="34444"/>
                    <a:pt x="31186" y="39064"/>
                  </a:cubicBezTo>
                  <a:lnTo>
                    <a:pt x="1976" y="29854"/>
                  </a:lnTo>
                  <a:cubicBezTo>
                    <a:pt x="1885" y="30249"/>
                    <a:pt x="1794" y="30614"/>
                    <a:pt x="1703" y="31009"/>
                  </a:cubicBezTo>
                  <a:lnTo>
                    <a:pt x="30730" y="40128"/>
                  </a:lnTo>
                  <a:lnTo>
                    <a:pt x="31642" y="40432"/>
                  </a:lnTo>
                  <a:cubicBezTo>
                    <a:pt x="32433" y="42985"/>
                    <a:pt x="33193" y="45629"/>
                    <a:pt x="33952" y="48304"/>
                  </a:cubicBezTo>
                  <a:lnTo>
                    <a:pt x="27083" y="46389"/>
                  </a:lnTo>
                  <a:lnTo>
                    <a:pt x="183" y="38912"/>
                  </a:lnTo>
                  <a:cubicBezTo>
                    <a:pt x="152" y="39094"/>
                    <a:pt x="122" y="39277"/>
                    <a:pt x="92" y="39429"/>
                  </a:cubicBezTo>
                  <a:cubicBezTo>
                    <a:pt x="61" y="39611"/>
                    <a:pt x="31" y="39793"/>
                    <a:pt x="31" y="39976"/>
                  </a:cubicBezTo>
                  <a:cubicBezTo>
                    <a:pt x="31" y="40006"/>
                    <a:pt x="0" y="40006"/>
                    <a:pt x="0" y="40037"/>
                  </a:cubicBezTo>
                  <a:cubicBezTo>
                    <a:pt x="0" y="40067"/>
                    <a:pt x="0" y="40067"/>
                    <a:pt x="0" y="40067"/>
                  </a:cubicBezTo>
                  <a:cubicBezTo>
                    <a:pt x="0" y="40067"/>
                    <a:pt x="0" y="40067"/>
                    <a:pt x="0" y="40097"/>
                  </a:cubicBezTo>
                  <a:lnTo>
                    <a:pt x="26293" y="47392"/>
                  </a:lnTo>
                  <a:lnTo>
                    <a:pt x="34317" y="49611"/>
                  </a:lnTo>
                  <a:cubicBezTo>
                    <a:pt x="35077" y="52438"/>
                    <a:pt x="35776" y="55295"/>
                    <a:pt x="36445" y="58183"/>
                  </a:cubicBezTo>
                  <a:cubicBezTo>
                    <a:pt x="36475" y="58395"/>
                    <a:pt x="36536" y="58608"/>
                    <a:pt x="36566" y="58821"/>
                  </a:cubicBezTo>
                  <a:lnTo>
                    <a:pt x="31369" y="57666"/>
                  </a:lnTo>
                  <a:lnTo>
                    <a:pt x="16900" y="54444"/>
                  </a:lnTo>
                  <a:lnTo>
                    <a:pt x="8291" y="52534"/>
                  </a:lnTo>
                  <a:lnTo>
                    <a:pt x="8291" y="52534"/>
                  </a:lnTo>
                  <a:cubicBezTo>
                    <a:pt x="8312" y="52543"/>
                    <a:pt x="8329" y="52559"/>
                    <a:pt x="8329" y="52559"/>
                  </a:cubicBezTo>
                  <a:cubicBezTo>
                    <a:pt x="8481" y="52651"/>
                    <a:pt x="8663" y="52711"/>
                    <a:pt x="8815" y="52803"/>
                  </a:cubicBezTo>
                  <a:cubicBezTo>
                    <a:pt x="8846" y="52803"/>
                    <a:pt x="8906" y="52833"/>
                    <a:pt x="8967" y="52863"/>
                  </a:cubicBezTo>
                  <a:cubicBezTo>
                    <a:pt x="9028" y="52894"/>
                    <a:pt x="9058" y="52924"/>
                    <a:pt x="9119" y="52955"/>
                  </a:cubicBezTo>
                  <a:cubicBezTo>
                    <a:pt x="9180" y="52955"/>
                    <a:pt x="9210" y="52985"/>
                    <a:pt x="9271" y="53015"/>
                  </a:cubicBezTo>
                  <a:cubicBezTo>
                    <a:pt x="9301" y="53046"/>
                    <a:pt x="9332" y="53046"/>
                    <a:pt x="9393" y="53046"/>
                  </a:cubicBezTo>
                  <a:cubicBezTo>
                    <a:pt x="9393" y="53076"/>
                    <a:pt x="9423" y="53076"/>
                    <a:pt x="9453" y="53107"/>
                  </a:cubicBezTo>
                  <a:cubicBezTo>
                    <a:pt x="9484" y="53107"/>
                    <a:pt x="9484" y="53107"/>
                    <a:pt x="9514" y="53137"/>
                  </a:cubicBezTo>
                  <a:cubicBezTo>
                    <a:pt x="9575" y="53167"/>
                    <a:pt x="9666" y="53198"/>
                    <a:pt x="9727" y="53228"/>
                  </a:cubicBezTo>
                  <a:cubicBezTo>
                    <a:pt x="9818" y="53259"/>
                    <a:pt x="9879" y="53319"/>
                    <a:pt x="9970" y="53350"/>
                  </a:cubicBezTo>
                  <a:cubicBezTo>
                    <a:pt x="10001" y="53350"/>
                    <a:pt x="10061" y="53380"/>
                    <a:pt x="10122" y="53411"/>
                  </a:cubicBezTo>
                  <a:cubicBezTo>
                    <a:pt x="10305" y="53502"/>
                    <a:pt x="10487" y="53593"/>
                    <a:pt x="10669" y="53654"/>
                  </a:cubicBezTo>
                  <a:cubicBezTo>
                    <a:pt x="10882" y="53775"/>
                    <a:pt x="11125" y="53866"/>
                    <a:pt x="11338" y="53988"/>
                  </a:cubicBezTo>
                  <a:cubicBezTo>
                    <a:pt x="11520" y="54079"/>
                    <a:pt x="11733" y="54170"/>
                    <a:pt x="11916" y="54231"/>
                  </a:cubicBezTo>
                  <a:cubicBezTo>
                    <a:pt x="12067" y="54322"/>
                    <a:pt x="12219" y="54383"/>
                    <a:pt x="12371" y="54474"/>
                  </a:cubicBezTo>
                  <a:cubicBezTo>
                    <a:pt x="12432" y="54505"/>
                    <a:pt x="12493" y="54505"/>
                    <a:pt x="12523" y="54535"/>
                  </a:cubicBezTo>
                  <a:cubicBezTo>
                    <a:pt x="12645" y="54596"/>
                    <a:pt x="12736" y="54626"/>
                    <a:pt x="12858" y="54687"/>
                  </a:cubicBezTo>
                  <a:cubicBezTo>
                    <a:pt x="12888" y="54687"/>
                    <a:pt x="12888" y="54718"/>
                    <a:pt x="12919" y="54718"/>
                  </a:cubicBezTo>
                  <a:cubicBezTo>
                    <a:pt x="12979" y="54748"/>
                    <a:pt x="13040" y="54778"/>
                    <a:pt x="13131" y="54809"/>
                  </a:cubicBezTo>
                  <a:lnTo>
                    <a:pt x="14803" y="55173"/>
                  </a:lnTo>
                  <a:lnTo>
                    <a:pt x="27083" y="57909"/>
                  </a:lnTo>
                  <a:lnTo>
                    <a:pt x="36840" y="60067"/>
                  </a:lnTo>
                  <a:cubicBezTo>
                    <a:pt x="36901" y="60341"/>
                    <a:pt x="36962" y="60614"/>
                    <a:pt x="37022" y="60857"/>
                  </a:cubicBezTo>
                  <a:cubicBezTo>
                    <a:pt x="37569" y="63532"/>
                    <a:pt x="38086" y="66207"/>
                    <a:pt x="38512" y="68882"/>
                  </a:cubicBezTo>
                  <a:lnTo>
                    <a:pt x="19089" y="63988"/>
                  </a:lnTo>
                  <a:lnTo>
                    <a:pt x="19058" y="63988"/>
                  </a:lnTo>
                  <a:cubicBezTo>
                    <a:pt x="18967" y="64019"/>
                    <a:pt x="18876" y="64049"/>
                    <a:pt x="18785" y="64079"/>
                  </a:cubicBezTo>
                  <a:cubicBezTo>
                    <a:pt x="18694" y="64110"/>
                    <a:pt x="18603" y="64140"/>
                    <a:pt x="18511" y="64171"/>
                  </a:cubicBezTo>
                  <a:cubicBezTo>
                    <a:pt x="18420" y="64171"/>
                    <a:pt x="18329" y="64201"/>
                    <a:pt x="18268" y="64231"/>
                  </a:cubicBezTo>
                  <a:cubicBezTo>
                    <a:pt x="18147" y="64231"/>
                    <a:pt x="18055" y="64262"/>
                    <a:pt x="17934" y="64292"/>
                  </a:cubicBezTo>
                  <a:cubicBezTo>
                    <a:pt x="17873" y="64292"/>
                    <a:pt x="17782" y="64323"/>
                    <a:pt x="17691" y="64323"/>
                  </a:cubicBezTo>
                  <a:lnTo>
                    <a:pt x="17600" y="64323"/>
                  </a:lnTo>
                  <a:cubicBezTo>
                    <a:pt x="17508" y="64353"/>
                    <a:pt x="17387" y="64353"/>
                    <a:pt x="17296" y="64353"/>
                  </a:cubicBezTo>
                  <a:cubicBezTo>
                    <a:pt x="16870" y="64414"/>
                    <a:pt x="16444" y="64414"/>
                    <a:pt x="15989" y="64414"/>
                  </a:cubicBezTo>
                  <a:lnTo>
                    <a:pt x="38725" y="70128"/>
                  </a:lnTo>
                  <a:cubicBezTo>
                    <a:pt x="39028" y="72043"/>
                    <a:pt x="39272" y="73958"/>
                    <a:pt x="39484" y="75842"/>
                  </a:cubicBezTo>
                  <a:cubicBezTo>
                    <a:pt x="39545" y="76238"/>
                    <a:pt x="39576" y="76633"/>
                    <a:pt x="39636" y="77028"/>
                  </a:cubicBezTo>
                  <a:cubicBezTo>
                    <a:pt x="39636" y="77089"/>
                    <a:pt x="39636" y="77180"/>
                    <a:pt x="39636" y="77241"/>
                  </a:cubicBezTo>
                  <a:lnTo>
                    <a:pt x="39332" y="77180"/>
                  </a:lnTo>
                  <a:lnTo>
                    <a:pt x="37569" y="76754"/>
                  </a:lnTo>
                  <a:lnTo>
                    <a:pt x="31430" y="75326"/>
                  </a:lnTo>
                  <a:lnTo>
                    <a:pt x="30244" y="75052"/>
                  </a:lnTo>
                  <a:lnTo>
                    <a:pt x="22463" y="73228"/>
                  </a:lnTo>
                  <a:lnTo>
                    <a:pt x="20183" y="72712"/>
                  </a:lnTo>
                  <a:lnTo>
                    <a:pt x="7751" y="69824"/>
                  </a:lnTo>
                  <a:lnTo>
                    <a:pt x="7599" y="69794"/>
                  </a:lnTo>
                  <a:lnTo>
                    <a:pt x="92" y="68031"/>
                  </a:lnTo>
                  <a:lnTo>
                    <a:pt x="92" y="68031"/>
                  </a:lnTo>
                  <a:cubicBezTo>
                    <a:pt x="122" y="68152"/>
                    <a:pt x="152" y="68274"/>
                    <a:pt x="152" y="68365"/>
                  </a:cubicBezTo>
                  <a:cubicBezTo>
                    <a:pt x="183" y="68517"/>
                    <a:pt x="213" y="68669"/>
                    <a:pt x="244" y="68821"/>
                  </a:cubicBezTo>
                  <a:cubicBezTo>
                    <a:pt x="274" y="68882"/>
                    <a:pt x="274" y="68943"/>
                    <a:pt x="274" y="69003"/>
                  </a:cubicBezTo>
                  <a:cubicBezTo>
                    <a:pt x="304" y="69095"/>
                    <a:pt x="335" y="69216"/>
                    <a:pt x="335" y="69307"/>
                  </a:cubicBezTo>
                  <a:lnTo>
                    <a:pt x="365" y="69307"/>
                  </a:lnTo>
                  <a:lnTo>
                    <a:pt x="6839" y="70797"/>
                  </a:lnTo>
                  <a:lnTo>
                    <a:pt x="7113" y="70858"/>
                  </a:lnTo>
                  <a:lnTo>
                    <a:pt x="22159" y="74384"/>
                  </a:lnTo>
                  <a:lnTo>
                    <a:pt x="24439" y="74900"/>
                  </a:lnTo>
                  <a:lnTo>
                    <a:pt x="30183" y="76238"/>
                  </a:lnTo>
                  <a:lnTo>
                    <a:pt x="31369" y="76511"/>
                  </a:lnTo>
                  <a:lnTo>
                    <a:pt x="35867" y="77575"/>
                  </a:lnTo>
                  <a:lnTo>
                    <a:pt x="37630" y="77970"/>
                  </a:lnTo>
                  <a:lnTo>
                    <a:pt x="39758" y="78487"/>
                  </a:lnTo>
                  <a:cubicBezTo>
                    <a:pt x="39880" y="79733"/>
                    <a:pt x="39971" y="80979"/>
                    <a:pt x="40062" y="82226"/>
                  </a:cubicBezTo>
                  <a:cubicBezTo>
                    <a:pt x="40092" y="82651"/>
                    <a:pt x="40123" y="83107"/>
                    <a:pt x="40123" y="83563"/>
                  </a:cubicBezTo>
                  <a:lnTo>
                    <a:pt x="41278" y="82864"/>
                  </a:lnTo>
                  <a:cubicBezTo>
                    <a:pt x="41217" y="82165"/>
                    <a:pt x="41187" y="81466"/>
                    <a:pt x="41126" y="80767"/>
                  </a:cubicBezTo>
                  <a:cubicBezTo>
                    <a:pt x="41065" y="79885"/>
                    <a:pt x="41004" y="78973"/>
                    <a:pt x="40913" y="78092"/>
                  </a:cubicBezTo>
                  <a:lnTo>
                    <a:pt x="44743" y="74748"/>
                  </a:lnTo>
                  <a:lnTo>
                    <a:pt x="45077" y="74444"/>
                  </a:lnTo>
                  <a:lnTo>
                    <a:pt x="45959" y="73654"/>
                  </a:lnTo>
                  <a:lnTo>
                    <a:pt x="45959" y="72104"/>
                  </a:lnTo>
                  <a:lnTo>
                    <a:pt x="45746" y="72286"/>
                  </a:lnTo>
                  <a:lnTo>
                    <a:pt x="44317" y="73563"/>
                  </a:lnTo>
                  <a:lnTo>
                    <a:pt x="41247" y="76268"/>
                  </a:lnTo>
                  <a:lnTo>
                    <a:pt x="40761" y="76663"/>
                  </a:lnTo>
                  <a:cubicBezTo>
                    <a:pt x="40761" y="76602"/>
                    <a:pt x="40761" y="76542"/>
                    <a:pt x="40761" y="76511"/>
                  </a:cubicBezTo>
                  <a:cubicBezTo>
                    <a:pt x="40700" y="76116"/>
                    <a:pt x="40670" y="75721"/>
                    <a:pt x="40609" y="75326"/>
                  </a:cubicBezTo>
                  <a:cubicBezTo>
                    <a:pt x="40396" y="73502"/>
                    <a:pt x="40153" y="71648"/>
                    <a:pt x="39849" y="69824"/>
                  </a:cubicBezTo>
                  <a:lnTo>
                    <a:pt x="44317" y="65356"/>
                  </a:lnTo>
                  <a:lnTo>
                    <a:pt x="45959" y="63715"/>
                  </a:lnTo>
                  <a:lnTo>
                    <a:pt x="45959" y="62043"/>
                  </a:lnTo>
                  <a:lnTo>
                    <a:pt x="45320" y="62681"/>
                  </a:lnTo>
                  <a:lnTo>
                    <a:pt x="43466" y="64566"/>
                  </a:lnTo>
                  <a:lnTo>
                    <a:pt x="39636" y="68396"/>
                  </a:lnTo>
                  <a:cubicBezTo>
                    <a:pt x="39241" y="66025"/>
                    <a:pt x="38785" y="63684"/>
                    <a:pt x="38299" y="61344"/>
                  </a:cubicBezTo>
                  <a:cubicBezTo>
                    <a:pt x="38208" y="60857"/>
                    <a:pt x="38117" y="60341"/>
                    <a:pt x="37995" y="59854"/>
                  </a:cubicBezTo>
                  <a:lnTo>
                    <a:pt x="38876" y="58851"/>
                  </a:lnTo>
                  <a:lnTo>
                    <a:pt x="45959" y="50736"/>
                  </a:lnTo>
                  <a:lnTo>
                    <a:pt x="45959" y="48973"/>
                  </a:lnTo>
                  <a:lnTo>
                    <a:pt x="37691" y="58426"/>
                  </a:lnTo>
                  <a:cubicBezTo>
                    <a:pt x="37022" y="55417"/>
                    <a:pt x="36262" y="52408"/>
                    <a:pt x="35472" y="49459"/>
                  </a:cubicBezTo>
                  <a:lnTo>
                    <a:pt x="45959" y="37970"/>
                  </a:lnTo>
                  <a:lnTo>
                    <a:pt x="45959" y="36237"/>
                  </a:lnTo>
                  <a:lnTo>
                    <a:pt x="35107" y="48122"/>
                  </a:lnTo>
                  <a:cubicBezTo>
                    <a:pt x="34378" y="45477"/>
                    <a:pt x="33618" y="42863"/>
                    <a:pt x="32828" y="40310"/>
                  </a:cubicBezTo>
                  <a:lnTo>
                    <a:pt x="38056" y="34687"/>
                  </a:lnTo>
                  <a:cubicBezTo>
                    <a:pt x="37965" y="34596"/>
                    <a:pt x="37904" y="34535"/>
                    <a:pt x="37843" y="34444"/>
                  </a:cubicBezTo>
                  <a:cubicBezTo>
                    <a:pt x="37661" y="34231"/>
                    <a:pt x="37478" y="33988"/>
                    <a:pt x="37296" y="33745"/>
                  </a:cubicBezTo>
                  <a:lnTo>
                    <a:pt x="32402" y="39033"/>
                  </a:lnTo>
                  <a:cubicBezTo>
                    <a:pt x="32250" y="38456"/>
                    <a:pt x="32068" y="37909"/>
                    <a:pt x="31885" y="37362"/>
                  </a:cubicBezTo>
                  <a:cubicBezTo>
                    <a:pt x="30578" y="33319"/>
                    <a:pt x="29211" y="29459"/>
                    <a:pt x="27904" y="25872"/>
                  </a:cubicBezTo>
                  <a:lnTo>
                    <a:pt x="33861" y="18334"/>
                  </a:lnTo>
                  <a:lnTo>
                    <a:pt x="34165" y="17939"/>
                  </a:lnTo>
                  <a:cubicBezTo>
                    <a:pt x="34165" y="17635"/>
                    <a:pt x="34165" y="17331"/>
                    <a:pt x="34165" y="17057"/>
                  </a:cubicBezTo>
                  <a:cubicBezTo>
                    <a:pt x="34165" y="16997"/>
                    <a:pt x="34165" y="16936"/>
                    <a:pt x="34165" y="16875"/>
                  </a:cubicBezTo>
                  <a:cubicBezTo>
                    <a:pt x="34165" y="16602"/>
                    <a:pt x="34196" y="16298"/>
                    <a:pt x="34196" y="16024"/>
                  </a:cubicBezTo>
                  <a:lnTo>
                    <a:pt x="34196" y="16024"/>
                  </a:lnTo>
                  <a:lnTo>
                    <a:pt x="33648" y="16723"/>
                  </a:lnTo>
                  <a:lnTo>
                    <a:pt x="27417" y="24596"/>
                  </a:lnTo>
                  <a:cubicBezTo>
                    <a:pt x="25898" y="20553"/>
                    <a:pt x="24439" y="16875"/>
                    <a:pt x="23101" y="13684"/>
                  </a:cubicBezTo>
                  <a:lnTo>
                    <a:pt x="28208" y="4504"/>
                  </a:lnTo>
                  <a:cubicBezTo>
                    <a:pt x="27934" y="4291"/>
                    <a:pt x="27660" y="4109"/>
                    <a:pt x="27387" y="3896"/>
                  </a:cubicBezTo>
                  <a:cubicBezTo>
                    <a:pt x="27357" y="3866"/>
                    <a:pt x="27296" y="3835"/>
                    <a:pt x="27265" y="3805"/>
                  </a:cubicBezTo>
                  <a:lnTo>
                    <a:pt x="22524" y="12316"/>
                  </a:lnTo>
                  <a:cubicBezTo>
                    <a:pt x="19423" y="4990"/>
                    <a:pt x="17174" y="461"/>
                    <a:pt x="17113" y="309"/>
                  </a:cubicBezTo>
                  <a:cubicBezTo>
                    <a:pt x="17006" y="117"/>
                    <a:pt x="16795" y="0"/>
                    <a:pt x="1658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8113650" y="2272350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0" y="1"/>
                  </a:moveTo>
                  <a:lnTo>
                    <a:pt x="0" y="31"/>
                  </a:lnTo>
                  <a:lnTo>
                    <a:pt x="91" y="62"/>
                  </a:lnTo>
                  <a:cubicBezTo>
                    <a:pt x="61" y="31"/>
                    <a:pt x="30" y="31"/>
                    <a:pt x="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3" name="Google Shape;2983;p50"/>
          <p:cNvGrpSpPr/>
          <p:nvPr/>
        </p:nvGrpSpPr>
        <p:grpSpPr>
          <a:xfrm rot="-899884" flipH="1">
            <a:off x="1387209" y="4441540"/>
            <a:ext cx="1571898" cy="1838928"/>
            <a:chOff x="5066475" y="570200"/>
            <a:chExt cx="1699900" cy="1988675"/>
          </a:xfrm>
        </p:grpSpPr>
        <p:sp>
          <p:nvSpPr>
            <p:cNvPr id="2984" name="Google Shape;2984;p50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9" name="Google Shape;2989;p50"/>
          <p:cNvGrpSpPr/>
          <p:nvPr/>
        </p:nvGrpSpPr>
        <p:grpSpPr>
          <a:xfrm rot="-1800050" flipH="1">
            <a:off x="3136419" y="4314321"/>
            <a:ext cx="1908234" cy="2256175"/>
            <a:chOff x="4223750" y="3614125"/>
            <a:chExt cx="2063900" cy="2440225"/>
          </a:xfrm>
        </p:grpSpPr>
        <p:sp>
          <p:nvSpPr>
            <p:cNvPr id="2990" name="Google Shape;2990;p50"/>
            <p:cNvSpPr/>
            <p:nvPr/>
          </p:nvSpPr>
          <p:spPr>
            <a:xfrm>
              <a:off x="4223750" y="3614125"/>
              <a:ext cx="2063900" cy="2399200"/>
            </a:xfrm>
            <a:custGeom>
              <a:avLst/>
              <a:gdLst/>
              <a:ahLst/>
              <a:cxnLst/>
              <a:rect l="l" t="t" r="r" b="b"/>
              <a:pathLst>
                <a:path w="82556" h="95968" extrusionOk="0">
                  <a:moveTo>
                    <a:pt x="13077" y="1"/>
                  </a:moveTo>
                  <a:cubicBezTo>
                    <a:pt x="11008" y="1"/>
                    <a:pt x="8746" y="649"/>
                    <a:pt x="6262" y="2167"/>
                  </a:cubicBezTo>
                  <a:cubicBezTo>
                    <a:pt x="5897" y="2349"/>
                    <a:pt x="5593" y="2592"/>
                    <a:pt x="5289" y="2805"/>
                  </a:cubicBezTo>
                  <a:cubicBezTo>
                    <a:pt x="4864" y="3078"/>
                    <a:pt x="4499" y="3382"/>
                    <a:pt x="4165" y="3717"/>
                  </a:cubicBezTo>
                  <a:cubicBezTo>
                    <a:pt x="4073" y="3808"/>
                    <a:pt x="3982" y="3869"/>
                    <a:pt x="3891" y="3960"/>
                  </a:cubicBezTo>
                  <a:lnTo>
                    <a:pt x="3922" y="3960"/>
                  </a:lnTo>
                  <a:cubicBezTo>
                    <a:pt x="456" y="7303"/>
                    <a:pt x="0" y="11832"/>
                    <a:pt x="1156" y="16726"/>
                  </a:cubicBezTo>
                  <a:cubicBezTo>
                    <a:pt x="1216" y="16908"/>
                    <a:pt x="1247" y="17121"/>
                    <a:pt x="1307" y="17334"/>
                  </a:cubicBezTo>
                  <a:cubicBezTo>
                    <a:pt x="1307" y="17364"/>
                    <a:pt x="1307" y="17364"/>
                    <a:pt x="1307" y="17364"/>
                  </a:cubicBezTo>
                  <a:cubicBezTo>
                    <a:pt x="1368" y="17516"/>
                    <a:pt x="1399" y="17668"/>
                    <a:pt x="1429" y="17820"/>
                  </a:cubicBezTo>
                  <a:cubicBezTo>
                    <a:pt x="1459" y="17881"/>
                    <a:pt x="1459" y="17942"/>
                    <a:pt x="1490" y="18003"/>
                  </a:cubicBezTo>
                  <a:cubicBezTo>
                    <a:pt x="2463" y="21468"/>
                    <a:pt x="4165" y="25054"/>
                    <a:pt x="6019" y="28459"/>
                  </a:cubicBezTo>
                  <a:lnTo>
                    <a:pt x="6049" y="28459"/>
                  </a:lnTo>
                  <a:cubicBezTo>
                    <a:pt x="6080" y="28520"/>
                    <a:pt x="6110" y="28580"/>
                    <a:pt x="6140" y="28641"/>
                  </a:cubicBezTo>
                  <a:cubicBezTo>
                    <a:pt x="6292" y="28945"/>
                    <a:pt x="6475" y="29219"/>
                    <a:pt x="6627" y="29523"/>
                  </a:cubicBezTo>
                  <a:cubicBezTo>
                    <a:pt x="6657" y="29583"/>
                    <a:pt x="6718" y="29675"/>
                    <a:pt x="6748" y="29766"/>
                  </a:cubicBezTo>
                  <a:cubicBezTo>
                    <a:pt x="9970" y="35389"/>
                    <a:pt x="13496" y="40435"/>
                    <a:pt x="15016" y="43535"/>
                  </a:cubicBezTo>
                  <a:cubicBezTo>
                    <a:pt x="15046" y="43626"/>
                    <a:pt x="15107" y="43717"/>
                    <a:pt x="15138" y="43809"/>
                  </a:cubicBezTo>
                  <a:cubicBezTo>
                    <a:pt x="15198" y="43930"/>
                    <a:pt x="15229" y="44021"/>
                    <a:pt x="15290" y="44143"/>
                  </a:cubicBezTo>
                  <a:cubicBezTo>
                    <a:pt x="15320" y="44234"/>
                    <a:pt x="15381" y="44325"/>
                    <a:pt x="15411" y="44416"/>
                  </a:cubicBezTo>
                  <a:cubicBezTo>
                    <a:pt x="15441" y="44508"/>
                    <a:pt x="15472" y="44568"/>
                    <a:pt x="15472" y="44629"/>
                  </a:cubicBezTo>
                  <a:cubicBezTo>
                    <a:pt x="15502" y="44660"/>
                    <a:pt x="15502" y="44720"/>
                    <a:pt x="15533" y="44751"/>
                  </a:cubicBezTo>
                  <a:cubicBezTo>
                    <a:pt x="15654" y="45085"/>
                    <a:pt x="15715" y="45389"/>
                    <a:pt x="15745" y="45663"/>
                  </a:cubicBezTo>
                  <a:cubicBezTo>
                    <a:pt x="16141" y="50891"/>
                    <a:pt x="9606" y="53535"/>
                    <a:pt x="8815" y="58946"/>
                  </a:cubicBezTo>
                  <a:cubicBezTo>
                    <a:pt x="8785" y="59037"/>
                    <a:pt x="8785" y="59128"/>
                    <a:pt x="8785" y="59219"/>
                  </a:cubicBezTo>
                  <a:cubicBezTo>
                    <a:pt x="8754" y="59401"/>
                    <a:pt x="8754" y="59553"/>
                    <a:pt x="8724" y="59736"/>
                  </a:cubicBezTo>
                  <a:cubicBezTo>
                    <a:pt x="8724" y="59888"/>
                    <a:pt x="8724" y="60040"/>
                    <a:pt x="8724" y="60192"/>
                  </a:cubicBezTo>
                  <a:cubicBezTo>
                    <a:pt x="8724" y="60253"/>
                    <a:pt x="8724" y="60313"/>
                    <a:pt x="8724" y="60405"/>
                  </a:cubicBezTo>
                  <a:cubicBezTo>
                    <a:pt x="8937" y="65055"/>
                    <a:pt x="14226" y="69949"/>
                    <a:pt x="17296" y="73961"/>
                  </a:cubicBezTo>
                  <a:cubicBezTo>
                    <a:pt x="17448" y="74174"/>
                    <a:pt x="17600" y="74386"/>
                    <a:pt x="17752" y="74599"/>
                  </a:cubicBezTo>
                  <a:cubicBezTo>
                    <a:pt x="17873" y="74782"/>
                    <a:pt x="17995" y="74934"/>
                    <a:pt x="18116" y="75116"/>
                  </a:cubicBezTo>
                  <a:cubicBezTo>
                    <a:pt x="18815" y="76180"/>
                    <a:pt x="19302" y="77183"/>
                    <a:pt x="19393" y="78064"/>
                  </a:cubicBezTo>
                  <a:cubicBezTo>
                    <a:pt x="19697" y="81286"/>
                    <a:pt x="17265" y="83414"/>
                    <a:pt x="15897" y="86454"/>
                  </a:cubicBezTo>
                  <a:cubicBezTo>
                    <a:pt x="15806" y="86666"/>
                    <a:pt x="15715" y="86879"/>
                    <a:pt x="15624" y="87092"/>
                  </a:cubicBezTo>
                  <a:cubicBezTo>
                    <a:pt x="15593" y="87153"/>
                    <a:pt x="15563" y="87213"/>
                    <a:pt x="15533" y="87305"/>
                  </a:cubicBezTo>
                  <a:cubicBezTo>
                    <a:pt x="15502" y="87396"/>
                    <a:pt x="15472" y="87517"/>
                    <a:pt x="15441" y="87609"/>
                  </a:cubicBezTo>
                  <a:cubicBezTo>
                    <a:pt x="15441" y="87639"/>
                    <a:pt x="15411" y="87700"/>
                    <a:pt x="15411" y="87730"/>
                  </a:cubicBezTo>
                  <a:cubicBezTo>
                    <a:pt x="15168" y="88460"/>
                    <a:pt x="15046" y="89280"/>
                    <a:pt x="15016" y="90162"/>
                  </a:cubicBezTo>
                  <a:cubicBezTo>
                    <a:pt x="14955" y="92198"/>
                    <a:pt x="15715" y="94235"/>
                    <a:pt x="16657" y="95967"/>
                  </a:cubicBezTo>
                  <a:lnTo>
                    <a:pt x="82555" y="95967"/>
                  </a:lnTo>
                  <a:cubicBezTo>
                    <a:pt x="82494" y="94934"/>
                    <a:pt x="82282" y="93992"/>
                    <a:pt x="82008" y="93171"/>
                  </a:cubicBezTo>
                  <a:cubicBezTo>
                    <a:pt x="81066" y="90283"/>
                    <a:pt x="79090" y="88581"/>
                    <a:pt x="77114" y="87153"/>
                  </a:cubicBezTo>
                  <a:cubicBezTo>
                    <a:pt x="76051" y="86393"/>
                    <a:pt x="74956" y="85694"/>
                    <a:pt x="74044" y="84934"/>
                  </a:cubicBezTo>
                  <a:cubicBezTo>
                    <a:pt x="73467" y="84478"/>
                    <a:pt x="72950" y="83961"/>
                    <a:pt x="72525" y="83414"/>
                  </a:cubicBezTo>
                  <a:cubicBezTo>
                    <a:pt x="72281" y="83171"/>
                    <a:pt x="72099" y="82867"/>
                    <a:pt x="71917" y="82593"/>
                  </a:cubicBezTo>
                  <a:cubicBezTo>
                    <a:pt x="71005" y="80982"/>
                    <a:pt x="71430" y="78794"/>
                    <a:pt x="72190" y="76241"/>
                  </a:cubicBezTo>
                  <a:cubicBezTo>
                    <a:pt x="72798" y="74356"/>
                    <a:pt x="73558" y="72289"/>
                    <a:pt x="74196" y="70131"/>
                  </a:cubicBezTo>
                  <a:cubicBezTo>
                    <a:pt x="74622" y="68581"/>
                    <a:pt x="74987" y="67000"/>
                    <a:pt x="75108" y="65420"/>
                  </a:cubicBezTo>
                  <a:cubicBezTo>
                    <a:pt x="75199" y="64174"/>
                    <a:pt x="75169" y="62897"/>
                    <a:pt x="74895" y="61681"/>
                  </a:cubicBezTo>
                  <a:lnTo>
                    <a:pt x="74895" y="61651"/>
                  </a:lnTo>
                  <a:cubicBezTo>
                    <a:pt x="74865" y="61438"/>
                    <a:pt x="74804" y="61225"/>
                    <a:pt x="74744" y="61012"/>
                  </a:cubicBezTo>
                  <a:cubicBezTo>
                    <a:pt x="74713" y="60891"/>
                    <a:pt x="74683" y="60769"/>
                    <a:pt x="74622" y="60648"/>
                  </a:cubicBezTo>
                  <a:cubicBezTo>
                    <a:pt x="74592" y="60496"/>
                    <a:pt x="74561" y="60374"/>
                    <a:pt x="74500" y="60222"/>
                  </a:cubicBezTo>
                  <a:cubicBezTo>
                    <a:pt x="74470" y="60131"/>
                    <a:pt x="74440" y="60040"/>
                    <a:pt x="74409" y="59949"/>
                  </a:cubicBezTo>
                  <a:cubicBezTo>
                    <a:pt x="74348" y="59827"/>
                    <a:pt x="74288" y="59705"/>
                    <a:pt x="74257" y="59584"/>
                  </a:cubicBezTo>
                  <a:cubicBezTo>
                    <a:pt x="73923" y="58824"/>
                    <a:pt x="73497" y="58064"/>
                    <a:pt x="72950" y="57335"/>
                  </a:cubicBezTo>
                  <a:cubicBezTo>
                    <a:pt x="72616" y="56879"/>
                    <a:pt x="72312" y="56483"/>
                    <a:pt x="71977" y="56119"/>
                  </a:cubicBezTo>
                  <a:cubicBezTo>
                    <a:pt x="71704" y="55845"/>
                    <a:pt x="71461" y="55602"/>
                    <a:pt x="71218" y="55359"/>
                  </a:cubicBezTo>
                  <a:cubicBezTo>
                    <a:pt x="71005" y="55176"/>
                    <a:pt x="70822" y="54994"/>
                    <a:pt x="70610" y="54842"/>
                  </a:cubicBezTo>
                  <a:cubicBezTo>
                    <a:pt x="70154" y="54447"/>
                    <a:pt x="69667" y="54143"/>
                    <a:pt x="69181" y="53869"/>
                  </a:cubicBezTo>
                  <a:cubicBezTo>
                    <a:pt x="67783" y="53079"/>
                    <a:pt x="66385" y="52775"/>
                    <a:pt x="65017" y="52654"/>
                  </a:cubicBezTo>
                  <a:cubicBezTo>
                    <a:pt x="64652" y="52593"/>
                    <a:pt x="64287" y="52593"/>
                    <a:pt x="63892" y="52593"/>
                  </a:cubicBezTo>
                  <a:lnTo>
                    <a:pt x="63102" y="52593"/>
                  </a:lnTo>
                  <a:cubicBezTo>
                    <a:pt x="62950" y="52593"/>
                    <a:pt x="62768" y="52593"/>
                    <a:pt x="62585" y="52623"/>
                  </a:cubicBezTo>
                  <a:cubicBezTo>
                    <a:pt x="61350" y="52669"/>
                    <a:pt x="60168" y="52786"/>
                    <a:pt x="59073" y="52786"/>
                  </a:cubicBezTo>
                  <a:cubicBezTo>
                    <a:pt x="57284" y="52786"/>
                    <a:pt x="55730" y="52475"/>
                    <a:pt x="54561" y="51043"/>
                  </a:cubicBezTo>
                  <a:cubicBezTo>
                    <a:pt x="54105" y="50496"/>
                    <a:pt x="53831" y="49675"/>
                    <a:pt x="53649" y="48611"/>
                  </a:cubicBezTo>
                  <a:cubicBezTo>
                    <a:pt x="53618" y="48520"/>
                    <a:pt x="53618" y="48398"/>
                    <a:pt x="53588" y="48307"/>
                  </a:cubicBezTo>
                  <a:cubicBezTo>
                    <a:pt x="53588" y="48246"/>
                    <a:pt x="53588" y="48216"/>
                    <a:pt x="53558" y="48155"/>
                  </a:cubicBezTo>
                  <a:cubicBezTo>
                    <a:pt x="53558" y="48064"/>
                    <a:pt x="53558" y="47942"/>
                    <a:pt x="53527" y="47851"/>
                  </a:cubicBezTo>
                  <a:cubicBezTo>
                    <a:pt x="53497" y="47547"/>
                    <a:pt x="53467" y="47213"/>
                    <a:pt x="53436" y="46878"/>
                  </a:cubicBezTo>
                  <a:cubicBezTo>
                    <a:pt x="53436" y="46666"/>
                    <a:pt x="53436" y="46483"/>
                    <a:pt x="53406" y="46301"/>
                  </a:cubicBezTo>
                  <a:cubicBezTo>
                    <a:pt x="53406" y="46179"/>
                    <a:pt x="53406" y="46058"/>
                    <a:pt x="53406" y="45967"/>
                  </a:cubicBezTo>
                  <a:cubicBezTo>
                    <a:pt x="53406" y="45602"/>
                    <a:pt x="53375" y="45268"/>
                    <a:pt x="53375" y="44903"/>
                  </a:cubicBezTo>
                  <a:lnTo>
                    <a:pt x="53375" y="44508"/>
                  </a:lnTo>
                  <a:cubicBezTo>
                    <a:pt x="53406" y="42350"/>
                    <a:pt x="53558" y="39857"/>
                    <a:pt x="53710" y="37304"/>
                  </a:cubicBezTo>
                  <a:cubicBezTo>
                    <a:pt x="53740" y="36970"/>
                    <a:pt x="53770" y="36635"/>
                    <a:pt x="53801" y="36270"/>
                  </a:cubicBezTo>
                  <a:cubicBezTo>
                    <a:pt x="53831" y="35571"/>
                    <a:pt x="53862" y="34872"/>
                    <a:pt x="53922" y="34173"/>
                  </a:cubicBezTo>
                  <a:cubicBezTo>
                    <a:pt x="54044" y="31772"/>
                    <a:pt x="54105" y="29371"/>
                    <a:pt x="54044" y="27121"/>
                  </a:cubicBezTo>
                  <a:cubicBezTo>
                    <a:pt x="54044" y="26969"/>
                    <a:pt x="54014" y="26817"/>
                    <a:pt x="54014" y="26665"/>
                  </a:cubicBezTo>
                  <a:cubicBezTo>
                    <a:pt x="54014" y="26361"/>
                    <a:pt x="53983" y="26058"/>
                    <a:pt x="53953" y="25754"/>
                  </a:cubicBezTo>
                  <a:cubicBezTo>
                    <a:pt x="53953" y="25602"/>
                    <a:pt x="53953" y="25450"/>
                    <a:pt x="53922" y="25298"/>
                  </a:cubicBezTo>
                  <a:cubicBezTo>
                    <a:pt x="53862" y="24447"/>
                    <a:pt x="53740" y="23595"/>
                    <a:pt x="53588" y="22805"/>
                  </a:cubicBezTo>
                  <a:cubicBezTo>
                    <a:pt x="53588" y="22653"/>
                    <a:pt x="53558" y="22532"/>
                    <a:pt x="53527" y="22380"/>
                  </a:cubicBezTo>
                  <a:cubicBezTo>
                    <a:pt x="53406" y="21863"/>
                    <a:pt x="53284" y="21407"/>
                    <a:pt x="53132" y="20951"/>
                  </a:cubicBezTo>
                  <a:cubicBezTo>
                    <a:pt x="53071" y="20708"/>
                    <a:pt x="52980" y="20495"/>
                    <a:pt x="52889" y="20282"/>
                  </a:cubicBezTo>
                  <a:cubicBezTo>
                    <a:pt x="52859" y="20191"/>
                    <a:pt x="52828" y="20070"/>
                    <a:pt x="52767" y="19978"/>
                  </a:cubicBezTo>
                  <a:cubicBezTo>
                    <a:pt x="52767" y="19978"/>
                    <a:pt x="52767" y="19948"/>
                    <a:pt x="52737" y="19918"/>
                  </a:cubicBezTo>
                  <a:cubicBezTo>
                    <a:pt x="52707" y="19826"/>
                    <a:pt x="52676" y="19735"/>
                    <a:pt x="52615" y="19644"/>
                  </a:cubicBezTo>
                  <a:cubicBezTo>
                    <a:pt x="52585" y="19553"/>
                    <a:pt x="52524" y="19462"/>
                    <a:pt x="52494" y="19340"/>
                  </a:cubicBezTo>
                  <a:cubicBezTo>
                    <a:pt x="52433" y="19249"/>
                    <a:pt x="52372" y="19158"/>
                    <a:pt x="52311" y="19067"/>
                  </a:cubicBezTo>
                  <a:cubicBezTo>
                    <a:pt x="52281" y="18975"/>
                    <a:pt x="52220" y="18884"/>
                    <a:pt x="52159" y="18793"/>
                  </a:cubicBezTo>
                  <a:cubicBezTo>
                    <a:pt x="52099" y="18702"/>
                    <a:pt x="52038" y="18611"/>
                    <a:pt x="51977" y="18550"/>
                  </a:cubicBezTo>
                  <a:cubicBezTo>
                    <a:pt x="51916" y="18459"/>
                    <a:pt x="51856" y="18367"/>
                    <a:pt x="51795" y="18276"/>
                  </a:cubicBezTo>
                  <a:cubicBezTo>
                    <a:pt x="51673" y="18155"/>
                    <a:pt x="51552" y="18003"/>
                    <a:pt x="51430" y="17881"/>
                  </a:cubicBezTo>
                  <a:cubicBezTo>
                    <a:pt x="51339" y="17790"/>
                    <a:pt x="51248" y="17729"/>
                    <a:pt x="51156" y="17638"/>
                  </a:cubicBezTo>
                  <a:cubicBezTo>
                    <a:pt x="51096" y="17577"/>
                    <a:pt x="51035" y="17516"/>
                    <a:pt x="50944" y="17456"/>
                  </a:cubicBezTo>
                  <a:cubicBezTo>
                    <a:pt x="50883" y="17395"/>
                    <a:pt x="50792" y="17334"/>
                    <a:pt x="50731" y="17304"/>
                  </a:cubicBezTo>
                  <a:cubicBezTo>
                    <a:pt x="50670" y="17243"/>
                    <a:pt x="50609" y="17212"/>
                    <a:pt x="50579" y="17182"/>
                  </a:cubicBezTo>
                  <a:cubicBezTo>
                    <a:pt x="50488" y="17152"/>
                    <a:pt x="50397" y="17091"/>
                    <a:pt x="50336" y="17060"/>
                  </a:cubicBezTo>
                  <a:cubicBezTo>
                    <a:pt x="50245" y="17000"/>
                    <a:pt x="50153" y="16969"/>
                    <a:pt x="50093" y="16908"/>
                  </a:cubicBezTo>
                  <a:cubicBezTo>
                    <a:pt x="50001" y="16878"/>
                    <a:pt x="49941" y="16848"/>
                    <a:pt x="49849" y="16817"/>
                  </a:cubicBezTo>
                  <a:cubicBezTo>
                    <a:pt x="49515" y="16635"/>
                    <a:pt x="49181" y="16483"/>
                    <a:pt x="48846" y="16392"/>
                  </a:cubicBezTo>
                  <a:cubicBezTo>
                    <a:pt x="48786" y="16361"/>
                    <a:pt x="48725" y="16331"/>
                    <a:pt x="48664" y="16331"/>
                  </a:cubicBezTo>
                  <a:cubicBezTo>
                    <a:pt x="48299" y="16209"/>
                    <a:pt x="47934" y="16118"/>
                    <a:pt x="47570" y="16057"/>
                  </a:cubicBezTo>
                  <a:cubicBezTo>
                    <a:pt x="47448" y="16057"/>
                    <a:pt x="47296" y="16027"/>
                    <a:pt x="47175" y="16027"/>
                  </a:cubicBezTo>
                  <a:lnTo>
                    <a:pt x="46263" y="16027"/>
                  </a:lnTo>
                  <a:cubicBezTo>
                    <a:pt x="46172" y="16057"/>
                    <a:pt x="46111" y="16057"/>
                    <a:pt x="46020" y="16057"/>
                  </a:cubicBezTo>
                  <a:cubicBezTo>
                    <a:pt x="45928" y="16088"/>
                    <a:pt x="45837" y="16088"/>
                    <a:pt x="45776" y="16118"/>
                  </a:cubicBezTo>
                  <a:cubicBezTo>
                    <a:pt x="45594" y="16149"/>
                    <a:pt x="45442" y="16179"/>
                    <a:pt x="45290" y="16240"/>
                  </a:cubicBezTo>
                  <a:cubicBezTo>
                    <a:pt x="44865" y="16331"/>
                    <a:pt x="44469" y="16513"/>
                    <a:pt x="44105" y="16726"/>
                  </a:cubicBezTo>
                  <a:cubicBezTo>
                    <a:pt x="44044" y="16756"/>
                    <a:pt x="43983" y="16756"/>
                    <a:pt x="43953" y="16787"/>
                  </a:cubicBezTo>
                  <a:cubicBezTo>
                    <a:pt x="43801" y="16878"/>
                    <a:pt x="43649" y="16969"/>
                    <a:pt x="43527" y="17060"/>
                  </a:cubicBezTo>
                  <a:lnTo>
                    <a:pt x="43314" y="17182"/>
                  </a:lnTo>
                  <a:cubicBezTo>
                    <a:pt x="42433" y="17790"/>
                    <a:pt x="41643" y="18550"/>
                    <a:pt x="40822" y="19279"/>
                  </a:cubicBezTo>
                  <a:cubicBezTo>
                    <a:pt x="40761" y="19340"/>
                    <a:pt x="40700" y="19401"/>
                    <a:pt x="40640" y="19462"/>
                  </a:cubicBezTo>
                  <a:cubicBezTo>
                    <a:pt x="40457" y="19644"/>
                    <a:pt x="40275" y="19796"/>
                    <a:pt x="40092" y="19978"/>
                  </a:cubicBezTo>
                  <a:cubicBezTo>
                    <a:pt x="40062" y="20009"/>
                    <a:pt x="40001" y="20070"/>
                    <a:pt x="39940" y="20100"/>
                  </a:cubicBezTo>
                  <a:cubicBezTo>
                    <a:pt x="39940" y="20130"/>
                    <a:pt x="39910" y="20161"/>
                    <a:pt x="39880" y="20191"/>
                  </a:cubicBezTo>
                  <a:cubicBezTo>
                    <a:pt x="39728" y="20313"/>
                    <a:pt x="39606" y="20404"/>
                    <a:pt x="39484" y="20526"/>
                  </a:cubicBezTo>
                  <a:cubicBezTo>
                    <a:pt x="39454" y="20556"/>
                    <a:pt x="39424" y="20586"/>
                    <a:pt x="39393" y="20617"/>
                  </a:cubicBezTo>
                  <a:cubicBezTo>
                    <a:pt x="39333" y="20647"/>
                    <a:pt x="39241" y="20708"/>
                    <a:pt x="39181" y="20769"/>
                  </a:cubicBezTo>
                  <a:lnTo>
                    <a:pt x="39150" y="20799"/>
                  </a:lnTo>
                  <a:cubicBezTo>
                    <a:pt x="39059" y="20860"/>
                    <a:pt x="38968" y="20921"/>
                    <a:pt x="38907" y="21012"/>
                  </a:cubicBezTo>
                  <a:lnTo>
                    <a:pt x="38877" y="21012"/>
                  </a:lnTo>
                  <a:cubicBezTo>
                    <a:pt x="38755" y="21103"/>
                    <a:pt x="38664" y="21164"/>
                    <a:pt x="38542" y="21255"/>
                  </a:cubicBezTo>
                  <a:cubicBezTo>
                    <a:pt x="38542" y="21255"/>
                    <a:pt x="38512" y="21255"/>
                    <a:pt x="38512" y="21285"/>
                  </a:cubicBezTo>
                  <a:lnTo>
                    <a:pt x="38481" y="21285"/>
                  </a:lnTo>
                  <a:cubicBezTo>
                    <a:pt x="38451" y="21316"/>
                    <a:pt x="38421" y="21346"/>
                    <a:pt x="38390" y="21346"/>
                  </a:cubicBezTo>
                  <a:cubicBezTo>
                    <a:pt x="38299" y="21407"/>
                    <a:pt x="38208" y="21468"/>
                    <a:pt x="38147" y="21498"/>
                  </a:cubicBezTo>
                  <a:cubicBezTo>
                    <a:pt x="38056" y="21559"/>
                    <a:pt x="37965" y="21620"/>
                    <a:pt x="37843" y="21650"/>
                  </a:cubicBezTo>
                  <a:cubicBezTo>
                    <a:pt x="37752" y="21711"/>
                    <a:pt x="37661" y="21741"/>
                    <a:pt x="37570" y="21802"/>
                  </a:cubicBezTo>
                  <a:cubicBezTo>
                    <a:pt x="37478" y="21863"/>
                    <a:pt x="37357" y="21893"/>
                    <a:pt x="37235" y="21954"/>
                  </a:cubicBezTo>
                  <a:cubicBezTo>
                    <a:pt x="37174" y="21954"/>
                    <a:pt x="37083" y="21985"/>
                    <a:pt x="37022" y="22015"/>
                  </a:cubicBezTo>
                  <a:cubicBezTo>
                    <a:pt x="36931" y="22045"/>
                    <a:pt x="36810" y="22076"/>
                    <a:pt x="36718" y="22106"/>
                  </a:cubicBezTo>
                  <a:cubicBezTo>
                    <a:pt x="36627" y="22136"/>
                    <a:pt x="36536" y="22136"/>
                    <a:pt x="36415" y="22167"/>
                  </a:cubicBezTo>
                  <a:cubicBezTo>
                    <a:pt x="36354" y="22167"/>
                    <a:pt x="36263" y="22167"/>
                    <a:pt x="36171" y="22197"/>
                  </a:cubicBezTo>
                  <a:lnTo>
                    <a:pt x="35807" y="22197"/>
                  </a:lnTo>
                  <a:cubicBezTo>
                    <a:pt x="35594" y="22197"/>
                    <a:pt x="35381" y="22197"/>
                    <a:pt x="35138" y="22167"/>
                  </a:cubicBezTo>
                  <a:cubicBezTo>
                    <a:pt x="34956" y="22106"/>
                    <a:pt x="34743" y="22045"/>
                    <a:pt x="34530" y="21924"/>
                  </a:cubicBezTo>
                  <a:cubicBezTo>
                    <a:pt x="34500" y="21924"/>
                    <a:pt x="34439" y="21893"/>
                    <a:pt x="34408" y="21863"/>
                  </a:cubicBezTo>
                  <a:cubicBezTo>
                    <a:pt x="34317" y="21802"/>
                    <a:pt x="34196" y="21741"/>
                    <a:pt x="34074" y="21650"/>
                  </a:cubicBezTo>
                  <a:cubicBezTo>
                    <a:pt x="34044" y="21620"/>
                    <a:pt x="34013" y="21589"/>
                    <a:pt x="33983" y="21559"/>
                  </a:cubicBezTo>
                  <a:cubicBezTo>
                    <a:pt x="33922" y="21529"/>
                    <a:pt x="33861" y="21468"/>
                    <a:pt x="33800" y="21437"/>
                  </a:cubicBezTo>
                  <a:cubicBezTo>
                    <a:pt x="33770" y="21377"/>
                    <a:pt x="33709" y="21346"/>
                    <a:pt x="33679" y="21285"/>
                  </a:cubicBezTo>
                  <a:cubicBezTo>
                    <a:pt x="33649" y="21255"/>
                    <a:pt x="33618" y="21225"/>
                    <a:pt x="33588" y="21194"/>
                  </a:cubicBezTo>
                  <a:cubicBezTo>
                    <a:pt x="33527" y="21133"/>
                    <a:pt x="33466" y="21103"/>
                    <a:pt x="33405" y="21042"/>
                  </a:cubicBezTo>
                  <a:cubicBezTo>
                    <a:pt x="33405" y="21012"/>
                    <a:pt x="33405" y="21012"/>
                    <a:pt x="33375" y="21012"/>
                  </a:cubicBezTo>
                  <a:cubicBezTo>
                    <a:pt x="33284" y="20921"/>
                    <a:pt x="33193" y="20799"/>
                    <a:pt x="33132" y="20708"/>
                  </a:cubicBezTo>
                  <a:cubicBezTo>
                    <a:pt x="32980" y="20526"/>
                    <a:pt x="32828" y="20343"/>
                    <a:pt x="32676" y="20161"/>
                  </a:cubicBezTo>
                  <a:cubicBezTo>
                    <a:pt x="32615" y="20100"/>
                    <a:pt x="32585" y="20039"/>
                    <a:pt x="32554" y="19978"/>
                  </a:cubicBezTo>
                  <a:cubicBezTo>
                    <a:pt x="32493" y="19918"/>
                    <a:pt x="32433" y="19857"/>
                    <a:pt x="32402" y="19796"/>
                  </a:cubicBezTo>
                  <a:cubicBezTo>
                    <a:pt x="32281" y="19644"/>
                    <a:pt x="32159" y="19492"/>
                    <a:pt x="32068" y="19310"/>
                  </a:cubicBezTo>
                  <a:cubicBezTo>
                    <a:pt x="31886" y="19067"/>
                    <a:pt x="31703" y="18793"/>
                    <a:pt x="31521" y="18519"/>
                  </a:cubicBezTo>
                  <a:cubicBezTo>
                    <a:pt x="31490" y="18459"/>
                    <a:pt x="31460" y="18398"/>
                    <a:pt x="31399" y="18337"/>
                  </a:cubicBezTo>
                  <a:cubicBezTo>
                    <a:pt x="31186" y="17972"/>
                    <a:pt x="30943" y="17608"/>
                    <a:pt x="30731" y="17243"/>
                  </a:cubicBezTo>
                  <a:cubicBezTo>
                    <a:pt x="30670" y="17152"/>
                    <a:pt x="30609" y="17060"/>
                    <a:pt x="30548" y="16969"/>
                  </a:cubicBezTo>
                  <a:cubicBezTo>
                    <a:pt x="30457" y="16787"/>
                    <a:pt x="30335" y="16604"/>
                    <a:pt x="30214" y="16422"/>
                  </a:cubicBezTo>
                  <a:cubicBezTo>
                    <a:pt x="30123" y="16240"/>
                    <a:pt x="30001" y="16057"/>
                    <a:pt x="29910" y="15875"/>
                  </a:cubicBezTo>
                  <a:cubicBezTo>
                    <a:pt x="29819" y="15723"/>
                    <a:pt x="29727" y="15571"/>
                    <a:pt x="29636" y="15419"/>
                  </a:cubicBezTo>
                  <a:cubicBezTo>
                    <a:pt x="29393" y="15024"/>
                    <a:pt x="29150" y="14598"/>
                    <a:pt x="28907" y="14173"/>
                  </a:cubicBezTo>
                  <a:cubicBezTo>
                    <a:pt x="28724" y="13869"/>
                    <a:pt x="28542" y="13535"/>
                    <a:pt x="28329" y="13231"/>
                  </a:cubicBezTo>
                  <a:cubicBezTo>
                    <a:pt x="28208" y="12987"/>
                    <a:pt x="28056" y="12744"/>
                    <a:pt x="27904" y="12501"/>
                  </a:cubicBezTo>
                  <a:cubicBezTo>
                    <a:pt x="27569" y="11924"/>
                    <a:pt x="27205" y="11346"/>
                    <a:pt x="26840" y="10769"/>
                  </a:cubicBezTo>
                  <a:cubicBezTo>
                    <a:pt x="26657" y="10495"/>
                    <a:pt x="26475" y="10221"/>
                    <a:pt x="26293" y="9917"/>
                  </a:cubicBezTo>
                  <a:cubicBezTo>
                    <a:pt x="26262" y="9887"/>
                    <a:pt x="26262" y="9857"/>
                    <a:pt x="26232" y="9826"/>
                  </a:cubicBezTo>
                  <a:cubicBezTo>
                    <a:pt x="26050" y="9583"/>
                    <a:pt x="25898" y="9310"/>
                    <a:pt x="25715" y="9066"/>
                  </a:cubicBezTo>
                  <a:cubicBezTo>
                    <a:pt x="25533" y="8793"/>
                    <a:pt x="25350" y="8519"/>
                    <a:pt x="25138" y="8246"/>
                  </a:cubicBezTo>
                  <a:cubicBezTo>
                    <a:pt x="24955" y="7942"/>
                    <a:pt x="24743" y="7668"/>
                    <a:pt x="24530" y="7395"/>
                  </a:cubicBezTo>
                  <a:cubicBezTo>
                    <a:pt x="24439" y="7486"/>
                    <a:pt x="24347" y="7547"/>
                    <a:pt x="24256" y="7607"/>
                  </a:cubicBezTo>
                  <a:cubicBezTo>
                    <a:pt x="24195" y="7638"/>
                    <a:pt x="24135" y="7699"/>
                    <a:pt x="24074" y="7729"/>
                  </a:cubicBezTo>
                  <a:cubicBezTo>
                    <a:pt x="23983" y="7790"/>
                    <a:pt x="23922" y="7820"/>
                    <a:pt x="23831" y="7851"/>
                  </a:cubicBezTo>
                  <a:cubicBezTo>
                    <a:pt x="23831" y="7881"/>
                    <a:pt x="23800" y="7881"/>
                    <a:pt x="23800" y="7881"/>
                  </a:cubicBezTo>
                  <a:cubicBezTo>
                    <a:pt x="23709" y="7942"/>
                    <a:pt x="23648" y="7972"/>
                    <a:pt x="23557" y="8003"/>
                  </a:cubicBezTo>
                  <a:cubicBezTo>
                    <a:pt x="23466" y="8033"/>
                    <a:pt x="23375" y="8094"/>
                    <a:pt x="23284" y="8124"/>
                  </a:cubicBezTo>
                  <a:cubicBezTo>
                    <a:pt x="23132" y="8185"/>
                    <a:pt x="22949" y="8246"/>
                    <a:pt x="22797" y="8306"/>
                  </a:cubicBezTo>
                  <a:cubicBezTo>
                    <a:pt x="22706" y="8337"/>
                    <a:pt x="22645" y="8367"/>
                    <a:pt x="22554" y="8398"/>
                  </a:cubicBezTo>
                  <a:cubicBezTo>
                    <a:pt x="22493" y="8398"/>
                    <a:pt x="22402" y="8428"/>
                    <a:pt x="22341" y="8458"/>
                  </a:cubicBezTo>
                  <a:lnTo>
                    <a:pt x="22250" y="8458"/>
                  </a:lnTo>
                  <a:cubicBezTo>
                    <a:pt x="22129" y="8489"/>
                    <a:pt x="22037" y="8519"/>
                    <a:pt x="21946" y="8550"/>
                  </a:cubicBezTo>
                  <a:cubicBezTo>
                    <a:pt x="21885" y="8550"/>
                    <a:pt x="21794" y="8580"/>
                    <a:pt x="21733" y="8580"/>
                  </a:cubicBezTo>
                  <a:cubicBezTo>
                    <a:pt x="21703" y="8580"/>
                    <a:pt x="21673" y="8580"/>
                    <a:pt x="21642" y="8610"/>
                  </a:cubicBezTo>
                  <a:lnTo>
                    <a:pt x="21490" y="8610"/>
                  </a:lnTo>
                  <a:cubicBezTo>
                    <a:pt x="21429" y="8641"/>
                    <a:pt x="21399" y="8641"/>
                    <a:pt x="21338" y="8641"/>
                  </a:cubicBezTo>
                  <a:lnTo>
                    <a:pt x="21277" y="8641"/>
                  </a:lnTo>
                  <a:cubicBezTo>
                    <a:pt x="21186" y="8671"/>
                    <a:pt x="21065" y="8671"/>
                    <a:pt x="20974" y="8671"/>
                  </a:cubicBezTo>
                  <a:cubicBezTo>
                    <a:pt x="20943" y="8702"/>
                    <a:pt x="20913" y="8702"/>
                    <a:pt x="20882" y="8702"/>
                  </a:cubicBezTo>
                  <a:cubicBezTo>
                    <a:pt x="20761" y="8702"/>
                    <a:pt x="20639" y="8702"/>
                    <a:pt x="20518" y="8732"/>
                  </a:cubicBezTo>
                  <a:cubicBezTo>
                    <a:pt x="20400" y="8736"/>
                    <a:pt x="20288" y="8738"/>
                    <a:pt x="20182" y="8738"/>
                  </a:cubicBezTo>
                  <a:cubicBezTo>
                    <a:pt x="19544" y="8738"/>
                    <a:pt x="19119" y="8671"/>
                    <a:pt x="19119" y="8671"/>
                  </a:cubicBezTo>
                  <a:cubicBezTo>
                    <a:pt x="20396" y="7881"/>
                    <a:pt x="21338" y="5814"/>
                    <a:pt x="21855" y="4264"/>
                  </a:cubicBezTo>
                  <a:cubicBezTo>
                    <a:pt x="19361" y="1751"/>
                    <a:pt x="16478" y="1"/>
                    <a:pt x="13077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4321025" y="3614125"/>
              <a:ext cx="1272825" cy="1154425"/>
            </a:xfrm>
            <a:custGeom>
              <a:avLst/>
              <a:gdLst/>
              <a:ahLst/>
              <a:cxnLst/>
              <a:rect l="l" t="t" r="r" b="b"/>
              <a:pathLst>
                <a:path w="50913" h="46177" extrusionOk="0">
                  <a:moveTo>
                    <a:pt x="9186" y="1"/>
                  </a:moveTo>
                  <a:cubicBezTo>
                    <a:pt x="7117" y="1"/>
                    <a:pt x="4855" y="649"/>
                    <a:pt x="2371" y="2167"/>
                  </a:cubicBezTo>
                  <a:cubicBezTo>
                    <a:pt x="1459" y="2714"/>
                    <a:pt x="669" y="3322"/>
                    <a:pt x="0" y="3960"/>
                  </a:cubicBezTo>
                  <a:cubicBezTo>
                    <a:pt x="3838" y="16780"/>
                    <a:pt x="15330" y="46176"/>
                    <a:pt x="40217" y="46176"/>
                  </a:cubicBezTo>
                  <a:cubicBezTo>
                    <a:pt x="43121" y="46176"/>
                    <a:pt x="46207" y="45776"/>
                    <a:pt x="49484" y="44903"/>
                  </a:cubicBezTo>
                  <a:cubicBezTo>
                    <a:pt x="49484" y="44751"/>
                    <a:pt x="49484" y="44629"/>
                    <a:pt x="49515" y="44508"/>
                  </a:cubicBezTo>
                  <a:cubicBezTo>
                    <a:pt x="49515" y="42350"/>
                    <a:pt x="49667" y="39887"/>
                    <a:pt x="49819" y="37304"/>
                  </a:cubicBezTo>
                  <a:cubicBezTo>
                    <a:pt x="50366" y="28884"/>
                    <a:pt x="50913" y="19492"/>
                    <a:pt x="46445" y="17060"/>
                  </a:cubicBezTo>
                  <a:cubicBezTo>
                    <a:pt x="45099" y="16321"/>
                    <a:pt x="43925" y="16019"/>
                    <a:pt x="42876" y="16019"/>
                  </a:cubicBezTo>
                  <a:cubicBezTo>
                    <a:pt x="38128" y="16019"/>
                    <a:pt x="35936" y="22218"/>
                    <a:pt x="31886" y="22218"/>
                  </a:cubicBezTo>
                  <a:cubicBezTo>
                    <a:pt x="31678" y="22218"/>
                    <a:pt x="31465" y="22201"/>
                    <a:pt x="31247" y="22167"/>
                  </a:cubicBezTo>
                  <a:cubicBezTo>
                    <a:pt x="28481" y="21711"/>
                    <a:pt x="25350" y="13687"/>
                    <a:pt x="20639" y="7425"/>
                  </a:cubicBezTo>
                  <a:cubicBezTo>
                    <a:pt x="19168" y="8533"/>
                    <a:pt x="17271" y="8720"/>
                    <a:pt x="16158" y="8720"/>
                  </a:cubicBezTo>
                  <a:cubicBezTo>
                    <a:pt x="15592" y="8720"/>
                    <a:pt x="15228" y="8671"/>
                    <a:pt x="15228" y="8671"/>
                  </a:cubicBezTo>
                  <a:cubicBezTo>
                    <a:pt x="16505" y="7881"/>
                    <a:pt x="17447" y="5814"/>
                    <a:pt x="17964" y="4264"/>
                  </a:cubicBezTo>
                  <a:cubicBezTo>
                    <a:pt x="15470" y="1751"/>
                    <a:pt x="12587" y="1"/>
                    <a:pt x="918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4665250" y="6053575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0"/>
                    <a:pt x="0" y="31"/>
                    <a:pt x="3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4252625" y="3741250"/>
              <a:ext cx="1568450" cy="2272075"/>
            </a:xfrm>
            <a:custGeom>
              <a:avLst/>
              <a:gdLst/>
              <a:ahLst/>
              <a:cxnLst/>
              <a:rect l="l" t="t" r="r" b="b"/>
              <a:pathLst>
                <a:path w="62738" h="90883" extrusionOk="0">
                  <a:moveTo>
                    <a:pt x="38937" y="14893"/>
                  </a:moveTo>
                  <a:lnTo>
                    <a:pt x="38927" y="14918"/>
                  </a:lnTo>
                  <a:lnTo>
                    <a:pt x="38927" y="14918"/>
                  </a:lnTo>
                  <a:cubicBezTo>
                    <a:pt x="38941" y="14909"/>
                    <a:pt x="38954" y="14900"/>
                    <a:pt x="38968" y="14893"/>
                  </a:cubicBezTo>
                  <a:close/>
                  <a:moveTo>
                    <a:pt x="7973" y="1"/>
                  </a:moveTo>
                  <a:cubicBezTo>
                    <a:pt x="7888" y="1"/>
                    <a:pt x="7802" y="20"/>
                    <a:pt x="7721" y="60"/>
                  </a:cubicBezTo>
                  <a:cubicBezTo>
                    <a:pt x="7417" y="212"/>
                    <a:pt x="7265" y="577"/>
                    <a:pt x="7417" y="881"/>
                  </a:cubicBezTo>
                  <a:cubicBezTo>
                    <a:pt x="7478" y="1003"/>
                    <a:pt x="9758" y="5927"/>
                    <a:pt x="13557" y="13556"/>
                  </a:cubicBezTo>
                  <a:lnTo>
                    <a:pt x="7995" y="12766"/>
                  </a:lnTo>
                  <a:lnTo>
                    <a:pt x="1" y="11641"/>
                  </a:lnTo>
                  <a:lnTo>
                    <a:pt x="1" y="11641"/>
                  </a:lnTo>
                  <a:cubicBezTo>
                    <a:pt x="61" y="11823"/>
                    <a:pt x="92" y="12036"/>
                    <a:pt x="152" y="12249"/>
                  </a:cubicBezTo>
                  <a:cubicBezTo>
                    <a:pt x="152" y="12279"/>
                    <a:pt x="152" y="12279"/>
                    <a:pt x="152" y="12279"/>
                  </a:cubicBezTo>
                  <a:cubicBezTo>
                    <a:pt x="213" y="12431"/>
                    <a:pt x="244" y="12583"/>
                    <a:pt x="274" y="12735"/>
                  </a:cubicBezTo>
                  <a:cubicBezTo>
                    <a:pt x="304" y="12796"/>
                    <a:pt x="304" y="12857"/>
                    <a:pt x="335" y="12918"/>
                  </a:cubicBezTo>
                  <a:lnTo>
                    <a:pt x="8633" y="14103"/>
                  </a:lnTo>
                  <a:lnTo>
                    <a:pt x="14226" y="14893"/>
                  </a:lnTo>
                  <a:cubicBezTo>
                    <a:pt x="15654" y="17781"/>
                    <a:pt x="17296" y="21003"/>
                    <a:pt x="19059" y="24468"/>
                  </a:cubicBezTo>
                  <a:lnTo>
                    <a:pt x="14469" y="24103"/>
                  </a:lnTo>
                  <a:lnTo>
                    <a:pt x="4894" y="23374"/>
                  </a:lnTo>
                  <a:lnTo>
                    <a:pt x="4864" y="23374"/>
                  </a:lnTo>
                  <a:cubicBezTo>
                    <a:pt x="4925" y="23435"/>
                    <a:pt x="4955" y="23495"/>
                    <a:pt x="4985" y="23556"/>
                  </a:cubicBezTo>
                  <a:cubicBezTo>
                    <a:pt x="5137" y="23860"/>
                    <a:pt x="5320" y="24134"/>
                    <a:pt x="5472" y="24438"/>
                  </a:cubicBezTo>
                  <a:cubicBezTo>
                    <a:pt x="5502" y="24498"/>
                    <a:pt x="5563" y="24590"/>
                    <a:pt x="5593" y="24681"/>
                  </a:cubicBezTo>
                  <a:lnTo>
                    <a:pt x="15411" y="25410"/>
                  </a:lnTo>
                  <a:lnTo>
                    <a:pt x="19727" y="25745"/>
                  </a:lnTo>
                  <a:cubicBezTo>
                    <a:pt x="21217" y="28602"/>
                    <a:pt x="22797" y="31611"/>
                    <a:pt x="24439" y="34711"/>
                  </a:cubicBezTo>
                  <a:cubicBezTo>
                    <a:pt x="25229" y="36170"/>
                    <a:pt x="26019" y="37660"/>
                    <a:pt x="26810" y="39149"/>
                  </a:cubicBezTo>
                  <a:lnTo>
                    <a:pt x="13831" y="38389"/>
                  </a:lnTo>
                  <a:lnTo>
                    <a:pt x="13831" y="38389"/>
                  </a:lnTo>
                  <a:cubicBezTo>
                    <a:pt x="13831" y="38420"/>
                    <a:pt x="13861" y="38420"/>
                    <a:pt x="13861" y="38450"/>
                  </a:cubicBezTo>
                  <a:cubicBezTo>
                    <a:pt x="13891" y="38541"/>
                    <a:pt x="13952" y="38632"/>
                    <a:pt x="13983" y="38724"/>
                  </a:cubicBezTo>
                  <a:cubicBezTo>
                    <a:pt x="14043" y="38845"/>
                    <a:pt x="14074" y="38936"/>
                    <a:pt x="14135" y="39058"/>
                  </a:cubicBezTo>
                  <a:cubicBezTo>
                    <a:pt x="14165" y="39149"/>
                    <a:pt x="14226" y="39240"/>
                    <a:pt x="14256" y="39331"/>
                  </a:cubicBezTo>
                  <a:cubicBezTo>
                    <a:pt x="14286" y="39423"/>
                    <a:pt x="14317" y="39483"/>
                    <a:pt x="14317" y="39544"/>
                  </a:cubicBezTo>
                  <a:cubicBezTo>
                    <a:pt x="14347" y="39575"/>
                    <a:pt x="14347" y="39635"/>
                    <a:pt x="14378" y="39666"/>
                  </a:cubicBezTo>
                  <a:lnTo>
                    <a:pt x="27509" y="40426"/>
                  </a:lnTo>
                  <a:cubicBezTo>
                    <a:pt x="29302" y="43678"/>
                    <a:pt x="31156" y="47022"/>
                    <a:pt x="33041" y="50365"/>
                  </a:cubicBezTo>
                  <a:cubicBezTo>
                    <a:pt x="33588" y="51338"/>
                    <a:pt x="34165" y="52280"/>
                    <a:pt x="34712" y="53253"/>
                  </a:cubicBezTo>
                  <a:lnTo>
                    <a:pt x="7660" y="53861"/>
                  </a:lnTo>
                  <a:cubicBezTo>
                    <a:pt x="7630" y="53952"/>
                    <a:pt x="7630" y="54043"/>
                    <a:pt x="7630" y="54134"/>
                  </a:cubicBezTo>
                  <a:cubicBezTo>
                    <a:pt x="7599" y="54286"/>
                    <a:pt x="7599" y="54468"/>
                    <a:pt x="7569" y="54651"/>
                  </a:cubicBezTo>
                  <a:cubicBezTo>
                    <a:pt x="7569" y="54803"/>
                    <a:pt x="7569" y="54955"/>
                    <a:pt x="7569" y="55107"/>
                  </a:cubicBezTo>
                  <a:lnTo>
                    <a:pt x="35411" y="54468"/>
                  </a:lnTo>
                  <a:cubicBezTo>
                    <a:pt x="37904" y="58785"/>
                    <a:pt x="40336" y="62827"/>
                    <a:pt x="42706" y="66627"/>
                  </a:cubicBezTo>
                  <a:lnTo>
                    <a:pt x="16141" y="68876"/>
                  </a:lnTo>
                  <a:cubicBezTo>
                    <a:pt x="16293" y="69089"/>
                    <a:pt x="16445" y="69301"/>
                    <a:pt x="16597" y="69514"/>
                  </a:cubicBezTo>
                  <a:cubicBezTo>
                    <a:pt x="16718" y="69697"/>
                    <a:pt x="16840" y="69849"/>
                    <a:pt x="16961" y="70031"/>
                  </a:cubicBezTo>
                  <a:lnTo>
                    <a:pt x="43436" y="67782"/>
                  </a:lnTo>
                  <a:cubicBezTo>
                    <a:pt x="45837" y="71642"/>
                    <a:pt x="48147" y="75168"/>
                    <a:pt x="50397" y="78451"/>
                  </a:cubicBezTo>
                  <a:lnTo>
                    <a:pt x="14742" y="81369"/>
                  </a:lnTo>
                  <a:cubicBezTo>
                    <a:pt x="14651" y="81581"/>
                    <a:pt x="14560" y="81794"/>
                    <a:pt x="14469" y="82007"/>
                  </a:cubicBezTo>
                  <a:cubicBezTo>
                    <a:pt x="14438" y="82068"/>
                    <a:pt x="14408" y="82128"/>
                    <a:pt x="14378" y="82220"/>
                  </a:cubicBezTo>
                  <a:cubicBezTo>
                    <a:pt x="14347" y="82311"/>
                    <a:pt x="14317" y="82432"/>
                    <a:pt x="14286" y="82524"/>
                  </a:cubicBezTo>
                  <a:cubicBezTo>
                    <a:pt x="14286" y="82554"/>
                    <a:pt x="14256" y="82615"/>
                    <a:pt x="14256" y="82645"/>
                  </a:cubicBezTo>
                  <a:lnTo>
                    <a:pt x="51217" y="79636"/>
                  </a:lnTo>
                  <a:cubicBezTo>
                    <a:pt x="54166" y="83891"/>
                    <a:pt x="56992" y="87630"/>
                    <a:pt x="59667" y="90882"/>
                  </a:cubicBezTo>
                  <a:lnTo>
                    <a:pt x="61278" y="90882"/>
                  </a:lnTo>
                  <a:cubicBezTo>
                    <a:pt x="58330" y="87326"/>
                    <a:pt x="55260" y="83253"/>
                    <a:pt x="52220" y="78846"/>
                  </a:cubicBezTo>
                  <a:lnTo>
                    <a:pt x="62737" y="47508"/>
                  </a:lnTo>
                  <a:lnTo>
                    <a:pt x="61947" y="47508"/>
                  </a:lnTo>
                  <a:cubicBezTo>
                    <a:pt x="61795" y="47508"/>
                    <a:pt x="61613" y="47508"/>
                    <a:pt x="61430" y="47538"/>
                  </a:cubicBezTo>
                  <a:lnTo>
                    <a:pt x="51339" y="77599"/>
                  </a:lnTo>
                  <a:cubicBezTo>
                    <a:pt x="49029" y="74195"/>
                    <a:pt x="46688" y="70639"/>
                    <a:pt x="44409" y="66961"/>
                  </a:cubicBezTo>
                  <a:lnTo>
                    <a:pt x="52524" y="43739"/>
                  </a:lnTo>
                  <a:cubicBezTo>
                    <a:pt x="52524" y="43678"/>
                    <a:pt x="52494" y="43587"/>
                    <a:pt x="52494" y="43526"/>
                  </a:cubicBezTo>
                  <a:cubicBezTo>
                    <a:pt x="52463" y="43435"/>
                    <a:pt x="52463" y="43313"/>
                    <a:pt x="52433" y="43222"/>
                  </a:cubicBezTo>
                  <a:cubicBezTo>
                    <a:pt x="52433" y="43161"/>
                    <a:pt x="52433" y="43131"/>
                    <a:pt x="52433" y="43070"/>
                  </a:cubicBezTo>
                  <a:cubicBezTo>
                    <a:pt x="52403" y="42979"/>
                    <a:pt x="52403" y="42857"/>
                    <a:pt x="52372" y="42766"/>
                  </a:cubicBezTo>
                  <a:cubicBezTo>
                    <a:pt x="52342" y="42462"/>
                    <a:pt x="52312" y="42128"/>
                    <a:pt x="52281" y="41793"/>
                  </a:cubicBezTo>
                  <a:cubicBezTo>
                    <a:pt x="52281" y="41581"/>
                    <a:pt x="52281" y="41398"/>
                    <a:pt x="52251" y="41216"/>
                  </a:cubicBezTo>
                  <a:cubicBezTo>
                    <a:pt x="52251" y="41094"/>
                    <a:pt x="52251" y="40973"/>
                    <a:pt x="52251" y="40882"/>
                  </a:cubicBezTo>
                  <a:cubicBezTo>
                    <a:pt x="52251" y="40851"/>
                    <a:pt x="52251" y="40821"/>
                    <a:pt x="52251" y="40790"/>
                  </a:cubicBezTo>
                  <a:lnTo>
                    <a:pt x="43558" y="65624"/>
                  </a:lnTo>
                  <a:cubicBezTo>
                    <a:pt x="41156" y="61733"/>
                    <a:pt x="38755" y="57721"/>
                    <a:pt x="36445" y="53739"/>
                  </a:cubicBezTo>
                  <a:lnTo>
                    <a:pt x="40548" y="41003"/>
                  </a:lnTo>
                  <a:lnTo>
                    <a:pt x="49789" y="12371"/>
                  </a:lnTo>
                  <a:cubicBezTo>
                    <a:pt x="49728" y="12310"/>
                    <a:pt x="49637" y="12249"/>
                    <a:pt x="49576" y="12219"/>
                  </a:cubicBezTo>
                  <a:cubicBezTo>
                    <a:pt x="49515" y="12158"/>
                    <a:pt x="49454" y="12127"/>
                    <a:pt x="49424" y="12097"/>
                  </a:cubicBezTo>
                  <a:cubicBezTo>
                    <a:pt x="49333" y="12067"/>
                    <a:pt x="49272" y="12006"/>
                    <a:pt x="49181" y="11975"/>
                  </a:cubicBezTo>
                  <a:cubicBezTo>
                    <a:pt x="49090" y="11915"/>
                    <a:pt x="48998" y="11884"/>
                    <a:pt x="48938" y="11823"/>
                  </a:cubicBezTo>
                  <a:cubicBezTo>
                    <a:pt x="48846" y="11793"/>
                    <a:pt x="48786" y="11763"/>
                    <a:pt x="48694" y="11732"/>
                  </a:cubicBezTo>
                  <a:lnTo>
                    <a:pt x="39302" y="40851"/>
                  </a:lnTo>
                  <a:lnTo>
                    <a:pt x="35594" y="52280"/>
                  </a:lnTo>
                  <a:cubicBezTo>
                    <a:pt x="33162" y="48085"/>
                    <a:pt x="30822" y="43860"/>
                    <a:pt x="28603" y="39757"/>
                  </a:cubicBezTo>
                  <a:lnTo>
                    <a:pt x="29393" y="37842"/>
                  </a:lnTo>
                  <a:lnTo>
                    <a:pt x="38927" y="14918"/>
                  </a:lnTo>
                  <a:lnTo>
                    <a:pt x="38927" y="14918"/>
                  </a:lnTo>
                  <a:cubicBezTo>
                    <a:pt x="38881" y="14949"/>
                    <a:pt x="38839" y="14991"/>
                    <a:pt x="38816" y="15015"/>
                  </a:cubicBezTo>
                  <a:cubicBezTo>
                    <a:pt x="38785" y="15045"/>
                    <a:pt x="38755" y="15076"/>
                    <a:pt x="38725" y="15106"/>
                  </a:cubicBezTo>
                  <a:cubicBezTo>
                    <a:pt x="38573" y="15228"/>
                    <a:pt x="38451" y="15319"/>
                    <a:pt x="38329" y="15441"/>
                  </a:cubicBezTo>
                  <a:cubicBezTo>
                    <a:pt x="38299" y="15471"/>
                    <a:pt x="38269" y="15501"/>
                    <a:pt x="38238" y="15532"/>
                  </a:cubicBezTo>
                  <a:cubicBezTo>
                    <a:pt x="38178" y="15562"/>
                    <a:pt x="38086" y="15623"/>
                    <a:pt x="38026" y="15684"/>
                  </a:cubicBezTo>
                  <a:lnTo>
                    <a:pt x="37995" y="15714"/>
                  </a:lnTo>
                  <a:cubicBezTo>
                    <a:pt x="37904" y="15775"/>
                    <a:pt x="37813" y="15836"/>
                    <a:pt x="37752" y="15927"/>
                  </a:cubicBezTo>
                  <a:lnTo>
                    <a:pt x="37722" y="15927"/>
                  </a:lnTo>
                  <a:cubicBezTo>
                    <a:pt x="37600" y="16018"/>
                    <a:pt x="37478" y="16109"/>
                    <a:pt x="37357" y="16170"/>
                  </a:cubicBezTo>
                  <a:cubicBezTo>
                    <a:pt x="37326" y="16200"/>
                    <a:pt x="37326" y="16200"/>
                    <a:pt x="37326" y="16200"/>
                  </a:cubicBezTo>
                  <a:cubicBezTo>
                    <a:pt x="37205" y="16292"/>
                    <a:pt x="37083" y="16352"/>
                    <a:pt x="36992" y="16413"/>
                  </a:cubicBezTo>
                  <a:lnTo>
                    <a:pt x="28299" y="37234"/>
                  </a:lnTo>
                  <a:lnTo>
                    <a:pt x="27843" y="38359"/>
                  </a:lnTo>
                  <a:cubicBezTo>
                    <a:pt x="27448" y="37660"/>
                    <a:pt x="27083" y="36991"/>
                    <a:pt x="26718" y="36292"/>
                  </a:cubicBezTo>
                  <a:cubicBezTo>
                    <a:pt x="24621" y="32401"/>
                    <a:pt x="22645" y="28663"/>
                    <a:pt x="20822" y="25137"/>
                  </a:cubicBezTo>
                  <a:lnTo>
                    <a:pt x="28481" y="10334"/>
                  </a:lnTo>
                  <a:cubicBezTo>
                    <a:pt x="28238" y="9939"/>
                    <a:pt x="27995" y="9513"/>
                    <a:pt x="27752" y="9088"/>
                  </a:cubicBezTo>
                  <a:lnTo>
                    <a:pt x="20122" y="23799"/>
                  </a:lnTo>
                  <a:cubicBezTo>
                    <a:pt x="18360" y="20365"/>
                    <a:pt x="16749" y="17173"/>
                    <a:pt x="15320" y="14316"/>
                  </a:cubicBezTo>
                  <a:lnTo>
                    <a:pt x="21399" y="3313"/>
                  </a:lnTo>
                  <a:lnTo>
                    <a:pt x="21399" y="3313"/>
                  </a:lnTo>
                  <a:cubicBezTo>
                    <a:pt x="21277" y="3343"/>
                    <a:pt x="21186" y="3343"/>
                    <a:pt x="21095" y="3373"/>
                  </a:cubicBezTo>
                  <a:cubicBezTo>
                    <a:pt x="20882" y="3434"/>
                    <a:pt x="20670" y="3465"/>
                    <a:pt x="20487" y="3495"/>
                  </a:cubicBezTo>
                  <a:cubicBezTo>
                    <a:pt x="20426" y="3525"/>
                    <a:pt x="20396" y="3525"/>
                    <a:pt x="20335" y="3525"/>
                  </a:cubicBezTo>
                  <a:cubicBezTo>
                    <a:pt x="20274" y="3556"/>
                    <a:pt x="20244" y="3556"/>
                    <a:pt x="20183" y="3556"/>
                  </a:cubicBezTo>
                  <a:lnTo>
                    <a:pt x="20122" y="3556"/>
                  </a:lnTo>
                  <a:cubicBezTo>
                    <a:pt x="20031" y="3586"/>
                    <a:pt x="19910" y="3586"/>
                    <a:pt x="19819" y="3586"/>
                  </a:cubicBezTo>
                  <a:lnTo>
                    <a:pt x="14651" y="12978"/>
                  </a:lnTo>
                  <a:cubicBezTo>
                    <a:pt x="10913" y="5440"/>
                    <a:pt x="8633" y="577"/>
                    <a:pt x="8542" y="364"/>
                  </a:cubicBezTo>
                  <a:cubicBezTo>
                    <a:pt x="8430" y="142"/>
                    <a:pt x="8205" y="1"/>
                    <a:pt x="797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0"/>
            <p:cNvSpPr/>
            <p:nvPr/>
          </p:nvSpPr>
          <p:spPr>
            <a:xfrm>
              <a:off x="5804325" y="5103700"/>
              <a:ext cx="291825" cy="909625"/>
            </a:xfrm>
            <a:custGeom>
              <a:avLst/>
              <a:gdLst/>
              <a:ahLst/>
              <a:cxnLst/>
              <a:rect l="l" t="t" r="r" b="b"/>
              <a:pathLst>
                <a:path w="11673" h="36385" extrusionOk="0">
                  <a:moveTo>
                    <a:pt x="11034" y="1"/>
                  </a:moveTo>
                  <a:lnTo>
                    <a:pt x="1" y="36384"/>
                  </a:lnTo>
                  <a:lnTo>
                    <a:pt x="1277" y="36384"/>
                  </a:lnTo>
                  <a:lnTo>
                    <a:pt x="11672" y="2098"/>
                  </a:lnTo>
                  <a:lnTo>
                    <a:pt x="11672" y="2068"/>
                  </a:lnTo>
                  <a:cubicBezTo>
                    <a:pt x="11642" y="1855"/>
                    <a:pt x="11581" y="1642"/>
                    <a:pt x="11521" y="1429"/>
                  </a:cubicBezTo>
                  <a:cubicBezTo>
                    <a:pt x="11490" y="1308"/>
                    <a:pt x="11460" y="1186"/>
                    <a:pt x="11399" y="1065"/>
                  </a:cubicBezTo>
                  <a:cubicBezTo>
                    <a:pt x="11369" y="913"/>
                    <a:pt x="11338" y="791"/>
                    <a:pt x="11277" y="639"/>
                  </a:cubicBezTo>
                  <a:cubicBezTo>
                    <a:pt x="11247" y="548"/>
                    <a:pt x="11217" y="457"/>
                    <a:pt x="11186" y="366"/>
                  </a:cubicBezTo>
                  <a:cubicBezTo>
                    <a:pt x="11125" y="244"/>
                    <a:pt x="11065" y="122"/>
                    <a:pt x="110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5" name="Google Shape;2995;p50"/>
          <p:cNvGrpSpPr/>
          <p:nvPr/>
        </p:nvGrpSpPr>
        <p:grpSpPr>
          <a:xfrm flipH="1">
            <a:off x="1087200" y="4051173"/>
            <a:ext cx="1181801" cy="2901742"/>
            <a:chOff x="6344600" y="2810350"/>
            <a:chExt cx="1278175" cy="3138375"/>
          </a:xfrm>
        </p:grpSpPr>
        <p:sp>
          <p:nvSpPr>
            <p:cNvPr id="2996" name="Google Shape;2996;p50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0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0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50"/>
          <p:cNvGrpSpPr/>
          <p:nvPr/>
        </p:nvGrpSpPr>
        <p:grpSpPr>
          <a:xfrm rot="-1800050">
            <a:off x="4402867" y="4368935"/>
            <a:ext cx="1972168" cy="1713032"/>
            <a:chOff x="2117325" y="3825425"/>
            <a:chExt cx="2133050" cy="1852775"/>
          </a:xfrm>
        </p:grpSpPr>
        <p:sp>
          <p:nvSpPr>
            <p:cNvPr id="3025" name="Google Shape;3025;p50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1" name="Google Shape;3031;p50"/>
          <p:cNvGrpSpPr/>
          <p:nvPr/>
        </p:nvGrpSpPr>
        <p:grpSpPr>
          <a:xfrm>
            <a:off x="6631042" y="1433146"/>
            <a:ext cx="2336625" cy="2146680"/>
            <a:chOff x="2742975" y="2066925"/>
            <a:chExt cx="1743750" cy="1602000"/>
          </a:xfrm>
        </p:grpSpPr>
        <p:sp>
          <p:nvSpPr>
            <p:cNvPr id="3032" name="Google Shape;3032;p50"/>
            <p:cNvSpPr/>
            <p:nvPr/>
          </p:nvSpPr>
          <p:spPr>
            <a:xfrm>
              <a:off x="2747975" y="2071925"/>
              <a:ext cx="1733750" cy="1591175"/>
            </a:xfrm>
            <a:custGeom>
              <a:avLst/>
              <a:gdLst/>
              <a:ahLst/>
              <a:cxnLst/>
              <a:rect l="l" t="t" r="r" b="b"/>
              <a:pathLst>
                <a:path w="69350" h="63647" extrusionOk="0">
                  <a:moveTo>
                    <a:pt x="19247" y="11475"/>
                  </a:moveTo>
                  <a:lnTo>
                    <a:pt x="16679" y="12976"/>
                  </a:lnTo>
                  <a:cubicBezTo>
                    <a:pt x="16612" y="12943"/>
                    <a:pt x="16512" y="12876"/>
                    <a:pt x="16445" y="12843"/>
                  </a:cubicBezTo>
                  <a:cubicBezTo>
                    <a:pt x="16445" y="12810"/>
                    <a:pt x="16479" y="12810"/>
                    <a:pt x="16479" y="12776"/>
                  </a:cubicBezTo>
                  <a:cubicBezTo>
                    <a:pt x="16779" y="12409"/>
                    <a:pt x="17079" y="12009"/>
                    <a:pt x="17346" y="11575"/>
                  </a:cubicBezTo>
                  <a:lnTo>
                    <a:pt x="19080" y="11475"/>
                  </a:lnTo>
                  <a:close/>
                  <a:moveTo>
                    <a:pt x="14911" y="11842"/>
                  </a:moveTo>
                  <a:lnTo>
                    <a:pt x="14944" y="11876"/>
                  </a:lnTo>
                  <a:cubicBezTo>
                    <a:pt x="15078" y="12009"/>
                    <a:pt x="15178" y="12176"/>
                    <a:pt x="15311" y="12309"/>
                  </a:cubicBezTo>
                  <a:cubicBezTo>
                    <a:pt x="15378" y="12376"/>
                    <a:pt x="15411" y="12443"/>
                    <a:pt x="15478" y="12476"/>
                  </a:cubicBezTo>
                  <a:lnTo>
                    <a:pt x="15378" y="12476"/>
                  </a:lnTo>
                  <a:cubicBezTo>
                    <a:pt x="15078" y="12476"/>
                    <a:pt x="14978" y="12710"/>
                    <a:pt x="14811" y="13110"/>
                  </a:cubicBezTo>
                  <a:cubicBezTo>
                    <a:pt x="14777" y="13177"/>
                    <a:pt x="14744" y="13277"/>
                    <a:pt x="14677" y="13410"/>
                  </a:cubicBezTo>
                  <a:cubicBezTo>
                    <a:pt x="14644" y="13477"/>
                    <a:pt x="14611" y="13577"/>
                    <a:pt x="14611" y="13610"/>
                  </a:cubicBezTo>
                  <a:cubicBezTo>
                    <a:pt x="14544" y="13610"/>
                    <a:pt x="14477" y="13577"/>
                    <a:pt x="14377" y="13577"/>
                  </a:cubicBezTo>
                  <a:cubicBezTo>
                    <a:pt x="14277" y="13544"/>
                    <a:pt x="14177" y="13544"/>
                    <a:pt x="14077" y="13510"/>
                  </a:cubicBezTo>
                  <a:cubicBezTo>
                    <a:pt x="13977" y="13477"/>
                    <a:pt x="13843" y="13477"/>
                    <a:pt x="13710" y="13443"/>
                  </a:cubicBezTo>
                  <a:cubicBezTo>
                    <a:pt x="13810" y="13377"/>
                    <a:pt x="13877" y="13277"/>
                    <a:pt x="13943" y="13210"/>
                  </a:cubicBezTo>
                  <a:cubicBezTo>
                    <a:pt x="14044" y="13043"/>
                    <a:pt x="14177" y="12843"/>
                    <a:pt x="14310" y="12676"/>
                  </a:cubicBezTo>
                  <a:cubicBezTo>
                    <a:pt x="14477" y="12409"/>
                    <a:pt x="14677" y="12109"/>
                    <a:pt x="14911" y="11842"/>
                  </a:cubicBezTo>
                  <a:close/>
                  <a:moveTo>
                    <a:pt x="33658" y="1"/>
                  </a:moveTo>
                  <a:cubicBezTo>
                    <a:pt x="33524" y="1"/>
                    <a:pt x="33391" y="67"/>
                    <a:pt x="33257" y="167"/>
                  </a:cubicBezTo>
                  <a:cubicBezTo>
                    <a:pt x="32156" y="834"/>
                    <a:pt x="31022" y="1668"/>
                    <a:pt x="29821" y="2636"/>
                  </a:cubicBezTo>
                  <a:cubicBezTo>
                    <a:pt x="29821" y="2636"/>
                    <a:pt x="29655" y="2636"/>
                    <a:pt x="29621" y="2602"/>
                  </a:cubicBezTo>
                  <a:cubicBezTo>
                    <a:pt x="27253" y="2336"/>
                    <a:pt x="25352" y="2202"/>
                    <a:pt x="23584" y="2202"/>
                  </a:cubicBezTo>
                  <a:cubicBezTo>
                    <a:pt x="23150" y="2202"/>
                    <a:pt x="22683" y="2202"/>
                    <a:pt x="22216" y="2235"/>
                  </a:cubicBezTo>
                  <a:cubicBezTo>
                    <a:pt x="22083" y="2235"/>
                    <a:pt x="22016" y="2202"/>
                    <a:pt x="21949" y="2102"/>
                  </a:cubicBezTo>
                  <a:cubicBezTo>
                    <a:pt x="21782" y="1768"/>
                    <a:pt x="21549" y="1502"/>
                    <a:pt x="21182" y="1168"/>
                  </a:cubicBezTo>
                  <a:cubicBezTo>
                    <a:pt x="20815" y="834"/>
                    <a:pt x="20348" y="601"/>
                    <a:pt x="19914" y="468"/>
                  </a:cubicBezTo>
                  <a:cubicBezTo>
                    <a:pt x="19714" y="434"/>
                    <a:pt x="19547" y="401"/>
                    <a:pt x="19381" y="401"/>
                  </a:cubicBezTo>
                  <a:cubicBezTo>
                    <a:pt x="18513" y="401"/>
                    <a:pt x="17880" y="968"/>
                    <a:pt x="17713" y="1869"/>
                  </a:cubicBezTo>
                  <a:cubicBezTo>
                    <a:pt x="17679" y="2135"/>
                    <a:pt x="17613" y="2436"/>
                    <a:pt x="17613" y="2736"/>
                  </a:cubicBezTo>
                  <a:cubicBezTo>
                    <a:pt x="17613" y="2836"/>
                    <a:pt x="17613" y="2969"/>
                    <a:pt x="17613" y="3003"/>
                  </a:cubicBezTo>
                  <a:cubicBezTo>
                    <a:pt x="17579" y="3036"/>
                    <a:pt x="17446" y="3069"/>
                    <a:pt x="17313" y="3103"/>
                  </a:cubicBezTo>
                  <a:lnTo>
                    <a:pt x="16979" y="3169"/>
                  </a:lnTo>
                  <a:cubicBezTo>
                    <a:pt x="16645" y="3270"/>
                    <a:pt x="16278" y="3370"/>
                    <a:pt x="15912" y="3470"/>
                  </a:cubicBezTo>
                  <a:cubicBezTo>
                    <a:pt x="15811" y="3503"/>
                    <a:pt x="15711" y="3536"/>
                    <a:pt x="15645" y="3536"/>
                  </a:cubicBezTo>
                  <a:cubicBezTo>
                    <a:pt x="15511" y="3536"/>
                    <a:pt x="15378" y="3470"/>
                    <a:pt x="15244" y="3336"/>
                  </a:cubicBezTo>
                  <a:cubicBezTo>
                    <a:pt x="14711" y="2803"/>
                    <a:pt x="14044" y="2536"/>
                    <a:pt x="13243" y="2536"/>
                  </a:cubicBezTo>
                  <a:cubicBezTo>
                    <a:pt x="13076" y="2536"/>
                    <a:pt x="12876" y="2536"/>
                    <a:pt x="12709" y="2569"/>
                  </a:cubicBezTo>
                  <a:cubicBezTo>
                    <a:pt x="11975" y="2669"/>
                    <a:pt x="11475" y="3036"/>
                    <a:pt x="11242" y="3737"/>
                  </a:cubicBezTo>
                  <a:cubicBezTo>
                    <a:pt x="11108" y="4137"/>
                    <a:pt x="11008" y="4604"/>
                    <a:pt x="11008" y="5138"/>
                  </a:cubicBezTo>
                  <a:cubicBezTo>
                    <a:pt x="10975" y="5538"/>
                    <a:pt x="10975" y="5538"/>
                    <a:pt x="10641" y="5638"/>
                  </a:cubicBezTo>
                  <a:cubicBezTo>
                    <a:pt x="8873" y="6238"/>
                    <a:pt x="7172" y="6939"/>
                    <a:pt x="5304" y="7739"/>
                  </a:cubicBezTo>
                  <a:cubicBezTo>
                    <a:pt x="5070" y="7839"/>
                    <a:pt x="4904" y="7906"/>
                    <a:pt x="4704" y="7906"/>
                  </a:cubicBezTo>
                  <a:cubicBezTo>
                    <a:pt x="4537" y="7906"/>
                    <a:pt x="4403" y="7873"/>
                    <a:pt x="4203" y="7773"/>
                  </a:cubicBezTo>
                  <a:cubicBezTo>
                    <a:pt x="3936" y="7639"/>
                    <a:pt x="3703" y="7539"/>
                    <a:pt x="3469" y="7539"/>
                  </a:cubicBezTo>
                  <a:cubicBezTo>
                    <a:pt x="3202" y="7539"/>
                    <a:pt x="2969" y="7639"/>
                    <a:pt x="2802" y="7839"/>
                  </a:cubicBezTo>
                  <a:cubicBezTo>
                    <a:pt x="2602" y="8073"/>
                    <a:pt x="2502" y="8473"/>
                    <a:pt x="2569" y="8974"/>
                  </a:cubicBezTo>
                  <a:lnTo>
                    <a:pt x="2569" y="9040"/>
                  </a:lnTo>
                  <a:cubicBezTo>
                    <a:pt x="2569" y="9040"/>
                    <a:pt x="2569" y="9107"/>
                    <a:pt x="2569" y="9107"/>
                  </a:cubicBezTo>
                  <a:cubicBezTo>
                    <a:pt x="2502" y="9140"/>
                    <a:pt x="2435" y="9207"/>
                    <a:pt x="2369" y="9240"/>
                  </a:cubicBezTo>
                  <a:cubicBezTo>
                    <a:pt x="2202" y="9341"/>
                    <a:pt x="2035" y="9441"/>
                    <a:pt x="1868" y="9441"/>
                  </a:cubicBezTo>
                  <a:cubicBezTo>
                    <a:pt x="1801" y="9441"/>
                    <a:pt x="1701" y="9407"/>
                    <a:pt x="1601" y="9341"/>
                  </a:cubicBezTo>
                  <a:cubicBezTo>
                    <a:pt x="1535" y="9274"/>
                    <a:pt x="1435" y="9274"/>
                    <a:pt x="1334" y="9274"/>
                  </a:cubicBezTo>
                  <a:cubicBezTo>
                    <a:pt x="1234" y="9240"/>
                    <a:pt x="1168" y="9240"/>
                    <a:pt x="1068" y="9240"/>
                  </a:cubicBezTo>
                  <a:cubicBezTo>
                    <a:pt x="467" y="9240"/>
                    <a:pt x="67" y="9641"/>
                    <a:pt x="34" y="10275"/>
                  </a:cubicBezTo>
                  <a:cubicBezTo>
                    <a:pt x="0" y="10908"/>
                    <a:pt x="67" y="11509"/>
                    <a:pt x="200" y="12076"/>
                  </a:cubicBezTo>
                  <a:cubicBezTo>
                    <a:pt x="234" y="12276"/>
                    <a:pt x="300" y="12409"/>
                    <a:pt x="400" y="12543"/>
                  </a:cubicBezTo>
                  <a:cubicBezTo>
                    <a:pt x="400" y="12610"/>
                    <a:pt x="434" y="12676"/>
                    <a:pt x="434" y="12743"/>
                  </a:cubicBezTo>
                  <a:cubicBezTo>
                    <a:pt x="601" y="13377"/>
                    <a:pt x="767" y="13877"/>
                    <a:pt x="1001" y="14377"/>
                  </a:cubicBezTo>
                  <a:cubicBezTo>
                    <a:pt x="1034" y="14478"/>
                    <a:pt x="1168" y="14778"/>
                    <a:pt x="1435" y="14778"/>
                  </a:cubicBezTo>
                  <a:cubicBezTo>
                    <a:pt x="1635" y="14778"/>
                    <a:pt x="1768" y="14644"/>
                    <a:pt x="1868" y="14578"/>
                  </a:cubicBezTo>
                  <a:cubicBezTo>
                    <a:pt x="2135" y="14311"/>
                    <a:pt x="2402" y="14011"/>
                    <a:pt x="2602" y="13744"/>
                  </a:cubicBezTo>
                  <a:cubicBezTo>
                    <a:pt x="2735" y="13610"/>
                    <a:pt x="2836" y="13477"/>
                    <a:pt x="2936" y="13343"/>
                  </a:cubicBezTo>
                  <a:cubicBezTo>
                    <a:pt x="2969" y="13310"/>
                    <a:pt x="3002" y="13277"/>
                    <a:pt x="3036" y="13210"/>
                  </a:cubicBezTo>
                  <a:cubicBezTo>
                    <a:pt x="3069" y="13177"/>
                    <a:pt x="3102" y="13143"/>
                    <a:pt x="3136" y="13110"/>
                  </a:cubicBezTo>
                  <a:lnTo>
                    <a:pt x="3336" y="13343"/>
                  </a:lnTo>
                  <a:cubicBezTo>
                    <a:pt x="3603" y="13677"/>
                    <a:pt x="3870" y="14011"/>
                    <a:pt x="4136" y="14311"/>
                  </a:cubicBezTo>
                  <a:cubicBezTo>
                    <a:pt x="4237" y="14444"/>
                    <a:pt x="4403" y="14578"/>
                    <a:pt x="4570" y="14578"/>
                  </a:cubicBezTo>
                  <a:cubicBezTo>
                    <a:pt x="4770" y="14578"/>
                    <a:pt x="4904" y="14444"/>
                    <a:pt x="5004" y="14311"/>
                  </a:cubicBezTo>
                  <a:cubicBezTo>
                    <a:pt x="5104" y="14177"/>
                    <a:pt x="5204" y="14044"/>
                    <a:pt x="5304" y="13910"/>
                  </a:cubicBezTo>
                  <a:cubicBezTo>
                    <a:pt x="5337" y="13844"/>
                    <a:pt x="5404" y="13777"/>
                    <a:pt x="5437" y="13710"/>
                  </a:cubicBezTo>
                  <a:lnTo>
                    <a:pt x="6038" y="12910"/>
                  </a:lnTo>
                  <a:cubicBezTo>
                    <a:pt x="6038" y="12910"/>
                    <a:pt x="6105" y="12976"/>
                    <a:pt x="6105" y="13010"/>
                  </a:cubicBezTo>
                  <a:cubicBezTo>
                    <a:pt x="6205" y="13143"/>
                    <a:pt x="6271" y="13243"/>
                    <a:pt x="6371" y="13377"/>
                  </a:cubicBezTo>
                  <a:cubicBezTo>
                    <a:pt x="6538" y="13610"/>
                    <a:pt x="6705" y="13844"/>
                    <a:pt x="6905" y="14111"/>
                  </a:cubicBezTo>
                  <a:cubicBezTo>
                    <a:pt x="7039" y="14277"/>
                    <a:pt x="7172" y="14411"/>
                    <a:pt x="7372" y="14411"/>
                  </a:cubicBezTo>
                  <a:cubicBezTo>
                    <a:pt x="7572" y="14411"/>
                    <a:pt x="7706" y="14277"/>
                    <a:pt x="7839" y="14144"/>
                  </a:cubicBezTo>
                  <a:cubicBezTo>
                    <a:pt x="8073" y="13910"/>
                    <a:pt x="8306" y="13644"/>
                    <a:pt x="8506" y="13377"/>
                  </a:cubicBezTo>
                  <a:cubicBezTo>
                    <a:pt x="8640" y="13210"/>
                    <a:pt x="8740" y="13077"/>
                    <a:pt x="8873" y="12943"/>
                  </a:cubicBezTo>
                  <a:cubicBezTo>
                    <a:pt x="8907" y="12876"/>
                    <a:pt x="8940" y="12843"/>
                    <a:pt x="8973" y="12810"/>
                  </a:cubicBezTo>
                  <a:cubicBezTo>
                    <a:pt x="9040" y="12743"/>
                    <a:pt x="9073" y="12676"/>
                    <a:pt x="9107" y="12643"/>
                  </a:cubicBezTo>
                  <a:cubicBezTo>
                    <a:pt x="9140" y="12676"/>
                    <a:pt x="9140" y="12676"/>
                    <a:pt x="9173" y="12710"/>
                  </a:cubicBezTo>
                  <a:cubicBezTo>
                    <a:pt x="9207" y="12743"/>
                    <a:pt x="9207" y="12776"/>
                    <a:pt x="9240" y="12810"/>
                  </a:cubicBezTo>
                  <a:lnTo>
                    <a:pt x="9440" y="13077"/>
                  </a:lnTo>
                  <a:cubicBezTo>
                    <a:pt x="9607" y="13310"/>
                    <a:pt x="9774" y="13544"/>
                    <a:pt x="9941" y="13744"/>
                  </a:cubicBezTo>
                  <a:cubicBezTo>
                    <a:pt x="10074" y="13877"/>
                    <a:pt x="10207" y="14011"/>
                    <a:pt x="10374" y="14011"/>
                  </a:cubicBezTo>
                  <a:cubicBezTo>
                    <a:pt x="10541" y="14011"/>
                    <a:pt x="10674" y="13877"/>
                    <a:pt x="10808" y="13744"/>
                  </a:cubicBezTo>
                  <a:cubicBezTo>
                    <a:pt x="10908" y="13677"/>
                    <a:pt x="10975" y="13577"/>
                    <a:pt x="11075" y="13443"/>
                  </a:cubicBezTo>
                  <a:lnTo>
                    <a:pt x="11208" y="13243"/>
                  </a:lnTo>
                  <a:cubicBezTo>
                    <a:pt x="11475" y="12943"/>
                    <a:pt x="11709" y="12643"/>
                    <a:pt x="11942" y="12309"/>
                  </a:cubicBezTo>
                  <a:cubicBezTo>
                    <a:pt x="11942" y="12309"/>
                    <a:pt x="11942" y="12276"/>
                    <a:pt x="11942" y="12276"/>
                  </a:cubicBezTo>
                  <a:cubicBezTo>
                    <a:pt x="11975" y="12276"/>
                    <a:pt x="11975" y="12309"/>
                    <a:pt x="11975" y="12309"/>
                  </a:cubicBezTo>
                  <a:cubicBezTo>
                    <a:pt x="12276" y="12643"/>
                    <a:pt x="12576" y="12976"/>
                    <a:pt x="12909" y="13277"/>
                  </a:cubicBezTo>
                  <a:cubicBezTo>
                    <a:pt x="12943" y="13343"/>
                    <a:pt x="13009" y="13377"/>
                    <a:pt x="13043" y="13410"/>
                  </a:cubicBezTo>
                  <a:cubicBezTo>
                    <a:pt x="12776" y="13477"/>
                    <a:pt x="12709" y="13677"/>
                    <a:pt x="12643" y="13910"/>
                  </a:cubicBezTo>
                  <a:lnTo>
                    <a:pt x="12576" y="14077"/>
                  </a:lnTo>
                  <a:cubicBezTo>
                    <a:pt x="12509" y="14311"/>
                    <a:pt x="12442" y="14544"/>
                    <a:pt x="12376" y="14778"/>
                  </a:cubicBezTo>
                  <a:cubicBezTo>
                    <a:pt x="12376" y="14811"/>
                    <a:pt x="12376" y="14844"/>
                    <a:pt x="12376" y="14844"/>
                  </a:cubicBezTo>
                  <a:cubicBezTo>
                    <a:pt x="12376" y="14844"/>
                    <a:pt x="12342" y="14844"/>
                    <a:pt x="12276" y="14811"/>
                  </a:cubicBezTo>
                  <a:lnTo>
                    <a:pt x="12109" y="14744"/>
                  </a:lnTo>
                  <a:cubicBezTo>
                    <a:pt x="11909" y="14678"/>
                    <a:pt x="11709" y="14611"/>
                    <a:pt x="11508" y="14544"/>
                  </a:cubicBezTo>
                  <a:cubicBezTo>
                    <a:pt x="11375" y="14511"/>
                    <a:pt x="11275" y="14478"/>
                    <a:pt x="11208" y="14478"/>
                  </a:cubicBezTo>
                  <a:cubicBezTo>
                    <a:pt x="10875" y="14478"/>
                    <a:pt x="10775" y="14778"/>
                    <a:pt x="10708" y="14945"/>
                  </a:cubicBezTo>
                  <a:cubicBezTo>
                    <a:pt x="10641" y="15145"/>
                    <a:pt x="10574" y="15345"/>
                    <a:pt x="10474" y="15545"/>
                  </a:cubicBezTo>
                  <a:cubicBezTo>
                    <a:pt x="10408" y="15745"/>
                    <a:pt x="10341" y="15945"/>
                    <a:pt x="10274" y="16145"/>
                  </a:cubicBezTo>
                  <a:cubicBezTo>
                    <a:pt x="10241" y="16212"/>
                    <a:pt x="10207" y="16312"/>
                    <a:pt x="10174" y="16379"/>
                  </a:cubicBezTo>
                  <a:cubicBezTo>
                    <a:pt x="10141" y="16346"/>
                    <a:pt x="10041" y="16346"/>
                    <a:pt x="9974" y="16312"/>
                  </a:cubicBezTo>
                  <a:lnTo>
                    <a:pt x="9707" y="16245"/>
                  </a:lnTo>
                  <a:cubicBezTo>
                    <a:pt x="9507" y="16179"/>
                    <a:pt x="9273" y="16112"/>
                    <a:pt x="9073" y="16079"/>
                  </a:cubicBezTo>
                  <a:cubicBezTo>
                    <a:pt x="8907" y="16045"/>
                    <a:pt x="8806" y="16045"/>
                    <a:pt x="8740" y="16045"/>
                  </a:cubicBezTo>
                  <a:cubicBezTo>
                    <a:pt x="8373" y="16045"/>
                    <a:pt x="8273" y="16279"/>
                    <a:pt x="8173" y="16546"/>
                  </a:cubicBezTo>
                  <a:cubicBezTo>
                    <a:pt x="8073" y="16846"/>
                    <a:pt x="7973" y="17113"/>
                    <a:pt x="7906" y="17380"/>
                  </a:cubicBezTo>
                  <a:lnTo>
                    <a:pt x="7806" y="17680"/>
                  </a:lnTo>
                  <a:cubicBezTo>
                    <a:pt x="7772" y="17780"/>
                    <a:pt x="7739" y="17880"/>
                    <a:pt x="7706" y="17913"/>
                  </a:cubicBezTo>
                  <a:cubicBezTo>
                    <a:pt x="7672" y="17913"/>
                    <a:pt x="7572" y="17880"/>
                    <a:pt x="7472" y="17847"/>
                  </a:cubicBezTo>
                  <a:cubicBezTo>
                    <a:pt x="7372" y="17813"/>
                    <a:pt x="7239" y="17780"/>
                    <a:pt x="7139" y="17747"/>
                  </a:cubicBezTo>
                  <a:cubicBezTo>
                    <a:pt x="6972" y="17713"/>
                    <a:pt x="6805" y="17646"/>
                    <a:pt x="6638" y="17613"/>
                  </a:cubicBezTo>
                  <a:cubicBezTo>
                    <a:pt x="6505" y="17580"/>
                    <a:pt x="6405" y="17580"/>
                    <a:pt x="6305" y="17580"/>
                  </a:cubicBezTo>
                  <a:cubicBezTo>
                    <a:pt x="5938" y="17580"/>
                    <a:pt x="5838" y="17880"/>
                    <a:pt x="5804" y="18113"/>
                  </a:cubicBezTo>
                  <a:cubicBezTo>
                    <a:pt x="5704" y="18414"/>
                    <a:pt x="5638" y="18747"/>
                    <a:pt x="5537" y="19047"/>
                  </a:cubicBezTo>
                  <a:lnTo>
                    <a:pt x="5471" y="19314"/>
                  </a:lnTo>
                  <a:cubicBezTo>
                    <a:pt x="5471" y="19314"/>
                    <a:pt x="5237" y="19248"/>
                    <a:pt x="5137" y="19214"/>
                  </a:cubicBezTo>
                  <a:cubicBezTo>
                    <a:pt x="4870" y="19114"/>
                    <a:pt x="4603" y="19047"/>
                    <a:pt x="4337" y="18981"/>
                  </a:cubicBezTo>
                  <a:cubicBezTo>
                    <a:pt x="4237" y="18947"/>
                    <a:pt x="4170" y="18947"/>
                    <a:pt x="4103" y="18947"/>
                  </a:cubicBezTo>
                  <a:cubicBezTo>
                    <a:pt x="3936" y="18947"/>
                    <a:pt x="3803" y="19014"/>
                    <a:pt x="3770" y="19081"/>
                  </a:cubicBezTo>
                  <a:cubicBezTo>
                    <a:pt x="3669" y="19181"/>
                    <a:pt x="3603" y="19348"/>
                    <a:pt x="3636" y="19548"/>
                  </a:cubicBezTo>
                  <a:cubicBezTo>
                    <a:pt x="3669" y="20182"/>
                    <a:pt x="3736" y="20815"/>
                    <a:pt x="3870" y="21382"/>
                  </a:cubicBezTo>
                  <a:cubicBezTo>
                    <a:pt x="3936" y="21549"/>
                    <a:pt x="4003" y="21683"/>
                    <a:pt x="4103" y="21749"/>
                  </a:cubicBezTo>
                  <a:cubicBezTo>
                    <a:pt x="4136" y="21816"/>
                    <a:pt x="4136" y="21883"/>
                    <a:pt x="4170" y="21950"/>
                  </a:cubicBezTo>
                  <a:cubicBezTo>
                    <a:pt x="4337" y="22350"/>
                    <a:pt x="4670" y="22550"/>
                    <a:pt x="5104" y="22550"/>
                  </a:cubicBezTo>
                  <a:cubicBezTo>
                    <a:pt x="5137" y="22550"/>
                    <a:pt x="5204" y="22550"/>
                    <a:pt x="5271" y="22517"/>
                  </a:cubicBezTo>
                  <a:cubicBezTo>
                    <a:pt x="5537" y="22483"/>
                    <a:pt x="5771" y="22450"/>
                    <a:pt x="6038" y="22383"/>
                  </a:cubicBezTo>
                  <a:lnTo>
                    <a:pt x="6105" y="22383"/>
                  </a:lnTo>
                  <a:cubicBezTo>
                    <a:pt x="7205" y="22150"/>
                    <a:pt x="8306" y="21816"/>
                    <a:pt x="9340" y="21483"/>
                  </a:cubicBezTo>
                  <a:cubicBezTo>
                    <a:pt x="9674" y="21382"/>
                    <a:pt x="9974" y="21282"/>
                    <a:pt x="10274" y="21182"/>
                  </a:cubicBezTo>
                  <a:lnTo>
                    <a:pt x="10875" y="21016"/>
                  </a:lnTo>
                  <a:cubicBezTo>
                    <a:pt x="13443" y="20248"/>
                    <a:pt x="16112" y="19448"/>
                    <a:pt x="18680" y="18514"/>
                  </a:cubicBezTo>
                  <a:cubicBezTo>
                    <a:pt x="19080" y="18347"/>
                    <a:pt x="19481" y="18214"/>
                    <a:pt x="19881" y="18047"/>
                  </a:cubicBezTo>
                  <a:lnTo>
                    <a:pt x="20148" y="17947"/>
                  </a:lnTo>
                  <a:lnTo>
                    <a:pt x="20215" y="17947"/>
                  </a:lnTo>
                  <a:cubicBezTo>
                    <a:pt x="21415" y="17947"/>
                    <a:pt x="22616" y="18113"/>
                    <a:pt x="23784" y="18247"/>
                  </a:cubicBezTo>
                  <a:cubicBezTo>
                    <a:pt x="24084" y="18314"/>
                    <a:pt x="24418" y="18347"/>
                    <a:pt x="24718" y="18380"/>
                  </a:cubicBezTo>
                  <a:lnTo>
                    <a:pt x="24785" y="18380"/>
                  </a:lnTo>
                  <a:cubicBezTo>
                    <a:pt x="24818" y="18380"/>
                    <a:pt x="24885" y="18380"/>
                    <a:pt x="24951" y="18414"/>
                  </a:cubicBezTo>
                  <a:cubicBezTo>
                    <a:pt x="24651" y="18947"/>
                    <a:pt x="24451" y="19481"/>
                    <a:pt x="24251" y="19981"/>
                  </a:cubicBezTo>
                  <a:cubicBezTo>
                    <a:pt x="24217" y="20115"/>
                    <a:pt x="24184" y="20115"/>
                    <a:pt x="24117" y="20115"/>
                  </a:cubicBezTo>
                  <a:lnTo>
                    <a:pt x="24017" y="20115"/>
                  </a:lnTo>
                  <a:cubicBezTo>
                    <a:pt x="23784" y="20048"/>
                    <a:pt x="23550" y="20048"/>
                    <a:pt x="23350" y="20015"/>
                  </a:cubicBezTo>
                  <a:cubicBezTo>
                    <a:pt x="23217" y="19981"/>
                    <a:pt x="23117" y="19981"/>
                    <a:pt x="22983" y="19948"/>
                  </a:cubicBezTo>
                  <a:lnTo>
                    <a:pt x="22783" y="19948"/>
                  </a:lnTo>
                  <a:cubicBezTo>
                    <a:pt x="22616" y="19948"/>
                    <a:pt x="22483" y="19981"/>
                    <a:pt x="22316" y="20048"/>
                  </a:cubicBezTo>
                  <a:cubicBezTo>
                    <a:pt x="22049" y="20148"/>
                    <a:pt x="21949" y="20315"/>
                    <a:pt x="21916" y="20415"/>
                  </a:cubicBezTo>
                  <a:cubicBezTo>
                    <a:pt x="21882" y="20549"/>
                    <a:pt x="21882" y="20749"/>
                    <a:pt x="22083" y="20982"/>
                  </a:cubicBezTo>
                  <a:cubicBezTo>
                    <a:pt x="22149" y="21049"/>
                    <a:pt x="22249" y="21116"/>
                    <a:pt x="22316" y="21149"/>
                  </a:cubicBezTo>
                  <a:cubicBezTo>
                    <a:pt x="22349" y="21182"/>
                    <a:pt x="22349" y="21182"/>
                    <a:pt x="22349" y="21182"/>
                  </a:cubicBezTo>
                  <a:cubicBezTo>
                    <a:pt x="22116" y="21316"/>
                    <a:pt x="21983" y="21483"/>
                    <a:pt x="21983" y="21683"/>
                  </a:cubicBezTo>
                  <a:cubicBezTo>
                    <a:pt x="21983" y="21883"/>
                    <a:pt x="22083" y="22083"/>
                    <a:pt x="22349" y="22283"/>
                  </a:cubicBezTo>
                  <a:cubicBezTo>
                    <a:pt x="22383" y="22316"/>
                    <a:pt x="22416" y="22316"/>
                    <a:pt x="22450" y="22316"/>
                  </a:cubicBezTo>
                  <a:cubicBezTo>
                    <a:pt x="22283" y="22450"/>
                    <a:pt x="22083" y="22617"/>
                    <a:pt x="22149" y="22917"/>
                  </a:cubicBezTo>
                  <a:cubicBezTo>
                    <a:pt x="22216" y="23351"/>
                    <a:pt x="22616" y="23417"/>
                    <a:pt x="22883" y="23484"/>
                  </a:cubicBezTo>
                  <a:lnTo>
                    <a:pt x="23050" y="23484"/>
                  </a:lnTo>
                  <a:lnTo>
                    <a:pt x="23083" y="23517"/>
                  </a:lnTo>
                  <a:cubicBezTo>
                    <a:pt x="23584" y="23584"/>
                    <a:pt x="24051" y="23584"/>
                    <a:pt x="24484" y="23584"/>
                  </a:cubicBezTo>
                  <a:lnTo>
                    <a:pt x="25252" y="23584"/>
                  </a:lnTo>
                  <a:cubicBezTo>
                    <a:pt x="26019" y="23584"/>
                    <a:pt x="26619" y="23250"/>
                    <a:pt x="26986" y="22583"/>
                  </a:cubicBezTo>
                  <a:cubicBezTo>
                    <a:pt x="27019" y="22517"/>
                    <a:pt x="27053" y="22450"/>
                    <a:pt x="27120" y="22383"/>
                  </a:cubicBezTo>
                  <a:cubicBezTo>
                    <a:pt x="27153" y="22283"/>
                    <a:pt x="27220" y="22183"/>
                    <a:pt x="27286" y="22083"/>
                  </a:cubicBezTo>
                  <a:lnTo>
                    <a:pt x="27386" y="21883"/>
                  </a:lnTo>
                  <a:cubicBezTo>
                    <a:pt x="27820" y="21082"/>
                    <a:pt x="28254" y="20215"/>
                    <a:pt x="28621" y="19348"/>
                  </a:cubicBezTo>
                  <a:cubicBezTo>
                    <a:pt x="28687" y="19214"/>
                    <a:pt x="28687" y="19214"/>
                    <a:pt x="28721" y="19214"/>
                  </a:cubicBezTo>
                  <a:cubicBezTo>
                    <a:pt x="28754" y="19214"/>
                    <a:pt x="28787" y="19248"/>
                    <a:pt x="28821" y="19248"/>
                  </a:cubicBezTo>
                  <a:cubicBezTo>
                    <a:pt x="29788" y="19548"/>
                    <a:pt x="30755" y="19915"/>
                    <a:pt x="31689" y="20248"/>
                  </a:cubicBezTo>
                  <a:lnTo>
                    <a:pt x="32156" y="20448"/>
                  </a:lnTo>
                  <a:cubicBezTo>
                    <a:pt x="32323" y="20482"/>
                    <a:pt x="32357" y="20549"/>
                    <a:pt x="32357" y="20749"/>
                  </a:cubicBezTo>
                  <a:cubicBezTo>
                    <a:pt x="32323" y="21583"/>
                    <a:pt x="32156" y="22350"/>
                    <a:pt x="31990" y="23250"/>
                  </a:cubicBezTo>
                  <a:cubicBezTo>
                    <a:pt x="31956" y="23351"/>
                    <a:pt x="31956" y="23384"/>
                    <a:pt x="31790" y="23384"/>
                  </a:cubicBezTo>
                  <a:lnTo>
                    <a:pt x="30789" y="23384"/>
                  </a:lnTo>
                  <a:cubicBezTo>
                    <a:pt x="30455" y="23384"/>
                    <a:pt x="30155" y="23451"/>
                    <a:pt x="29855" y="23551"/>
                  </a:cubicBezTo>
                  <a:cubicBezTo>
                    <a:pt x="29488" y="23651"/>
                    <a:pt x="29388" y="23884"/>
                    <a:pt x="29388" y="24084"/>
                  </a:cubicBezTo>
                  <a:cubicBezTo>
                    <a:pt x="29388" y="24251"/>
                    <a:pt x="29421" y="24485"/>
                    <a:pt x="29721" y="24651"/>
                  </a:cubicBezTo>
                  <a:cubicBezTo>
                    <a:pt x="29821" y="24718"/>
                    <a:pt x="29888" y="24752"/>
                    <a:pt x="29988" y="24818"/>
                  </a:cubicBezTo>
                  <a:cubicBezTo>
                    <a:pt x="29755" y="24985"/>
                    <a:pt x="29621" y="25219"/>
                    <a:pt x="29655" y="25419"/>
                  </a:cubicBezTo>
                  <a:cubicBezTo>
                    <a:pt x="29655" y="25652"/>
                    <a:pt x="29855" y="25852"/>
                    <a:pt x="30155" y="25986"/>
                  </a:cubicBezTo>
                  <a:cubicBezTo>
                    <a:pt x="30255" y="26052"/>
                    <a:pt x="30355" y="26086"/>
                    <a:pt x="30422" y="26119"/>
                  </a:cubicBezTo>
                  <a:cubicBezTo>
                    <a:pt x="30422" y="26153"/>
                    <a:pt x="30389" y="26153"/>
                    <a:pt x="30355" y="26186"/>
                  </a:cubicBezTo>
                  <a:cubicBezTo>
                    <a:pt x="30188" y="26386"/>
                    <a:pt x="30122" y="26620"/>
                    <a:pt x="30188" y="26820"/>
                  </a:cubicBezTo>
                  <a:cubicBezTo>
                    <a:pt x="30255" y="27020"/>
                    <a:pt x="30422" y="27153"/>
                    <a:pt x="30722" y="27220"/>
                  </a:cubicBezTo>
                  <a:cubicBezTo>
                    <a:pt x="30789" y="27220"/>
                    <a:pt x="30889" y="27253"/>
                    <a:pt x="30989" y="27253"/>
                  </a:cubicBezTo>
                  <a:cubicBezTo>
                    <a:pt x="31122" y="27253"/>
                    <a:pt x="31256" y="27220"/>
                    <a:pt x="31423" y="27187"/>
                  </a:cubicBezTo>
                  <a:cubicBezTo>
                    <a:pt x="31556" y="27187"/>
                    <a:pt x="31723" y="27153"/>
                    <a:pt x="31890" y="27120"/>
                  </a:cubicBezTo>
                  <a:cubicBezTo>
                    <a:pt x="32223" y="27053"/>
                    <a:pt x="32557" y="26986"/>
                    <a:pt x="32890" y="26920"/>
                  </a:cubicBezTo>
                  <a:cubicBezTo>
                    <a:pt x="33724" y="26820"/>
                    <a:pt x="34291" y="26353"/>
                    <a:pt x="34625" y="25585"/>
                  </a:cubicBezTo>
                  <a:cubicBezTo>
                    <a:pt x="34792" y="25152"/>
                    <a:pt x="34992" y="24685"/>
                    <a:pt x="35192" y="24251"/>
                  </a:cubicBezTo>
                  <a:cubicBezTo>
                    <a:pt x="35459" y="23651"/>
                    <a:pt x="35759" y="23017"/>
                    <a:pt x="35959" y="22350"/>
                  </a:cubicBezTo>
                  <a:cubicBezTo>
                    <a:pt x="35993" y="22316"/>
                    <a:pt x="35993" y="22283"/>
                    <a:pt x="35993" y="22283"/>
                  </a:cubicBezTo>
                  <a:lnTo>
                    <a:pt x="36059" y="22283"/>
                  </a:lnTo>
                  <a:cubicBezTo>
                    <a:pt x="36126" y="22350"/>
                    <a:pt x="36193" y="22383"/>
                    <a:pt x="36293" y="22417"/>
                  </a:cubicBezTo>
                  <a:cubicBezTo>
                    <a:pt x="36326" y="22450"/>
                    <a:pt x="36393" y="22450"/>
                    <a:pt x="36426" y="22483"/>
                  </a:cubicBezTo>
                  <a:cubicBezTo>
                    <a:pt x="37327" y="22950"/>
                    <a:pt x="38194" y="23484"/>
                    <a:pt x="39028" y="23984"/>
                  </a:cubicBezTo>
                  <a:cubicBezTo>
                    <a:pt x="39295" y="24151"/>
                    <a:pt x="39562" y="24318"/>
                    <a:pt x="39829" y="24485"/>
                  </a:cubicBezTo>
                  <a:cubicBezTo>
                    <a:pt x="42264" y="25919"/>
                    <a:pt x="44232" y="27987"/>
                    <a:pt x="45666" y="30556"/>
                  </a:cubicBezTo>
                  <a:cubicBezTo>
                    <a:pt x="45800" y="30789"/>
                    <a:pt x="45933" y="31023"/>
                    <a:pt x="45933" y="31089"/>
                  </a:cubicBezTo>
                  <a:cubicBezTo>
                    <a:pt x="45900" y="31156"/>
                    <a:pt x="45666" y="31256"/>
                    <a:pt x="45466" y="31356"/>
                  </a:cubicBezTo>
                  <a:lnTo>
                    <a:pt x="45366" y="31390"/>
                  </a:lnTo>
                  <a:cubicBezTo>
                    <a:pt x="45099" y="31523"/>
                    <a:pt x="44899" y="31590"/>
                    <a:pt x="44732" y="31590"/>
                  </a:cubicBezTo>
                  <a:cubicBezTo>
                    <a:pt x="44565" y="31590"/>
                    <a:pt x="44365" y="31556"/>
                    <a:pt x="44132" y="31223"/>
                  </a:cubicBezTo>
                  <a:cubicBezTo>
                    <a:pt x="43965" y="30989"/>
                    <a:pt x="43698" y="30856"/>
                    <a:pt x="43431" y="30756"/>
                  </a:cubicBezTo>
                  <a:cubicBezTo>
                    <a:pt x="43331" y="30723"/>
                    <a:pt x="43231" y="30689"/>
                    <a:pt x="43098" y="30689"/>
                  </a:cubicBezTo>
                  <a:cubicBezTo>
                    <a:pt x="42964" y="30689"/>
                    <a:pt x="42831" y="30723"/>
                    <a:pt x="42731" y="30823"/>
                  </a:cubicBezTo>
                  <a:cubicBezTo>
                    <a:pt x="42497" y="31056"/>
                    <a:pt x="42564" y="31323"/>
                    <a:pt x="42631" y="31490"/>
                  </a:cubicBezTo>
                  <a:cubicBezTo>
                    <a:pt x="42631" y="31523"/>
                    <a:pt x="42664" y="31590"/>
                    <a:pt x="42664" y="31623"/>
                  </a:cubicBezTo>
                  <a:lnTo>
                    <a:pt x="42464" y="31623"/>
                  </a:lnTo>
                  <a:cubicBezTo>
                    <a:pt x="42064" y="31623"/>
                    <a:pt x="41897" y="31790"/>
                    <a:pt x="41830" y="31890"/>
                  </a:cubicBezTo>
                  <a:cubicBezTo>
                    <a:pt x="41763" y="32023"/>
                    <a:pt x="41697" y="32257"/>
                    <a:pt x="41897" y="32591"/>
                  </a:cubicBezTo>
                  <a:cubicBezTo>
                    <a:pt x="41963" y="32724"/>
                    <a:pt x="42030" y="32857"/>
                    <a:pt x="42130" y="32957"/>
                  </a:cubicBezTo>
                  <a:cubicBezTo>
                    <a:pt x="41930" y="33058"/>
                    <a:pt x="41797" y="33191"/>
                    <a:pt x="41730" y="33391"/>
                  </a:cubicBezTo>
                  <a:cubicBezTo>
                    <a:pt x="41663" y="33658"/>
                    <a:pt x="41897" y="33925"/>
                    <a:pt x="42064" y="34092"/>
                  </a:cubicBezTo>
                  <a:cubicBezTo>
                    <a:pt x="42097" y="34158"/>
                    <a:pt x="42164" y="34192"/>
                    <a:pt x="42230" y="34258"/>
                  </a:cubicBezTo>
                  <a:cubicBezTo>
                    <a:pt x="42897" y="34725"/>
                    <a:pt x="43531" y="35126"/>
                    <a:pt x="44232" y="35459"/>
                  </a:cubicBezTo>
                  <a:cubicBezTo>
                    <a:pt x="44632" y="35626"/>
                    <a:pt x="44999" y="35726"/>
                    <a:pt x="45399" y="35726"/>
                  </a:cubicBezTo>
                  <a:cubicBezTo>
                    <a:pt x="45699" y="35726"/>
                    <a:pt x="46000" y="35659"/>
                    <a:pt x="46333" y="35526"/>
                  </a:cubicBezTo>
                  <a:cubicBezTo>
                    <a:pt x="46567" y="35459"/>
                    <a:pt x="46800" y="35359"/>
                    <a:pt x="47034" y="35292"/>
                  </a:cubicBezTo>
                  <a:cubicBezTo>
                    <a:pt x="47434" y="35159"/>
                    <a:pt x="47834" y="34992"/>
                    <a:pt x="48235" y="34825"/>
                  </a:cubicBezTo>
                  <a:cubicBezTo>
                    <a:pt x="48301" y="34792"/>
                    <a:pt x="48368" y="34792"/>
                    <a:pt x="48401" y="34792"/>
                  </a:cubicBezTo>
                  <a:cubicBezTo>
                    <a:pt x="48435" y="34792"/>
                    <a:pt x="48468" y="34792"/>
                    <a:pt x="48535" y="34926"/>
                  </a:cubicBezTo>
                  <a:cubicBezTo>
                    <a:pt x="49002" y="35893"/>
                    <a:pt x="49502" y="36860"/>
                    <a:pt x="50003" y="37828"/>
                  </a:cubicBezTo>
                  <a:cubicBezTo>
                    <a:pt x="50036" y="37894"/>
                    <a:pt x="50036" y="37928"/>
                    <a:pt x="50069" y="37928"/>
                  </a:cubicBezTo>
                  <a:cubicBezTo>
                    <a:pt x="50036" y="37928"/>
                    <a:pt x="50036" y="37961"/>
                    <a:pt x="49936" y="37994"/>
                  </a:cubicBezTo>
                  <a:cubicBezTo>
                    <a:pt x="49302" y="38261"/>
                    <a:pt x="48735" y="38495"/>
                    <a:pt x="48201" y="38662"/>
                  </a:cubicBezTo>
                  <a:cubicBezTo>
                    <a:pt x="48168" y="38695"/>
                    <a:pt x="48135" y="38695"/>
                    <a:pt x="48068" y="38695"/>
                  </a:cubicBezTo>
                  <a:cubicBezTo>
                    <a:pt x="48001" y="38695"/>
                    <a:pt x="47934" y="38695"/>
                    <a:pt x="47834" y="38628"/>
                  </a:cubicBezTo>
                  <a:cubicBezTo>
                    <a:pt x="47501" y="38428"/>
                    <a:pt x="47100" y="38195"/>
                    <a:pt x="46600" y="37961"/>
                  </a:cubicBezTo>
                  <a:cubicBezTo>
                    <a:pt x="46367" y="37861"/>
                    <a:pt x="46133" y="37794"/>
                    <a:pt x="45933" y="37794"/>
                  </a:cubicBezTo>
                  <a:lnTo>
                    <a:pt x="45833" y="37794"/>
                  </a:lnTo>
                  <a:cubicBezTo>
                    <a:pt x="45566" y="37828"/>
                    <a:pt x="45433" y="37928"/>
                    <a:pt x="45399" y="38028"/>
                  </a:cubicBezTo>
                  <a:cubicBezTo>
                    <a:pt x="45333" y="38128"/>
                    <a:pt x="45266" y="38261"/>
                    <a:pt x="45333" y="38495"/>
                  </a:cubicBezTo>
                  <a:cubicBezTo>
                    <a:pt x="45433" y="38728"/>
                    <a:pt x="45566" y="38895"/>
                    <a:pt x="45699" y="39062"/>
                  </a:cubicBezTo>
                  <a:lnTo>
                    <a:pt x="45766" y="39129"/>
                  </a:lnTo>
                  <a:cubicBezTo>
                    <a:pt x="45766" y="39129"/>
                    <a:pt x="45766" y="39162"/>
                    <a:pt x="45800" y="39162"/>
                  </a:cubicBezTo>
                  <a:cubicBezTo>
                    <a:pt x="45566" y="39195"/>
                    <a:pt x="45232" y="39229"/>
                    <a:pt x="45099" y="39629"/>
                  </a:cubicBezTo>
                  <a:cubicBezTo>
                    <a:pt x="44966" y="39996"/>
                    <a:pt x="45166" y="40263"/>
                    <a:pt x="45333" y="40463"/>
                  </a:cubicBezTo>
                  <a:cubicBezTo>
                    <a:pt x="45366" y="40530"/>
                    <a:pt x="45433" y="40563"/>
                    <a:pt x="45466" y="40596"/>
                  </a:cubicBezTo>
                  <a:lnTo>
                    <a:pt x="45499" y="40596"/>
                  </a:lnTo>
                  <a:cubicBezTo>
                    <a:pt x="45299" y="40730"/>
                    <a:pt x="45199" y="40863"/>
                    <a:pt x="45166" y="40997"/>
                  </a:cubicBezTo>
                  <a:cubicBezTo>
                    <a:pt x="45132" y="41163"/>
                    <a:pt x="45199" y="41330"/>
                    <a:pt x="45333" y="41497"/>
                  </a:cubicBezTo>
                  <a:cubicBezTo>
                    <a:pt x="45466" y="41697"/>
                    <a:pt x="45633" y="41830"/>
                    <a:pt x="45833" y="41931"/>
                  </a:cubicBezTo>
                  <a:cubicBezTo>
                    <a:pt x="46033" y="42064"/>
                    <a:pt x="46233" y="42164"/>
                    <a:pt x="46467" y="42264"/>
                  </a:cubicBezTo>
                  <a:cubicBezTo>
                    <a:pt x="46567" y="42297"/>
                    <a:pt x="46700" y="42364"/>
                    <a:pt x="46834" y="42431"/>
                  </a:cubicBezTo>
                  <a:cubicBezTo>
                    <a:pt x="47234" y="42631"/>
                    <a:pt x="47668" y="42731"/>
                    <a:pt x="48101" y="42731"/>
                  </a:cubicBezTo>
                  <a:cubicBezTo>
                    <a:pt x="48501" y="42731"/>
                    <a:pt x="48968" y="42631"/>
                    <a:pt x="49402" y="42431"/>
                  </a:cubicBezTo>
                  <a:cubicBezTo>
                    <a:pt x="49736" y="42297"/>
                    <a:pt x="50036" y="42164"/>
                    <a:pt x="50336" y="41997"/>
                  </a:cubicBezTo>
                  <a:lnTo>
                    <a:pt x="50836" y="41764"/>
                  </a:lnTo>
                  <a:cubicBezTo>
                    <a:pt x="50970" y="41730"/>
                    <a:pt x="51137" y="41664"/>
                    <a:pt x="51137" y="41630"/>
                  </a:cubicBezTo>
                  <a:cubicBezTo>
                    <a:pt x="51170" y="41664"/>
                    <a:pt x="51237" y="41830"/>
                    <a:pt x="51270" y="41964"/>
                  </a:cubicBezTo>
                  <a:cubicBezTo>
                    <a:pt x="51604" y="42798"/>
                    <a:pt x="51837" y="43565"/>
                    <a:pt x="52037" y="44332"/>
                  </a:cubicBezTo>
                  <a:cubicBezTo>
                    <a:pt x="51804" y="44766"/>
                    <a:pt x="51670" y="45233"/>
                    <a:pt x="51537" y="45767"/>
                  </a:cubicBezTo>
                  <a:lnTo>
                    <a:pt x="51504" y="45833"/>
                  </a:lnTo>
                  <a:cubicBezTo>
                    <a:pt x="51504" y="45867"/>
                    <a:pt x="51504" y="45867"/>
                    <a:pt x="51504" y="45900"/>
                  </a:cubicBezTo>
                  <a:cubicBezTo>
                    <a:pt x="50836" y="48002"/>
                    <a:pt x="49869" y="49469"/>
                    <a:pt x="48501" y="50603"/>
                  </a:cubicBezTo>
                  <a:cubicBezTo>
                    <a:pt x="46567" y="52205"/>
                    <a:pt x="44232" y="53072"/>
                    <a:pt x="41563" y="53105"/>
                  </a:cubicBezTo>
                  <a:lnTo>
                    <a:pt x="41230" y="53105"/>
                  </a:lnTo>
                  <a:cubicBezTo>
                    <a:pt x="39362" y="53105"/>
                    <a:pt x="37494" y="52772"/>
                    <a:pt x="35892" y="52438"/>
                  </a:cubicBezTo>
                  <a:cubicBezTo>
                    <a:pt x="32957" y="51771"/>
                    <a:pt x="30389" y="50870"/>
                    <a:pt x="28120" y="49669"/>
                  </a:cubicBezTo>
                  <a:cubicBezTo>
                    <a:pt x="25185" y="48135"/>
                    <a:pt x="22983" y="45733"/>
                    <a:pt x="21616" y="42564"/>
                  </a:cubicBezTo>
                  <a:cubicBezTo>
                    <a:pt x="21182" y="41497"/>
                    <a:pt x="20848" y="40363"/>
                    <a:pt x="20582" y="39362"/>
                  </a:cubicBezTo>
                  <a:cubicBezTo>
                    <a:pt x="20548" y="39229"/>
                    <a:pt x="20515" y="39129"/>
                    <a:pt x="20481" y="38995"/>
                  </a:cubicBezTo>
                  <a:cubicBezTo>
                    <a:pt x="20381" y="38662"/>
                    <a:pt x="20315" y="38295"/>
                    <a:pt x="20148" y="37961"/>
                  </a:cubicBezTo>
                  <a:cubicBezTo>
                    <a:pt x="19948" y="37461"/>
                    <a:pt x="19681" y="37261"/>
                    <a:pt x="19181" y="37261"/>
                  </a:cubicBezTo>
                  <a:lnTo>
                    <a:pt x="19047" y="37261"/>
                  </a:lnTo>
                  <a:cubicBezTo>
                    <a:pt x="18780" y="37261"/>
                    <a:pt x="18513" y="37361"/>
                    <a:pt x="18313" y="37561"/>
                  </a:cubicBezTo>
                  <a:cubicBezTo>
                    <a:pt x="18280" y="37527"/>
                    <a:pt x="18247" y="37527"/>
                    <a:pt x="18213" y="37527"/>
                  </a:cubicBezTo>
                  <a:cubicBezTo>
                    <a:pt x="18146" y="37494"/>
                    <a:pt x="18080" y="37494"/>
                    <a:pt x="18046" y="37494"/>
                  </a:cubicBezTo>
                  <a:lnTo>
                    <a:pt x="16812" y="37494"/>
                  </a:lnTo>
                  <a:cubicBezTo>
                    <a:pt x="16479" y="37494"/>
                    <a:pt x="16178" y="37494"/>
                    <a:pt x="15845" y="37527"/>
                  </a:cubicBezTo>
                  <a:cubicBezTo>
                    <a:pt x="15411" y="37527"/>
                    <a:pt x="14978" y="37561"/>
                    <a:pt x="14544" y="37661"/>
                  </a:cubicBezTo>
                  <a:cubicBezTo>
                    <a:pt x="14377" y="37661"/>
                    <a:pt x="14177" y="37728"/>
                    <a:pt x="14077" y="37894"/>
                  </a:cubicBezTo>
                  <a:cubicBezTo>
                    <a:pt x="13977" y="38061"/>
                    <a:pt x="14010" y="38261"/>
                    <a:pt x="14077" y="38428"/>
                  </a:cubicBezTo>
                  <a:cubicBezTo>
                    <a:pt x="14077" y="38495"/>
                    <a:pt x="14110" y="38561"/>
                    <a:pt x="14144" y="38628"/>
                  </a:cubicBezTo>
                  <a:cubicBezTo>
                    <a:pt x="14244" y="38862"/>
                    <a:pt x="14344" y="39095"/>
                    <a:pt x="14444" y="39329"/>
                  </a:cubicBezTo>
                  <a:cubicBezTo>
                    <a:pt x="14711" y="39929"/>
                    <a:pt x="14978" y="40563"/>
                    <a:pt x="15278" y="41197"/>
                  </a:cubicBezTo>
                  <a:cubicBezTo>
                    <a:pt x="15311" y="41230"/>
                    <a:pt x="15344" y="41297"/>
                    <a:pt x="15378" y="41330"/>
                  </a:cubicBezTo>
                  <a:cubicBezTo>
                    <a:pt x="15378" y="41363"/>
                    <a:pt x="15411" y="41397"/>
                    <a:pt x="15411" y="41397"/>
                  </a:cubicBezTo>
                  <a:cubicBezTo>
                    <a:pt x="15378" y="41430"/>
                    <a:pt x="15344" y="41497"/>
                    <a:pt x="15211" y="41564"/>
                  </a:cubicBezTo>
                  <a:lnTo>
                    <a:pt x="15144" y="41597"/>
                  </a:lnTo>
                  <a:cubicBezTo>
                    <a:pt x="14644" y="41931"/>
                    <a:pt x="14144" y="42264"/>
                    <a:pt x="13643" y="42631"/>
                  </a:cubicBezTo>
                  <a:cubicBezTo>
                    <a:pt x="13410" y="42798"/>
                    <a:pt x="13210" y="42965"/>
                    <a:pt x="13176" y="43198"/>
                  </a:cubicBezTo>
                  <a:cubicBezTo>
                    <a:pt x="13143" y="43398"/>
                    <a:pt x="13310" y="43598"/>
                    <a:pt x="13543" y="43832"/>
                  </a:cubicBezTo>
                  <a:cubicBezTo>
                    <a:pt x="13677" y="43965"/>
                    <a:pt x="13810" y="44099"/>
                    <a:pt x="13977" y="44232"/>
                  </a:cubicBezTo>
                  <a:lnTo>
                    <a:pt x="14244" y="44466"/>
                  </a:lnTo>
                  <a:cubicBezTo>
                    <a:pt x="14644" y="44799"/>
                    <a:pt x="15078" y="45166"/>
                    <a:pt x="15511" y="45500"/>
                  </a:cubicBezTo>
                  <a:cubicBezTo>
                    <a:pt x="15645" y="45633"/>
                    <a:pt x="15645" y="45633"/>
                    <a:pt x="15578" y="45800"/>
                  </a:cubicBezTo>
                  <a:cubicBezTo>
                    <a:pt x="15244" y="46300"/>
                    <a:pt x="14944" y="46834"/>
                    <a:pt x="14544" y="47535"/>
                  </a:cubicBezTo>
                  <a:cubicBezTo>
                    <a:pt x="14410" y="47801"/>
                    <a:pt x="14277" y="48068"/>
                    <a:pt x="14377" y="48335"/>
                  </a:cubicBezTo>
                  <a:cubicBezTo>
                    <a:pt x="14444" y="48569"/>
                    <a:pt x="14711" y="48735"/>
                    <a:pt x="14978" y="48869"/>
                  </a:cubicBezTo>
                  <a:cubicBezTo>
                    <a:pt x="15978" y="49336"/>
                    <a:pt x="16779" y="49736"/>
                    <a:pt x="17646" y="50136"/>
                  </a:cubicBezTo>
                  <a:cubicBezTo>
                    <a:pt x="17780" y="50203"/>
                    <a:pt x="17813" y="50270"/>
                    <a:pt x="17780" y="50437"/>
                  </a:cubicBezTo>
                  <a:cubicBezTo>
                    <a:pt x="17713" y="50904"/>
                    <a:pt x="17646" y="51371"/>
                    <a:pt x="17579" y="51838"/>
                  </a:cubicBezTo>
                  <a:cubicBezTo>
                    <a:pt x="17546" y="52138"/>
                    <a:pt x="17513" y="52471"/>
                    <a:pt x="17446" y="52772"/>
                  </a:cubicBezTo>
                  <a:cubicBezTo>
                    <a:pt x="17346" y="53505"/>
                    <a:pt x="17446" y="53672"/>
                    <a:pt x="18146" y="53806"/>
                  </a:cubicBezTo>
                  <a:cubicBezTo>
                    <a:pt x="18213" y="53839"/>
                    <a:pt x="18280" y="53839"/>
                    <a:pt x="18347" y="53839"/>
                  </a:cubicBezTo>
                  <a:lnTo>
                    <a:pt x="19247" y="54006"/>
                  </a:lnTo>
                  <a:cubicBezTo>
                    <a:pt x="19981" y="54106"/>
                    <a:pt x="20682" y="54239"/>
                    <a:pt x="21415" y="54339"/>
                  </a:cubicBezTo>
                  <a:cubicBezTo>
                    <a:pt x="21616" y="54373"/>
                    <a:pt x="21649" y="54406"/>
                    <a:pt x="21649" y="54573"/>
                  </a:cubicBezTo>
                  <a:cubicBezTo>
                    <a:pt x="21682" y="54873"/>
                    <a:pt x="21716" y="55173"/>
                    <a:pt x="21749" y="55474"/>
                  </a:cubicBezTo>
                  <a:cubicBezTo>
                    <a:pt x="21749" y="55740"/>
                    <a:pt x="21782" y="56041"/>
                    <a:pt x="21816" y="56307"/>
                  </a:cubicBezTo>
                  <a:cubicBezTo>
                    <a:pt x="21849" y="56674"/>
                    <a:pt x="21916" y="56975"/>
                    <a:pt x="21983" y="57275"/>
                  </a:cubicBezTo>
                  <a:cubicBezTo>
                    <a:pt x="22083" y="57542"/>
                    <a:pt x="22283" y="57708"/>
                    <a:pt x="22583" y="57708"/>
                  </a:cubicBezTo>
                  <a:lnTo>
                    <a:pt x="22616" y="57708"/>
                  </a:lnTo>
                  <a:cubicBezTo>
                    <a:pt x="22616" y="57708"/>
                    <a:pt x="22816" y="57675"/>
                    <a:pt x="22883" y="57675"/>
                  </a:cubicBezTo>
                  <a:lnTo>
                    <a:pt x="23851" y="57575"/>
                  </a:lnTo>
                  <a:cubicBezTo>
                    <a:pt x="24551" y="57508"/>
                    <a:pt x="25252" y="57442"/>
                    <a:pt x="25952" y="57375"/>
                  </a:cubicBezTo>
                  <a:lnTo>
                    <a:pt x="26286" y="57375"/>
                  </a:lnTo>
                  <a:cubicBezTo>
                    <a:pt x="26319" y="57408"/>
                    <a:pt x="26352" y="57542"/>
                    <a:pt x="26386" y="57675"/>
                  </a:cubicBezTo>
                  <a:cubicBezTo>
                    <a:pt x="26386" y="57675"/>
                    <a:pt x="26686" y="58843"/>
                    <a:pt x="26753" y="59109"/>
                  </a:cubicBezTo>
                  <a:cubicBezTo>
                    <a:pt x="26853" y="59443"/>
                    <a:pt x="26953" y="59710"/>
                    <a:pt x="27086" y="59943"/>
                  </a:cubicBezTo>
                  <a:cubicBezTo>
                    <a:pt x="27253" y="60244"/>
                    <a:pt x="27386" y="60477"/>
                    <a:pt x="27753" y="60477"/>
                  </a:cubicBezTo>
                  <a:cubicBezTo>
                    <a:pt x="27853" y="60477"/>
                    <a:pt x="27920" y="60477"/>
                    <a:pt x="28020" y="60444"/>
                  </a:cubicBezTo>
                  <a:cubicBezTo>
                    <a:pt x="28087" y="60444"/>
                    <a:pt x="28154" y="60444"/>
                    <a:pt x="28187" y="60410"/>
                  </a:cubicBezTo>
                  <a:lnTo>
                    <a:pt x="28287" y="60410"/>
                  </a:lnTo>
                  <a:cubicBezTo>
                    <a:pt x="29221" y="60244"/>
                    <a:pt x="30155" y="60010"/>
                    <a:pt x="31022" y="59777"/>
                  </a:cubicBezTo>
                  <a:lnTo>
                    <a:pt x="31323" y="59710"/>
                  </a:lnTo>
                  <a:lnTo>
                    <a:pt x="31456" y="59710"/>
                  </a:lnTo>
                  <a:cubicBezTo>
                    <a:pt x="31489" y="59710"/>
                    <a:pt x="31523" y="59710"/>
                    <a:pt x="31589" y="59843"/>
                  </a:cubicBezTo>
                  <a:cubicBezTo>
                    <a:pt x="31689" y="60144"/>
                    <a:pt x="31823" y="60444"/>
                    <a:pt x="31956" y="60744"/>
                  </a:cubicBezTo>
                  <a:cubicBezTo>
                    <a:pt x="32056" y="60977"/>
                    <a:pt x="32156" y="61211"/>
                    <a:pt x="32257" y="61444"/>
                  </a:cubicBezTo>
                  <a:cubicBezTo>
                    <a:pt x="32423" y="61878"/>
                    <a:pt x="32590" y="62245"/>
                    <a:pt x="32990" y="62245"/>
                  </a:cubicBezTo>
                  <a:cubicBezTo>
                    <a:pt x="33124" y="62245"/>
                    <a:pt x="33324" y="62178"/>
                    <a:pt x="33624" y="62078"/>
                  </a:cubicBezTo>
                  <a:cubicBezTo>
                    <a:pt x="34291" y="61845"/>
                    <a:pt x="34925" y="61645"/>
                    <a:pt x="35559" y="61411"/>
                  </a:cubicBezTo>
                  <a:lnTo>
                    <a:pt x="36326" y="61144"/>
                  </a:lnTo>
                  <a:cubicBezTo>
                    <a:pt x="36426" y="61111"/>
                    <a:pt x="36526" y="61078"/>
                    <a:pt x="36560" y="61078"/>
                  </a:cubicBezTo>
                  <a:cubicBezTo>
                    <a:pt x="36560" y="61078"/>
                    <a:pt x="36660" y="61178"/>
                    <a:pt x="36693" y="61278"/>
                  </a:cubicBezTo>
                  <a:cubicBezTo>
                    <a:pt x="36860" y="61478"/>
                    <a:pt x="37060" y="61711"/>
                    <a:pt x="37227" y="61945"/>
                  </a:cubicBezTo>
                  <a:cubicBezTo>
                    <a:pt x="37494" y="62312"/>
                    <a:pt x="37794" y="62712"/>
                    <a:pt x="38061" y="63079"/>
                  </a:cubicBezTo>
                  <a:cubicBezTo>
                    <a:pt x="38361" y="63446"/>
                    <a:pt x="38561" y="63646"/>
                    <a:pt x="38861" y="63646"/>
                  </a:cubicBezTo>
                  <a:cubicBezTo>
                    <a:pt x="39061" y="63646"/>
                    <a:pt x="39295" y="63513"/>
                    <a:pt x="39628" y="63279"/>
                  </a:cubicBezTo>
                  <a:cubicBezTo>
                    <a:pt x="40329" y="62812"/>
                    <a:pt x="41029" y="62245"/>
                    <a:pt x="41697" y="61711"/>
                  </a:cubicBezTo>
                  <a:lnTo>
                    <a:pt x="41963" y="61511"/>
                  </a:lnTo>
                  <a:cubicBezTo>
                    <a:pt x="41997" y="61478"/>
                    <a:pt x="42064" y="61411"/>
                    <a:pt x="42097" y="61411"/>
                  </a:cubicBezTo>
                  <a:cubicBezTo>
                    <a:pt x="42130" y="61411"/>
                    <a:pt x="42164" y="61478"/>
                    <a:pt x="42230" y="61511"/>
                  </a:cubicBezTo>
                  <a:lnTo>
                    <a:pt x="42497" y="61811"/>
                  </a:lnTo>
                  <a:cubicBezTo>
                    <a:pt x="42864" y="62112"/>
                    <a:pt x="43198" y="62445"/>
                    <a:pt x="43531" y="62745"/>
                  </a:cubicBezTo>
                  <a:cubicBezTo>
                    <a:pt x="43831" y="63012"/>
                    <a:pt x="44032" y="63179"/>
                    <a:pt x="44265" y="63179"/>
                  </a:cubicBezTo>
                  <a:cubicBezTo>
                    <a:pt x="44499" y="63179"/>
                    <a:pt x="44699" y="63012"/>
                    <a:pt x="44966" y="62712"/>
                  </a:cubicBezTo>
                  <a:cubicBezTo>
                    <a:pt x="45599" y="62045"/>
                    <a:pt x="46200" y="61344"/>
                    <a:pt x="46834" y="60644"/>
                  </a:cubicBezTo>
                  <a:cubicBezTo>
                    <a:pt x="46900" y="60544"/>
                    <a:pt x="46934" y="60544"/>
                    <a:pt x="46934" y="60544"/>
                  </a:cubicBezTo>
                  <a:cubicBezTo>
                    <a:pt x="46934" y="60544"/>
                    <a:pt x="46967" y="60544"/>
                    <a:pt x="47067" y="60611"/>
                  </a:cubicBezTo>
                  <a:cubicBezTo>
                    <a:pt x="47601" y="60977"/>
                    <a:pt x="48168" y="61344"/>
                    <a:pt x="48902" y="61811"/>
                  </a:cubicBezTo>
                  <a:cubicBezTo>
                    <a:pt x="49235" y="62012"/>
                    <a:pt x="49435" y="62112"/>
                    <a:pt x="49636" y="62112"/>
                  </a:cubicBezTo>
                  <a:cubicBezTo>
                    <a:pt x="49936" y="62112"/>
                    <a:pt x="50103" y="61878"/>
                    <a:pt x="50336" y="61511"/>
                  </a:cubicBezTo>
                  <a:lnTo>
                    <a:pt x="51137" y="60277"/>
                  </a:lnTo>
                  <a:cubicBezTo>
                    <a:pt x="51437" y="59843"/>
                    <a:pt x="51704" y="59410"/>
                    <a:pt x="51971" y="59009"/>
                  </a:cubicBezTo>
                  <a:cubicBezTo>
                    <a:pt x="52004" y="58909"/>
                    <a:pt x="52037" y="58909"/>
                    <a:pt x="52037" y="58909"/>
                  </a:cubicBezTo>
                  <a:cubicBezTo>
                    <a:pt x="52037" y="58909"/>
                    <a:pt x="52071" y="58909"/>
                    <a:pt x="52171" y="58943"/>
                  </a:cubicBezTo>
                  <a:cubicBezTo>
                    <a:pt x="52538" y="59176"/>
                    <a:pt x="52938" y="59476"/>
                    <a:pt x="53305" y="59743"/>
                  </a:cubicBezTo>
                  <a:cubicBezTo>
                    <a:pt x="53472" y="59877"/>
                    <a:pt x="53672" y="60010"/>
                    <a:pt x="53839" y="60110"/>
                  </a:cubicBezTo>
                  <a:cubicBezTo>
                    <a:pt x="54139" y="60344"/>
                    <a:pt x="54339" y="60444"/>
                    <a:pt x="54506" y="60444"/>
                  </a:cubicBezTo>
                  <a:cubicBezTo>
                    <a:pt x="54839" y="60444"/>
                    <a:pt x="54939" y="60077"/>
                    <a:pt x="55073" y="59677"/>
                  </a:cubicBezTo>
                  <a:lnTo>
                    <a:pt x="55140" y="59343"/>
                  </a:lnTo>
                  <a:cubicBezTo>
                    <a:pt x="55340" y="58676"/>
                    <a:pt x="55506" y="57975"/>
                    <a:pt x="55673" y="57308"/>
                  </a:cubicBezTo>
                  <a:cubicBezTo>
                    <a:pt x="55707" y="57241"/>
                    <a:pt x="55707" y="57208"/>
                    <a:pt x="55707" y="57208"/>
                  </a:cubicBezTo>
                  <a:cubicBezTo>
                    <a:pt x="55740" y="57208"/>
                    <a:pt x="55773" y="57208"/>
                    <a:pt x="55840" y="57241"/>
                  </a:cubicBezTo>
                  <a:cubicBezTo>
                    <a:pt x="56707" y="57475"/>
                    <a:pt x="57575" y="57675"/>
                    <a:pt x="58242" y="57842"/>
                  </a:cubicBezTo>
                  <a:cubicBezTo>
                    <a:pt x="58475" y="57909"/>
                    <a:pt x="58642" y="57942"/>
                    <a:pt x="58742" y="57942"/>
                  </a:cubicBezTo>
                  <a:cubicBezTo>
                    <a:pt x="59309" y="57942"/>
                    <a:pt x="59376" y="57408"/>
                    <a:pt x="59409" y="57008"/>
                  </a:cubicBezTo>
                  <a:lnTo>
                    <a:pt x="59443" y="56408"/>
                  </a:lnTo>
                  <a:cubicBezTo>
                    <a:pt x="59509" y="55674"/>
                    <a:pt x="59609" y="54906"/>
                    <a:pt x="59709" y="54139"/>
                  </a:cubicBezTo>
                  <a:lnTo>
                    <a:pt x="59709" y="54006"/>
                  </a:lnTo>
                  <a:cubicBezTo>
                    <a:pt x="59709" y="53939"/>
                    <a:pt x="59743" y="53839"/>
                    <a:pt x="59743" y="53839"/>
                  </a:cubicBezTo>
                  <a:cubicBezTo>
                    <a:pt x="59743" y="53839"/>
                    <a:pt x="59810" y="53806"/>
                    <a:pt x="60076" y="53772"/>
                  </a:cubicBezTo>
                  <a:cubicBezTo>
                    <a:pt x="60343" y="53772"/>
                    <a:pt x="60643" y="53739"/>
                    <a:pt x="60944" y="53739"/>
                  </a:cubicBezTo>
                  <a:cubicBezTo>
                    <a:pt x="61411" y="53706"/>
                    <a:pt x="61878" y="53672"/>
                    <a:pt x="62311" y="53639"/>
                  </a:cubicBezTo>
                  <a:cubicBezTo>
                    <a:pt x="63045" y="53572"/>
                    <a:pt x="63212" y="53405"/>
                    <a:pt x="63212" y="52672"/>
                  </a:cubicBezTo>
                  <a:cubicBezTo>
                    <a:pt x="63212" y="52004"/>
                    <a:pt x="63179" y="51337"/>
                    <a:pt x="63145" y="50670"/>
                  </a:cubicBezTo>
                  <a:cubicBezTo>
                    <a:pt x="63145" y="50270"/>
                    <a:pt x="63112" y="49870"/>
                    <a:pt x="63112" y="49469"/>
                  </a:cubicBezTo>
                  <a:cubicBezTo>
                    <a:pt x="63112" y="49336"/>
                    <a:pt x="63079" y="49202"/>
                    <a:pt x="63112" y="49169"/>
                  </a:cubicBezTo>
                  <a:cubicBezTo>
                    <a:pt x="63112" y="49136"/>
                    <a:pt x="63279" y="49102"/>
                    <a:pt x="63379" y="49069"/>
                  </a:cubicBezTo>
                  <a:cubicBezTo>
                    <a:pt x="63679" y="49002"/>
                    <a:pt x="64013" y="48902"/>
                    <a:pt x="64313" y="48835"/>
                  </a:cubicBezTo>
                  <a:cubicBezTo>
                    <a:pt x="64813" y="48702"/>
                    <a:pt x="65313" y="48569"/>
                    <a:pt x="65814" y="48435"/>
                  </a:cubicBezTo>
                  <a:cubicBezTo>
                    <a:pt x="66081" y="48335"/>
                    <a:pt x="66281" y="48268"/>
                    <a:pt x="66381" y="48102"/>
                  </a:cubicBezTo>
                  <a:cubicBezTo>
                    <a:pt x="66481" y="47901"/>
                    <a:pt x="66414" y="47701"/>
                    <a:pt x="66314" y="47434"/>
                  </a:cubicBezTo>
                  <a:cubicBezTo>
                    <a:pt x="66081" y="46701"/>
                    <a:pt x="65814" y="46000"/>
                    <a:pt x="65547" y="45300"/>
                  </a:cubicBezTo>
                  <a:lnTo>
                    <a:pt x="65347" y="44766"/>
                  </a:lnTo>
                  <a:cubicBezTo>
                    <a:pt x="65313" y="44599"/>
                    <a:pt x="65247" y="44466"/>
                    <a:pt x="65247" y="44432"/>
                  </a:cubicBezTo>
                  <a:cubicBezTo>
                    <a:pt x="65280" y="44399"/>
                    <a:pt x="65414" y="44332"/>
                    <a:pt x="65547" y="44232"/>
                  </a:cubicBezTo>
                  <a:lnTo>
                    <a:pt x="65914" y="44032"/>
                  </a:lnTo>
                  <a:cubicBezTo>
                    <a:pt x="66548" y="43698"/>
                    <a:pt x="67181" y="43332"/>
                    <a:pt x="67849" y="42931"/>
                  </a:cubicBezTo>
                  <a:cubicBezTo>
                    <a:pt x="68416" y="42598"/>
                    <a:pt x="68482" y="42431"/>
                    <a:pt x="68149" y="41764"/>
                  </a:cubicBezTo>
                  <a:cubicBezTo>
                    <a:pt x="67982" y="41464"/>
                    <a:pt x="67849" y="41163"/>
                    <a:pt x="67648" y="40863"/>
                  </a:cubicBezTo>
                  <a:cubicBezTo>
                    <a:pt x="67348" y="40329"/>
                    <a:pt x="67048" y="39762"/>
                    <a:pt x="66681" y="39195"/>
                  </a:cubicBezTo>
                  <a:cubicBezTo>
                    <a:pt x="66648" y="39129"/>
                    <a:pt x="66648" y="39095"/>
                    <a:pt x="66648" y="39095"/>
                  </a:cubicBezTo>
                  <a:cubicBezTo>
                    <a:pt x="66648" y="39095"/>
                    <a:pt x="66648" y="39062"/>
                    <a:pt x="66714" y="39028"/>
                  </a:cubicBezTo>
                  <a:cubicBezTo>
                    <a:pt x="66815" y="38928"/>
                    <a:pt x="66948" y="38862"/>
                    <a:pt x="67048" y="38762"/>
                  </a:cubicBezTo>
                  <a:lnTo>
                    <a:pt x="67648" y="38295"/>
                  </a:lnTo>
                  <a:cubicBezTo>
                    <a:pt x="68049" y="37994"/>
                    <a:pt x="68482" y="37661"/>
                    <a:pt x="68883" y="37361"/>
                  </a:cubicBezTo>
                  <a:cubicBezTo>
                    <a:pt x="69316" y="37027"/>
                    <a:pt x="69350" y="36760"/>
                    <a:pt x="69016" y="36327"/>
                  </a:cubicBezTo>
                  <a:cubicBezTo>
                    <a:pt x="68916" y="36226"/>
                    <a:pt x="68816" y="36093"/>
                    <a:pt x="68716" y="35993"/>
                  </a:cubicBezTo>
                  <a:lnTo>
                    <a:pt x="68649" y="35893"/>
                  </a:lnTo>
                  <a:cubicBezTo>
                    <a:pt x="68082" y="35226"/>
                    <a:pt x="67448" y="34559"/>
                    <a:pt x="66581" y="33691"/>
                  </a:cubicBezTo>
                  <a:cubicBezTo>
                    <a:pt x="66481" y="33591"/>
                    <a:pt x="66481" y="33591"/>
                    <a:pt x="66581" y="33424"/>
                  </a:cubicBezTo>
                  <a:cubicBezTo>
                    <a:pt x="67248" y="32557"/>
                    <a:pt x="67882" y="31657"/>
                    <a:pt x="68516" y="30789"/>
                  </a:cubicBezTo>
                  <a:lnTo>
                    <a:pt x="68582" y="30656"/>
                  </a:lnTo>
                  <a:cubicBezTo>
                    <a:pt x="68916" y="30222"/>
                    <a:pt x="68883" y="29989"/>
                    <a:pt x="68482" y="29588"/>
                  </a:cubicBezTo>
                  <a:cubicBezTo>
                    <a:pt x="67982" y="29155"/>
                    <a:pt x="67482" y="28788"/>
                    <a:pt x="67015" y="28421"/>
                  </a:cubicBezTo>
                  <a:lnTo>
                    <a:pt x="66681" y="28154"/>
                  </a:lnTo>
                  <a:cubicBezTo>
                    <a:pt x="66147" y="27787"/>
                    <a:pt x="65614" y="27387"/>
                    <a:pt x="65113" y="27020"/>
                  </a:cubicBezTo>
                  <a:cubicBezTo>
                    <a:pt x="64947" y="26920"/>
                    <a:pt x="64947" y="26886"/>
                    <a:pt x="65013" y="26753"/>
                  </a:cubicBezTo>
                  <a:cubicBezTo>
                    <a:pt x="65080" y="26586"/>
                    <a:pt x="65147" y="26419"/>
                    <a:pt x="65213" y="26253"/>
                  </a:cubicBezTo>
                  <a:cubicBezTo>
                    <a:pt x="65280" y="26086"/>
                    <a:pt x="65347" y="25919"/>
                    <a:pt x="65414" y="25752"/>
                  </a:cubicBezTo>
                  <a:cubicBezTo>
                    <a:pt x="65580" y="25452"/>
                    <a:pt x="65714" y="25152"/>
                    <a:pt x="65847" y="24818"/>
                  </a:cubicBezTo>
                  <a:cubicBezTo>
                    <a:pt x="65981" y="24518"/>
                    <a:pt x="66147" y="24184"/>
                    <a:pt x="66281" y="23884"/>
                  </a:cubicBezTo>
                  <a:cubicBezTo>
                    <a:pt x="66481" y="23451"/>
                    <a:pt x="66381" y="23217"/>
                    <a:pt x="65981" y="22984"/>
                  </a:cubicBezTo>
                  <a:cubicBezTo>
                    <a:pt x="65914" y="22950"/>
                    <a:pt x="65847" y="22917"/>
                    <a:pt x="65780" y="22917"/>
                  </a:cubicBezTo>
                  <a:lnTo>
                    <a:pt x="64780" y="22450"/>
                  </a:lnTo>
                  <a:cubicBezTo>
                    <a:pt x="64046" y="22116"/>
                    <a:pt x="63312" y="21783"/>
                    <a:pt x="62612" y="21416"/>
                  </a:cubicBezTo>
                  <a:cubicBezTo>
                    <a:pt x="62511" y="21382"/>
                    <a:pt x="62411" y="21349"/>
                    <a:pt x="62345" y="21316"/>
                  </a:cubicBezTo>
                  <a:cubicBezTo>
                    <a:pt x="62278" y="21282"/>
                    <a:pt x="62211" y="21249"/>
                    <a:pt x="62178" y="21249"/>
                  </a:cubicBezTo>
                  <a:cubicBezTo>
                    <a:pt x="62178" y="21216"/>
                    <a:pt x="62245" y="21016"/>
                    <a:pt x="62311" y="20749"/>
                  </a:cubicBezTo>
                  <a:cubicBezTo>
                    <a:pt x="62378" y="20448"/>
                    <a:pt x="62478" y="20115"/>
                    <a:pt x="62578" y="19781"/>
                  </a:cubicBezTo>
                  <a:cubicBezTo>
                    <a:pt x="62645" y="19514"/>
                    <a:pt x="62745" y="19248"/>
                    <a:pt x="62812" y="18981"/>
                  </a:cubicBezTo>
                  <a:cubicBezTo>
                    <a:pt x="62912" y="18580"/>
                    <a:pt x="63012" y="18280"/>
                    <a:pt x="62878" y="18080"/>
                  </a:cubicBezTo>
                  <a:cubicBezTo>
                    <a:pt x="62745" y="17880"/>
                    <a:pt x="62478" y="17813"/>
                    <a:pt x="62044" y="17747"/>
                  </a:cubicBezTo>
                  <a:cubicBezTo>
                    <a:pt x="61577" y="17646"/>
                    <a:pt x="61077" y="17546"/>
                    <a:pt x="60577" y="17446"/>
                  </a:cubicBezTo>
                  <a:cubicBezTo>
                    <a:pt x="60143" y="17380"/>
                    <a:pt x="59676" y="17280"/>
                    <a:pt x="59209" y="17179"/>
                  </a:cubicBezTo>
                  <a:cubicBezTo>
                    <a:pt x="59142" y="17179"/>
                    <a:pt x="58976" y="17146"/>
                    <a:pt x="58909" y="17113"/>
                  </a:cubicBezTo>
                  <a:cubicBezTo>
                    <a:pt x="58909" y="17079"/>
                    <a:pt x="58909" y="17046"/>
                    <a:pt x="58942" y="17013"/>
                  </a:cubicBezTo>
                  <a:lnTo>
                    <a:pt x="58942" y="16846"/>
                  </a:lnTo>
                  <a:cubicBezTo>
                    <a:pt x="58976" y="15912"/>
                    <a:pt x="58976" y="14911"/>
                    <a:pt x="58909" y="13910"/>
                  </a:cubicBezTo>
                  <a:cubicBezTo>
                    <a:pt x="58876" y="13410"/>
                    <a:pt x="58742" y="13243"/>
                    <a:pt x="58242" y="13210"/>
                  </a:cubicBezTo>
                  <a:cubicBezTo>
                    <a:pt x="57775" y="13143"/>
                    <a:pt x="57408" y="13143"/>
                    <a:pt x="57074" y="13143"/>
                  </a:cubicBezTo>
                  <a:lnTo>
                    <a:pt x="55240" y="13143"/>
                  </a:lnTo>
                  <a:cubicBezTo>
                    <a:pt x="55006" y="13143"/>
                    <a:pt x="54773" y="13143"/>
                    <a:pt x="54572" y="13110"/>
                  </a:cubicBezTo>
                  <a:lnTo>
                    <a:pt x="54472" y="13110"/>
                  </a:lnTo>
                  <a:cubicBezTo>
                    <a:pt x="54472" y="13110"/>
                    <a:pt x="54472" y="13077"/>
                    <a:pt x="54472" y="13010"/>
                  </a:cubicBezTo>
                  <a:cubicBezTo>
                    <a:pt x="54439" y="12509"/>
                    <a:pt x="54406" y="12009"/>
                    <a:pt x="54372" y="11409"/>
                  </a:cubicBezTo>
                  <a:cubicBezTo>
                    <a:pt x="54339" y="11175"/>
                    <a:pt x="54306" y="10942"/>
                    <a:pt x="54306" y="10708"/>
                  </a:cubicBezTo>
                  <a:cubicBezTo>
                    <a:pt x="54272" y="10408"/>
                    <a:pt x="54239" y="10108"/>
                    <a:pt x="54206" y="9774"/>
                  </a:cubicBezTo>
                  <a:cubicBezTo>
                    <a:pt x="54172" y="9407"/>
                    <a:pt x="53972" y="9207"/>
                    <a:pt x="53572" y="9207"/>
                  </a:cubicBezTo>
                  <a:lnTo>
                    <a:pt x="52304" y="9174"/>
                  </a:lnTo>
                  <a:lnTo>
                    <a:pt x="49736" y="9174"/>
                  </a:lnTo>
                  <a:cubicBezTo>
                    <a:pt x="49636" y="9207"/>
                    <a:pt x="49536" y="9207"/>
                    <a:pt x="49469" y="9207"/>
                  </a:cubicBezTo>
                  <a:cubicBezTo>
                    <a:pt x="49335" y="9207"/>
                    <a:pt x="49235" y="9174"/>
                    <a:pt x="49169" y="9107"/>
                  </a:cubicBezTo>
                  <a:cubicBezTo>
                    <a:pt x="49069" y="9007"/>
                    <a:pt x="49002" y="8807"/>
                    <a:pt x="48968" y="8573"/>
                  </a:cubicBezTo>
                  <a:cubicBezTo>
                    <a:pt x="48968" y="8440"/>
                    <a:pt x="48935" y="8306"/>
                    <a:pt x="48902" y="8206"/>
                  </a:cubicBezTo>
                  <a:cubicBezTo>
                    <a:pt x="48635" y="7272"/>
                    <a:pt x="48401" y="6472"/>
                    <a:pt x="48101" y="5705"/>
                  </a:cubicBezTo>
                  <a:cubicBezTo>
                    <a:pt x="48001" y="5404"/>
                    <a:pt x="47901" y="5138"/>
                    <a:pt x="47501" y="5138"/>
                  </a:cubicBezTo>
                  <a:cubicBezTo>
                    <a:pt x="47401" y="5138"/>
                    <a:pt x="47301" y="5138"/>
                    <a:pt x="47167" y="5171"/>
                  </a:cubicBezTo>
                  <a:cubicBezTo>
                    <a:pt x="47134" y="5171"/>
                    <a:pt x="47100" y="5204"/>
                    <a:pt x="47067" y="5204"/>
                  </a:cubicBezTo>
                  <a:lnTo>
                    <a:pt x="46967" y="5204"/>
                  </a:lnTo>
                  <a:cubicBezTo>
                    <a:pt x="46166" y="5371"/>
                    <a:pt x="45399" y="5571"/>
                    <a:pt x="44632" y="5771"/>
                  </a:cubicBezTo>
                  <a:cubicBezTo>
                    <a:pt x="44198" y="5905"/>
                    <a:pt x="43765" y="6005"/>
                    <a:pt x="43331" y="6105"/>
                  </a:cubicBezTo>
                  <a:cubicBezTo>
                    <a:pt x="43198" y="6138"/>
                    <a:pt x="43098" y="6172"/>
                    <a:pt x="43064" y="6172"/>
                  </a:cubicBezTo>
                  <a:cubicBezTo>
                    <a:pt x="43031" y="6138"/>
                    <a:pt x="42998" y="6038"/>
                    <a:pt x="42931" y="5905"/>
                  </a:cubicBezTo>
                  <a:lnTo>
                    <a:pt x="42631" y="5238"/>
                  </a:lnTo>
                  <a:cubicBezTo>
                    <a:pt x="42297" y="4504"/>
                    <a:pt x="41997" y="3803"/>
                    <a:pt x="41663" y="3069"/>
                  </a:cubicBezTo>
                  <a:cubicBezTo>
                    <a:pt x="41396" y="2502"/>
                    <a:pt x="41263" y="2202"/>
                    <a:pt x="40863" y="2202"/>
                  </a:cubicBezTo>
                  <a:cubicBezTo>
                    <a:pt x="40663" y="2202"/>
                    <a:pt x="40462" y="2269"/>
                    <a:pt x="40095" y="2369"/>
                  </a:cubicBezTo>
                  <a:cubicBezTo>
                    <a:pt x="39428" y="2536"/>
                    <a:pt x="38761" y="2803"/>
                    <a:pt x="38127" y="3003"/>
                  </a:cubicBezTo>
                  <a:cubicBezTo>
                    <a:pt x="37727" y="3169"/>
                    <a:pt x="37293" y="3303"/>
                    <a:pt x="36860" y="3470"/>
                  </a:cubicBezTo>
                  <a:cubicBezTo>
                    <a:pt x="36760" y="3503"/>
                    <a:pt x="36626" y="3536"/>
                    <a:pt x="36560" y="3570"/>
                  </a:cubicBezTo>
                  <a:cubicBezTo>
                    <a:pt x="36460" y="3603"/>
                    <a:pt x="36359" y="3636"/>
                    <a:pt x="36326" y="3636"/>
                  </a:cubicBezTo>
                  <a:cubicBezTo>
                    <a:pt x="36293" y="3636"/>
                    <a:pt x="36226" y="3503"/>
                    <a:pt x="36159" y="3370"/>
                  </a:cubicBezTo>
                  <a:lnTo>
                    <a:pt x="35993" y="3136"/>
                  </a:lnTo>
                  <a:cubicBezTo>
                    <a:pt x="35792" y="2836"/>
                    <a:pt x="35626" y="2536"/>
                    <a:pt x="35425" y="2235"/>
                  </a:cubicBezTo>
                  <a:cubicBezTo>
                    <a:pt x="35025" y="1635"/>
                    <a:pt x="34658" y="1001"/>
                    <a:pt x="34225" y="434"/>
                  </a:cubicBezTo>
                  <a:cubicBezTo>
                    <a:pt x="34024" y="201"/>
                    <a:pt x="33891" y="1"/>
                    <a:pt x="33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2742975" y="2066925"/>
              <a:ext cx="1743750" cy="1602000"/>
            </a:xfrm>
            <a:custGeom>
              <a:avLst/>
              <a:gdLst/>
              <a:ahLst/>
              <a:cxnLst/>
              <a:rect l="l" t="t" r="r" b="b"/>
              <a:pathLst>
                <a:path w="69750" h="64080" extrusionOk="0">
                  <a:moveTo>
                    <a:pt x="18580" y="11909"/>
                  </a:moveTo>
                  <a:lnTo>
                    <a:pt x="18580" y="11909"/>
                  </a:lnTo>
                  <a:cubicBezTo>
                    <a:pt x="18280" y="12109"/>
                    <a:pt x="17946" y="12309"/>
                    <a:pt x="17613" y="12476"/>
                  </a:cubicBezTo>
                  <a:lnTo>
                    <a:pt x="17079" y="12810"/>
                  </a:lnTo>
                  <a:cubicBezTo>
                    <a:pt x="17279" y="12543"/>
                    <a:pt x="17479" y="12276"/>
                    <a:pt x="17646" y="11976"/>
                  </a:cubicBezTo>
                  <a:lnTo>
                    <a:pt x="18246" y="11942"/>
                  </a:lnTo>
                  <a:lnTo>
                    <a:pt x="18580" y="11909"/>
                  </a:lnTo>
                  <a:close/>
                  <a:moveTo>
                    <a:pt x="15111" y="12376"/>
                  </a:moveTo>
                  <a:cubicBezTo>
                    <a:pt x="15178" y="12443"/>
                    <a:pt x="15211" y="12476"/>
                    <a:pt x="15278" y="12543"/>
                  </a:cubicBezTo>
                  <a:cubicBezTo>
                    <a:pt x="15044" y="12676"/>
                    <a:pt x="14944" y="12943"/>
                    <a:pt x="14811" y="13243"/>
                  </a:cubicBezTo>
                  <a:cubicBezTo>
                    <a:pt x="14777" y="13310"/>
                    <a:pt x="14744" y="13410"/>
                    <a:pt x="14711" y="13510"/>
                  </a:cubicBezTo>
                  <a:cubicBezTo>
                    <a:pt x="14677" y="13543"/>
                    <a:pt x="14677" y="13543"/>
                    <a:pt x="14677" y="13577"/>
                  </a:cubicBezTo>
                  <a:lnTo>
                    <a:pt x="14610" y="13577"/>
                  </a:lnTo>
                  <a:cubicBezTo>
                    <a:pt x="14510" y="13543"/>
                    <a:pt x="14410" y="13510"/>
                    <a:pt x="14310" y="13510"/>
                  </a:cubicBezTo>
                  <a:cubicBezTo>
                    <a:pt x="14444" y="13343"/>
                    <a:pt x="14544" y="13176"/>
                    <a:pt x="14677" y="13010"/>
                  </a:cubicBezTo>
                  <a:cubicBezTo>
                    <a:pt x="14811" y="12776"/>
                    <a:pt x="14977" y="12576"/>
                    <a:pt x="15111" y="12376"/>
                  </a:cubicBezTo>
                  <a:close/>
                  <a:moveTo>
                    <a:pt x="33858" y="434"/>
                  </a:moveTo>
                  <a:cubicBezTo>
                    <a:pt x="33991" y="434"/>
                    <a:pt x="34091" y="534"/>
                    <a:pt x="34224" y="734"/>
                  </a:cubicBezTo>
                  <a:cubicBezTo>
                    <a:pt x="34892" y="1635"/>
                    <a:pt x="35425" y="2569"/>
                    <a:pt x="36026" y="3470"/>
                  </a:cubicBezTo>
                  <a:cubicBezTo>
                    <a:pt x="36293" y="3903"/>
                    <a:pt x="36359" y="4037"/>
                    <a:pt x="36526" y="4037"/>
                  </a:cubicBezTo>
                  <a:cubicBezTo>
                    <a:pt x="36626" y="4037"/>
                    <a:pt x="36793" y="3970"/>
                    <a:pt x="37127" y="3870"/>
                  </a:cubicBezTo>
                  <a:cubicBezTo>
                    <a:pt x="38194" y="3503"/>
                    <a:pt x="39261" y="3069"/>
                    <a:pt x="40362" y="2769"/>
                  </a:cubicBezTo>
                  <a:cubicBezTo>
                    <a:pt x="40696" y="2669"/>
                    <a:pt x="40896" y="2602"/>
                    <a:pt x="41063" y="2602"/>
                  </a:cubicBezTo>
                  <a:cubicBezTo>
                    <a:pt x="41330" y="2602"/>
                    <a:pt x="41430" y="2802"/>
                    <a:pt x="41663" y="3369"/>
                  </a:cubicBezTo>
                  <a:cubicBezTo>
                    <a:pt x="42097" y="4303"/>
                    <a:pt x="42530" y="5237"/>
                    <a:pt x="42931" y="6171"/>
                  </a:cubicBezTo>
                  <a:cubicBezTo>
                    <a:pt x="43064" y="6472"/>
                    <a:pt x="43097" y="6572"/>
                    <a:pt x="43264" y="6572"/>
                  </a:cubicBezTo>
                  <a:cubicBezTo>
                    <a:pt x="43331" y="6572"/>
                    <a:pt x="43431" y="6538"/>
                    <a:pt x="43564" y="6505"/>
                  </a:cubicBezTo>
                  <a:cubicBezTo>
                    <a:pt x="44799" y="6238"/>
                    <a:pt x="46000" y="5871"/>
                    <a:pt x="47200" y="5638"/>
                  </a:cubicBezTo>
                  <a:cubicBezTo>
                    <a:pt x="47267" y="5604"/>
                    <a:pt x="47334" y="5604"/>
                    <a:pt x="47401" y="5571"/>
                  </a:cubicBezTo>
                  <a:cubicBezTo>
                    <a:pt x="47534" y="5571"/>
                    <a:pt x="47634" y="5538"/>
                    <a:pt x="47701" y="5538"/>
                  </a:cubicBezTo>
                  <a:cubicBezTo>
                    <a:pt x="47901" y="5538"/>
                    <a:pt x="47968" y="5638"/>
                    <a:pt x="48101" y="5971"/>
                  </a:cubicBezTo>
                  <a:cubicBezTo>
                    <a:pt x="48435" y="6772"/>
                    <a:pt x="48668" y="7639"/>
                    <a:pt x="48902" y="8473"/>
                  </a:cubicBezTo>
                  <a:cubicBezTo>
                    <a:pt x="49002" y="8807"/>
                    <a:pt x="48968" y="9240"/>
                    <a:pt x="49235" y="9474"/>
                  </a:cubicBezTo>
                  <a:cubicBezTo>
                    <a:pt x="49335" y="9574"/>
                    <a:pt x="49502" y="9607"/>
                    <a:pt x="49669" y="9607"/>
                  </a:cubicBezTo>
                  <a:cubicBezTo>
                    <a:pt x="49836" y="9607"/>
                    <a:pt x="50069" y="9574"/>
                    <a:pt x="50236" y="9574"/>
                  </a:cubicBezTo>
                  <a:lnTo>
                    <a:pt x="50269" y="9574"/>
                  </a:lnTo>
                  <a:cubicBezTo>
                    <a:pt x="51303" y="9607"/>
                    <a:pt x="52337" y="9607"/>
                    <a:pt x="53371" y="9607"/>
                  </a:cubicBezTo>
                  <a:lnTo>
                    <a:pt x="53772" y="9607"/>
                  </a:lnTo>
                  <a:cubicBezTo>
                    <a:pt x="54039" y="9607"/>
                    <a:pt x="54172" y="9741"/>
                    <a:pt x="54205" y="10008"/>
                  </a:cubicBezTo>
                  <a:cubicBezTo>
                    <a:pt x="54239" y="10541"/>
                    <a:pt x="54305" y="11108"/>
                    <a:pt x="54339" y="11642"/>
                  </a:cubicBezTo>
                  <a:cubicBezTo>
                    <a:pt x="54406" y="12176"/>
                    <a:pt x="54439" y="12709"/>
                    <a:pt x="54472" y="13243"/>
                  </a:cubicBezTo>
                  <a:cubicBezTo>
                    <a:pt x="54472" y="13443"/>
                    <a:pt x="54539" y="13543"/>
                    <a:pt x="54772" y="13543"/>
                  </a:cubicBezTo>
                  <a:cubicBezTo>
                    <a:pt x="55273" y="13543"/>
                    <a:pt x="55807" y="13577"/>
                    <a:pt x="56340" y="13577"/>
                  </a:cubicBezTo>
                  <a:cubicBezTo>
                    <a:pt x="56540" y="13577"/>
                    <a:pt x="56741" y="13577"/>
                    <a:pt x="56941" y="13543"/>
                  </a:cubicBezTo>
                  <a:lnTo>
                    <a:pt x="57274" y="13543"/>
                  </a:lnTo>
                  <a:cubicBezTo>
                    <a:pt x="57641" y="13543"/>
                    <a:pt x="58041" y="13577"/>
                    <a:pt x="58408" y="13610"/>
                  </a:cubicBezTo>
                  <a:cubicBezTo>
                    <a:pt x="58809" y="13643"/>
                    <a:pt x="58875" y="13710"/>
                    <a:pt x="58909" y="14110"/>
                  </a:cubicBezTo>
                  <a:cubicBezTo>
                    <a:pt x="58975" y="15111"/>
                    <a:pt x="58975" y="16079"/>
                    <a:pt x="58942" y="17046"/>
                  </a:cubicBezTo>
                  <a:cubicBezTo>
                    <a:pt x="58909" y="17480"/>
                    <a:pt x="58842" y="17480"/>
                    <a:pt x="59376" y="17613"/>
                  </a:cubicBezTo>
                  <a:cubicBezTo>
                    <a:pt x="60310" y="17780"/>
                    <a:pt x="61277" y="17947"/>
                    <a:pt x="62211" y="18147"/>
                  </a:cubicBezTo>
                  <a:cubicBezTo>
                    <a:pt x="63012" y="18313"/>
                    <a:pt x="63012" y="18347"/>
                    <a:pt x="62812" y="19147"/>
                  </a:cubicBezTo>
                  <a:cubicBezTo>
                    <a:pt x="62645" y="19714"/>
                    <a:pt x="62445" y="20315"/>
                    <a:pt x="62311" y="20915"/>
                  </a:cubicBezTo>
                  <a:cubicBezTo>
                    <a:pt x="62078" y="21683"/>
                    <a:pt x="62111" y="21549"/>
                    <a:pt x="62711" y="21816"/>
                  </a:cubicBezTo>
                  <a:cubicBezTo>
                    <a:pt x="63746" y="22316"/>
                    <a:pt x="64813" y="22783"/>
                    <a:pt x="65847" y="23284"/>
                  </a:cubicBezTo>
                  <a:cubicBezTo>
                    <a:pt x="65914" y="23317"/>
                    <a:pt x="66014" y="23350"/>
                    <a:pt x="66081" y="23384"/>
                  </a:cubicBezTo>
                  <a:cubicBezTo>
                    <a:pt x="66414" y="23584"/>
                    <a:pt x="66447" y="23651"/>
                    <a:pt x="66281" y="24018"/>
                  </a:cubicBezTo>
                  <a:cubicBezTo>
                    <a:pt x="66014" y="24651"/>
                    <a:pt x="65714" y="25252"/>
                    <a:pt x="65447" y="25886"/>
                  </a:cubicBezTo>
                  <a:cubicBezTo>
                    <a:pt x="65280" y="26219"/>
                    <a:pt x="65180" y="26553"/>
                    <a:pt x="65013" y="26886"/>
                  </a:cubicBezTo>
                  <a:cubicBezTo>
                    <a:pt x="64913" y="27120"/>
                    <a:pt x="64980" y="27253"/>
                    <a:pt x="65180" y="27387"/>
                  </a:cubicBezTo>
                  <a:cubicBezTo>
                    <a:pt x="65814" y="27854"/>
                    <a:pt x="66447" y="28321"/>
                    <a:pt x="67081" y="28788"/>
                  </a:cubicBezTo>
                  <a:cubicBezTo>
                    <a:pt x="67582" y="29155"/>
                    <a:pt x="68082" y="29555"/>
                    <a:pt x="68549" y="29955"/>
                  </a:cubicBezTo>
                  <a:cubicBezTo>
                    <a:pt x="68849" y="30255"/>
                    <a:pt x="68883" y="30389"/>
                    <a:pt x="68616" y="30756"/>
                  </a:cubicBezTo>
                  <a:cubicBezTo>
                    <a:pt x="67949" y="31690"/>
                    <a:pt x="67315" y="32590"/>
                    <a:pt x="66614" y="33491"/>
                  </a:cubicBezTo>
                  <a:cubicBezTo>
                    <a:pt x="66447" y="33725"/>
                    <a:pt x="66447" y="33858"/>
                    <a:pt x="66648" y="34058"/>
                  </a:cubicBezTo>
                  <a:cubicBezTo>
                    <a:pt x="67348" y="34759"/>
                    <a:pt x="68049" y="35459"/>
                    <a:pt x="68682" y="36226"/>
                  </a:cubicBezTo>
                  <a:cubicBezTo>
                    <a:pt x="68816" y="36393"/>
                    <a:pt x="68916" y="36527"/>
                    <a:pt x="69049" y="36660"/>
                  </a:cubicBezTo>
                  <a:cubicBezTo>
                    <a:pt x="69316" y="36994"/>
                    <a:pt x="69283" y="37127"/>
                    <a:pt x="68949" y="37394"/>
                  </a:cubicBezTo>
                  <a:cubicBezTo>
                    <a:pt x="68382" y="37827"/>
                    <a:pt x="67815" y="38261"/>
                    <a:pt x="67248" y="38728"/>
                  </a:cubicBezTo>
                  <a:cubicBezTo>
                    <a:pt x="67115" y="38828"/>
                    <a:pt x="66948" y="38962"/>
                    <a:pt x="66781" y="39062"/>
                  </a:cubicBezTo>
                  <a:cubicBezTo>
                    <a:pt x="66581" y="39195"/>
                    <a:pt x="66581" y="39329"/>
                    <a:pt x="66714" y="39529"/>
                  </a:cubicBezTo>
                  <a:cubicBezTo>
                    <a:pt x="67048" y="40062"/>
                    <a:pt x="67381" y="40629"/>
                    <a:pt x="67682" y="41163"/>
                  </a:cubicBezTo>
                  <a:cubicBezTo>
                    <a:pt x="67848" y="41463"/>
                    <a:pt x="68015" y="41764"/>
                    <a:pt x="68182" y="42064"/>
                  </a:cubicBezTo>
                  <a:cubicBezTo>
                    <a:pt x="68449" y="42631"/>
                    <a:pt x="68449" y="42664"/>
                    <a:pt x="67915" y="42964"/>
                  </a:cubicBezTo>
                  <a:cubicBezTo>
                    <a:pt x="67181" y="43431"/>
                    <a:pt x="66414" y="43832"/>
                    <a:pt x="65647" y="44265"/>
                  </a:cubicBezTo>
                  <a:cubicBezTo>
                    <a:pt x="65180" y="44532"/>
                    <a:pt x="65180" y="44532"/>
                    <a:pt x="65380" y="45033"/>
                  </a:cubicBezTo>
                  <a:cubicBezTo>
                    <a:pt x="65680" y="45933"/>
                    <a:pt x="66014" y="46801"/>
                    <a:pt x="66314" y="47701"/>
                  </a:cubicBezTo>
                  <a:cubicBezTo>
                    <a:pt x="66514" y="48202"/>
                    <a:pt x="66481" y="48302"/>
                    <a:pt x="65947" y="48435"/>
                  </a:cubicBezTo>
                  <a:cubicBezTo>
                    <a:pt x="65147" y="48669"/>
                    <a:pt x="64313" y="48869"/>
                    <a:pt x="63512" y="49102"/>
                  </a:cubicBezTo>
                  <a:cubicBezTo>
                    <a:pt x="63078" y="49202"/>
                    <a:pt x="63078" y="49202"/>
                    <a:pt x="63078" y="49669"/>
                  </a:cubicBezTo>
                  <a:cubicBezTo>
                    <a:pt x="63112" y="50737"/>
                    <a:pt x="63212" y="51804"/>
                    <a:pt x="63212" y="52872"/>
                  </a:cubicBezTo>
                  <a:cubicBezTo>
                    <a:pt x="63178" y="53505"/>
                    <a:pt x="63145" y="53572"/>
                    <a:pt x="62511" y="53639"/>
                  </a:cubicBezTo>
                  <a:cubicBezTo>
                    <a:pt x="61744" y="53705"/>
                    <a:pt x="61010" y="53739"/>
                    <a:pt x="60243" y="53772"/>
                  </a:cubicBezTo>
                  <a:cubicBezTo>
                    <a:pt x="59676" y="53839"/>
                    <a:pt x="59743" y="53906"/>
                    <a:pt x="59676" y="54339"/>
                  </a:cubicBezTo>
                  <a:cubicBezTo>
                    <a:pt x="59576" y="55273"/>
                    <a:pt x="59476" y="56241"/>
                    <a:pt x="59376" y="57175"/>
                  </a:cubicBezTo>
                  <a:cubicBezTo>
                    <a:pt x="59342" y="57742"/>
                    <a:pt x="59276" y="57942"/>
                    <a:pt x="58942" y="57942"/>
                  </a:cubicBezTo>
                  <a:cubicBezTo>
                    <a:pt x="58842" y="57942"/>
                    <a:pt x="58675" y="57908"/>
                    <a:pt x="58475" y="57842"/>
                  </a:cubicBezTo>
                  <a:cubicBezTo>
                    <a:pt x="57675" y="57675"/>
                    <a:pt x="56907" y="57475"/>
                    <a:pt x="56107" y="57241"/>
                  </a:cubicBezTo>
                  <a:cubicBezTo>
                    <a:pt x="56040" y="57208"/>
                    <a:pt x="55973" y="57208"/>
                    <a:pt x="55907" y="57208"/>
                  </a:cubicBezTo>
                  <a:cubicBezTo>
                    <a:pt x="55773" y="57208"/>
                    <a:pt x="55706" y="57275"/>
                    <a:pt x="55673" y="57475"/>
                  </a:cubicBezTo>
                  <a:cubicBezTo>
                    <a:pt x="55473" y="58242"/>
                    <a:pt x="55273" y="59043"/>
                    <a:pt x="55039" y="59810"/>
                  </a:cubicBezTo>
                  <a:cubicBezTo>
                    <a:pt x="54939" y="60243"/>
                    <a:pt x="54873" y="60444"/>
                    <a:pt x="54706" y="60444"/>
                  </a:cubicBezTo>
                  <a:cubicBezTo>
                    <a:pt x="54572" y="60444"/>
                    <a:pt x="54406" y="60344"/>
                    <a:pt x="54139" y="60143"/>
                  </a:cubicBezTo>
                  <a:cubicBezTo>
                    <a:pt x="53605" y="59776"/>
                    <a:pt x="53038" y="59343"/>
                    <a:pt x="52471" y="58976"/>
                  </a:cubicBezTo>
                  <a:cubicBezTo>
                    <a:pt x="52371" y="58943"/>
                    <a:pt x="52304" y="58909"/>
                    <a:pt x="52237" y="58909"/>
                  </a:cubicBezTo>
                  <a:cubicBezTo>
                    <a:pt x="52137" y="58909"/>
                    <a:pt x="52071" y="58976"/>
                    <a:pt x="51970" y="59076"/>
                  </a:cubicBezTo>
                  <a:cubicBezTo>
                    <a:pt x="51604" y="59676"/>
                    <a:pt x="51237" y="60277"/>
                    <a:pt x="50836" y="60877"/>
                  </a:cubicBezTo>
                  <a:cubicBezTo>
                    <a:pt x="50670" y="61111"/>
                    <a:pt x="50536" y="61378"/>
                    <a:pt x="50369" y="61611"/>
                  </a:cubicBezTo>
                  <a:cubicBezTo>
                    <a:pt x="50136" y="61978"/>
                    <a:pt x="50002" y="62111"/>
                    <a:pt x="49836" y="62111"/>
                  </a:cubicBezTo>
                  <a:cubicBezTo>
                    <a:pt x="49669" y="62111"/>
                    <a:pt x="49502" y="62045"/>
                    <a:pt x="49235" y="61845"/>
                  </a:cubicBezTo>
                  <a:cubicBezTo>
                    <a:pt x="48601" y="61444"/>
                    <a:pt x="47968" y="61077"/>
                    <a:pt x="47367" y="60644"/>
                  </a:cubicBezTo>
                  <a:cubicBezTo>
                    <a:pt x="47267" y="60577"/>
                    <a:pt x="47200" y="60544"/>
                    <a:pt x="47134" y="60544"/>
                  </a:cubicBezTo>
                  <a:cubicBezTo>
                    <a:pt x="47034" y="60544"/>
                    <a:pt x="46967" y="60610"/>
                    <a:pt x="46867" y="60710"/>
                  </a:cubicBezTo>
                  <a:cubicBezTo>
                    <a:pt x="46266" y="61411"/>
                    <a:pt x="45633" y="62111"/>
                    <a:pt x="44999" y="62779"/>
                  </a:cubicBezTo>
                  <a:cubicBezTo>
                    <a:pt x="44765" y="63046"/>
                    <a:pt x="44632" y="63179"/>
                    <a:pt x="44465" y="63179"/>
                  </a:cubicBezTo>
                  <a:cubicBezTo>
                    <a:pt x="44298" y="63179"/>
                    <a:pt x="44132" y="63046"/>
                    <a:pt x="43865" y="62812"/>
                  </a:cubicBezTo>
                  <a:cubicBezTo>
                    <a:pt x="43431" y="62412"/>
                    <a:pt x="42997" y="61978"/>
                    <a:pt x="42564" y="61578"/>
                  </a:cubicBezTo>
                  <a:cubicBezTo>
                    <a:pt x="42430" y="61444"/>
                    <a:pt x="42364" y="61378"/>
                    <a:pt x="42297" y="61378"/>
                  </a:cubicBezTo>
                  <a:cubicBezTo>
                    <a:pt x="42230" y="61378"/>
                    <a:pt x="42163" y="61444"/>
                    <a:pt x="42030" y="61544"/>
                  </a:cubicBezTo>
                  <a:cubicBezTo>
                    <a:pt x="41263" y="62145"/>
                    <a:pt x="40496" y="62779"/>
                    <a:pt x="39695" y="63346"/>
                  </a:cubicBezTo>
                  <a:cubicBezTo>
                    <a:pt x="39395" y="63546"/>
                    <a:pt x="39195" y="63646"/>
                    <a:pt x="39061" y="63646"/>
                  </a:cubicBezTo>
                  <a:cubicBezTo>
                    <a:pt x="38861" y="63646"/>
                    <a:pt x="38728" y="63479"/>
                    <a:pt x="38427" y="63146"/>
                  </a:cubicBezTo>
                  <a:cubicBezTo>
                    <a:pt x="37960" y="62545"/>
                    <a:pt x="37527" y="61945"/>
                    <a:pt x="37060" y="61344"/>
                  </a:cubicBezTo>
                  <a:cubicBezTo>
                    <a:pt x="36926" y="61144"/>
                    <a:pt x="36860" y="61077"/>
                    <a:pt x="36760" y="61077"/>
                  </a:cubicBezTo>
                  <a:cubicBezTo>
                    <a:pt x="36693" y="61077"/>
                    <a:pt x="36593" y="61111"/>
                    <a:pt x="36426" y="61144"/>
                  </a:cubicBezTo>
                  <a:cubicBezTo>
                    <a:pt x="35559" y="61478"/>
                    <a:pt x="34658" y="61778"/>
                    <a:pt x="33757" y="62078"/>
                  </a:cubicBezTo>
                  <a:cubicBezTo>
                    <a:pt x="33491" y="62178"/>
                    <a:pt x="33324" y="62212"/>
                    <a:pt x="33190" y="62212"/>
                  </a:cubicBezTo>
                  <a:cubicBezTo>
                    <a:pt x="32924" y="62212"/>
                    <a:pt x="32857" y="62045"/>
                    <a:pt x="32657" y="61578"/>
                  </a:cubicBezTo>
                  <a:cubicBezTo>
                    <a:pt x="32423" y="61044"/>
                    <a:pt x="32190" y="60510"/>
                    <a:pt x="31990" y="59977"/>
                  </a:cubicBezTo>
                  <a:cubicBezTo>
                    <a:pt x="31889" y="59776"/>
                    <a:pt x="31823" y="59710"/>
                    <a:pt x="31656" y="59710"/>
                  </a:cubicBezTo>
                  <a:lnTo>
                    <a:pt x="31456" y="59710"/>
                  </a:lnTo>
                  <a:cubicBezTo>
                    <a:pt x="30455" y="59977"/>
                    <a:pt x="29488" y="60210"/>
                    <a:pt x="28454" y="60410"/>
                  </a:cubicBezTo>
                  <a:cubicBezTo>
                    <a:pt x="28387" y="60410"/>
                    <a:pt x="28287" y="60444"/>
                    <a:pt x="28220" y="60444"/>
                  </a:cubicBezTo>
                  <a:cubicBezTo>
                    <a:pt x="28120" y="60444"/>
                    <a:pt x="28020" y="60477"/>
                    <a:pt x="27953" y="60477"/>
                  </a:cubicBezTo>
                  <a:cubicBezTo>
                    <a:pt x="27720" y="60477"/>
                    <a:pt x="27620" y="60377"/>
                    <a:pt x="27486" y="60077"/>
                  </a:cubicBezTo>
                  <a:cubicBezTo>
                    <a:pt x="27320" y="59810"/>
                    <a:pt x="27253" y="59543"/>
                    <a:pt x="27153" y="59243"/>
                  </a:cubicBezTo>
                  <a:cubicBezTo>
                    <a:pt x="27019" y="58776"/>
                    <a:pt x="26919" y="58275"/>
                    <a:pt x="26786" y="57808"/>
                  </a:cubicBezTo>
                  <a:cubicBezTo>
                    <a:pt x="26686" y="57441"/>
                    <a:pt x="26652" y="57341"/>
                    <a:pt x="26419" y="57341"/>
                  </a:cubicBezTo>
                  <a:cubicBezTo>
                    <a:pt x="26352" y="57341"/>
                    <a:pt x="26252" y="57375"/>
                    <a:pt x="26152" y="57375"/>
                  </a:cubicBezTo>
                  <a:cubicBezTo>
                    <a:pt x="25118" y="57475"/>
                    <a:pt x="24084" y="57575"/>
                    <a:pt x="23083" y="57675"/>
                  </a:cubicBezTo>
                  <a:cubicBezTo>
                    <a:pt x="22983" y="57675"/>
                    <a:pt x="22916" y="57708"/>
                    <a:pt x="22816" y="57708"/>
                  </a:cubicBezTo>
                  <a:lnTo>
                    <a:pt x="22783" y="57708"/>
                  </a:lnTo>
                  <a:cubicBezTo>
                    <a:pt x="22583" y="57708"/>
                    <a:pt x="22449" y="57608"/>
                    <a:pt x="22383" y="57408"/>
                  </a:cubicBezTo>
                  <a:cubicBezTo>
                    <a:pt x="22316" y="57108"/>
                    <a:pt x="22249" y="56808"/>
                    <a:pt x="22216" y="56507"/>
                  </a:cubicBezTo>
                  <a:cubicBezTo>
                    <a:pt x="22183" y="55907"/>
                    <a:pt x="22116" y="55340"/>
                    <a:pt x="22049" y="54773"/>
                  </a:cubicBezTo>
                  <a:cubicBezTo>
                    <a:pt x="22049" y="54506"/>
                    <a:pt x="21916" y="54373"/>
                    <a:pt x="21649" y="54339"/>
                  </a:cubicBezTo>
                  <a:cubicBezTo>
                    <a:pt x="20648" y="54206"/>
                    <a:pt x="19647" y="54006"/>
                    <a:pt x="18647" y="53872"/>
                  </a:cubicBezTo>
                  <a:cubicBezTo>
                    <a:pt x="18547" y="53839"/>
                    <a:pt x="18480" y="53839"/>
                    <a:pt x="18380" y="53806"/>
                  </a:cubicBezTo>
                  <a:cubicBezTo>
                    <a:pt x="17813" y="53705"/>
                    <a:pt x="17779" y="53605"/>
                    <a:pt x="17846" y="53005"/>
                  </a:cubicBezTo>
                  <a:cubicBezTo>
                    <a:pt x="17980" y="52238"/>
                    <a:pt x="18080" y="51437"/>
                    <a:pt x="18180" y="50670"/>
                  </a:cubicBezTo>
                  <a:cubicBezTo>
                    <a:pt x="18246" y="50403"/>
                    <a:pt x="18180" y="50270"/>
                    <a:pt x="17913" y="50136"/>
                  </a:cubicBezTo>
                  <a:cubicBezTo>
                    <a:pt x="17046" y="49736"/>
                    <a:pt x="16145" y="49302"/>
                    <a:pt x="15278" y="48869"/>
                  </a:cubicBezTo>
                  <a:cubicBezTo>
                    <a:pt x="14711" y="48602"/>
                    <a:pt x="14610" y="48402"/>
                    <a:pt x="14944" y="47835"/>
                  </a:cubicBezTo>
                  <a:cubicBezTo>
                    <a:pt x="15244" y="47268"/>
                    <a:pt x="15578" y="46667"/>
                    <a:pt x="15945" y="46100"/>
                  </a:cubicBezTo>
                  <a:cubicBezTo>
                    <a:pt x="16078" y="45867"/>
                    <a:pt x="16078" y="45733"/>
                    <a:pt x="15845" y="45533"/>
                  </a:cubicBezTo>
                  <a:cubicBezTo>
                    <a:pt x="15311" y="45133"/>
                    <a:pt x="14811" y="44699"/>
                    <a:pt x="14310" y="44265"/>
                  </a:cubicBezTo>
                  <a:cubicBezTo>
                    <a:pt x="14143" y="44132"/>
                    <a:pt x="14010" y="43999"/>
                    <a:pt x="13877" y="43865"/>
                  </a:cubicBezTo>
                  <a:cubicBezTo>
                    <a:pt x="13476" y="43465"/>
                    <a:pt x="13476" y="43365"/>
                    <a:pt x="13943" y="42998"/>
                  </a:cubicBezTo>
                  <a:cubicBezTo>
                    <a:pt x="14477" y="42631"/>
                    <a:pt x="15011" y="42297"/>
                    <a:pt x="15544" y="41930"/>
                  </a:cubicBezTo>
                  <a:cubicBezTo>
                    <a:pt x="15945" y="41664"/>
                    <a:pt x="15845" y="41664"/>
                    <a:pt x="15678" y="41297"/>
                  </a:cubicBezTo>
                  <a:cubicBezTo>
                    <a:pt x="15244" y="40463"/>
                    <a:pt x="14911" y="39595"/>
                    <a:pt x="14544" y="38761"/>
                  </a:cubicBezTo>
                  <a:cubicBezTo>
                    <a:pt x="14510" y="38695"/>
                    <a:pt x="14477" y="38628"/>
                    <a:pt x="14477" y="38561"/>
                  </a:cubicBezTo>
                  <a:cubicBezTo>
                    <a:pt x="14377" y="38228"/>
                    <a:pt x="14444" y="38128"/>
                    <a:pt x="14777" y="38061"/>
                  </a:cubicBezTo>
                  <a:cubicBezTo>
                    <a:pt x="15178" y="37994"/>
                    <a:pt x="15611" y="37928"/>
                    <a:pt x="16045" y="37928"/>
                  </a:cubicBezTo>
                  <a:lnTo>
                    <a:pt x="18346" y="37928"/>
                  </a:lnTo>
                  <a:cubicBezTo>
                    <a:pt x="18447" y="37928"/>
                    <a:pt x="18480" y="37961"/>
                    <a:pt x="18547" y="37994"/>
                  </a:cubicBezTo>
                  <a:cubicBezTo>
                    <a:pt x="18713" y="37794"/>
                    <a:pt x="18947" y="37694"/>
                    <a:pt x="19247" y="37661"/>
                  </a:cubicBezTo>
                  <a:lnTo>
                    <a:pt x="19381" y="37661"/>
                  </a:lnTo>
                  <a:cubicBezTo>
                    <a:pt x="19781" y="37661"/>
                    <a:pt x="19981" y="37794"/>
                    <a:pt x="20181" y="38228"/>
                  </a:cubicBezTo>
                  <a:cubicBezTo>
                    <a:pt x="20348" y="38695"/>
                    <a:pt x="20448" y="39162"/>
                    <a:pt x="20581" y="39629"/>
                  </a:cubicBezTo>
                  <a:cubicBezTo>
                    <a:pt x="20882" y="40696"/>
                    <a:pt x="21182" y="41797"/>
                    <a:pt x="21649" y="42831"/>
                  </a:cubicBezTo>
                  <a:cubicBezTo>
                    <a:pt x="23016" y="46000"/>
                    <a:pt x="25151" y="48435"/>
                    <a:pt x="28220" y="50070"/>
                  </a:cubicBezTo>
                  <a:cubicBezTo>
                    <a:pt x="30722" y="51370"/>
                    <a:pt x="33324" y="52238"/>
                    <a:pt x="36059" y="52838"/>
                  </a:cubicBezTo>
                  <a:cubicBezTo>
                    <a:pt x="37827" y="53205"/>
                    <a:pt x="39595" y="53539"/>
                    <a:pt x="41430" y="53539"/>
                  </a:cubicBezTo>
                  <a:lnTo>
                    <a:pt x="41763" y="53539"/>
                  </a:lnTo>
                  <a:cubicBezTo>
                    <a:pt x="44398" y="53472"/>
                    <a:pt x="46800" y="52671"/>
                    <a:pt x="48835" y="50970"/>
                  </a:cubicBezTo>
                  <a:cubicBezTo>
                    <a:pt x="50369" y="49703"/>
                    <a:pt x="51303" y="48035"/>
                    <a:pt x="51870" y="46167"/>
                  </a:cubicBezTo>
                  <a:cubicBezTo>
                    <a:pt x="51904" y="46133"/>
                    <a:pt x="51904" y="46067"/>
                    <a:pt x="51937" y="46033"/>
                  </a:cubicBezTo>
                  <a:cubicBezTo>
                    <a:pt x="52037" y="45500"/>
                    <a:pt x="52171" y="44999"/>
                    <a:pt x="52437" y="44566"/>
                  </a:cubicBezTo>
                  <a:cubicBezTo>
                    <a:pt x="52271" y="43732"/>
                    <a:pt x="52004" y="42898"/>
                    <a:pt x="51670" y="42097"/>
                  </a:cubicBezTo>
                  <a:cubicBezTo>
                    <a:pt x="51537" y="41764"/>
                    <a:pt x="51503" y="41630"/>
                    <a:pt x="51370" y="41630"/>
                  </a:cubicBezTo>
                  <a:cubicBezTo>
                    <a:pt x="51270" y="41630"/>
                    <a:pt x="51170" y="41697"/>
                    <a:pt x="50970" y="41797"/>
                  </a:cubicBezTo>
                  <a:cubicBezTo>
                    <a:pt x="50469" y="41997"/>
                    <a:pt x="50002" y="42231"/>
                    <a:pt x="49535" y="42431"/>
                  </a:cubicBezTo>
                  <a:cubicBezTo>
                    <a:pt x="49102" y="42631"/>
                    <a:pt x="48701" y="42731"/>
                    <a:pt x="48301" y="42731"/>
                  </a:cubicBezTo>
                  <a:cubicBezTo>
                    <a:pt x="47901" y="42731"/>
                    <a:pt x="47501" y="42631"/>
                    <a:pt x="47100" y="42431"/>
                  </a:cubicBezTo>
                  <a:cubicBezTo>
                    <a:pt x="46800" y="42264"/>
                    <a:pt x="46433" y="42164"/>
                    <a:pt x="46133" y="41964"/>
                  </a:cubicBezTo>
                  <a:cubicBezTo>
                    <a:pt x="45966" y="41864"/>
                    <a:pt x="45799" y="41730"/>
                    <a:pt x="45699" y="41597"/>
                  </a:cubicBezTo>
                  <a:cubicBezTo>
                    <a:pt x="45499" y="41330"/>
                    <a:pt x="45533" y="41130"/>
                    <a:pt x="45833" y="40963"/>
                  </a:cubicBezTo>
                  <a:cubicBezTo>
                    <a:pt x="45899" y="40930"/>
                    <a:pt x="45966" y="40963"/>
                    <a:pt x="46000" y="40863"/>
                  </a:cubicBezTo>
                  <a:cubicBezTo>
                    <a:pt x="45933" y="40696"/>
                    <a:pt x="45766" y="40629"/>
                    <a:pt x="45666" y="40529"/>
                  </a:cubicBezTo>
                  <a:cubicBezTo>
                    <a:pt x="45533" y="40329"/>
                    <a:pt x="45399" y="40162"/>
                    <a:pt x="45466" y="39929"/>
                  </a:cubicBezTo>
                  <a:cubicBezTo>
                    <a:pt x="45566" y="39629"/>
                    <a:pt x="45833" y="39595"/>
                    <a:pt x="46066" y="39595"/>
                  </a:cubicBezTo>
                  <a:cubicBezTo>
                    <a:pt x="46100" y="39595"/>
                    <a:pt x="46133" y="39562"/>
                    <a:pt x="46166" y="39562"/>
                  </a:cubicBezTo>
                  <a:cubicBezTo>
                    <a:pt x="46233" y="39562"/>
                    <a:pt x="46266" y="39595"/>
                    <a:pt x="46333" y="39595"/>
                  </a:cubicBezTo>
                  <a:cubicBezTo>
                    <a:pt x="46366" y="39362"/>
                    <a:pt x="46200" y="39295"/>
                    <a:pt x="46100" y="39195"/>
                  </a:cubicBezTo>
                  <a:cubicBezTo>
                    <a:pt x="45966" y="39028"/>
                    <a:pt x="45799" y="38862"/>
                    <a:pt x="45733" y="38628"/>
                  </a:cubicBezTo>
                  <a:cubicBezTo>
                    <a:pt x="45666" y="38395"/>
                    <a:pt x="45766" y="38228"/>
                    <a:pt x="46033" y="38194"/>
                  </a:cubicBezTo>
                  <a:lnTo>
                    <a:pt x="46133" y="38194"/>
                  </a:lnTo>
                  <a:cubicBezTo>
                    <a:pt x="46333" y="38194"/>
                    <a:pt x="46533" y="38261"/>
                    <a:pt x="46700" y="38361"/>
                  </a:cubicBezTo>
                  <a:cubicBezTo>
                    <a:pt x="47134" y="38561"/>
                    <a:pt x="47534" y="38761"/>
                    <a:pt x="47934" y="38995"/>
                  </a:cubicBezTo>
                  <a:cubicBezTo>
                    <a:pt x="48068" y="39062"/>
                    <a:pt x="48168" y="39128"/>
                    <a:pt x="48268" y="39128"/>
                  </a:cubicBezTo>
                  <a:cubicBezTo>
                    <a:pt x="48335" y="39128"/>
                    <a:pt x="48401" y="39095"/>
                    <a:pt x="48468" y="39062"/>
                  </a:cubicBezTo>
                  <a:cubicBezTo>
                    <a:pt x="49068" y="38862"/>
                    <a:pt x="49669" y="38628"/>
                    <a:pt x="50236" y="38395"/>
                  </a:cubicBezTo>
                  <a:cubicBezTo>
                    <a:pt x="50436" y="38294"/>
                    <a:pt x="50536" y="38194"/>
                    <a:pt x="50403" y="37961"/>
                  </a:cubicBezTo>
                  <a:cubicBezTo>
                    <a:pt x="49902" y="36960"/>
                    <a:pt x="49402" y="35993"/>
                    <a:pt x="48902" y="35025"/>
                  </a:cubicBezTo>
                  <a:cubicBezTo>
                    <a:pt x="48835" y="34859"/>
                    <a:pt x="48735" y="34792"/>
                    <a:pt x="48601" y="34792"/>
                  </a:cubicBezTo>
                  <a:cubicBezTo>
                    <a:pt x="48535" y="34792"/>
                    <a:pt x="48468" y="34792"/>
                    <a:pt x="48368" y="34859"/>
                  </a:cubicBezTo>
                  <a:cubicBezTo>
                    <a:pt x="47734" y="35092"/>
                    <a:pt x="47100" y="35326"/>
                    <a:pt x="46433" y="35559"/>
                  </a:cubicBezTo>
                  <a:cubicBezTo>
                    <a:pt x="46166" y="35659"/>
                    <a:pt x="45866" y="35726"/>
                    <a:pt x="45599" y="35726"/>
                  </a:cubicBezTo>
                  <a:cubicBezTo>
                    <a:pt x="45232" y="35726"/>
                    <a:pt x="44865" y="35626"/>
                    <a:pt x="44532" y="35459"/>
                  </a:cubicBezTo>
                  <a:cubicBezTo>
                    <a:pt x="43831" y="35159"/>
                    <a:pt x="43164" y="34759"/>
                    <a:pt x="42564" y="34292"/>
                  </a:cubicBezTo>
                  <a:cubicBezTo>
                    <a:pt x="42497" y="34225"/>
                    <a:pt x="42464" y="34192"/>
                    <a:pt x="42397" y="34158"/>
                  </a:cubicBezTo>
                  <a:cubicBezTo>
                    <a:pt x="41963" y="33725"/>
                    <a:pt x="42030" y="33458"/>
                    <a:pt x="42630" y="33258"/>
                  </a:cubicBezTo>
                  <a:cubicBezTo>
                    <a:pt x="42497" y="33057"/>
                    <a:pt x="42364" y="32891"/>
                    <a:pt x="42264" y="32690"/>
                  </a:cubicBezTo>
                  <a:cubicBezTo>
                    <a:pt x="42030" y="32290"/>
                    <a:pt x="42197" y="32023"/>
                    <a:pt x="42664" y="32023"/>
                  </a:cubicBezTo>
                  <a:lnTo>
                    <a:pt x="42697" y="32023"/>
                  </a:lnTo>
                  <a:cubicBezTo>
                    <a:pt x="42797" y="32023"/>
                    <a:pt x="42897" y="32057"/>
                    <a:pt x="42997" y="32057"/>
                  </a:cubicBezTo>
                  <a:cubicBezTo>
                    <a:pt x="43031" y="32057"/>
                    <a:pt x="43097" y="32057"/>
                    <a:pt x="43131" y="32023"/>
                  </a:cubicBezTo>
                  <a:cubicBezTo>
                    <a:pt x="43164" y="31857"/>
                    <a:pt x="43064" y="31756"/>
                    <a:pt x="43031" y="31623"/>
                  </a:cubicBezTo>
                  <a:cubicBezTo>
                    <a:pt x="42964" y="31490"/>
                    <a:pt x="42931" y="31323"/>
                    <a:pt x="43064" y="31189"/>
                  </a:cubicBezTo>
                  <a:cubicBezTo>
                    <a:pt x="43131" y="31123"/>
                    <a:pt x="43198" y="31089"/>
                    <a:pt x="43298" y="31089"/>
                  </a:cubicBezTo>
                  <a:cubicBezTo>
                    <a:pt x="43364" y="31089"/>
                    <a:pt x="43464" y="31123"/>
                    <a:pt x="43564" y="31156"/>
                  </a:cubicBezTo>
                  <a:cubicBezTo>
                    <a:pt x="43798" y="31256"/>
                    <a:pt x="44031" y="31356"/>
                    <a:pt x="44165" y="31556"/>
                  </a:cubicBezTo>
                  <a:cubicBezTo>
                    <a:pt x="44398" y="31857"/>
                    <a:pt x="44632" y="31990"/>
                    <a:pt x="44932" y="31990"/>
                  </a:cubicBezTo>
                  <a:cubicBezTo>
                    <a:pt x="45132" y="31990"/>
                    <a:pt x="45399" y="31923"/>
                    <a:pt x="45666" y="31790"/>
                  </a:cubicBezTo>
                  <a:cubicBezTo>
                    <a:pt x="46467" y="31390"/>
                    <a:pt x="46467" y="31423"/>
                    <a:pt x="46033" y="30656"/>
                  </a:cubicBezTo>
                  <a:cubicBezTo>
                    <a:pt x="44599" y="28087"/>
                    <a:pt x="42664" y="26019"/>
                    <a:pt x="40162" y="24518"/>
                  </a:cubicBezTo>
                  <a:cubicBezTo>
                    <a:pt x="39028" y="23817"/>
                    <a:pt x="37894" y="23117"/>
                    <a:pt x="36726" y="22516"/>
                  </a:cubicBezTo>
                  <a:cubicBezTo>
                    <a:pt x="36593" y="22450"/>
                    <a:pt x="36459" y="22383"/>
                    <a:pt x="36359" y="22316"/>
                  </a:cubicBezTo>
                  <a:cubicBezTo>
                    <a:pt x="36293" y="22283"/>
                    <a:pt x="36226" y="22250"/>
                    <a:pt x="36193" y="22250"/>
                  </a:cubicBezTo>
                  <a:cubicBezTo>
                    <a:pt x="36092" y="22250"/>
                    <a:pt x="36026" y="22350"/>
                    <a:pt x="35992" y="22483"/>
                  </a:cubicBezTo>
                  <a:cubicBezTo>
                    <a:pt x="35592" y="23584"/>
                    <a:pt x="35058" y="24618"/>
                    <a:pt x="34625" y="25719"/>
                  </a:cubicBezTo>
                  <a:cubicBezTo>
                    <a:pt x="34325" y="26419"/>
                    <a:pt x="33824" y="26820"/>
                    <a:pt x="33057" y="26920"/>
                  </a:cubicBezTo>
                  <a:cubicBezTo>
                    <a:pt x="32557" y="26986"/>
                    <a:pt x="32056" y="27120"/>
                    <a:pt x="31556" y="27186"/>
                  </a:cubicBezTo>
                  <a:cubicBezTo>
                    <a:pt x="31456" y="27220"/>
                    <a:pt x="31322" y="27220"/>
                    <a:pt x="31189" y="27220"/>
                  </a:cubicBezTo>
                  <a:lnTo>
                    <a:pt x="30955" y="27220"/>
                  </a:lnTo>
                  <a:cubicBezTo>
                    <a:pt x="30555" y="27120"/>
                    <a:pt x="30455" y="26820"/>
                    <a:pt x="30722" y="26519"/>
                  </a:cubicBezTo>
                  <a:cubicBezTo>
                    <a:pt x="30789" y="26419"/>
                    <a:pt x="30889" y="26353"/>
                    <a:pt x="31022" y="26252"/>
                  </a:cubicBezTo>
                  <a:cubicBezTo>
                    <a:pt x="30822" y="26152"/>
                    <a:pt x="30622" y="26119"/>
                    <a:pt x="30455" y="26019"/>
                  </a:cubicBezTo>
                  <a:cubicBezTo>
                    <a:pt x="29955" y="25752"/>
                    <a:pt x="29921" y="25452"/>
                    <a:pt x="30388" y="25118"/>
                  </a:cubicBezTo>
                  <a:cubicBezTo>
                    <a:pt x="30455" y="25085"/>
                    <a:pt x="30522" y="25052"/>
                    <a:pt x="30622" y="24985"/>
                  </a:cubicBezTo>
                  <a:cubicBezTo>
                    <a:pt x="30388" y="24885"/>
                    <a:pt x="30222" y="24785"/>
                    <a:pt x="30021" y="24685"/>
                  </a:cubicBezTo>
                  <a:cubicBezTo>
                    <a:pt x="29888" y="24585"/>
                    <a:pt x="29788" y="24485"/>
                    <a:pt x="29788" y="24284"/>
                  </a:cubicBezTo>
                  <a:cubicBezTo>
                    <a:pt x="29821" y="24084"/>
                    <a:pt x="29955" y="23984"/>
                    <a:pt x="30122" y="23917"/>
                  </a:cubicBezTo>
                  <a:cubicBezTo>
                    <a:pt x="30388" y="23851"/>
                    <a:pt x="30689" y="23817"/>
                    <a:pt x="30989" y="23784"/>
                  </a:cubicBezTo>
                  <a:lnTo>
                    <a:pt x="32023" y="23784"/>
                  </a:lnTo>
                  <a:cubicBezTo>
                    <a:pt x="32223" y="23784"/>
                    <a:pt x="32356" y="23717"/>
                    <a:pt x="32390" y="23484"/>
                  </a:cubicBezTo>
                  <a:cubicBezTo>
                    <a:pt x="32557" y="22650"/>
                    <a:pt x="32723" y="21816"/>
                    <a:pt x="32757" y="20949"/>
                  </a:cubicBezTo>
                  <a:cubicBezTo>
                    <a:pt x="32790" y="20715"/>
                    <a:pt x="32690" y="20548"/>
                    <a:pt x="32423" y="20448"/>
                  </a:cubicBezTo>
                  <a:cubicBezTo>
                    <a:pt x="31322" y="20015"/>
                    <a:pt x="30222" y="19614"/>
                    <a:pt x="29087" y="19247"/>
                  </a:cubicBezTo>
                  <a:cubicBezTo>
                    <a:pt x="29021" y="19247"/>
                    <a:pt x="28954" y="19214"/>
                    <a:pt x="28921" y="19214"/>
                  </a:cubicBezTo>
                  <a:cubicBezTo>
                    <a:pt x="28787" y="19214"/>
                    <a:pt x="28687" y="19281"/>
                    <a:pt x="28620" y="19481"/>
                  </a:cubicBezTo>
                  <a:cubicBezTo>
                    <a:pt x="28220" y="20415"/>
                    <a:pt x="27753" y="21282"/>
                    <a:pt x="27286" y="22183"/>
                  </a:cubicBezTo>
                  <a:cubicBezTo>
                    <a:pt x="27219" y="22350"/>
                    <a:pt x="27086" y="22516"/>
                    <a:pt x="26986" y="22683"/>
                  </a:cubicBezTo>
                  <a:cubicBezTo>
                    <a:pt x="26652" y="23284"/>
                    <a:pt x="26119" y="23584"/>
                    <a:pt x="25452" y="23584"/>
                  </a:cubicBezTo>
                  <a:lnTo>
                    <a:pt x="24684" y="23584"/>
                  </a:lnTo>
                  <a:cubicBezTo>
                    <a:pt x="24217" y="23584"/>
                    <a:pt x="23784" y="23584"/>
                    <a:pt x="23317" y="23517"/>
                  </a:cubicBezTo>
                  <a:cubicBezTo>
                    <a:pt x="23250" y="23484"/>
                    <a:pt x="23217" y="23484"/>
                    <a:pt x="23150" y="23484"/>
                  </a:cubicBezTo>
                  <a:cubicBezTo>
                    <a:pt x="22916" y="23417"/>
                    <a:pt x="22616" y="23384"/>
                    <a:pt x="22549" y="23084"/>
                  </a:cubicBezTo>
                  <a:cubicBezTo>
                    <a:pt x="22483" y="22783"/>
                    <a:pt x="22783" y="22717"/>
                    <a:pt x="22983" y="22583"/>
                  </a:cubicBezTo>
                  <a:cubicBezTo>
                    <a:pt x="22950" y="22383"/>
                    <a:pt x="22783" y="22383"/>
                    <a:pt x="22683" y="22316"/>
                  </a:cubicBezTo>
                  <a:cubicBezTo>
                    <a:pt x="22283" y="22016"/>
                    <a:pt x="22283" y="21749"/>
                    <a:pt x="22716" y="21516"/>
                  </a:cubicBezTo>
                  <a:cubicBezTo>
                    <a:pt x="22783" y="21482"/>
                    <a:pt x="22850" y="21482"/>
                    <a:pt x="22916" y="21449"/>
                  </a:cubicBezTo>
                  <a:cubicBezTo>
                    <a:pt x="22783" y="21249"/>
                    <a:pt x="22583" y="21182"/>
                    <a:pt x="22416" y="21015"/>
                  </a:cubicBezTo>
                  <a:cubicBezTo>
                    <a:pt x="22216" y="20782"/>
                    <a:pt x="22249" y="20548"/>
                    <a:pt x="22583" y="20415"/>
                  </a:cubicBezTo>
                  <a:cubicBezTo>
                    <a:pt x="22716" y="20382"/>
                    <a:pt x="22850" y="20348"/>
                    <a:pt x="22983" y="20348"/>
                  </a:cubicBezTo>
                  <a:cubicBezTo>
                    <a:pt x="23050" y="20348"/>
                    <a:pt x="23083" y="20348"/>
                    <a:pt x="23150" y="20382"/>
                  </a:cubicBezTo>
                  <a:cubicBezTo>
                    <a:pt x="23483" y="20415"/>
                    <a:pt x="23850" y="20448"/>
                    <a:pt x="24184" y="20515"/>
                  </a:cubicBezTo>
                  <a:lnTo>
                    <a:pt x="24317" y="20515"/>
                  </a:lnTo>
                  <a:cubicBezTo>
                    <a:pt x="24484" y="20515"/>
                    <a:pt x="24584" y="20448"/>
                    <a:pt x="24651" y="20248"/>
                  </a:cubicBezTo>
                  <a:cubicBezTo>
                    <a:pt x="24884" y="19648"/>
                    <a:pt x="25085" y="19081"/>
                    <a:pt x="25418" y="18514"/>
                  </a:cubicBezTo>
                  <a:cubicBezTo>
                    <a:pt x="25251" y="18380"/>
                    <a:pt x="25085" y="18380"/>
                    <a:pt x="24918" y="18380"/>
                  </a:cubicBezTo>
                  <a:cubicBezTo>
                    <a:pt x="23417" y="18180"/>
                    <a:pt x="21916" y="17947"/>
                    <a:pt x="20415" y="17947"/>
                  </a:cubicBezTo>
                  <a:lnTo>
                    <a:pt x="20315" y="17947"/>
                  </a:lnTo>
                  <a:cubicBezTo>
                    <a:pt x="19814" y="18113"/>
                    <a:pt x="19314" y="18313"/>
                    <a:pt x="18780" y="18514"/>
                  </a:cubicBezTo>
                  <a:cubicBezTo>
                    <a:pt x="16045" y="19514"/>
                    <a:pt x="13243" y="20348"/>
                    <a:pt x="10407" y="21182"/>
                  </a:cubicBezTo>
                  <a:cubicBezTo>
                    <a:pt x="9040" y="21616"/>
                    <a:pt x="7672" y="22083"/>
                    <a:pt x="6271" y="22383"/>
                  </a:cubicBezTo>
                  <a:cubicBezTo>
                    <a:pt x="6004" y="22416"/>
                    <a:pt x="5737" y="22483"/>
                    <a:pt x="5437" y="22516"/>
                  </a:cubicBezTo>
                  <a:cubicBezTo>
                    <a:pt x="5404" y="22516"/>
                    <a:pt x="5337" y="22550"/>
                    <a:pt x="5304" y="22550"/>
                  </a:cubicBezTo>
                  <a:cubicBezTo>
                    <a:pt x="4937" y="22550"/>
                    <a:pt x="4670" y="22383"/>
                    <a:pt x="4570" y="22083"/>
                  </a:cubicBezTo>
                  <a:cubicBezTo>
                    <a:pt x="4503" y="21983"/>
                    <a:pt x="4503" y="21883"/>
                    <a:pt x="4503" y="21783"/>
                  </a:cubicBezTo>
                  <a:cubicBezTo>
                    <a:pt x="4403" y="21783"/>
                    <a:pt x="4336" y="21716"/>
                    <a:pt x="4270" y="21516"/>
                  </a:cubicBezTo>
                  <a:cubicBezTo>
                    <a:pt x="4136" y="20949"/>
                    <a:pt x="4070" y="20348"/>
                    <a:pt x="4036" y="19748"/>
                  </a:cubicBezTo>
                  <a:cubicBezTo>
                    <a:pt x="4003" y="19481"/>
                    <a:pt x="4103" y="19348"/>
                    <a:pt x="4303" y="19348"/>
                  </a:cubicBezTo>
                  <a:cubicBezTo>
                    <a:pt x="4370" y="19348"/>
                    <a:pt x="4403" y="19348"/>
                    <a:pt x="4470" y="19381"/>
                  </a:cubicBezTo>
                  <a:cubicBezTo>
                    <a:pt x="4837" y="19448"/>
                    <a:pt x="5204" y="19581"/>
                    <a:pt x="5537" y="19714"/>
                  </a:cubicBezTo>
                  <a:cubicBezTo>
                    <a:pt x="5604" y="19714"/>
                    <a:pt x="5671" y="19748"/>
                    <a:pt x="5737" y="19748"/>
                  </a:cubicBezTo>
                  <a:lnTo>
                    <a:pt x="5838" y="19748"/>
                  </a:lnTo>
                  <a:cubicBezTo>
                    <a:pt x="5938" y="19281"/>
                    <a:pt x="6071" y="18847"/>
                    <a:pt x="6171" y="18380"/>
                  </a:cubicBezTo>
                  <a:cubicBezTo>
                    <a:pt x="6271" y="18080"/>
                    <a:pt x="6338" y="17980"/>
                    <a:pt x="6505" y="17980"/>
                  </a:cubicBezTo>
                  <a:cubicBezTo>
                    <a:pt x="6571" y="17980"/>
                    <a:pt x="6671" y="17980"/>
                    <a:pt x="6772" y="18013"/>
                  </a:cubicBezTo>
                  <a:cubicBezTo>
                    <a:pt x="7072" y="18080"/>
                    <a:pt x="7339" y="18180"/>
                    <a:pt x="7605" y="18280"/>
                  </a:cubicBezTo>
                  <a:cubicBezTo>
                    <a:pt x="7772" y="18313"/>
                    <a:pt x="7872" y="18347"/>
                    <a:pt x="7939" y="18347"/>
                  </a:cubicBezTo>
                  <a:cubicBezTo>
                    <a:pt x="8072" y="18347"/>
                    <a:pt x="8106" y="18247"/>
                    <a:pt x="8206" y="17947"/>
                  </a:cubicBezTo>
                  <a:cubicBezTo>
                    <a:pt x="8306" y="17580"/>
                    <a:pt x="8406" y="17213"/>
                    <a:pt x="8539" y="16846"/>
                  </a:cubicBezTo>
                  <a:cubicBezTo>
                    <a:pt x="8673" y="16546"/>
                    <a:pt x="8740" y="16445"/>
                    <a:pt x="8940" y="16445"/>
                  </a:cubicBezTo>
                  <a:cubicBezTo>
                    <a:pt x="9006" y="16445"/>
                    <a:pt x="9107" y="16445"/>
                    <a:pt x="9207" y="16479"/>
                  </a:cubicBezTo>
                  <a:cubicBezTo>
                    <a:pt x="9507" y="16546"/>
                    <a:pt x="9807" y="16646"/>
                    <a:pt x="10107" y="16712"/>
                  </a:cubicBezTo>
                  <a:cubicBezTo>
                    <a:pt x="10241" y="16746"/>
                    <a:pt x="10341" y="16779"/>
                    <a:pt x="10407" y="16779"/>
                  </a:cubicBezTo>
                  <a:cubicBezTo>
                    <a:pt x="10508" y="16779"/>
                    <a:pt x="10574" y="16679"/>
                    <a:pt x="10641" y="16445"/>
                  </a:cubicBezTo>
                  <a:cubicBezTo>
                    <a:pt x="10808" y="16045"/>
                    <a:pt x="10941" y="15612"/>
                    <a:pt x="11108" y="15211"/>
                  </a:cubicBezTo>
                  <a:cubicBezTo>
                    <a:pt x="11175" y="15011"/>
                    <a:pt x="11241" y="14911"/>
                    <a:pt x="11408" y="14911"/>
                  </a:cubicBezTo>
                  <a:cubicBezTo>
                    <a:pt x="11475" y="14911"/>
                    <a:pt x="11542" y="14911"/>
                    <a:pt x="11642" y="14944"/>
                  </a:cubicBezTo>
                  <a:cubicBezTo>
                    <a:pt x="11909" y="15011"/>
                    <a:pt x="12142" y="15111"/>
                    <a:pt x="12409" y="15211"/>
                  </a:cubicBezTo>
                  <a:cubicBezTo>
                    <a:pt x="12476" y="15245"/>
                    <a:pt x="12542" y="15245"/>
                    <a:pt x="12576" y="15245"/>
                  </a:cubicBezTo>
                  <a:cubicBezTo>
                    <a:pt x="12676" y="15245"/>
                    <a:pt x="12742" y="15178"/>
                    <a:pt x="12776" y="15011"/>
                  </a:cubicBezTo>
                  <a:cubicBezTo>
                    <a:pt x="12843" y="14744"/>
                    <a:pt x="12943" y="14477"/>
                    <a:pt x="13043" y="14177"/>
                  </a:cubicBezTo>
                  <a:cubicBezTo>
                    <a:pt x="13143" y="13877"/>
                    <a:pt x="13176" y="13810"/>
                    <a:pt x="13410" y="13810"/>
                  </a:cubicBezTo>
                  <a:lnTo>
                    <a:pt x="13576" y="13810"/>
                  </a:lnTo>
                  <a:cubicBezTo>
                    <a:pt x="13910" y="13844"/>
                    <a:pt x="14210" y="13910"/>
                    <a:pt x="14544" y="13977"/>
                  </a:cubicBezTo>
                  <a:cubicBezTo>
                    <a:pt x="14644" y="14010"/>
                    <a:pt x="14744" y="14010"/>
                    <a:pt x="14811" y="14010"/>
                  </a:cubicBezTo>
                  <a:cubicBezTo>
                    <a:pt x="14944" y="14010"/>
                    <a:pt x="14977" y="13944"/>
                    <a:pt x="15077" y="13677"/>
                  </a:cubicBezTo>
                  <a:cubicBezTo>
                    <a:pt x="15311" y="13110"/>
                    <a:pt x="15378" y="12876"/>
                    <a:pt x="15578" y="12876"/>
                  </a:cubicBezTo>
                  <a:cubicBezTo>
                    <a:pt x="15711" y="12876"/>
                    <a:pt x="15945" y="13010"/>
                    <a:pt x="16378" y="13176"/>
                  </a:cubicBezTo>
                  <a:cubicBezTo>
                    <a:pt x="16512" y="13210"/>
                    <a:pt x="16679" y="13277"/>
                    <a:pt x="16812" y="13377"/>
                  </a:cubicBezTo>
                  <a:cubicBezTo>
                    <a:pt x="16812" y="13377"/>
                    <a:pt x="16845" y="13410"/>
                    <a:pt x="16879" y="13410"/>
                  </a:cubicBezTo>
                  <a:cubicBezTo>
                    <a:pt x="17779" y="12910"/>
                    <a:pt x="18647" y="12376"/>
                    <a:pt x="19547" y="11842"/>
                  </a:cubicBezTo>
                  <a:cubicBezTo>
                    <a:pt x="19714" y="11742"/>
                    <a:pt x="19881" y="11675"/>
                    <a:pt x="20048" y="11475"/>
                  </a:cubicBezTo>
                  <a:cubicBezTo>
                    <a:pt x="19848" y="11475"/>
                    <a:pt x="19681" y="11442"/>
                    <a:pt x="19514" y="11442"/>
                  </a:cubicBezTo>
                  <a:cubicBezTo>
                    <a:pt x="19447" y="11442"/>
                    <a:pt x="19347" y="11442"/>
                    <a:pt x="19280" y="11475"/>
                  </a:cubicBezTo>
                  <a:cubicBezTo>
                    <a:pt x="18647" y="11509"/>
                    <a:pt x="18013" y="11542"/>
                    <a:pt x="17412" y="11575"/>
                  </a:cubicBezTo>
                  <a:cubicBezTo>
                    <a:pt x="17146" y="12009"/>
                    <a:pt x="16845" y="12443"/>
                    <a:pt x="16545" y="12843"/>
                  </a:cubicBezTo>
                  <a:cubicBezTo>
                    <a:pt x="16478" y="12910"/>
                    <a:pt x="16412" y="12976"/>
                    <a:pt x="16345" y="12976"/>
                  </a:cubicBezTo>
                  <a:cubicBezTo>
                    <a:pt x="16278" y="12976"/>
                    <a:pt x="16178" y="12943"/>
                    <a:pt x="16112" y="12876"/>
                  </a:cubicBezTo>
                  <a:cubicBezTo>
                    <a:pt x="15978" y="12709"/>
                    <a:pt x="15811" y="12543"/>
                    <a:pt x="15678" y="12376"/>
                  </a:cubicBezTo>
                  <a:cubicBezTo>
                    <a:pt x="15478" y="12176"/>
                    <a:pt x="15311" y="11976"/>
                    <a:pt x="15111" y="11709"/>
                  </a:cubicBezTo>
                  <a:cubicBezTo>
                    <a:pt x="14644" y="12242"/>
                    <a:pt x="14344" y="12776"/>
                    <a:pt x="13977" y="13277"/>
                  </a:cubicBezTo>
                  <a:cubicBezTo>
                    <a:pt x="13810" y="13477"/>
                    <a:pt x="13710" y="13577"/>
                    <a:pt x="13610" y="13577"/>
                  </a:cubicBezTo>
                  <a:cubicBezTo>
                    <a:pt x="13510" y="13577"/>
                    <a:pt x="13410" y="13510"/>
                    <a:pt x="13243" y="13343"/>
                  </a:cubicBezTo>
                  <a:cubicBezTo>
                    <a:pt x="12943" y="13010"/>
                    <a:pt x="12642" y="12709"/>
                    <a:pt x="12342" y="12376"/>
                  </a:cubicBezTo>
                  <a:cubicBezTo>
                    <a:pt x="12275" y="12309"/>
                    <a:pt x="12209" y="12276"/>
                    <a:pt x="12142" y="12276"/>
                  </a:cubicBezTo>
                  <a:cubicBezTo>
                    <a:pt x="12075" y="12276"/>
                    <a:pt x="12042" y="12309"/>
                    <a:pt x="11975" y="12409"/>
                  </a:cubicBezTo>
                  <a:cubicBezTo>
                    <a:pt x="11675" y="12776"/>
                    <a:pt x="11408" y="13143"/>
                    <a:pt x="11108" y="13510"/>
                  </a:cubicBezTo>
                  <a:cubicBezTo>
                    <a:pt x="11041" y="13610"/>
                    <a:pt x="10941" y="13710"/>
                    <a:pt x="10841" y="13810"/>
                  </a:cubicBezTo>
                  <a:cubicBezTo>
                    <a:pt x="10741" y="13944"/>
                    <a:pt x="10641" y="14010"/>
                    <a:pt x="10574" y="14010"/>
                  </a:cubicBezTo>
                  <a:cubicBezTo>
                    <a:pt x="10508" y="14010"/>
                    <a:pt x="10407" y="13944"/>
                    <a:pt x="10307" y="13810"/>
                  </a:cubicBezTo>
                  <a:cubicBezTo>
                    <a:pt x="10074" y="13510"/>
                    <a:pt x="9840" y="13176"/>
                    <a:pt x="9607" y="12876"/>
                  </a:cubicBezTo>
                  <a:cubicBezTo>
                    <a:pt x="9507" y="12776"/>
                    <a:pt x="9473" y="12676"/>
                    <a:pt x="9307" y="12576"/>
                  </a:cubicBezTo>
                  <a:cubicBezTo>
                    <a:pt x="9173" y="12676"/>
                    <a:pt x="9040" y="12843"/>
                    <a:pt x="8906" y="13010"/>
                  </a:cubicBezTo>
                  <a:cubicBezTo>
                    <a:pt x="8573" y="13410"/>
                    <a:pt x="8239" y="13810"/>
                    <a:pt x="7872" y="14211"/>
                  </a:cubicBezTo>
                  <a:cubicBezTo>
                    <a:pt x="7772" y="14344"/>
                    <a:pt x="7672" y="14411"/>
                    <a:pt x="7572" y="14411"/>
                  </a:cubicBezTo>
                  <a:cubicBezTo>
                    <a:pt x="7472" y="14411"/>
                    <a:pt x="7372" y="14344"/>
                    <a:pt x="7272" y="14177"/>
                  </a:cubicBezTo>
                  <a:cubicBezTo>
                    <a:pt x="6972" y="13810"/>
                    <a:pt x="6738" y="13443"/>
                    <a:pt x="6471" y="13110"/>
                  </a:cubicBezTo>
                  <a:cubicBezTo>
                    <a:pt x="6405" y="13010"/>
                    <a:pt x="6371" y="12876"/>
                    <a:pt x="6204" y="12810"/>
                  </a:cubicBezTo>
                  <a:cubicBezTo>
                    <a:pt x="5971" y="13143"/>
                    <a:pt x="5704" y="13477"/>
                    <a:pt x="5471" y="13777"/>
                  </a:cubicBezTo>
                  <a:cubicBezTo>
                    <a:pt x="5337" y="13977"/>
                    <a:pt x="5204" y="14177"/>
                    <a:pt x="5037" y="14377"/>
                  </a:cubicBezTo>
                  <a:cubicBezTo>
                    <a:pt x="4937" y="14511"/>
                    <a:pt x="4870" y="14577"/>
                    <a:pt x="4770" y="14577"/>
                  </a:cubicBezTo>
                  <a:cubicBezTo>
                    <a:pt x="4670" y="14577"/>
                    <a:pt x="4603" y="14511"/>
                    <a:pt x="4470" y="14377"/>
                  </a:cubicBezTo>
                  <a:cubicBezTo>
                    <a:pt x="4103" y="13944"/>
                    <a:pt x="3736" y="13477"/>
                    <a:pt x="3369" y="13010"/>
                  </a:cubicBezTo>
                  <a:cubicBezTo>
                    <a:pt x="3169" y="13110"/>
                    <a:pt x="3102" y="13277"/>
                    <a:pt x="2969" y="13410"/>
                  </a:cubicBezTo>
                  <a:cubicBezTo>
                    <a:pt x="2635" y="13810"/>
                    <a:pt x="2335" y="14244"/>
                    <a:pt x="1935" y="14611"/>
                  </a:cubicBezTo>
                  <a:cubicBezTo>
                    <a:pt x="1801" y="14711"/>
                    <a:pt x="1735" y="14778"/>
                    <a:pt x="1635" y="14778"/>
                  </a:cubicBezTo>
                  <a:cubicBezTo>
                    <a:pt x="1534" y="14778"/>
                    <a:pt x="1468" y="14678"/>
                    <a:pt x="1368" y="14511"/>
                  </a:cubicBezTo>
                  <a:cubicBezTo>
                    <a:pt x="1168" y="13977"/>
                    <a:pt x="1001" y="13443"/>
                    <a:pt x="834" y="12910"/>
                  </a:cubicBezTo>
                  <a:cubicBezTo>
                    <a:pt x="801" y="12810"/>
                    <a:pt x="801" y="12709"/>
                    <a:pt x="801" y="12643"/>
                  </a:cubicBezTo>
                  <a:cubicBezTo>
                    <a:pt x="701" y="12543"/>
                    <a:pt x="634" y="12409"/>
                    <a:pt x="600" y="12242"/>
                  </a:cubicBezTo>
                  <a:cubicBezTo>
                    <a:pt x="467" y="11675"/>
                    <a:pt x="434" y="11075"/>
                    <a:pt x="434" y="10508"/>
                  </a:cubicBezTo>
                  <a:cubicBezTo>
                    <a:pt x="467" y="9941"/>
                    <a:pt x="801" y="9674"/>
                    <a:pt x="1268" y="9674"/>
                  </a:cubicBezTo>
                  <a:lnTo>
                    <a:pt x="1501" y="9674"/>
                  </a:lnTo>
                  <a:cubicBezTo>
                    <a:pt x="1568" y="9674"/>
                    <a:pt x="1635" y="9674"/>
                    <a:pt x="1701" y="9741"/>
                  </a:cubicBezTo>
                  <a:cubicBezTo>
                    <a:pt x="1835" y="9807"/>
                    <a:pt x="1968" y="9841"/>
                    <a:pt x="2068" y="9841"/>
                  </a:cubicBezTo>
                  <a:cubicBezTo>
                    <a:pt x="2368" y="9841"/>
                    <a:pt x="2602" y="9641"/>
                    <a:pt x="2869" y="9507"/>
                  </a:cubicBezTo>
                  <a:cubicBezTo>
                    <a:pt x="3036" y="9407"/>
                    <a:pt x="2969" y="9274"/>
                    <a:pt x="2969" y="9140"/>
                  </a:cubicBezTo>
                  <a:cubicBezTo>
                    <a:pt x="2869" y="8406"/>
                    <a:pt x="3169" y="7973"/>
                    <a:pt x="3669" y="7973"/>
                  </a:cubicBezTo>
                  <a:cubicBezTo>
                    <a:pt x="3836" y="7973"/>
                    <a:pt x="4070" y="8039"/>
                    <a:pt x="4303" y="8140"/>
                  </a:cubicBezTo>
                  <a:cubicBezTo>
                    <a:pt x="4537" y="8273"/>
                    <a:pt x="4703" y="8306"/>
                    <a:pt x="4904" y="8306"/>
                  </a:cubicBezTo>
                  <a:cubicBezTo>
                    <a:pt x="5137" y="8306"/>
                    <a:pt x="5337" y="8240"/>
                    <a:pt x="5604" y="8140"/>
                  </a:cubicBezTo>
                  <a:cubicBezTo>
                    <a:pt x="7339" y="7406"/>
                    <a:pt x="9107" y="6672"/>
                    <a:pt x="10908" y="6038"/>
                  </a:cubicBezTo>
                  <a:cubicBezTo>
                    <a:pt x="11375" y="5905"/>
                    <a:pt x="11375" y="5905"/>
                    <a:pt x="11408" y="5371"/>
                  </a:cubicBezTo>
                  <a:cubicBezTo>
                    <a:pt x="11408" y="4904"/>
                    <a:pt x="11475" y="4437"/>
                    <a:pt x="11642" y="4003"/>
                  </a:cubicBezTo>
                  <a:cubicBezTo>
                    <a:pt x="11842" y="3403"/>
                    <a:pt x="12309" y="3069"/>
                    <a:pt x="12943" y="2969"/>
                  </a:cubicBezTo>
                  <a:cubicBezTo>
                    <a:pt x="13109" y="2969"/>
                    <a:pt x="13276" y="2936"/>
                    <a:pt x="13443" y="2936"/>
                  </a:cubicBezTo>
                  <a:cubicBezTo>
                    <a:pt x="14143" y="2936"/>
                    <a:pt x="14777" y="3169"/>
                    <a:pt x="15311" y="3703"/>
                  </a:cubicBezTo>
                  <a:cubicBezTo>
                    <a:pt x="15478" y="3870"/>
                    <a:pt x="15645" y="3937"/>
                    <a:pt x="15845" y="3937"/>
                  </a:cubicBezTo>
                  <a:cubicBezTo>
                    <a:pt x="15945" y="3937"/>
                    <a:pt x="16045" y="3937"/>
                    <a:pt x="16178" y="3870"/>
                  </a:cubicBezTo>
                  <a:cubicBezTo>
                    <a:pt x="16645" y="3736"/>
                    <a:pt x="17112" y="3636"/>
                    <a:pt x="17579" y="3503"/>
                  </a:cubicBezTo>
                  <a:cubicBezTo>
                    <a:pt x="18013" y="3403"/>
                    <a:pt x="18013" y="3403"/>
                    <a:pt x="18046" y="2936"/>
                  </a:cubicBezTo>
                  <a:cubicBezTo>
                    <a:pt x="18046" y="2669"/>
                    <a:pt x="18080" y="2402"/>
                    <a:pt x="18113" y="2135"/>
                  </a:cubicBezTo>
                  <a:cubicBezTo>
                    <a:pt x="18246" y="1301"/>
                    <a:pt x="18847" y="801"/>
                    <a:pt x="19581" y="801"/>
                  </a:cubicBezTo>
                  <a:cubicBezTo>
                    <a:pt x="19747" y="801"/>
                    <a:pt x="19881" y="834"/>
                    <a:pt x="20048" y="868"/>
                  </a:cubicBezTo>
                  <a:cubicBezTo>
                    <a:pt x="20515" y="1001"/>
                    <a:pt x="20915" y="1235"/>
                    <a:pt x="21249" y="1535"/>
                  </a:cubicBezTo>
                  <a:cubicBezTo>
                    <a:pt x="21515" y="1802"/>
                    <a:pt x="21782" y="2069"/>
                    <a:pt x="21982" y="2402"/>
                  </a:cubicBezTo>
                  <a:cubicBezTo>
                    <a:pt x="22082" y="2569"/>
                    <a:pt x="22216" y="2636"/>
                    <a:pt x="22416" y="2636"/>
                  </a:cubicBezTo>
                  <a:lnTo>
                    <a:pt x="22449" y="2636"/>
                  </a:lnTo>
                  <a:cubicBezTo>
                    <a:pt x="22883" y="2602"/>
                    <a:pt x="23350" y="2602"/>
                    <a:pt x="23784" y="2602"/>
                  </a:cubicBezTo>
                  <a:cubicBezTo>
                    <a:pt x="25785" y="2602"/>
                    <a:pt x="27787" y="2769"/>
                    <a:pt x="29788" y="3036"/>
                  </a:cubicBezTo>
                  <a:cubicBezTo>
                    <a:pt x="29888" y="3036"/>
                    <a:pt x="29988" y="3069"/>
                    <a:pt x="30088" y="3069"/>
                  </a:cubicBezTo>
                  <a:cubicBezTo>
                    <a:pt x="31189" y="2169"/>
                    <a:pt x="32356" y="1301"/>
                    <a:pt x="33557" y="534"/>
                  </a:cubicBezTo>
                  <a:cubicBezTo>
                    <a:pt x="33691" y="467"/>
                    <a:pt x="33791" y="434"/>
                    <a:pt x="33858" y="434"/>
                  </a:cubicBezTo>
                  <a:close/>
                  <a:moveTo>
                    <a:pt x="33858" y="0"/>
                  </a:moveTo>
                  <a:cubicBezTo>
                    <a:pt x="33657" y="0"/>
                    <a:pt x="33491" y="100"/>
                    <a:pt x="33357" y="201"/>
                  </a:cubicBezTo>
                  <a:cubicBezTo>
                    <a:pt x="32256" y="868"/>
                    <a:pt x="31156" y="1668"/>
                    <a:pt x="29955" y="2636"/>
                  </a:cubicBezTo>
                  <a:cubicBezTo>
                    <a:pt x="29921" y="2636"/>
                    <a:pt x="29888" y="2602"/>
                    <a:pt x="29821" y="2602"/>
                  </a:cubicBezTo>
                  <a:cubicBezTo>
                    <a:pt x="27486" y="2335"/>
                    <a:pt x="25552" y="2202"/>
                    <a:pt x="23784" y="2202"/>
                  </a:cubicBezTo>
                  <a:lnTo>
                    <a:pt x="22349" y="2202"/>
                  </a:lnTo>
                  <a:cubicBezTo>
                    <a:pt x="22149" y="1868"/>
                    <a:pt x="21882" y="1568"/>
                    <a:pt x="21515" y="1235"/>
                  </a:cubicBezTo>
                  <a:cubicBezTo>
                    <a:pt x="21115" y="868"/>
                    <a:pt x="20648" y="601"/>
                    <a:pt x="20148" y="467"/>
                  </a:cubicBezTo>
                  <a:cubicBezTo>
                    <a:pt x="19948" y="434"/>
                    <a:pt x="19781" y="401"/>
                    <a:pt x="19581" y="401"/>
                  </a:cubicBezTo>
                  <a:cubicBezTo>
                    <a:pt x="18613" y="401"/>
                    <a:pt x="17879" y="1034"/>
                    <a:pt x="17713" y="2035"/>
                  </a:cubicBezTo>
                  <a:cubicBezTo>
                    <a:pt x="17646" y="2335"/>
                    <a:pt x="17613" y="2636"/>
                    <a:pt x="17613" y="2936"/>
                  </a:cubicBezTo>
                  <a:cubicBezTo>
                    <a:pt x="17613" y="2969"/>
                    <a:pt x="17613" y="3003"/>
                    <a:pt x="17613" y="3069"/>
                  </a:cubicBezTo>
                  <a:cubicBezTo>
                    <a:pt x="17579" y="3069"/>
                    <a:pt x="17513" y="3069"/>
                    <a:pt x="17479" y="3103"/>
                  </a:cubicBezTo>
                  <a:cubicBezTo>
                    <a:pt x="17346" y="3136"/>
                    <a:pt x="17246" y="3169"/>
                    <a:pt x="17146" y="3169"/>
                  </a:cubicBezTo>
                  <a:cubicBezTo>
                    <a:pt x="16779" y="3269"/>
                    <a:pt x="16412" y="3369"/>
                    <a:pt x="16045" y="3470"/>
                  </a:cubicBezTo>
                  <a:cubicBezTo>
                    <a:pt x="15978" y="3503"/>
                    <a:pt x="15911" y="3536"/>
                    <a:pt x="15845" y="3536"/>
                  </a:cubicBezTo>
                  <a:cubicBezTo>
                    <a:pt x="15811" y="3536"/>
                    <a:pt x="15745" y="3536"/>
                    <a:pt x="15611" y="3403"/>
                  </a:cubicBezTo>
                  <a:cubicBezTo>
                    <a:pt x="15011" y="2802"/>
                    <a:pt x="14277" y="2536"/>
                    <a:pt x="13443" y="2536"/>
                  </a:cubicBezTo>
                  <a:cubicBezTo>
                    <a:pt x="13243" y="2536"/>
                    <a:pt x="13076" y="2536"/>
                    <a:pt x="12876" y="2569"/>
                  </a:cubicBezTo>
                  <a:cubicBezTo>
                    <a:pt x="12075" y="2669"/>
                    <a:pt x="11508" y="3103"/>
                    <a:pt x="11241" y="3870"/>
                  </a:cubicBezTo>
                  <a:cubicBezTo>
                    <a:pt x="11075" y="4303"/>
                    <a:pt x="11008" y="4770"/>
                    <a:pt x="10975" y="5338"/>
                  </a:cubicBezTo>
                  <a:cubicBezTo>
                    <a:pt x="10975" y="5438"/>
                    <a:pt x="10975" y="5538"/>
                    <a:pt x="10975" y="5571"/>
                  </a:cubicBezTo>
                  <a:cubicBezTo>
                    <a:pt x="10908" y="5604"/>
                    <a:pt x="10841" y="5638"/>
                    <a:pt x="10774" y="5671"/>
                  </a:cubicBezTo>
                  <a:cubicBezTo>
                    <a:pt x="8973" y="6272"/>
                    <a:pt x="7305" y="6972"/>
                    <a:pt x="5437" y="7739"/>
                  </a:cubicBezTo>
                  <a:cubicBezTo>
                    <a:pt x="5237" y="7839"/>
                    <a:pt x="5070" y="7906"/>
                    <a:pt x="4904" y="7906"/>
                  </a:cubicBezTo>
                  <a:cubicBezTo>
                    <a:pt x="4770" y="7906"/>
                    <a:pt x="4637" y="7873"/>
                    <a:pt x="4503" y="7773"/>
                  </a:cubicBezTo>
                  <a:cubicBezTo>
                    <a:pt x="4203" y="7639"/>
                    <a:pt x="3936" y="7539"/>
                    <a:pt x="3669" y="7539"/>
                  </a:cubicBezTo>
                  <a:cubicBezTo>
                    <a:pt x="3336" y="7539"/>
                    <a:pt x="3069" y="7673"/>
                    <a:pt x="2869" y="7906"/>
                  </a:cubicBezTo>
                  <a:cubicBezTo>
                    <a:pt x="2602" y="8206"/>
                    <a:pt x="2502" y="8640"/>
                    <a:pt x="2569" y="9207"/>
                  </a:cubicBezTo>
                  <a:cubicBezTo>
                    <a:pt x="2535" y="9207"/>
                    <a:pt x="2502" y="9240"/>
                    <a:pt x="2468" y="9240"/>
                  </a:cubicBezTo>
                  <a:cubicBezTo>
                    <a:pt x="2335" y="9340"/>
                    <a:pt x="2168" y="9440"/>
                    <a:pt x="2068" y="9440"/>
                  </a:cubicBezTo>
                  <a:cubicBezTo>
                    <a:pt x="2035" y="9440"/>
                    <a:pt x="2001" y="9440"/>
                    <a:pt x="1935" y="9374"/>
                  </a:cubicBezTo>
                  <a:cubicBezTo>
                    <a:pt x="1801" y="9307"/>
                    <a:pt x="1668" y="9274"/>
                    <a:pt x="1601" y="9274"/>
                  </a:cubicBezTo>
                  <a:lnTo>
                    <a:pt x="1568" y="9274"/>
                  </a:lnTo>
                  <a:cubicBezTo>
                    <a:pt x="1468" y="9240"/>
                    <a:pt x="1368" y="9240"/>
                    <a:pt x="1268" y="9240"/>
                  </a:cubicBezTo>
                  <a:cubicBezTo>
                    <a:pt x="567" y="9240"/>
                    <a:pt x="67" y="9707"/>
                    <a:pt x="33" y="10475"/>
                  </a:cubicBezTo>
                  <a:cubicBezTo>
                    <a:pt x="0" y="11108"/>
                    <a:pt x="67" y="11742"/>
                    <a:pt x="200" y="12309"/>
                  </a:cubicBezTo>
                  <a:cubicBezTo>
                    <a:pt x="234" y="12509"/>
                    <a:pt x="300" y="12676"/>
                    <a:pt x="400" y="12810"/>
                  </a:cubicBezTo>
                  <a:cubicBezTo>
                    <a:pt x="400" y="12876"/>
                    <a:pt x="434" y="12943"/>
                    <a:pt x="434" y="13010"/>
                  </a:cubicBezTo>
                  <a:cubicBezTo>
                    <a:pt x="567" y="13510"/>
                    <a:pt x="767" y="14110"/>
                    <a:pt x="1001" y="14678"/>
                  </a:cubicBezTo>
                  <a:cubicBezTo>
                    <a:pt x="1134" y="15011"/>
                    <a:pt x="1368" y="15178"/>
                    <a:pt x="1635" y="15178"/>
                  </a:cubicBezTo>
                  <a:cubicBezTo>
                    <a:pt x="1901" y="15178"/>
                    <a:pt x="2068" y="15044"/>
                    <a:pt x="2202" y="14911"/>
                  </a:cubicBezTo>
                  <a:cubicBezTo>
                    <a:pt x="2502" y="14644"/>
                    <a:pt x="2735" y="14344"/>
                    <a:pt x="2969" y="14077"/>
                  </a:cubicBezTo>
                  <a:cubicBezTo>
                    <a:pt x="3069" y="13944"/>
                    <a:pt x="3169" y="13810"/>
                    <a:pt x="3302" y="13677"/>
                  </a:cubicBezTo>
                  <a:cubicBezTo>
                    <a:pt x="3302" y="13677"/>
                    <a:pt x="3336" y="13643"/>
                    <a:pt x="3336" y="13643"/>
                  </a:cubicBezTo>
                  <a:cubicBezTo>
                    <a:pt x="3336" y="13643"/>
                    <a:pt x="3369" y="13677"/>
                    <a:pt x="3369" y="13677"/>
                  </a:cubicBezTo>
                  <a:cubicBezTo>
                    <a:pt x="3636" y="14010"/>
                    <a:pt x="3903" y="14344"/>
                    <a:pt x="4170" y="14644"/>
                  </a:cubicBezTo>
                  <a:cubicBezTo>
                    <a:pt x="4270" y="14778"/>
                    <a:pt x="4470" y="15011"/>
                    <a:pt x="4770" y="15011"/>
                  </a:cubicBezTo>
                  <a:cubicBezTo>
                    <a:pt x="5070" y="15011"/>
                    <a:pt x="5270" y="14744"/>
                    <a:pt x="5371" y="14644"/>
                  </a:cubicBezTo>
                  <a:cubicBezTo>
                    <a:pt x="5471" y="14511"/>
                    <a:pt x="5571" y="14377"/>
                    <a:pt x="5671" y="14244"/>
                  </a:cubicBezTo>
                  <a:cubicBezTo>
                    <a:pt x="5704" y="14177"/>
                    <a:pt x="5771" y="14110"/>
                    <a:pt x="5804" y="14044"/>
                  </a:cubicBezTo>
                  <a:cubicBezTo>
                    <a:pt x="5938" y="13844"/>
                    <a:pt x="6104" y="13643"/>
                    <a:pt x="6238" y="13477"/>
                  </a:cubicBezTo>
                  <a:cubicBezTo>
                    <a:pt x="6271" y="13543"/>
                    <a:pt x="6338" y="13610"/>
                    <a:pt x="6405" y="13677"/>
                  </a:cubicBezTo>
                  <a:cubicBezTo>
                    <a:pt x="6571" y="13944"/>
                    <a:pt x="6738" y="14177"/>
                    <a:pt x="6938" y="14444"/>
                  </a:cubicBezTo>
                  <a:cubicBezTo>
                    <a:pt x="7038" y="14544"/>
                    <a:pt x="7239" y="14811"/>
                    <a:pt x="7572" y="14811"/>
                  </a:cubicBezTo>
                  <a:cubicBezTo>
                    <a:pt x="7839" y="14811"/>
                    <a:pt x="8039" y="14644"/>
                    <a:pt x="8173" y="14477"/>
                  </a:cubicBezTo>
                  <a:cubicBezTo>
                    <a:pt x="8439" y="14244"/>
                    <a:pt x="8640" y="13977"/>
                    <a:pt x="8873" y="13710"/>
                  </a:cubicBezTo>
                  <a:cubicBezTo>
                    <a:pt x="8973" y="13543"/>
                    <a:pt x="9107" y="13410"/>
                    <a:pt x="9240" y="13277"/>
                  </a:cubicBezTo>
                  <a:cubicBezTo>
                    <a:pt x="9273" y="13243"/>
                    <a:pt x="9273" y="13210"/>
                    <a:pt x="9307" y="13176"/>
                  </a:cubicBezTo>
                  <a:cubicBezTo>
                    <a:pt x="9373" y="13243"/>
                    <a:pt x="9407" y="13343"/>
                    <a:pt x="9473" y="13410"/>
                  </a:cubicBezTo>
                  <a:cubicBezTo>
                    <a:pt x="9640" y="13643"/>
                    <a:pt x="9807" y="13844"/>
                    <a:pt x="9974" y="14077"/>
                  </a:cubicBezTo>
                  <a:cubicBezTo>
                    <a:pt x="10107" y="14244"/>
                    <a:pt x="10307" y="14411"/>
                    <a:pt x="10574" y="14411"/>
                  </a:cubicBezTo>
                  <a:cubicBezTo>
                    <a:pt x="10841" y="14411"/>
                    <a:pt x="11008" y="14244"/>
                    <a:pt x="11141" y="14110"/>
                  </a:cubicBezTo>
                  <a:cubicBezTo>
                    <a:pt x="11241" y="14010"/>
                    <a:pt x="11341" y="13877"/>
                    <a:pt x="11408" y="13777"/>
                  </a:cubicBezTo>
                  <a:lnTo>
                    <a:pt x="11442" y="13744"/>
                  </a:lnTo>
                  <a:lnTo>
                    <a:pt x="11575" y="13577"/>
                  </a:lnTo>
                  <a:cubicBezTo>
                    <a:pt x="11775" y="13310"/>
                    <a:pt x="11975" y="13076"/>
                    <a:pt x="12175" y="12810"/>
                  </a:cubicBezTo>
                  <a:cubicBezTo>
                    <a:pt x="12409" y="13076"/>
                    <a:pt x="12642" y="13310"/>
                    <a:pt x="12876" y="13577"/>
                  </a:cubicBezTo>
                  <a:cubicBezTo>
                    <a:pt x="12742" y="13710"/>
                    <a:pt x="12676" y="13910"/>
                    <a:pt x="12642" y="14077"/>
                  </a:cubicBezTo>
                  <a:lnTo>
                    <a:pt x="12576" y="14211"/>
                  </a:lnTo>
                  <a:cubicBezTo>
                    <a:pt x="12542" y="14411"/>
                    <a:pt x="12476" y="14577"/>
                    <a:pt x="12409" y="14778"/>
                  </a:cubicBezTo>
                  <a:lnTo>
                    <a:pt x="12409" y="14744"/>
                  </a:lnTo>
                  <a:cubicBezTo>
                    <a:pt x="12175" y="14678"/>
                    <a:pt x="11975" y="14611"/>
                    <a:pt x="11742" y="14544"/>
                  </a:cubicBezTo>
                  <a:cubicBezTo>
                    <a:pt x="11608" y="14511"/>
                    <a:pt x="11508" y="14477"/>
                    <a:pt x="11408" y="14477"/>
                  </a:cubicBezTo>
                  <a:cubicBezTo>
                    <a:pt x="10941" y="14477"/>
                    <a:pt x="10774" y="14878"/>
                    <a:pt x="10708" y="15078"/>
                  </a:cubicBezTo>
                  <a:cubicBezTo>
                    <a:pt x="10641" y="15278"/>
                    <a:pt x="10541" y="15478"/>
                    <a:pt x="10474" y="15712"/>
                  </a:cubicBezTo>
                  <a:cubicBezTo>
                    <a:pt x="10407" y="15878"/>
                    <a:pt x="10341" y="16079"/>
                    <a:pt x="10274" y="16279"/>
                  </a:cubicBezTo>
                  <a:cubicBezTo>
                    <a:pt x="10274" y="16279"/>
                    <a:pt x="10241" y="16312"/>
                    <a:pt x="10241" y="16312"/>
                  </a:cubicBezTo>
                  <a:lnTo>
                    <a:pt x="10207" y="16312"/>
                  </a:lnTo>
                  <a:cubicBezTo>
                    <a:pt x="10141" y="16279"/>
                    <a:pt x="10041" y="16279"/>
                    <a:pt x="9974" y="16245"/>
                  </a:cubicBezTo>
                  <a:cubicBezTo>
                    <a:pt x="9740" y="16179"/>
                    <a:pt x="9540" y="16112"/>
                    <a:pt x="9307" y="16079"/>
                  </a:cubicBezTo>
                  <a:cubicBezTo>
                    <a:pt x="9140" y="16045"/>
                    <a:pt x="9040" y="16012"/>
                    <a:pt x="8940" y="16012"/>
                  </a:cubicBezTo>
                  <a:cubicBezTo>
                    <a:pt x="8406" y="16012"/>
                    <a:pt x="8239" y="16445"/>
                    <a:pt x="8173" y="16679"/>
                  </a:cubicBezTo>
                  <a:cubicBezTo>
                    <a:pt x="8072" y="16979"/>
                    <a:pt x="7972" y="17246"/>
                    <a:pt x="7872" y="17513"/>
                  </a:cubicBezTo>
                  <a:cubicBezTo>
                    <a:pt x="7872" y="17613"/>
                    <a:pt x="7839" y="17746"/>
                    <a:pt x="7806" y="17846"/>
                  </a:cubicBezTo>
                  <a:lnTo>
                    <a:pt x="7772" y="17880"/>
                  </a:lnTo>
                  <a:cubicBezTo>
                    <a:pt x="7772" y="17880"/>
                    <a:pt x="7739" y="17880"/>
                    <a:pt x="7739" y="17846"/>
                  </a:cubicBezTo>
                  <a:cubicBezTo>
                    <a:pt x="7605" y="17846"/>
                    <a:pt x="7505" y="17813"/>
                    <a:pt x="7405" y="17746"/>
                  </a:cubicBezTo>
                  <a:cubicBezTo>
                    <a:pt x="7239" y="17713"/>
                    <a:pt x="7038" y="17646"/>
                    <a:pt x="6872" y="17613"/>
                  </a:cubicBezTo>
                  <a:cubicBezTo>
                    <a:pt x="6705" y="17580"/>
                    <a:pt x="6605" y="17580"/>
                    <a:pt x="6505" y="17580"/>
                  </a:cubicBezTo>
                  <a:cubicBezTo>
                    <a:pt x="5971" y="17580"/>
                    <a:pt x="5838" y="18047"/>
                    <a:pt x="5771" y="18247"/>
                  </a:cubicBezTo>
                  <a:cubicBezTo>
                    <a:pt x="5704" y="18580"/>
                    <a:pt x="5604" y="18914"/>
                    <a:pt x="5537" y="19247"/>
                  </a:cubicBezTo>
                  <a:cubicBezTo>
                    <a:pt x="5471" y="19247"/>
                    <a:pt x="5437" y="19247"/>
                    <a:pt x="5404" y="19214"/>
                  </a:cubicBezTo>
                  <a:cubicBezTo>
                    <a:pt x="5137" y="19114"/>
                    <a:pt x="4837" y="19047"/>
                    <a:pt x="4570" y="18981"/>
                  </a:cubicBezTo>
                  <a:cubicBezTo>
                    <a:pt x="4470" y="18947"/>
                    <a:pt x="4403" y="18947"/>
                    <a:pt x="4303" y="18947"/>
                  </a:cubicBezTo>
                  <a:cubicBezTo>
                    <a:pt x="4036" y="18947"/>
                    <a:pt x="3903" y="19047"/>
                    <a:pt x="3803" y="19147"/>
                  </a:cubicBezTo>
                  <a:cubicBezTo>
                    <a:pt x="3669" y="19281"/>
                    <a:pt x="3603" y="19514"/>
                    <a:pt x="3603" y="19781"/>
                  </a:cubicBezTo>
                  <a:cubicBezTo>
                    <a:pt x="3636" y="20415"/>
                    <a:pt x="3736" y="21049"/>
                    <a:pt x="3869" y="21616"/>
                  </a:cubicBezTo>
                  <a:cubicBezTo>
                    <a:pt x="3936" y="21849"/>
                    <a:pt x="4003" y="21983"/>
                    <a:pt x="4103" y="22049"/>
                  </a:cubicBezTo>
                  <a:cubicBezTo>
                    <a:pt x="4136" y="22116"/>
                    <a:pt x="4136" y="22183"/>
                    <a:pt x="4170" y="22250"/>
                  </a:cubicBezTo>
                  <a:cubicBezTo>
                    <a:pt x="4370" y="22683"/>
                    <a:pt x="4770" y="22950"/>
                    <a:pt x="5304" y="22950"/>
                  </a:cubicBezTo>
                  <a:lnTo>
                    <a:pt x="5504" y="22950"/>
                  </a:lnTo>
                  <a:cubicBezTo>
                    <a:pt x="5771" y="22917"/>
                    <a:pt x="6004" y="22850"/>
                    <a:pt x="6271" y="22783"/>
                  </a:cubicBezTo>
                  <a:lnTo>
                    <a:pt x="6338" y="22783"/>
                  </a:lnTo>
                  <a:cubicBezTo>
                    <a:pt x="7472" y="22550"/>
                    <a:pt x="8539" y="22216"/>
                    <a:pt x="9607" y="21883"/>
                  </a:cubicBezTo>
                  <a:cubicBezTo>
                    <a:pt x="9907" y="21783"/>
                    <a:pt x="10241" y="21683"/>
                    <a:pt x="10541" y="21582"/>
                  </a:cubicBezTo>
                  <a:lnTo>
                    <a:pt x="11108" y="21416"/>
                  </a:lnTo>
                  <a:cubicBezTo>
                    <a:pt x="13676" y="20648"/>
                    <a:pt x="16345" y="19848"/>
                    <a:pt x="18947" y="18914"/>
                  </a:cubicBezTo>
                  <a:cubicBezTo>
                    <a:pt x="19347" y="18747"/>
                    <a:pt x="19747" y="18580"/>
                    <a:pt x="20181" y="18447"/>
                  </a:cubicBezTo>
                  <a:lnTo>
                    <a:pt x="20381" y="18347"/>
                  </a:lnTo>
                  <a:lnTo>
                    <a:pt x="20415" y="18347"/>
                  </a:lnTo>
                  <a:cubicBezTo>
                    <a:pt x="21582" y="18380"/>
                    <a:pt x="22783" y="18514"/>
                    <a:pt x="23950" y="18680"/>
                  </a:cubicBezTo>
                  <a:cubicBezTo>
                    <a:pt x="24251" y="18714"/>
                    <a:pt x="24518" y="18747"/>
                    <a:pt x="24818" y="18780"/>
                  </a:cubicBezTo>
                  <a:cubicBezTo>
                    <a:pt x="24584" y="19214"/>
                    <a:pt x="24417" y="19681"/>
                    <a:pt x="24251" y="20115"/>
                  </a:cubicBezTo>
                  <a:cubicBezTo>
                    <a:pt x="24017" y="20048"/>
                    <a:pt x="23784" y="20015"/>
                    <a:pt x="23550" y="20015"/>
                  </a:cubicBezTo>
                  <a:cubicBezTo>
                    <a:pt x="23450" y="19981"/>
                    <a:pt x="23317" y="19981"/>
                    <a:pt x="23217" y="19948"/>
                  </a:cubicBezTo>
                  <a:lnTo>
                    <a:pt x="22983" y="19948"/>
                  </a:lnTo>
                  <a:cubicBezTo>
                    <a:pt x="22816" y="19948"/>
                    <a:pt x="22616" y="19981"/>
                    <a:pt x="22449" y="20048"/>
                  </a:cubicBezTo>
                  <a:cubicBezTo>
                    <a:pt x="22049" y="20181"/>
                    <a:pt x="21949" y="20415"/>
                    <a:pt x="21916" y="20582"/>
                  </a:cubicBezTo>
                  <a:cubicBezTo>
                    <a:pt x="21849" y="20715"/>
                    <a:pt x="21849" y="20982"/>
                    <a:pt x="22116" y="21316"/>
                  </a:cubicBezTo>
                  <a:cubicBezTo>
                    <a:pt x="22149" y="21349"/>
                    <a:pt x="22183" y="21349"/>
                    <a:pt x="22216" y="21382"/>
                  </a:cubicBezTo>
                  <a:cubicBezTo>
                    <a:pt x="22049" y="21516"/>
                    <a:pt x="21982" y="21683"/>
                    <a:pt x="21982" y="21883"/>
                  </a:cubicBezTo>
                  <a:cubicBezTo>
                    <a:pt x="21949" y="22116"/>
                    <a:pt x="22082" y="22350"/>
                    <a:pt x="22316" y="22550"/>
                  </a:cubicBezTo>
                  <a:cubicBezTo>
                    <a:pt x="22183" y="22683"/>
                    <a:pt x="22082" y="22883"/>
                    <a:pt x="22149" y="23150"/>
                  </a:cubicBezTo>
                  <a:cubicBezTo>
                    <a:pt x="22249" y="23717"/>
                    <a:pt x="22750" y="23817"/>
                    <a:pt x="23016" y="23884"/>
                  </a:cubicBezTo>
                  <a:lnTo>
                    <a:pt x="23083" y="23884"/>
                  </a:lnTo>
                  <a:cubicBezTo>
                    <a:pt x="23117" y="23884"/>
                    <a:pt x="23150" y="23884"/>
                    <a:pt x="23217" y="23917"/>
                  </a:cubicBezTo>
                  <a:lnTo>
                    <a:pt x="23250" y="23917"/>
                  </a:lnTo>
                  <a:cubicBezTo>
                    <a:pt x="23750" y="23984"/>
                    <a:pt x="24251" y="23984"/>
                    <a:pt x="24684" y="23984"/>
                  </a:cubicBezTo>
                  <a:lnTo>
                    <a:pt x="25452" y="23984"/>
                  </a:lnTo>
                  <a:cubicBezTo>
                    <a:pt x="26285" y="23984"/>
                    <a:pt x="26953" y="23617"/>
                    <a:pt x="27353" y="22883"/>
                  </a:cubicBezTo>
                  <a:cubicBezTo>
                    <a:pt x="27386" y="22817"/>
                    <a:pt x="27453" y="22750"/>
                    <a:pt x="27486" y="22717"/>
                  </a:cubicBezTo>
                  <a:cubicBezTo>
                    <a:pt x="27553" y="22617"/>
                    <a:pt x="27620" y="22483"/>
                    <a:pt x="27653" y="22383"/>
                  </a:cubicBezTo>
                  <a:lnTo>
                    <a:pt x="27753" y="22183"/>
                  </a:lnTo>
                  <a:cubicBezTo>
                    <a:pt x="28187" y="21382"/>
                    <a:pt x="28620" y="20515"/>
                    <a:pt x="28987" y="19648"/>
                  </a:cubicBezTo>
                  <a:cubicBezTo>
                    <a:pt x="29955" y="19948"/>
                    <a:pt x="30889" y="20315"/>
                    <a:pt x="31823" y="20648"/>
                  </a:cubicBezTo>
                  <a:lnTo>
                    <a:pt x="32290" y="20815"/>
                  </a:lnTo>
                  <a:cubicBezTo>
                    <a:pt x="32323" y="20849"/>
                    <a:pt x="32356" y="20849"/>
                    <a:pt x="32356" y="20849"/>
                  </a:cubicBezTo>
                  <a:cubicBezTo>
                    <a:pt x="32356" y="20849"/>
                    <a:pt x="32356" y="20882"/>
                    <a:pt x="32356" y="20949"/>
                  </a:cubicBezTo>
                  <a:cubicBezTo>
                    <a:pt x="32323" y="21716"/>
                    <a:pt x="32156" y="22516"/>
                    <a:pt x="31990" y="23384"/>
                  </a:cubicBezTo>
                  <a:cubicBezTo>
                    <a:pt x="31889" y="23350"/>
                    <a:pt x="31823" y="23350"/>
                    <a:pt x="31756" y="23350"/>
                  </a:cubicBezTo>
                  <a:cubicBezTo>
                    <a:pt x="31589" y="23350"/>
                    <a:pt x="31422" y="23384"/>
                    <a:pt x="31256" y="23384"/>
                  </a:cubicBezTo>
                  <a:lnTo>
                    <a:pt x="30989" y="23384"/>
                  </a:lnTo>
                  <a:cubicBezTo>
                    <a:pt x="30622" y="23384"/>
                    <a:pt x="30288" y="23450"/>
                    <a:pt x="29988" y="23551"/>
                  </a:cubicBezTo>
                  <a:cubicBezTo>
                    <a:pt x="29621" y="23651"/>
                    <a:pt x="29388" y="23917"/>
                    <a:pt x="29388" y="24284"/>
                  </a:cubicBezTo>
                  <a:cubicBezTo>
                    <a:pt x="29354" y="24451"/>
                    <a:pt x="29421" y="24818"/>
                    <a:pt x="29821" y="25052"/>
                  </a:cubicBezTo>
                  <a:lnTo>
                    <a:pt x="29855" y="25052"/>
                  </a:lnTo>
                  <a:cubicBezTo>
                    <a:pt x="29688" y="25252"/>
                    <a:pt x="29621" y="25419"/>
                    <a:pt x="29621" y="25619"/>
                  </a:cubicBezTo>
                  <a:cubicBezTo>
                    <a:pt x="29655" y="25952"/>
                    <a:pt x="29888" y="26186"/>
                    <a:pt x="30255" y="26386"/>
                  </a:cubicBezTo>
                  <a:lnTo>
                    <a:pt x="30288" y="26386"/>
                  </a:lnTo>
                  <a:cubicBezTo>
                    <a:pt x="30088" y="26686"/>
                    <a:pt x="30155" y="26953"/>
                    <a:pt x="30188" y="27086"/>
                  </a:cubicBezTo>
                  <a:cubicBezTo>
                    <a:pt x="30222" y="27253"/>
                    <a:pt x="30388" y="27520"/>
                    <a:pt x="30855" y="27620"/>
                  </a:cubicBezTo>
                  <a:cubicBezTo>
                    <a:pt x="30955" y="27653"/>
                    <a:pt x="31089" y="27653"/>
                    <a:pt x="31189" y="27653"/>
                  </a:cubicBezTo>
                  <a:cubicBezTo>
                    <a:pt x="31322" y="27653"/>
                    <a:pt x="31489" y="27620"/>
                    <a:pt x="31656" y="27620"/>
                  </a:cubicBezTo>
                  <a:cubicBezTo>
                    <a:pt x="31789" y="27587"/>
                    <a:pt x="31956" y="27553"/>
                    <a:pt x="32123" y="27520"/>
                  </a:cubicBezTo>
                  <a:cubicBezTo>
                    <a:pt x="32457" y="27453"/>
                    <a:pt x="32790" y="27387"/>
                    <a:pt x="33124" y="27320"/>
                  </a:cubicBezTo>
                  <a:cubicBezTo>
                    <a:pt x="34024" y="27220"/>
                    <a:pt x="34658" y="26719"/>
                    <a:pt x="34992" y="25852"/>
                  </a:cubicBezTo>
                  <a:cubicBezTo>
                    <a:pt x="35192" y="25419"/>
                    <a:pt x="35392" y="24985"/>
                    <a:pt x="35559" y="24551"/>
                  </a:cubicBezTo>
                  <a:cubicBezTo>
                    <a:pt x="35826" y="23984"/>
                    <a:pt x="36092" y="23384"/>
                    <a:pt x="36326" y="22783"/>
                  </a:cubicBezTo>
                  <a:cubicBezTo>
                    <a:pt x="36326" y="22783"/>
                    <a:pt x="36359" y="22783"/>
                    <a:pt x="36393" y="22817"/>
                  </a:cubicBezTo>
                  <a:cubicBezTo>
                    <a:pt x="36426" y="22817"/>
                    <a:pt x="36493" y="22850"/>
                    <a:pt x="36526" y="22883"/>
                  </a:cubicBezTo>
                  <a:cubicBezTo>
                    <a:pt x="37427" y="23317"/>
                    <a:pt x="38294" y="23851"/>
                    <a:pt x="39128" y="24384"/>
                  </a:cubicBezTo>
                  <a:cubicBezTo>
                    <a:pt x="39395" y="24551"/>
                    <a:pt x="39662" y="24685"/>
                    <a:pt x="39929" y="24851"/>
                  </a:cubicBezTo>
                  <a:cubicBezTo>
                    <a:pt x="42330" y="26286"/>
                    <a:pt x="44265" y="28321"/>
                    <a:pt x="45666" y="30856"/>
                  </a:cubicBezTo>
                  <a:cubicBezTo>
                    <a:pt x="45766" y="30989"/>
                    <a:pt x="45833" y="31123"/>
                    <a:pt x="45866" y="31223"/>
                  </a:cubicBezTo>
                  <a:cubicBezTo>
                    <a:pt x="45799" y="31256"/>
                    <a:pt x="45666" y="31323"/>
                    <a:pt x="45566" y="31356"/>
                  </a:cubicBezTo>
                  <a:lnTo>
                    <a:pt x="45466" y="31390"/>
                  </a:lnTo>
                  <a:cubicBezTo>
                    <a:pt x="45232" y="31523"/>
                    <a:pt x="45066" y="31556"/>
                    <a:pt x="44899" y="31556"/>
                  </a:cubicBezTo>
                  <a:cubicBezTo>
                    <a:pt x="44799" y="31556"/>
                    <a:pt x="44665" y="31556"/>
                    <a:pt x="44498" y="31289"/>
                  </a:cubicBezTo>
                  <a:cubicBezTo>
                    <a:pt x="44298" y="31023"/>
                    <a:pt x="43998" y="30889"/>
                    <a:pt x="43698" y="30756"/>
                  </a:cubicBezTo>
                  <a:cubicBezTo>
                    <a:pt x="43598" y="30722"/>
                    <a:pt x="43464" y="30689"/>
                    <a:pt x="43298" y="30689"/>
                  </a:cubicBezTo>
                  <a:cubicBezTo>
                    <a:pt x="43097" y="30689"/>
                    <a:pt x="42931" y="30756"/>
                    <a:pt x="42764" y="30889"/>
                  </a:cubicBezTo>
                  <a:cubicBezTo>
                    <a:pt x="42530" y="31123"/>
                    <a:pt x="42530" y="31423"/>
                    <a:pt x="42564" y="31623"/>
                  </a:cubicBezTo>
                  <a:cubicBezTo>
                    <a:pt x="42163" y="31623"/>
                    <a:pt x="41930" y="31823"/>
                    <a:pt x="41830" y="31990"/>
                  </a:cubicBezTo>
                  <a:cubicBezTo>
                    <a:pt x="41730" y="32190"/>
                    <a:pt x="41663" y="32457"/>
                    <a:pt x="41897" y="32891"/>
                  </a:cubicBezTo>
                  <a:cubicBezTo>
                    <a:pt x="41930" y="32957"/>
                    <a:pt x="41963" y="33024"/>
                    <a:pt x="42030" y="33091"/>
                  </a:cubicBezTo>
                  <a:cubicBezTo>
                    <a:pt x="41897" y="33224"/>
                    <a:pt x="41763" y="33358"/>
                    <a:pt x="41730" y="33524"/>
                  </a:cubicBezTo>
                  <a:cubicBezTo>
                    <a:pt x="41630" y="33958"/>
                    <a:pt x="41997" y="34325"/>
                    <a:pt x="42097" y="34425"/>
                  </a:cubicBezTo>
                  <a:cubicBezTo>
                    <a:pt x="42163" y="34492"/>
                    <a:pt x="42230" y="34558"/>
                    <a:pt x="42297" y="34592"/>
                  </a:cubicBezTo>
                  <a:cubicBezTo>
                    <a:pt x="42964" y="35092"/>
                    <a:pt x="43665" y="35526"/>
                    <a:pt x="44332" y="35859"/>
                  </a:cubicBezTo>
                  <a:cubicBezTo>
                    <a:pt x="44765" y="36026"/>
                    <a:pt x="45166" y="36126"/>
                    <a:pt x="45599" y="36126"/>
                  </a:cubicBezTo>
                  <a:cubicBezTo>
                    <a:pt x="45933" y="36126"/>
                    <a:pt x="46266" y="36060"/>
                    <a:pt x="46600" y="35926"/>
                  </a:cubicBezTo>
                  <a:cubicBezTo>
                    <a:pt x="46833" y="35859"/>
                    <a:pt x="47067" y="35759"/>
                    <a:pt x="47300" y="35693"/>
                  </a:cubicBezTo>
                  <a:cubicBezTo>
                    <a:pt x="47701" y="35526"/>
                    <a:pt x="48101" y="35392"/>
                    <a:pt x="48501" y="35226"/>
                  </a:cubicBezTo>
                  <a:lnTo>
                    <a:pt x="48535" y="35226"/>
                  </a:lnTo>
                  <a:cubicBezTo>
                    <a:pt x="49068" y="36260"/>
                    <a:pt x="49535" y="37194"/>
                    <a:pt x="49969" y="38028"/>
                  </a:cubicBezTo>
                  <a:cubicBezTo>
                    <a:pt x="49402" y="38294"/>
                    <a:pt x="48835" y="38495"/>
                    <a:pt x="48335" y="38695"/>
                  </a:cubicBezTo>
                  <a:lnTo>
                    <a:pt x="48268" y="38695"/>
                  </a:lnTo>
                  <a:cubicBezTo>
                    <a:pt x="48268" y="38695"/>
                    <a:pt x="48201" y="38661"/>
                    <a:pt x="48134" y="38628"/>
                  </a:cubicBezTo>
                  <a:cubicBezTo>
                    <a:pt x="47767" y="38428"/>
                    <a:pt x="47401" y="38228"/>
                    <a:pt x="46867" y="37961"/>
                  </a:cubicBezTo>
                  <a:cubicBezTo>
                    <a:pt x="46600" y="37861"/>
                    <a:pt x="46366" y="37794"/>
                    <a:pt x="46133" y="37794"/>
                  </a:cubicBezTo>
                  <a:lnTo>
                    <a:pt x="46000" y="37794"/>
                  </a:lnTo>
                  <a:cubicBezTo>
                    <a:pt x="45733" y="37794"/>
                    <a:pt x="45533" y="37928"/>
                    <a:pt x="45399" y="38094"/>
                  </a:cubicBezTo>
                  <a:cubicBezTo>
                    <a:pt x="45299" y="38294"/>
                    <a:pt x="45266" y="38528"/>
                    <a:pt x="45332" y="38761"/>
                  </a:cubicBezTo>
                  <a:cubicBezTo>
                    <a:pt x="45399" y="38962"/>
                    <a:pt x="45499" y="39095"/>
                    <a:pt x="45599" y="39228"/>
                  </a:cubicBezTo>
                  <a:cubicBezTo>
                    <a:pt x="45399" y="39295"/>
                    <a:pt x="45199" y="39462"/>
                    <a:pt x="45066" y="39762"/>
                  </a:cubicBezTo>
                  <a:cubicBezTo>
                    <a:pt x="44899" y="40263"/>
                    <a:pt x="45199" y="40596"/>
                    <a:pt x="45366" y="40796"/>
                  </a:cubicBezTo>
                  <a:cubicBezTo>
                    <a:pt x="45266" y="40896"/>
                    <a:pt x="45199" y="41030"/>
                    <a:pt x="45166" y="41163"/>
                  </a:cubicBezTo>
                  <a:cubicBezTo>
                    <a:pt x="45099" y="41397"/>
                    <a:pt x="45166" y="41597"/>
                    <a:pt x="45366" y="41830"/>
                  </a:cubicBezTo>
                  <a:cubicBezTo>
                    <a:pt x="45499" y="42064"/>
                    <a:pt x="45733" y="42197"/>
                    <a:pt x="45899" y="42297"/>
                  </a:cubicBezTo>
                  <a:cubicBezTo>
                    <a:pt x="46133" y="42431"/>
                    <a:pt x="46333" y="42531"/>
                    <a:pt x="46567" y="42631"/>
                  </a:cubicBezTo>
                  <a:cubicBezTo>
                    <a:pt x="46700" y="42698"/>
                    <a:pt x="46800" y="42731"/>
                    <a:pt x="46934" y="42798"/>
                  </a:cubicBezTo>
                  <a:cubicBezTo>
                    <a:pt x="47367" y="43031"/>
                    <a:pt x="47801" y="43131"/>
                    <a:pt x="48301" y="43131"/>
                  </a:cubicBezTo>
                  <a:cubicBezTo>
                    <a:pt x="48735" y="43131"/>
                    <a:pt x="49202" y="43031"/>
                    <a:pt x="49702" y="42831"/>
                  </a:cubicBezTo>
                  <a:cubicBezTo>
                    <a:pt x="50002" y="42698"/>
                    <a:pt x="50336" y="42531"/>
                    <a:pt x="50636" y="42397"/>
                  </a:cubicBezTo>
                  <a:cubicBezTo>
                    <a:pt x="50803" y="42331"/>
                    <a:pt x="50970" y="42231"/>
                    <a:pt x="51137" y="42164"/>
                  </a:cubicBezTo>
                  <a:cubicBezTo>
                    <a:pt x="51170" y="42164"/>
                    <a:pt x="51203" y="42131"/>
                    <a:pt x="51237" y="42131"/>
                  </a:cubicBezTo>
                  <a:cubicBezTo>
                    <a:pt x="51237" y="42164"/>
                    <a:pt x="51270" y="42197"/>
                    <a:pt x="51270" y="42264"/>
                  </a:cubicBezTo>
                  <a:cubicBezTo>
                    <a:pt x="51604" y="43031"/>
                    <a:pt x="51837" y="43798"/>
                    <a:pt x="52004" y="44499"/>
                  </a:cubicBezTo>
                  <a:cubicBezTo>
                    <a:pt x="51770" y="44933"/>
                    <a:pt x="51637" y="45400"/>
                    <a:pt x="51503" y="45933"/>
                  </a:cubicBezTo>
                  <a:lnTo>
                    <a:pt x="51503" y="45967"/>
                  </a:lnTo>
                  <a:cubicBezTo>
                    <a:pt x="51503" y="46000"/>
                    <a:pt x="51503" y="46033"/>
                    <a:pt x="51470" y="46033"/>
                  </a:cubicBezTo>
                  <a:cubicBezTo>
                    <a:pt x="50836" y="48101"/>
                    <a:pt x="49902" y="49536"/>
                    <a:pt x="48568" y="50637"/>
                  </a:cubicBezTo>
                  <a:cubicBezTo>
                    <a:pt x="46667" y="52204"/>
                    <a:pt x="44365" y="53038"/>
                    <a:pt x="41763" y="53105"/>
                  </a:cubicBezTo>
                  <a:lnTo>
                    <a:pt x="41430" y="53105"/>
                  </a:lnTo>
                  <a:cubicBezTo>
                    <a:pt x="39562" y="53105"/>
                    <a:pt x="37727" y="52771"/>
                    <a:pt x="36159" y="52438"/>
                  </a:cubicBezTo>
                  <a:cubicBezTo>
                    <a:pt x="33190" y="51771"/>
                    <a:pt x="30689" y="50870"/>
                    <a:pt x="28420" y="49703"/>
                  </a:cubicBezTo>
                  <a:cubicBezTo>
                    <a:pt x="25485" y="48135"/>
                    <a:pt x="23383" y="45833"/>
                    <a:pt x="22016" y="42664"/>
                  </a:cubicBezTo>
                  <a:cubicBezTo>
                    <a:pt x="21582" y="41630"/>
                    <a:pt x="21249" y="40496"/>
                    <a:pt x="20982" y="39495"/>
                  </a:cubicBezTo>
                  <a:cubicBezTo>
                    <a:pt x="20948" y="39395"/>
                    <a:pt x="20915" y="39262"/>
                    <a:pt x="20882" y="39162"/>
                  </a:cubicBezTo>
                  <a:cubicBezTo>
                    <a:pt x="20782" y="38795"/>
                    <a:pt x="20715" y="38428"/>
                    <a:pt x="20548" y="38061"/>
                  </a:cubicBezTo>
                  <a:cubicBezTo>
                    <a:pt x="20315" y="37494"/>
                    <a:pt x="19948" y="37227"/>
                    <a:pt x="19381" y="37227"/>
                  </a:cubicBezTo>
                  <a:cubicBezTo>
                    <a:pt x="19314" y="37227"/>
                    <a:pt x="19280" y="37260"/>
                    <a:pt x="19214" y="37260"/>
                  </a:cubicBezTo>
                  <a:cubicBezTo>
                    <a:pt x="18947" y="37260"/>
                    <a:pt x="18680" y="37360"/>
                    <a:pt x="18447" y="37527"/>
                  </a:cubicBezTo>
                  <a:cubicBezTo>
                    <a:pt x="18346" y="37494"/>
                    <a:pt x="18280" y="37494"/>
                    <a:pt x="18246" y="37494"/>
                  </a:cubicBezTo>
                  <a:lnTo>
                    <a:pt x="16045" y="37494"/>
                  </a:lnTo>
                  <a:cubicBezTo>
                    <a:pt x="15611" y="37527"/>
                    <a:pt x="15144" y="37561"/>
                    <a:pt x="14711" y="37627"/>
                  </a:cubicBezTo>
                  <a:cubicBezTo>
                    <a:pt x="14510" y="37661"/>
                    <a:pt x="14244" y="37727"/>
                    <a:pt x="14110" y="37994"/>
                  </a:cubicBezTo>
                  <a:cubicBezTo>
                    <a:pt x="13943" y="38228"/>
                    <a:pt x="14010" y="38461"/>
                    <a:pt x="14077" y="38661"/>
                  </a:cubicBezTo>
                  <a:cubicBezTo>
                    <a:pt x="14077" y="38761"/>
                    <a:pt x="14110" y="38862"/>
                    <a:pt x="14143" y="38928"/>
                  </a:cubicBezTo>
                  <a:cubicBezTo>
                    <a:pt x="14244" y="39162"/>
                    <a:pt x="14344" y="39362"/>
                    <a:pt x="14444" y="39595"/>
                  </a:cubicBezTo>
                  <a:cubicBezTo>
                    <a:pt x="14711" y="40229"/>
                    <a:pt x="14977" y="40863"/>
                    <a:pt x="15311" y="41463"/>
                  </a:cubicBezTo>
                  <a:cubicBezTo>
                    <a:pt x="15311" y="41497"/>
                    <a:pt x="15344" y="41530"/>
                    <a:pt x="15344" y="41563"/>
                  </a:cubicBezTo>
                  <a:cubicBezTo>
                    <a:pt x="15344" y="41563"/>
                    <a:pt x="15311" y="41563"/>
                    <a:pt x="15311" y="41597"/>
                  </a:cubicBezTo>
                  <a:lnTo>
                    <a:pt x="15211" y="41630"/>
                  </a:lnTo>
                  <a:cubicBezTo>
                    <a:pt x="14711" y="41964"/>
                    <a:pt x="14210" y="42297"/>
                    <a:pt x="13710" y="42664"/>
                  </a:cubicBezTo>
                  <a:cubicBezTo>
                    <a:pt x="13443" y="42864"/>
                    <a:pt x="13176" y="43065"/>
                    <a:pt x="13176" y="43365"/>
                  </a:cubicBezTo>
                  <a:cubicBezTo>
                    <a:pt x="13143" y="43665"/>
                    <a:pt x="13343" y="43898"/>
                    <a:pt x="13576" y="44165"/>
                  </a:cubicBezTo>
                  <a:cubicBezTo>
                    <a:pt x="13743" y="44332"/>
                    <a:pt x="13877" y="44466"/>
                    <a:pt x="14043" y="44566"/>
                  </a:cubicBezTo>
                  <a:lnTo>
                    <a:pt x="14310" y="44832"/>
                  </a:lnTo>
                  <a:cubicBezTo>
                    <a:pt x="14711" y="45166"/>
                    <a:pt x="15144" y="45533"/>
                    <a:pt x="15578" y="45867"/>
                  </a:cubicBezTo>
                  <a:cubicBezTo>
                    <a:pt x="15278" y="46367"/>
                    <a:pt x="14944" y="46934"/>
                    <a:pt x="14577" y="47634"/>
                  </a:cubicBezTo>
                  <a:cubicBezTo>
                    <a:pt x="14410" y="47901"/>
                    <a:pt x="14277" y="48235"/>
                    <a:pt x="14377" y="48568"/>
                  </a:cubicBezTo>
                  <a:cubicBezTo>
                    <a:pt x="14477" y="48935"/>
                    <a:pt x="14777" y="49102"/>
                    <a:pt x="15077" y="49269"/>
                  </a:cubicBezTo>
                  <a:cubicBezTo>
                    <a:pt x="16045" y="49703"/>
                    <a:pt x="16879" y="50136"/>
                    <a:pt x="17746" y="50537"/>
                  </a:cubicBezTo>
                  <a:lnTo>
                    <a:pt x="17779" y="50537"/>
                  </a:lnTo>
                  <a:cubicBezTo>
                    <a:pt x="17779" y="50570"/>
                    <a:pt x="17779" y="50570"/>
                    <a:pt x="17779" y="50603"/>
                  </a:cubicBezTo>
                  <a:cubicBezTo>
                    <a:pt x="17713" y="51070"/>
                    <a:pt x="17646" y="51537"/>
                    <a:pt x="17579" y="52004"/>
                  </a:cubicBezTo>
                  <a:cubicBezTo>
                    <a:pt x="17546" y="52304"/>
                    <a:pt x="17479" y="52638"/>
                    <a:pt x="17446" y="52938"/>
                  </a:cubicBezTo>
                  <a:cubicBezTo>
                    <a:pt x="17312" y="53772"/>
                    <a:pt x="17513" y="54039"/>
                    <a:pt x="18313" y="54239"/>
                  </a:cubicBezTo>
                  <a:cubicBezTo>
                    <a:pt x="18380" y="54239"/>
                    <a:pt x="18447" y="54239"/>
                    <a:pt x="18513" y="54273"/>
                  </a:cubicBezTo>
                  <a:lnTo>
                    <a:pt x="18580" y="54273"/>
                  </a:lnTo>
                  <a:lnTo>
                    <a:pt x="19381" y="54406"/>
                  </a:lnTo>
                  <a:cubicBezTo>
                    <a:pt x="20114" y="54506"/>
                    <a:pt x="20848" y="54639"/>
                    <a:pt x="21582" y="54740"/>
                  </a:cubicBezTo>
                  <a:cubicBezTo>
                    <a:pt x="21615" y="54740"/>
                    <a:pt x="21615" y="54773"/>
                    <a:pt x="21649" y="54773"/>
                  </a:cubicBezTo>
                  <a:cubicBezTo>
                    <a:pt x="21649" y="55073"/>
                    <a:pt x="21682" y="55373"/>
                    <a:pt x="21716" y="55674"/>
                  </a:cubicBezTo>
                  <a:cubicBezTo>
                    <a:pt x="21749" y="55974"/>
                    <a:pt x="21782" y="56241"/>
                    <a:pt x="21816" y="56541"/>
                  </a:cubicBezTo>
                  <a:cubicBezTo>
                    <a:pt x="21849" y="56908"/>
                    <a:pt x="21882" y="57208"/>
                    <a:pt x="21982" y="57508"/>
                  </a:cubicBezTo>
                  <a:cubicBezTo>
                    <a:pt x="22116" y="57908"/>
                    <a:pt x="22383" y="58109"/>
                    <a:pt x="22783" y="58109"/>
                  </a:cubicBezTo>
                  <a:lnTo>
                    <a:pt x="22850" y="58109"/>
                  </a:lnTo>
                  <a:cubicBezTo>
                    <a:pt x="22916" y="58109"/>
                    <a:pt x="23016" y="58109"/>
                    <a:pt x="23117" y="58075"/>
                  </a:cubicBezTo>
                  <a:lnTo>
                    <a:pt x="24051" y="58009"/>
                  </a:lnTo>
                  <a:cubicBezTo>
                    <a:pt x="24751" y="57908"/>
                    <a:pt x="25485" y="57842"/>
                    <a:pt x="26185" y="57775"/>
                  </a:cubicBezTo>
                  <a:lnTo>
                    <a:pt x="26319" y="57775"/>
                  </a:lnTo>
                  <a:cubicBezTo>
                    <a:pt x="26352" y="57808"/>
                    <a:pt x="26352" y="57875"/>
                    <a:pt x="26386" y="57908"/>
                  </a:cubicBezTo>
                  <a:cubicBezTo>
                    <a:pt x="26419" y="58142"/>
                    <a:pt x="26486" y="58375"/>
                    <a:pt x="26552" y="58609"/>
                  </a:cubicBezTo>
                  <a:cubicBezTo>
                    <a:pt x="26619" y="58842"/>
                    <a:pt x="26686" y="59109"/>
                    <a:pt x="26752" y="59343"/>
                  </a:cubicBezTo>
                  <a:cubicBezTo>
                    <a:pt x="26853" y="59710"/>
                    <a:pt x="26953" y="60010"/>
                    <a:pt x="27086" y="60243"/>
                  </a:cubicBezTo>
                  <a:cubicBezTo>
                    <a:pt x="27253" y="60577"/>
                    <a:pt x="27453" y="60877"/>
                    <a:pt x="27953" y="60877"/>
                  </a:cubicBezTo>
                  <a:cubicBezTo>
                    <a:pt x="28053" y="60877"/>
                    <a:pt x="28120" y="60877"/>
                    <a:pt x="28254" y="60844"/>
                  </a:cubicBezTo>
                  <a:cubicBezTo>
                    <a:pt x="28320" y="60844"/>
                    <a:pt x="28387" y="60844"/>
                    <a:pt x="28454" y="60811"/>
                  </a:cubicBezTo>
                  <a:lnTo>
                    <a:pt x="28520" y="60811"/>
                  </a:lnTo>
                  <a:cubicBezTo>
                    <a:pt x="29454" y="60644"/>
                    <a:pt x="30388" y="60410"/>
                    <a:pt x="31289" y="60177"/>
                  </a:cubicBezTo>
                  <a:lnTo>
                    <a:pt x="31556" y="60110"/>
                  </a:lnTo>
                  <a:lnTo>
                    <a:pt x="31589" y="60110"/>
                  </a:lnTo>
                  <a:cubicBezTo>
                    <a:pt x="31723" y="60444"/>
                    <a:pt x="31856" y="60744"/>
                    <a:pt x="31956" y="61044"/>
                  </a:cubicBezTo>
                  <a:cubicBezTo>
                    <a:pt x="32056" y="61278"/>
                    <a:pt x="32156" y="61511"/>
                    <a:pt x="32256" y="61745"/>
                  </a:cubicBezTo>
                  <a:cubicBezTo>
                    <a:pt x="32457" y="62178"/>
                    <a:pt x="32623" y="62645"/>
                    <a:pt x="33190" y="62645"/>
                  </a:cubicBezTo>
                  <a:cubicBezTo>
                    <a:pt x="33391" y="62645"/>
                    <a:pt x="33624" y="62578"/>
                    <a:pt x="33891" y="62478"/>
                  </a:cubicBezTo>
                  <a:cubicBezTo>
                    <a:pt x="34525" y="62245"/>
                    <a:pt x="35192" y="62045"/>
                    <a:pt x="35826" y="61811"/>
                  </a:cubicBezTo>
                  <a:lnTo>
                    <a:pt x="36559" y="61544"/>
                  </a:lnTo>
                  <a:cubicBezTo>
                    <a:pt x="36593" y="61544"/>
                    <a:pt x="36660" y="61511"/>
                    <a:pt x="36693" y="61511"/>
                  </a:cubicBezTo>
                  <a:cubicBezTo>
                    <a:pt x="36693" y="61544"/>
                    <a:pt x="36726" y="61578"/>
                    <a:pt x="36726" y="61578"/>
                  </a:cubicBezTo>
                  <a:cubicBezTo>
                    <a:pt x="36893" y="61811"/>
                    <a:pt x="37060" y="62045"/>
                    <a:pt x="37260" y="62245"/>
                  </a:cubicBezTo>
                  <a:cubicBezTo>
                    <a:pt x="37527" y="62645"/>
                    <a:pt x="37827" y="63012"/>
                    <a:pt x="38094" y="63412"/>
                  </a:cubicBezTo>
                  <a:cubicBezTo>
                    <a:pt x="38394" y="63746"/>
                    <a:pt x="38628" y="64080"/>
                    <a:pt x="39061" y="64080"/>
                  </a:cubicBezTo>
                  <a:cubicBezTo>
                    <a:pt x="39328" y="64080"/>
                    <a:pt x="39595" y="63913"/>
                    <a:pt x="39929" y="63679"/>
                  </a:cubicBezTo>
                  <a:cubicBezTo>
                    <a:pt x="40662" y="63179"/>
                    <a:pt x="41330" y="62612"/>
                    <a:pt x="41997" y="62078"/>
                  </a:cubicBezTo>
                  <a:lnTo>
                    <a:pt x="42264" y="61878"/>
                  </a:lnTo>
                  <a:lnTo>
                    <a:pt x="42564" y="62145"/>
                  </a:lnTo>
                  <a:cubicBezTo>
                    <a:pt x="42897" y="62478"/>
                    <a:pt x="43264" y="62812"/>
                    <a:pt x="43598" y="63112"/>
                  </a:cubicBezTo>
                  <a:cubicBezTo>
                    <a:pt x="43865" y="63346"/>
                    <a:pt x="44132" y="63579"/>
                    <a:pt x="44465" y="63579"/>
                  </a:cubicBezTo>
                  <a:cubicBezTo>
                    <a:pt x="44799" y="63579"/>
                    <a:pt x="45066" y="63346"/>
                    <a:pt x="45299" y="63046"/>
                  </a:cubicBezTo>
                  <a:cubicBezTo>
                    <a:pt x="45933" y="62378"/>
                    <a:pt x="46533" y="61711"/>
                    <a:pt x="47167" y="61011"/>
                  </a:cubicBezTo>
                  <a:cubicBezTo>
                    <a:pt x="47667" y="61344"/>
                    <a:pt x="48268" y="61745"/>
                    <a:pt x="49002" y="62212"/>
                  </a:cubicBezTo>
                  <a:cubicBezTo>
                    <a:pt x="49302" y="62378"/>
                    <a:pt x="49569" y="62545"/>
                    <a:pt x="49836" y="62545"/>
                  </a:cubicBezTo>
                  <a:cubicBezTo>
                    <a:pt x="50269" y="62545"/>
                    <a:pt x="50503" y="62178"/>
                    <a:pt x="50703" y="61845"/>
                  </a:cubicBezTo>
                  <a:cubicBezTo>
                    <a:pt x="50803" y="61678"/>
                    <a:pt x="50903" y="61544"/>
                    <a:pt x="51003" y="61378"/>
                  </a:cubicBezTo>
                  <a:lnTo>
                    <a:pt x="51203" y="61077"/>
                  </a:lnTo>
                  <a:cubicBezTo>
                    <a:pt x="51303" y="60911"/>
                    <a:pt x="51403" y="60744"/>
                    <a:pt x="51537" y="60577"/>
                  </a:cubicBezTo>
                  <a:cubicBezTo>
                    <a:pt x="51770" y="60177"/>
                    <a:pt x="52037" y="59776"/>
                    <a:pt x="52304" y="59376"/>
                  </a:cubicBezTo>
                  <a:cubicBezTo>
                    <a:pt x="52671" y="59576"/>
                    <a:pt x="53005" y="59843"/>
                    <a:pt x="53371" y="60110"/>
                  </a:cubicBezTo>
                  <a:cubicBezTo>
                    <a:pt x="53538" y="60243"/>
                    <a:pt x="53738" y="60377"/>
                    <a:pt x="53905" y="60477"/>
                  </a:cubicBezTo>
                  <a:cubicBezTo>
                    <a:pt x="54205" y="60710"/>
                    <a:pt x="54439" y="60844"/>
                    <a:pt x="54706" y="60844"/>
                  </a:cubicBezTo>
                  <a:cubicBezTo>
                    <a:pt x="55206" y="60844"/>
                    <a:pt x="55340" y="60344"/>
                    <a:pt x="55440" y="59910"/>
                  </a:cubicBezTo>
                  <a:lnTo>
                    <a:pt x="55540" y="59610"/>
                  </a:lnTo>
                  <a:cubicBezTo>
                    <a:pt x="55706" y="58976"/>
                    <a:pt x="55873" y="58309"/>
                    <a:pt x="56040" y="57642"/>
                  </a:cubicBezTo>
                  <a:cubicBezTo>
                    <a:pt x="56707" y="57842"/>
                    <a:pt x="57441" y="58042"/>
                    <a:pt x="58375" y="58242"/>
                  </a:cubicBezTo>
                  <a:cubicBezTo>
                    <a:pt x="58642" y="58309"/>
                    <a:pt x="58809" y="58342"/>
                    <a:pt x="58942" y="58342"/>
                  </a:cubicBezTo>
                  <a:cubicBezTo>
                    <a:pt x="59709" y="58342"/>
                    <a:pt x="59776" y="57642"/>
                    <a:pt x="59809" y="57241"/>
                  </a:cubicBezTo>
                  <a:lnTo>
                    <a:pt x="59876" y="56641"/>
                  </a:lnTo>
                  <a:cubicBezTo>
                    <a:pt x="59943" y="55874"/>
                    <a:pt x="60010" y="55106"/>
                    <a:pt x="60110" y="54373"/>
                  </a:cubicBezTo>
                  <a:cubicBezTo>
                    <a:pt x="60110" y="54339"/>
                    <a:pt x="60110" y="54273"/>
                    <a:pt x="60110" y="54239"/>
                  </a:cubicBezTo>
                  <a:cubicBezTo>
                    <a:pt x="60110" y="54239"/>
                    <a:pt x="60110" y="54239"/>
                    <a:pt x="60110" y="54206"/>
                  </a:cubicBezTo>
                  <a:lnTo>
                    <a:pt x="60276" y="54206"/>
                  </a:lnTo>
                  <a:cubicBezTo>
                    <a:pt x="60577" y="54172"/>
                    <a:pt x="60843" y="54172"/>
                    <a:pt x="61144" y="54139"/>
                  </a:cubicBezTo>
                  <a:cubicBezTo>
                    <a:pt x="61611" y="54106"/>
                    <a:pt x="62078" y="54072"/>
                    <a:pt x="62545" y="54039"/>
                  </a:cubicBezTo>
                  <a:cubicBezTo>
                    <a:pt x="63345" y="53972"/>
                    <a:pt x="63612" y="53705"/>
                    <a:pt x="63612" y="52872"/>
                  </a:cubicBezTo>
                  <a:cubicBezTo>
                    <a:pt x="63612" y="52204"/>
                    <a:pt x="63579" y="51537"/>
                    <a:pt x="63545" y="50870"/>
                  </a:cubicBezTo>
                  <a:cubicBezTo>
                    <a:pt x="63545" y="50470"/>
                    <a:pt x="63512" y="50070"/>
                    <a:pt x="63512" y="49669"/>
                  </a:cubicBezTo>
                  <a:cubicBezTo>
                    <a:pt x="63512" y="49603"/>
                    <a:pt x="63512" y="49569"/>
                    <a:pt x="63512" y="49536"/>
                  </a:cubicBezTo>
                  <a:cubicBezTo>
                    <a:pt x="63545" y="49502"/>
                    <a:pt x="63579" y="49502"/>
                    <a:pt x="63612" y="49502"/>
                  </a:cubicBezTo>
                  <a:cubicBezTo>
                    <a:pt x="63946" y="49402"/>
                    <a:pt x="64246" y="49336"/>
                    <a:pt x="64546" y="49236"/>
                  </a:cubicBezTo>
                  <a:cubicBezTo>
                    <a:pt x="65046" y="49102"/>
                    <a:pt x="65547" y="48969"/>
                    <a:pt x="66047" y="48835"/>
                  </a:cubicBezTo>
                  <a:cubicBezTo>
                    <a:pt x="66314" y="48769"/>
                    <a:pt x="66614" y="48669"/>
                    <a:pt x="66748" y="48402"/>
                  </a:cubicBezTo>
                  <a:cubicBezTo>
                    <a:pt x="66914" y="48101"/>
                    <a:pt x="66814" y="47801"/>
                    <a:pt x="66714" y="47568"/>
                  </a:cubicBezTo>
                  <a:cubicBezTo>
                    <a:pt x="66481" y="46867"/>
                    <a:pt x="66214" y="46167"/>
                    <a:pt x="65980" y="45466"/>
                  </a:cubicBezTo>
                  <a:lnTo>
                    <a:pt x="65747" y="44899"/>
                  </a:lnTo>
                  <a:cubicBezTo>
                    <a:pt x="65747" y="44832"/>
                    <a:pt x="65714" y="44766"/>
                    <a:pt x="65680" y="44732"/>
                  </a:cubicBezTo>
                  <a:cubicBezTo>
                    <a:pt x="65747" y="44699"/>
                    <a:pt x="65780" y="44666"/>
                    <a:pt x="65847" y="44632"/>
                  </a:cubicBezTo>
                  <a:lnTo>
                    <a:pt x="66214" y="44432"/>
                  </a:lnTo>
                  <a:cubicBezTo>
                    <a:pt x="66848" y="44065"/>
                    <a:pt x="67482" y="43698"/>
                    <a:pt x="68149" y="43331"/>
                  </a:cubicBezTo>
                  <a:cubicBezTo>
                    <a:pt x="68883" y="42898"/>
                    <a:pt x="68883" y="42564"/>
                    <a:pt x="68549" y="41897"/>
                  </a:cubicBezTo>
                  <a:cubicBezTo>
                    <a:pt x="68349" y="41497"/>
                    <a:pt x="68182" y="41230"/>
                    <a:pt x="68049" y="40963"/>
                  </a:cubicBezTo>
                  <a:cubicBezTo>
                    <a:pt x="67748" y="40429"/>
                    <a:pt x="67415" y="39896"/>
                    <a:pt x="67115" y="39362"/>
                  </a:cubicBezTo>
                  <a:cubicBezTo>
                    <a:pt x="67215" y="39262"/>
                    <a:pt x="67315" y="39195"/>
                    <a:pt x="67381" y="39128"/>
                  </a:cubicBezTo>
                  <a:lnTo>
                    <a:pt x="67515" y="39028"/>
                  </a:lnTo>
                  <a:lnTo>
                    <a:pt x="67915" y="38728"/>
                  </a:lnTo>
                  <a:cubicBezTo>
                    <a:pt x="68349" y="38395"/>
                    <a:pt x="68782" y="38061"/>
                    <a:pt x="69216" y="37727"/>
                  </a:cubicBezTo>
                  <a:cubicBezTo>
                    <a:pt x="69716" y="37327"/>
                    <a:pt x="69750" y="36927"/>
                    <a:pt x="69383" y="36426"/>
                  </a:cubicBezTo>
                  <a:cubicBezTo>
                    <a:pt x="69283" y="36293"/>
                    <a:pt x="69183" y="36160"/>
                    <a:pt x="69083" y="36060"/>
                  </a:cubicBezTo>
                  <a:lnTo>
                    <a:pt x="68983" y="35959"/>
                  </a:lnTo>
                  <a:cubicBezTo>
                    <a:pt x="68449" y="35292"/>
                    <a:pt x="67815" y="34625"/>
                    <a:pt x="66948" y="33758"/>
                  </a:cubicBezTo>
                  <a:cubicBezTo>
                    <a:pt x="67615" y="32891"/>
                    <a:pt x="68249" y="31990"/>
                    <a:pt x="68849" y="31123"/>
                  </a:cubicBezTo>
                  <a:lnTo>
                    <a:pt x="68949" y="30989"/>
                  </a:lnTo>
                  <a:cubicBezTo>
                    <a:pt x="69350" y="30456"/>
                    <a:pt x="69283" y="30089"/>
                    <a:pt x="68816" y="29655"/>
                  </a:cubicBezTo>
                  <a:cubicBezTo>
                    <a:pt x="68315" y="29221"/>
                    <a:pt x="67815" y="28821"/>
                    <a:pt x="67348" y="28454"/>
                  </a:cubicBezTo>
                  <a:lnTo>
                    <a:pt x="66981" y="28221"/>
                  </a:lnTo>
                  <a:cubicBezTo>
                    <a:pt x="66481" y="27820"/>
                    <a:pt x="65947" y="27420"/>
                    <a:pt x="65413" y="27053"/>
                  </a:cubicBezTo>
                  <a:cubicBezTo>
                    <a:pt x="65480" y="26886"/>
                    <a:pt x="65547" y="26719"/>
                    <a:pt x="65614" y="26519"/>
                  </a:cubicBezTo>
                  <a:cubicBezTo>
                    <a:pt x="65680" y="26386"/>
                    <a:pt x="65747" y="26219"/>
                    <a:pt x="65814" y="26052"/>
                  </a:cubicBezTo>
                  <a:cubicBezTo>
                    <a:pt x="65947" y="25719"/>
                    <a:pt x="66114" y="25419"/>
                    <a:pt x="66247" y="25118"/>
                  </a:cubicBezTo>
                  <a:cubicBezTo>
                    <a:pt x="66381" y="24785"/>
                    <a:pt x="66514" y="24485"/>
                    <a:pt x="66648" y="24184"/>
                  </a:cubicBezTo>
                  <a:cubicBezTo>
                    <a:pt x="66914" y="23617"/>
                    <a:pt x="66781" y="23317"/>
                    <a:pt x="66281" y="23017"/>
                  </a:cubicBezTo>
                  <a:cubicBezTo>
                    <a:pt x="66214" y="22983"/>
                    <a:pt x="66147" y="22950"/>
                    <a:pt x="66047" y="22917"/>
                  </a:cubicBezTo>
                  <a:lnTo>
                    <a:pt x="66014" y="22883"/>
                  </a:lnTo>
                  <a:lnTo>
                    <a:pt x="65046" y="22450"/>
                  </a:lnTo>
                  <a:cubicBezTo>
                    <a:pt x="64346" y="22116"/>
                    <a:pt x="63612" y="21783"/>
                    <a:pt x="62878" y="21449"/>
                  </a:cubicBezTo>
                  <a:cubicBezTo>
                    <a:pt x="62778" y="21382"/>
                    <a:pt x="62711" y="21349"/>
                    <a:pt x="62645" y="21316"/>
                  </a:cubicBezTo>
                  <a:lnTo>
                    <a:pt x="62611" y="21316"/>
                  </a:lnTo>
                  <a:cubicBezTo>
                    <a:pt x="62645" y="21249"/>
                    <a:pt x="62678" y="21149"/>
                    <a:pt x="62678" y="21015"/>
                  </a:cubicBezTo>
                  <a:cubicBezTo>
                    <a:pt x="62778" y="20682"/>
                    <a:pt x="62878" y="20382"/>
                    <a:pt x="62978" y="20048"/>
                  </a:cubicBezTo>
                  <a:cubicBezTo>
                    <a:pt x="63045" y="19781"/>
                    <a:pt x="63145" y="19514"/>
                    <a:pt x="63212" y="19247"/>
                  </a:cubicBezTo>
                  <a:cubicBezTo>
                    <a:pt x="63312" y="18814"/>
                    <a:pt x="63412" y="18480"/>
                    <a:pt x="63245" y="18180"/>
                  </a:cubicBezTo>
                  <a:cubicBezTo>
                    <a:pt x="63045" y="17880"/>
                    <a:pt x="62711" y="17813"/>
                    <a:pt x="62278" y="17746"/>
                  </a:cubicBezTo>
                  <a:cubicBezTo>
                    <a:pt x="61811" y="17646"/>
                    <a:pt x="61310" y="17546"/>
                    <a:pt x="60810" y="17446"/>
                  </a:cubicBezTo>
                  <a:cubicBezTo>
                    <a:pt x="60376" y="17379"/>
                    <a:pt x="59909" y="17279"/>
                    <a:pt x="59476" y="17179"/>
                  </a:cubicBezTo>
                  <a:lnTo>
                    <a:pt x="59342" y="17179"/>
                  </a:lnTo>
                  <a:cubicBezTo>
                    <a:pt x="59342" y="17146"/>
                    <a:pt x="59342" y="17113"/>
                    <a:pt x="59342" y="17079"/>
                  </a:cubicBezTo>
                  <a:cubicBezTo>
                    <a:pt x="59376" y="16112"/>
                    <a:pt x="59376" y="15111"/>
                    <a:pt x="59309" y="14110"/>
                  </a:cubicBezTo>
                  <a:cubicBezTo>
                    <a:pt x="59276" y="13477"/>
                    <a:pt x="59042" y="13243"/>
                    <a:pt x="58442" y="13210"/>
                  </a:cubicBezTo>
                  <a:cubicBezTo>
                    <a:pt x="57975" y="13143"/>
                    <a:pt x="57608" y="13143"/>
                    <a:pt x="57274" y="13143"/>
                  </a:cubicBezTo>
                  <a:lnTo>
                    <a:pt x="55440" y="13143"/>
                  </a:lnTo>
                  <a:cubicBezTo>
                    <a:pt x="55239" y="13143"/>
                    <a:pt x="55073" y="13110"/>
                    <a:pt x="54873" y="13110"/>
                  </a:cubicBezTo>
                  <a:cubicBezTo>
                    <a:pt x="54839" y="12609"/>
                    <a:pt x="54806" y="12076"/>
                    <a:pt x="54772" y="11609"/>
                  </a:cubicBezTo>
                  <a:cubicBezTo>
                    <a:pt x="54739" y="11375"/>
                    <a:pt x="54706" y="11142"/>
                    <a:pt x="54706" y="10908"/>
                  </a:cubicBezTo>
                  <a:cubicBezTo>
                    <a:pt x="54672" y="10608"/>
                    <a:pt x="54639" y="10274"/>
                    <a:pt x="54606" y="9974"/>
                  </a:cubicBezTo>
                  <a:cubicBezTo>
                    <a:pt x="54572" y="9474"/>
                    <a:pt x="54272" y="9207"/>
                    <a:pt x="53772" y="9207"/>
                  </a:cubicBezTo>
                  <a:lnTo>
                    <a:pt x="53371" y="9207"/>
                  </a:lnTo>
                  <a:cubicBezTo>
                    <a:pt x="53071" y="9174"/>
                    <a:pt x="52771" y="9174"/>
                    <a:pt x="52504" y="9174"/>
                  </a:cubicBezTo>
                  <a:lnTo>
                    <a:pt x="49902" y="9174"/>
                  </a:lnTo>
                  <a:cubicBezTo>
                    <a:pt x="49802" y="9174"/>
                    <a:pt x="49736" y="9207"/>
                    <a:pt x="49635" y="9207"/>
                  </a:cubicBezTo>
                  <a:cubicBezTo>
                    <a:pt x="49569" y="9207"/>
                    <a:pt x="49535" y="9174"/>
                    <a:pt x="49502" y="9174"/>
                  </a:cubicBezTo>
                  <a:cubicBezTo>
                    <a:pt x="49435" y="9107"/>
                    <a:pt x="49402" y="8907"/>
                    <a:pt x="49369" y="8740"/>
                  </a:cubicBezTo>
                  <a:cubicBezTo>
                    <a:pt x="49369" y="8607"/>
                    <a:pt x="49335" y="8473"/>
                    <a:pt x="49302" y="8373"/>
                  </a:cubicBezTo>
                  <a:cubicBezTo>
                    <a:pt x="49035" y="7406"/>
                    <a:pt x="48802" y="6605"/>
                    <a:pt x="48501" y="5805"/>
                  </a:cubicBezTo>
                  <a:cubicBezTo>
                    <a:pt x="48401" y="5538"/>
                    <a:pt x="48234" y="5137"/>
                    <a:pt x="47701" y="5137"/>
                  </a:cubicBezTo>
                  <a:cubicBezTo>
                    <a:pt x="47601" y="5137"/>
                    <a:pt x="47467" y="5137"/>
                    <a:pt x="47334" y="5171"/>
                  </a:cubicBezTo>
                  <a:cubicBezTo>
                    <a:pt x="47300" y="5171"/>
                    <a:pt x="47234" y="5204"/>
                    <a:pt x="47200" y="5204"/>
                  </a:cubicBezTo>
                  <a:lnTo>
                    <a:pt x="47134" y="5204"/>
                  </a:lnTo>
                  <a:cubicBezTo>
                    <a:pt x="46333" y="5371"/>
                    <a:pt x="45533" y="5571"/>
                    <a:pt x="44765" y="5771"/>
                  </a:cubicBezTo>
                  <a:cubicBezTo>
                    <a:pt x="44332" y="5905"/>
                    <a:pt x="43898" y="6005"/>
                    <a:pt x="43464" y="6105"/>
                  </a:cubicBezTo>
                  <a:cubicBezTo>
                    <a:pt x="43431" y="6105"/>
                    <a:pt x="43398" y="6138"/>
                    <a:pt x="43364" y="6138"/>
                  </a:cubicBezTo>
                  <a:cubicBezTo>
                    <a:pt x="43331" y="6105"/>
                    <a:pt x="43331" y="6071"/>
                    <a:pt x="43331" y="6038"/>
                  </a:cubicBezTo>
                  <a:lnTo>
                    <a:pt x="43031" y="5404"/>
                  </a:lnTo>
                  <a:cubicBezTo>
                    <a:pt x="42731" y="4670"/>
                    <a:pt x="42397" y="3937"/>
                    <a:pt x="42063" y="3203"/>
                  </a:cubicBezTo>
                  <a:cubicBezTo>
                    <a:pt x="41797" y="2602"/>
                    <a:pt x="41596" y="2202"/>
                    <a:pt x="41029" y="2202"/>
                  </a:cubicBezTo>
                  <a:cubicBezTo>
                    <a:pt x="40829" y="2202"/>
                    <a:pt x="40596" y="2269"/>
                    <a:pt x="40262" y="2369"/>
                  </a:cubicBezTo>
                  <a:lnTo>
                    <a:pt x="40229" y="2369"/>
                  </a:lnTo>
                  <a:cubicBezTo>
                    <a:pt x="39562" y="2569"/>
                    <a:pt x="38894" y="2802"/>
                    <a:pt x="38261" y="3036"/>
                  </a:cubicBezTo>
                  <a:cubicBezTo>
                    <a:pt x="37860" y="3169"/>
                    <a:pt x="37427" y="3336"/>
                    <a:pt x="36993" y="3470"/>
                  </a:cubicBezTo>
                  <a:cubicBezTo>
                    <a:pt x="36860" y="3503"/>
                    <a:pt x="36760" y="3536"/>
                    <a:pt x="36693" y="3570"/>
                  </a:cubicBezTo>
                  <a:cubicBezTo>
                    <a:pt x="36660" y="3570"/>
                    <a:pt x="36626" y="3603"/>
                    <a:pt x="36593" y="3603"/>
                  </a:cubicBezTo>
                  <a:cubicBezTo>
                    <a:pt x="36593" y="3570"/>
                    <a:pt x="36559" y="3503"/>
                    <a:pt x="36526" y="3470"/>
                  </a:cubicBezTo>
                  <a:cubicBezTo>
                    <a:pt x="36459" y="3403"/>
                    <a:pt x="36426" y="3303"/>
                    <a:pt x="36359" y="3236"/>
                  </a:cubicBezTo>
                  <a:cubicBezTo>
                    <a:pt x="36159" y="2936"/>
                    <a:pt x="35992" y="2636"/>
                    <a:pt x="35792" y="2335"/>
                  </a:cubicBezTo>
                  <a:cubicBezTo>
                    <a:pt x="35425" y="1735"/>
                    <a:pt x="35025" y="1101"/>
                    <a:pt x="34558" y="501"/>
                  </a:cubicBezTo>
                  <a:cubicBezTo>
                    <a:pt x="34425" y="301"/>
                    <a:pt x="34224" y="0"/>
                    <a:pt x="338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2761300" y="2333775"/>
              <a:ext cx="425350" cy="102275"/>
            </a:xfrm>
            <a:custGeom>
              <a:avLst/>
              <a:gdLst/>
              <a:ahLst/>
              <a:cxnLst/>
              <a:rect l="l" t="t" r="r" b="b"/>
              <a:pathLst>
                <a:path w="17014" h="4091" extrusionOk="0">
                  <a:moveTo>
                    <a:pt x="16413" y="1"/>
                  </a:moveTo>
                  <a:cubicBezTo>
                    <a:pt x="16212" y="1"/>
                    <a:pt x="16012" y="1"/>
                    <a:pt x="15812" y="34"/>
                  </a:cubicBezTo>
                  <a:cubicBezTo>
                    <a:pt x="13877" y="167"/>
                    <a:pt x="11943" y="434"/>
                    <a:pt x="10008" y="601"/>
                  </a:cubicBezTo>
                  <a:cubicBezTo>
                    <a:pt x="7606" y="801"/>
                    <a:pt x="5171" y="1101"/>
                    <a:pt x="2770" y="1368"/>
                  </a:cubicBezTo>
                  <a:cubicBezTo>
                    <a:pt x="2002" y="1468"/>
                    <a:pt x="1235" y="1568"/>
                    <a:pt x="468" y="1702"/>
                  </a:cubicBezTo>
                  <a:cubicBezTo>
                    <a:pt x="68" y="1769"/>
                    <a:pt x="1" y="1869"/>
                    <a:pt x="101" y="2236"/>
                  </a:cubicBezTo>
                  <a:cubicBezTo>
                    <a:pt x="268" y="2769"/>
                    <a:pt x="435" y="3303"/>
                    <a:pt x="635" y="3837"/>
                  </a:cubicBezTo>
                  <a:cubicBezTo>
                    <a:pt x="728" y="4006"/>
                    <a:pt x="812" y="4090"/>
                    <a:pt x="914" y="4090"/>
                  </a:cubicBezTo>
                  <a:cubicBezTo>
                    <a:pt x="994" y="4090"/>
                    <a:pt x="1085" y="4039"/>
                    <a:pt x="1202" y="3937"/>
                  </a:cubicBezTo>
                  <a:cubicBezTo>
                    <a:pt x="1602" y="3570"/>
                    <a:pt x="1902" y="3136"/>
                    <a:pt x="2236" y="2736"/>
                  </a:cubicBezTo>
                  <a:cubicBezTo>
                    <a:pt x="2369" y="2603"/>
                    <a:pt x="2436" y="2436"/>
                    <a:pt x="2636" y="2336"/>
                  </a:cubicBezTo>
                  <a:cubicBezTo>
                    <a:pt x="3003" y="2803"/>
                    <a:pt x="3370" y="3270"/>
                    <a:pt x="3737" y="3703"/>
                  </a:cubicBezTo>
                  <a:cubicBezTo>
                    <a:pt x="3870" y="3837"/>
                    <a:pt x="3962" y="3903"/>
                    <a:pt x="4045" y="3903"/>
                  </a:cubicBezTo>
                  <a:cubicBezTo>
                    <a:pt x="4129" y="3903"/>
                    <a:pt x="4204" y="3837"/>
                    <a:pt x="4304" y="3703"/>
                  </a:cubicBezTo>
                  <a:cubicBezTo>
                    <a:pt x="4471" y="3503"/>
                    <a:pt x="4604" y="3303"/>
                    <a:pt x="4738" y="3103"/>
                  </a:cubicBezTo>
                  <a:cubicBezTo>
                    <a:pt x="4971" y="2803"/>
                    <a:pt x="5238" y="2469"/>
                    <a:pt x="5471" y="2136"/>
                  </a:cubicBezTo>
                  <a:cubicBezTo>
                    <a:pt x="5638" y="2202"/>
                    <a:pt x="5672" y="2336"/>
                    <a:pt x="5738" y="2402"/>
                  </a:cubicBezTo>
                  <a:cubicBezTo>
                    <a:pt x="6005" y="2769"/>
                    <a:pt x="6272" y="3136"/>
                    <a:pt x="6539" y="3503"/>
                  </a:cubicBezTo>
                  <a:cubicBezTo>
                    <a:pt x="6659" y="3658"/>
                    <a:pt x="6753" y="3733"/>
                    <a:pt x="6847" y="3733"/>
                  </a:cubicBezTo>
                  <a:cubicBezTo>
                    <a:pt x="6936" y="3733"/>
                    <a:pt x="7026" y="3666"/>
                    <a:pt x="7139" y="3537"/>
                  </a:cubicBezTo>
                  <a:cubicBezTo>
                    <a:pt x="7506" y="3136"/>
                    <a:pt x="7840" y="2736"/>
                    <a:pt x="8173" y="2336"/>
                  </a:cubicBezTo>
                  <a:cubicBezTo>
                    <a:pt x="8307" y="2169"/>
                    <a:pt x="8440" y="2002"/>
                    <a:pt x="8607" y="1902"/>
                  </a:cubicBezTo>
                  <a:cubicBezTo>
                    <a:pt x="8740" y="2002"/>
                    <a:pt x="8774" y="2102"/>
                    <a:pt x="8874" y="2202"/>
                  </a:cubicBezTo>
                  <a:cubicBezTo>
                    <a:pt x="9107" y="2502"/>
                    <a:pt x="9341" y="2836"/>
                    <a:pt x="9574" y="3136"/>
                  </a:cubicBezTo>
                  <a:cubicBezTo>
                    <a:pt x="9674" y="3253"/>
                    <a:pt x="9758" y="3311"/>
                    <a:pt x="9845" y="3311"/>
                  </a:cubicBezTo>
                  <a:cubicBezTo>
                    <a:pt x="9933" y="3311"/>
                    <a:pt x="10025" y="3253"/>
                    <a:pt x="10141" y="3136"/>
                  </a:cubicBezTo>
                  <a:cubicBezTo>
                    <a:pt x="10208" y="3036"/>
                    <a:pt x="10308" y="2936"/>
                    <a:pt x="10375" y="2836"/>
                  </a:cubicBezTo>
                  <a:cubicBezTo>
                    <a:pt x="10675" y="2469"/>
                    <a:pt x="10942" y="2102"/>
                    <a:pt x="11242" y="1735"/>
                  </a:cubicBezTo>
                  <a:cubicBezTo>
                    <a:pt x="11297" y="1644"/>
                    <a:pt x="11352" y="1592"/>
                    <a:pt x="11418" y="1592"/>
                  </a:cubicBezTo>
                  <a:cubicBezTo>
                    <a:pt x="11472" y="1592"/>
                    <a:pt x="11534" y="1627"/>
                    <a:pt x="11609" y="1702"/>
                  </a:cubicBezTo>
                  <a:cubicBezTo>
                    <a:pt x="11909" y="2035"/>
                    <a:pt x="12210" y="2336"/>
                    <a:pt x="12510" y="2669"/>
                  </a:cubicBezTo>
                  <a:cubicBezTo>
                    <a:pt x="12685" y="2828"/>
                    <a:pt x="12792" y="2912"/>
                    <a:pt x="12888" y="2912"/>
                  </a:cubicBezTo>
                  <a:cubicBezTo>
                    <a:pt x="12994" y="2912"/>
                    <a:pt x="13087" y="2812"/>
                    <a:pt x="13244" y="2603"/>
                  </a:cubicBezTo>
                  <a:cubicBezTo>
                    <a:pt x="13611" y="2102"/>
                    <a:pt x="13911" y="1568"/>
                    <a:pt x="14378" y="1035"/>
                  </a:cubicBezTo>
                  <a:cubicBezTo>
                    <a:pt x="14578" y="1302"/>
                    <a:pt x="14745" y="1502"/>
                    <a:pt x="14945" y="1702"/>
                  </a:cubicBezTo>
                  <a:cubicBezTo>
                    <a:pt x="15078" y="1869"/>
                    <a:pt x="15245" y="2035"/>
                    <a:pt x="15412" y="2202"/>
                  </a:cubicBezTo>
                  <a:cubicBezTo>
                    <a:pt x="15462" y="2252"/>
                    <a:pt x="15529" y="2286"/>
                    <a:pt x="15600" y="2286"/>
                  </a:cubicBezTo>
                  <a:cubicBezTo>
                    <a:pt x="15670" y="2286"/>
                    <a:pt x="15745" y="2252"/>
                    <a:pt x="15812" y="2169"/>
                  </a:cubicBezTo>
                  <a:cubicBezTo>
                    <a:pt x="16179" y="1702"/>
                    <a:pt x="16546" y="1168"/>
                    <a:pt x="16846" y="634"/>
                  </a:cubicBezTo>
                  <a:cubicBezTo>
                    <a:pt x="17013" y="334"/>
                    <a:pt x="16813" y="34"/>
                    <a:pt x="1641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0"/>
            <p:cNvSpPr/>
            <p:nvPr/>
          </p:nvSpPr>
          <p:spPr>
            <a:xfrm>
              <a:off x="2843200" y="2389175"/>
              <a:ext cx="328425" cy="222525"/>
            </a:xfrm>
            <a:custGeom>
              <a:avLst/>
              <a:gdLst/>
              <a:ahLst/>
              <a:cxnLst/>
              <a:rect l="l" t="t" r="r" b="b"/>
              <a:pathLst>
                <a:path w="13137" h="8901" extrusionOk="0">
                  <a:moveTo>
                    <a:pt x="11549" y="0"/>
                  </a:moveTo>
                  <a:cubicBezTo>
                    <a:pt x="11358" y="0"/>
                    <a:pt x="11318" y="212"/>
                    <a:pt x="11068" y="787"/>
                  </a:cubicBezTo>
                  <a:cubicBezTo>
                    <a:pt x="10975" y="1044"/>
                    <a:pt x="10947" y="1121"/>
                    <a:pt x="10801" y="1121"/>
                  </a:cubicBezTo>
                  <a:cubicBezTo>
                    <a:pt x="10738" y="1121"/>
                    <a:pt x="10654" y="1107"/>
                    <a:pt x="10535" y="1087"/>
                  </a:cubicBezTo>
                  <a:cubicBezTo>
                    <a:pt x="10201" y="1020"/>
                    <a:pt x="9901" y="954"/>
                    <a:pt x="9567" y="920"/>
                  </a:cubicBezTo>
                  <a:cubicBezTo>
                    <a:pt x="9494" y="914"/>
                    <a:pt x="9433" y="910"/>
                    <a:pt x="9382" y="910"/>
                  </a:cubicBezTo>
                  <a:cubicBezTo>
                    <a:pt x="9153" y="910"/>
                    <a:pt x="9115" y="987"/>
                    <a:pt x="9034" y="1287"/>
                  </a:cubicBezTo>
                  <a:cubicBezTo>
                    <a:pt x="8934" y="1587"/>
                    <a:pt x="8834" y="1854"/>
                    <a:pt x="8767" y="2121"/>
                  </a:cubicBezTo>
                  <a:cubicBezTo>
                    <a:pt x="8743" y="2287"/>
                    <a:pt x="8669" y="2352"/>
                    <a:pt x="8557" y="2352"/>
                  </a:cubicBezTo>
                  <a:cubicBezTo>
                    <a:pt x="8511" y="2352"/>
                    <a:pt x="8458" y="2341"/>
                    <a:pt x="8400" y="2321"/>
                  </a:cubicBezTo>
                  <a:cubicBezTo>
                    <a:pt x="8166" y="2221"/>
                    <a:pt x="7900" y="2121"/>
                    <a:pt x="7633" y="2054"/>
                  </a:cubicBezTo>
                  <a:cubicBezTo>
                    <a:pt x="7538" y="2026"/>
                    <a:pt x="7465" y="2011"/>
                    <a:pt x="7405" y="2011"/>
                  </a:cubicBezTo>
                  <a:cubicBezTo>
                    <a:pt x="7256" y="2011"/>
                    <a:pt x="7195" y="2106"/>
                    <a:pt x="7099" y="2321"/>
                  </a:cubicBezTo>
                  <a:cubicBezTo>
                    <a:pt x="6932" y="2722"/>
                    <a:pt x="6799" y="3155"/>
                    <a:pt x="6665" y="3555"/>
                  </a:cubicBezTo>
                  <a:cubicBezTo>
                    <a:pt x="6556" y="3797"/>
                    <a:pt x="6518" y="3879"/>
                    <a:pt x="6392" y="3879"/>
                  </a:cubicBezTo>
                  <a:cubicBezTo>
                    <a:pt x="6326" y="3879"/>
                    <a:pt x="6236" y="3857"/>
                    <a:pt x="6098" y="3822"/>
                  </a:cubicBezTo>
                  <a:cubicBezTo>
                    <a:pt x="5798" y="3756"/>
                    <a:pt x="5498" y="3656"/>
                    <a:pt x="5198" y="3589"/>
                  </a:cubicBezTo>
                  <a:cubicBezTo>
                    <a:pt x="5083" y="3562"/>
                    <a:pt x="4994" y="3548"/>
                    <a:pt x="4922" y="3548"/>
                  </a:cubicBezTo>
                  <a:cubicBezTo>
                    <a:pt x="4722" y="3548"/>
                    <a:pt x="4653" y="3662"/>
                    <a:pt x="4530" y="3956"/>
                  </a:cubicBezTo>
                  <a:cubicBezTo>
                    <a:pt x="4397" y="4323"/>
                    <a:pt x="4297" y="4690"/>
                    <a:pt x="4197" y="5057"/>
                  </a:cubicBezTo>
                  <a:cubicBezTo>
                    <a:pt x="4111" y="5335"/>
                    <a:pt x="4080" y="5435"/>
                    <a:pt x="3945" y="5435"/>
                  </a:cubicBezTo>
                  <a:cubicBezTo>
                    <a:pt x="3870" y="5435"/>
                    <a:pt x="3763" y="5404"/>
                    <a:pt x="3596" y="5357"/>
                  </a:cubicBezTo>
                  <a:cubicBezTo>
                    <a:pt x="3330" y="5290"/>
                    <a:pt x="3063" y="5190"/>
                    <a:pt x="2763" y="5123"/>
                  </a:cubicBezTo>
                  <a:cubicBezTo>
                    <a:pt x="2656" y="5097"/>
                    <a:pt x="2574" y="5082"/>
                    <a:pt x="2508" y="5082"/>
                  </a:cubicBezTo>
                  <a:cubicBezTo>
                    <a:pt x="2325" y="5082"/>
                    <a:pt x="2269" y="5196"/>
                    <a:pt x="2195" y="5490"/>
                  </a:cubicBezTo>
                  <a:cubicBezTo>
                    <a:pt x="2062" y="5924"/>
                    <a:pt x="1929" y="6391"/>
                    <a:pt x="1829" y="6858"/>
                  </a:cubicBezTo>
                  <a:cubicBezTo>
                    <a:pt x="1789" y="6868"/>
                    <a:pt x="1756" y="6872"/>
                    <a:pt x="1727" y="6872"/>
                  </a:cubicBezTo>
                  <a:cubicBezTo>
                    <a:pt x="1656" y="6872"/>
                    <a:pt x="1609" y="6848"/>
                    <a:pt x="1562" y="6824"/>
                  </a:cubicBezTo>
                  <a:cubicBezTo>
                    <a:pt x="1195" y="6691"/>
                    <a:pt x="828" y="6558"/>
                    <a:pt x="461" y="6491"/>
                  </a:cubicBezTo>
                  <a:cubicBezTo>
                    <a:pt x="403" y="6478"/>
                    <a:pt x="350" y="6471"/>
                    <a:pt x="303" y="6471"/>
                  </a:cubicBezTo>
                  <a:cubicBezTo>
                    <a:pt x="104" y="6471"/>
                    <a:pt x="0" y="6589"/>
                    <a:pt x="27" y="6858"/>
                  </a:cubicBezTo>
                  <a:cubicBezTo>
                    <a:pt x="61" y="7458"/>
                    <a:pt x="127" y="8059"/>
                    <a:pt x="261" y="8626"/>
                  </a:cubicBezTo>
                  <a:cubicBezTo>
                    <a:pt x="303" y="8818"/>
                    <a:pt x="373" y="8901"/>
                    <a:pt x="488" y="8901"/>
                  </a:cubicBezTo>
                  <a:cubicBezTo>
                    <a:pt x="552" y="8901"/>
                    <a:pt x="631" y="8874"/>
                    <a:pt x="728" y="8826"/>
                  </a:cubicBezTo>
                  <a:cubicBezTo>
                    <a:pt x="928" y="8726"/>
                    <a:pt x="1128" y="8592"/>
                    <a:pt x="1362" y="8459"/>
                  </a:cubicBezTo>
                  <a:cubicBezTo>
                    <a:pt x="3296" y="7291"/>
                    <a:pt x="5198" y="6057"/>
                    <a:pt x="7132" y="4823"/>
                  </a:cubicBezTo>
                  <a:cubicBezTo>
                    <a:pt x="8800" y="3789"/>
                    <a:pt x="10468" y="2722"/>
                    <a:pt x="12103" y="1654"/>
                  </a:cubicBezTo>
                  <a:cubicBezTo>
                    <a:pt x="12369" y="1487"/>
                    <a:pt x="12603" y="1321"/>
                    <a:pt x="12836" y="1154"/>
                  </a:cubicBezTo>
                  <a:cubicBezTo>
                    <a:pt x="13137" y="920"/>
                    <a:pt x="13137" y="687"/>
                    <a:pt x="12803" y="487"/>
                  </a:cubicBezTo>
                  <a:cubicBezTo>
                    <a:pt x="12670" y="387"/>
                    <a:pt x="12503" y="320"/>
                    <a:pt x="12369" y="286"/>
                  </a:cubicBezTo>
                  <a:cubicBezTo>
                    <a:pt x="11915" y="116"/>
                    <a:pt x="11691" y="0"/>
                    <a:pt x="1154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0"/>
            <p:cNvSpPr/>
            <p:nvPr/>
          </p:nvSpPr>
          <p:spPr>
            <a:xfrm>
              <a:off x="3243325" y="2431025"/>
              <a:ext cx="868975" cy="771675"/>
            </a:xfrm>
            <a:custGeom>
              <a:avLst/>
              <a:gdLst/>
              <a:ahLst/>
              <a:cxnLst/>
              <a:rect l="l" t="t" r="r" b="b"/>
              <a:pathLst>
                <a:path w="34759" h="30867" extrusionOk="0">
                  <a:moveTo>
                    <a:pt x="11371" y="1"/>
                  </a:moveTo>
                  <a:cubicBezTo>
                    <a:pt x="10692" y="1"/>
                    <a:pt x="10004" y="38"/>
                    <a:pt x="9307" y="114"/>
                  </a:cubicBezTo>
                  <a:cubicBezTo>
                    <a:pt x="6738" y="380"/>
                    <a:pt x="4270" y="981"/>
                    <a:pt x="1935" y="2082"/>
                  </a:cubicBezTo>
                  <a:cubicBezTo>
                    <a:pt x="1368" y="2348"/>
                    <a:pt x="834" y="2615"/>
                    <a:pt x="267" y="2882"/>
                  </a:cubicBezTo>
                  <a:cubicBezTo>
                    <a:pt x="167" y="2949"/>
                    <a:pt x="0" y="3016"/>
                    <a:pt x="67" y="3216"/>
                  </a:cubicBezTo>
                  <a:cubicBezTo>
                    <a:pt x="100" y="3383"/>
                    <a:pt x="267" y="3383"/>
                    <a:pt x="401" y="3383"/>
                  </a:cubicBezTo>
                  <a:cubicBezTo>
                    <a:pt x="1902" y="3383"/>
                    <a:pt x="3403" y="3616"/>
                    <a:pt x="4904" y="3816"/>
                  </a:cubicBezTo>
                  <a:cubicBezTo>
                    <a:pt x="5071" y="3816"/>
                    <a:pt x="5237" y="3816"/>
                    <a:pt x="5404" y="3950"/>
                  </a:cubicBezTo>
                  <a:cubicBezTo>
                    <a:pt x="5071" y="4517"/>
                    <a:pt x="4870" y="5084"/>
                    <a:pt x="4637" y="5684"/>
                  </a:cubicBezTo>
                  <a:cubicBezTo>
                    <a:pt x="4557" y="5870"/>
                    <a:pt x="4478" y="5971"/>
                    <a:pt x="4314" y="5971"/>
                  </a:cubicBezTo>
                  <a:cubicBezTo>
                    <a:pt x="4272" y="5971"/>
                    <a:pt x="4224" y="5965"/>
                    <a:pt x="4170" y="5951"/>
                  </a:cubicBezTo>
                  <a:cubicBezTo>
                    <a:pt x="3836" y="5884"/>
                    <a:pt x="3469" y="5851"/>
                    <a:pt x="3136" y="5818"/>
                  </a:cubicBezTo>
                  <a:cubicBezTo>
                    <a:pt x="3053" y="5804"/>
                    <a:pt x="2970" y="5796"/>
                    <a:pt x="2890" y="5796"/>
                  </a:cubicBezTo>
                  <a:cubicBezTo>
                    <a:pt x="2776" y="5796"/>
                    <a:pt x="2667" y="5812"/>
                    <a:pt x="2569" y="5851"/>
                  </a:cubicBezTo>
                  <a:cubicBezTo>
                    <a:pt x="2235" y="5984"/>
                    <a:pt x="2202" y="6218"/>
                    <a:pt x="2402" y="6451"/>
                  </a:cubicBezTo>
                  <a:cubicBezTo>
                    <a:pt x="2569" y="6618"/>
                    <a:pt x="2769" y="6685"/>
                    <a:pt x="2902" y="6885"/>
                  </a:cubicBezTo>
                  <a:cubicBezTo>
                    <a:pt x="2836" y="6918"/>
                    <a:pt x="2769" y="6918"/>
                    <a:pt x="2702" y="6952"/>
                  </a:cubicBezTo>
                  <a:cubicBezTo>
                    <a:pt x="2269" y="7185"/>
                    <a:pt x="2269" y="7452"/>
                    <a:pt x="2669" y="7752"/>
                  </a:cubicBezTo>
                  <a:cubicBezTo>
                    <a:pt x="2769" y="7819"/>
                    <a:pt x="2936" y="7819"/>
                    <a:pt x="2969" y="8019"/>
                  </a:cubicBezTo>
                  <a:cubicBezTo>
                    <a:pt x="2769" y="8153"/>
                    <a:pt x="2469" y="8219"/>
                    <a:pt x="2535" y="8520"/>
                  </a:cubicBezTo>
                  <a:cubicBezTo>
                    <a:pt x="2602" y="8820"/>
                    <a:pt x="2902" y="8853"/>
                    <a:pt x="3136" y="8920"/>
                  </a:cubicBezTo>
                  <a:lnTo>
                    <a:pt x="3303" y="8920"/>
                  </a:lnTo>
                  <a:cubicBezTo>
                    <a:pt x="3770" y="9009"/>
                    <a:pt x="4237" y="9024"/>
                    <a:pt x="4704" y="9024"/>
                  </a:cubicBezTo>
                  <a:cubicBezTo>
                    <a:pt x="4937" y="9024"/>
                    <a:pt x="5171" y="9020"/>
                    <a:pt x="5404" y="9020"/>
                  </a:cubicBezTo>
                  <a:cubicBezTo>
                    <a:pt x="6105" y="9020"/>
                    <a:pt x="6638" y="8753"/>
                    <a:pt x="6972" y="8119"/>
                  </a:cubicBezTo>
                  <a:cubicBezTo>
                    <a:pt x="7072" y="7952"/>
                    <a:pt x="7205" y="7786"/>
                    <a:pt x="7272" y="7619"/>
                  </a:cubicBezTo>
                  <a:cubicBezTo>
                    <a:pt x="7739" y="6718"/>
                    <a:pt x="8206" y="5851"/>
                    <a:pt x="8606" y="4917"/>
                  </a:cubicBezTo>
                  <a:cubicBezTo>
                    <a:pt x="8678" y="4725"/>
                    <a:pt x="8768" y="4654"/>
                    <a:pt x="8899" y="4654"/>
                  </a:cubicBezTo>
                  <a:cubicBezTo>
                    <a:pt x="8950" y="4654"/>
                    <a:pt x="9008" y="4665"/>
                    <a:pt x="9073" y="4683"/>
                  </a:cubicBezTo>
                  <a:cubicBezTo>
                    <a:pt x="10208" y="5050"/>
                    <a:pt x="11308" y="5451"/>
                    <a:pt x="12409" y="5884"/>
                  </a:cubicBezTo>
                  <a:cubicBezTo>
                    <a:pt x="12676" y="5984"/>
                    <a:pt x="12776" y="6151"/>
                    <a:pt x="12743" y="6385"/>
                  </a:cubicBezTo>
                  <a:cubicBezTo>
                    <a:pt x="12709" y="7252"/>
                    <a:pt x="12543" y="8086"/>
                    <a:pt x="12376" y="8920"/>
                  </a:cubicBezTo>
                  <a:cubicBezTo>
                    <a:pt x="12342" y="9153"/>
                    <a:pt x="12209" y="9220"/>
                    <a:pt x="11976" y="9220"/>
                  </a:cubicBezTo>
                  <a:lnTo>
                    <a:pt x="10975" y="9220"/>
                  </a:lnTo>
                  <a:cubicBezTo>
                    <a:pt x="10675" y="9253"/>
                    <a:pt x="10374" y="9287"/>
                    <a:pt x="10108" y="9353"/>
                  </a:cubicBezTo>
                  <a:cubicBezTo>
                    <a:pt x="9941" y="9420"/>
                    <a:pt x="9807" y="9520"/>
                    <a:pt x="9774" y="9720"/>
                  </a:cubicBezTo>
                  <a:cubicBezTo>
                    <a:pt x="9774" y="9921"/>
                    <a:pt x="9874" y="10021"/>
                    <a:pt x="10007" y="10121"/>
                  </a:cubicBezTo>
                  <a:cubicBezTo>
                    <a:pt x="10208" y="10221"/>
                    <a:pt x="10374" y="10321"/>
                    <a:pt x="10608" y="10421"/>
                  </a:cubicBezTo>
                  <a:cubicBezTo>
                    <a:pt x="10508" y="10488"/>
                    <a:pt x="10441" y="10521"/>
                    <a:pt x="10374" y="10554"/>
                  </a:cubicBezTo>
                  <a:cubicBezTo>
                    <a:pt x="9907" y="10888"/>
                    <a:pt x="9941" y="11188"/>
                    <a:pt x="10441" y="11455"/>
                  </a:cubicBezTo>
                  <a:cubicBezTo>
                    <a:pt x="10608" y="11522"/>
                    <a:pt x="10808" y="11588"/>
                    <a:pt x="11008" y="11688"/>
                  </a:cubicBezTo>
                  <a:cubicBezTo>
                    <a:pt x="10875" y="11789"/>
                    <a:pt x="10775" y="11855"/>
                    <a:pt x="10708" y="11955"/>
                  </a:cubicBezTo>
                  <a:cubicBezTo>
                    <a:pt x="10441" y="12256"/>
                    <a:pt x="10541" y="12556"/>
                    <a:pt x="10941" y="12656"/>
                  </a:cubicBezTo>
                  <a:cubicBezTo>
                    <a:pt x="11000" y="12666"/>
                    <a:pt x="11059" y="12670"/>
                    <a:pt x="11117" y="12670"/>
                  </a:cubicBezTo>
                  <a:cubicBezTo>
                    <a:pt x="11259" y="12670"/>
                    <a:pt x="11400" y="12646"/>
                    <a:pt x="11542" y="12622"/>
                  </a:cubicBezTo>
                  <a:cubicBezTo>
                    <a:pt x="12042" y="12522"/>
                    <a:pt x="12543" y="12422"/>
                    <a:pt x="13043" y="12356"/>
                  </a:cubicBezTo>
                  <a:cubicBezTo>
                    <a:pt x="13810" y="12256"/>
                    <a:pt x="14311" y="11855"/>
                    <a:pt x="14611" y="11155"/>
                  </a:cubicBezTo>
                  <a:cubicBezTo>
                    <a:pt x="15044" y="10054"/>
                    <a:pt x="15578" y="9020"/>
                    <a:pt x="15978" y="7919"/>
                  </a:cubicBezTo>
                  <a:cubicBezTo>
                    <a:pt x="16022" y="7766"/>
                    <a:pt x="16066" y="7684"/>
                    <a:pt x="16157" y="7684"/>
                  </a:cubicBezTo>
                  <a:cubicBezTo>
                    <a:pt x="16205" y="7684"/>
                    <a:pt x="16265" y="7707"/>
                    <a:pt x="16345" y="7752"/>
                  </a:cubicBezTo>
                  <a:cubicBezTo>
                    <a:pt x="16445" y="7819"/>
                    <a:pt x="16579" y="7886"/>
                    <a:pt x="16712" y="7952"/>
                  </a:cubicBezTo>
                  <a:cubicBezTo>
                    <a:pt x="17880" y="8553"/>
                    <a:pt x="19014" y="9253"/>
                    <a:pt x="20148" y="9954"/>
                  </a:cubicBezTo>
                  <a:cubicBezTo>
                    <a:pt x="22650" y="11455"/>
                    <a:pt x="24585" y="13523"/>
                    <a:pt x="26019" y="16092"/>
                  </a:cubicBezTo>
                  <a:cubicBezTo>
                    <a:pt x="26453" y="16859"/>
                    <a:pt x="26453" y="16826"/>
                    <a:pt x="25652" y="17226"/>
                  </a:cubicBezTo>
                  <a:cubicBezTo>
                    <a:pt x="25383" y="17346"/>
                    <a:pt x="25140" y="17425"/>
                    <a:pt x="24915" y="17425"/>
                  </a:cubicBezTo>
                  <a:cubicBezTo>
                    <a:pt x="24639" y="17425"/>
                    <a:pt x="24390" y="17305"/>
                    <a:pt x="24151" y="16992"/>
                  </a:cubicBezTo>
                  <a:cubicBezTo>
                    <a:pt x="24017" y="16792"/>
                    <a:pt x="23784" y="16692"/>
                    <a:pt x="23550" y="16592"/>
                  </a:cubicBezTo>
                  <a:cubicBezTo>
                    <a:pt x="23467" y="16559"/>
                    <a:pt x="23375" y="16534"/>
                    <a:pt x="23288" y="16534"/>
                  </a:cubicBezTo>
                  <a:cubicBezTo>
                    <a:pt x="23200" y="16534"/>
                    <a:pt x="23117" y="16559"/>
                    <a:pt x="23050" y="16625"/>
                  </a:cubicBezTo>
                  <a:cubicBezTo>
                    <a:pt x="22917" y="16759"/>
                    <a:pt x="22950" y="16926"/>
                    <a:pt x="23017" y="17059"/>
                  </a:cubicBezTo>
                  <a:cubicBezTo>
                    <a:pt x="23050" y="17192"/>
                    <a:pt x="23150" y="17293"/>
                    <a:pt x="23117" y="17459"/>
                  </a:cubicBezTo>
                  <a:cubicBezTo>
                    <a:pt x="23061" y="17482"/>
                    <a:pt x="23009" y="17489"/>
                    <a:pt x="22959" y="17489"/>
                  </a:cubicBezTo>
                  <a:cubicBezTo>
                    <a:pt x="22857" y="17489"/>
                    <a:pt x="22761" y="17459"/>
                    <a:pt x="22650" y="17459"/>
                  </a:cubicBezTo>
                  <a:cubicBezTo>
                    <a:pt x="22183" y="17459"/>
                    <a:pt x="22016" y="17726"/>
                    <a:pt x="22250" y="18126"/>
                  </a:cubicBezTo>
                  <a:cubicBezTo>
                    <a:pt x="22350" y="18327"/>
                    <a:pt x="22483" y="18493"/>
                    <a:pt x="22616" y="18694"/>
                  </a:cubicBezTo>
                  <a:cubicBezTo>
                    <a:pt x="22016" y="18894"/>
                    <a:pt x="21949" y="19161"/>
                    <a:pt x="22383" y="19561"/>
                  </a:cubicBezTo>
                  <a:cubicBezTo>
                    <a:pt x="22450" y="19628"/>
                    <a:pt x="22483" y="19661"/>
                    <a:pt x="22550" y="19728"/>
                  </a:cubicBezTo>
                  <a:cubicBezTo>
                    <a:pt x="23150" y="20161"/>
                    <a:pt x="23817" y="20595"/>
                    <a:pt x="24518" y="20895"/>
                  </a:cubicBezTo>
                  <a:cubicBezTo>
                    <a:pt x="24874" y="21064"/>
                    <a:pt x="25231" y="21148"/>
                    <a:pt x="25587" y="21148"/>
                  </a:cubicBezTo>
                  <a:cubicBezTo>
                    <a:pt x="25865" y="21148"/>
                    <a:pt x="26142" y="21097"/>
                    <a:pt x="26419" y="20995"/>
                  </a:cubicBezTo>
                  <a:cubicBezTo>
                    <a:pt x="27086" y="20728"/>
                    <a:pt x="27720" y="20528"/>
                    <a:pt x="28354" y="20261"/>
                  </a:cubicBezTo>
                  <a:cubicBezTo>
                    <a:pt x="28443" y="20228"/>
                    <a:pt x="28517" y="20209"/>
                    <a:pt x="28581" y="20209"/>
                  </a:cubicBezTo>
                  <a:cubicBezTo>
                    <a:pt x="28710" y="20209"/>
                    <a:pt x="28799" y="20284"/>
                    <a:pt x="28888" y="20461"/>
                  </a:cubicBezTo>
                  <a:cubicBezTo>
                    <a:pt x="29388" y="21429"/>
                    <a:pt x="29888" y="22396"/>
                    <a:pt x="30389" y="23397"/>
                  </a:cubicBezTo>
                  <a:cubicBezTo>
                    <a:pt x="30522" y="23630"/>
                    <a:pt x="30422" y="23730"/>
                    <a:pt x="30222" y="23831"/>
                  </a:cubicBezTo>
                  <a:cubicBezTo>
                    <a:pt x="29621" y="24064"/>
                    <a:pt x="29054" y="24298"/>
                    <a:pt x="28454" y="24498"/>
                  </a:cubicBezTo>
                  <a:cubicBezTo>
                    <a:pt x="28384" y="24533"/>
                    <a:pt x="28323" y="24547"/>
                    <a:pt x="28263" y="24547"/>
                  </a:cubicBezTo>
                  <a:cubicBezTo>
                    <a:pt x="28153" y="24547"/>
                    <a:pt x="28051" y="24496"/>
                    <a:pt x="27920" y="24431"/>
                  </a:cubicBezTo>
                  <a:cubicBezTo>
                    <a:pt x="27520" y="24197"/>
                    <a:pt x="27120" y="23997"/>
                    <a:pt x="26686" y="23797"/>
                  </a:cubicBezTo>
                  <a:cubicBezTo>
                    <a:pt x="26486" y="23697"/>
                    <a:pt x="26252" y="23630"/>
                    <a:pt x="26019" y="23630"/>
                  </a:cubicBezTo>
                  <a:cubicBezTo>
                    <a:pt x="25752" y="23664"/>
                    <a:pt x="25652" y="23831"/>
                    <a:pt x="25719" y="24064"/>
                  </a:cubicBezTo>
                  <a:cubicBezTo>
                    <a:pt x="25785" y="24298"/>
                    <a:pt x="25952" y="24464"/>
                    <a:pt x="26086" y="24631"/>
                  </a:cubicBezTo>
                  <a:cubicBezTo>
                    <a:pt x="26186" y="24731"/>
                    <a:pt x="26352" y="24798"/>
                    <a:pt x="26319" y="24998"/>
                  </a:cubicBezTo>
                  <a:lnTo>
                    <a:pt x="26052" y="24998"/>
                  </a:lnTo>
                  <a:cubicBezTo>
                    <a:pt x="25819" y="25031"/>
                    <a:pt x="25552" y="25065"/>
                    <a:pt x="25452" y="25332"/>
                  </a:cubicBezTo>
                  <a:cubicBezTo>
                    <a:pt x="25385" y="25598"/>
                    <a:pt x="25519" y="25765"/>
                    <a:pt x="25652" y="25965"/>
                  </a:cubicBezTo>
                  <a:cubicBezTo>
                    <a:pt x="25752" y="26065"/>
                    <a:pt x="25919" y="26132"/>
                    <a:pt x="25986" y="26299"/>
                  </a:cubicBezTo>
                  <a:cubicBezTo>
                    <a:pt x="25952" y="26366"/>
                    <a:pt x="25885" y="26366"/>
                    <a:pt x="25819" y="26399"/>
                  </a:cubicBezTo>
                  <a:cubicBezTo>
                    <a:pt x="25519" y="26566"/>
                    <a:pt x="25485" y="26766"/>
                    <a:pt x="25685" y="27033"/>
                  </a:cubicBezTo>
                  <a:cubicBezTo>
                    <a:pt x="25785" y="27166"/>
                    <a:pt x="25952" y="27300"/>
                    <a:pt x="26119" y="27400"/>
                  </a:cubicBezTo>
                  <a:cubicBezTo>
                    <a:pt x="26419" y="27567"/>
                    <a:pt x="26786" y="27700"/>
                    <a:pt x="27086" y="27867"/>
                  </a:cubicBezTo>
                  <a:cubicBezTo>
                    <a:pt x="27486" y="28075"/>
                    <a:pt x="27878" y="28167"/>
                    <a:pt x="28266" y="28167"/>
                  </a:cubicBezTo>
                  <a:cubicBezTo>
                    <a:pt x="28688" y="28167"/>
                    <a:pt x="29105" y="28058"/>
                    <a:pt x="29521" y="27867"/>
                  </a:cubicBezTo>
                  <a:cubicBezTo>
                    <a:pt x="29988" y="27667"/>
                    <a:pt x="30455" y="27433"/>
                    <a:pt x="30956" y="27233"/>
                  </a:cubicBezTo>
                  <a:cubicBezTo>
                    <a:pt x="31155" y="27140"/>
                    <a:pt x="31275" y="27084"/>
                    <a:pt x="31360" y="27084"/>
                  </a:cubicBezTo>
                  <a:cubicBezTo>
                    <a:pt x="31488" y="27084"/>
                    <a:pt x="31536" y="27212"/>
                    <a:pt x="31656" y="27533"/>
                  </a:cubicBezTo>
                  <a:cubicBezTo>
                    <a:pt x="32023" y="28434"/>
                    <a:pt x="32323" y="29368"/>
                    <a:pt x="32524" y="30335"/>
                  </a:cubicBezTo>
                  <a:cubicBezTo>
                    <a:pt x="32524" y="30435"/>
                    <a:pt x="32557" y="30569"/>
                    <a:pt x="32590" y="30669"/>
                  </a:cubicBezTo>
                  <a:cubicBezTo>
                    <a:pt x="32646" y="30799"/>
                    <a:pt x="32712" y="30867"/>
                    <a:pt x="32789" y="30867"/>
                  </a:cubicBezTo>
                  <a:cubicBezTo>
                    <a:pt x="32849" y="30867"/>
                    <a:pt x="32917" y="30824"/>
                    <a:pt x="32991" y="30735"/>
                  </a:cubicBezTo>
                  <a:cubicBezTo>
                    <a:pt x="33124" y="30535"/>
                    <a:pt x="33224" y="30335"/>
                    <a:pt x="33324" y="30135"/>
                  </a:cubicBezTo>
                  <a:cubicBezTo>
                    <a:pt x="33691" y="29435"/>
                    <a:pt x="33991" y="28667"/>
                    <a:pt x="34191" y="27867"/>
                  </a:cubicBezTo>
                  <a:cubicBezTo>
                    <a:pt x="34725" y="25598"/>
                    <a:pt x="34758" y="23330"/>
                    <a:pt x="34425" y="21062"/>
                  </a:cubicBezTo>
                  <a:cubicBezTo>
                    <a:pt x="34091" y="18760"/>
                    <a:pt x="33324" y="16559"/>
                    <a:pt x="32357" y="14457"/>
                  </a:cubicBezTo>
                  <a:cubicBezTo>
                    <a:pt x="31456" y="12456"/>
                    <a:pt x="30155" y="10754"/>
                    <a:pt x="28721" y="9120"/>
                  </a:cubicBezTo>
                  <a:cubicBezTo>
                    <a:pt x="26553" y="6618"/>
                    <a:pt x="24151" y="4450"/>
                    <a:pt x="21282" y="2782"/>
                  </a:cubicBezTo>
                  <a:cubicBezTo>
                    <a:pt x="18152" y="993"/>
                    <a:pt x="14881" y="1"/>
                    <a:pt x="11371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0"/>
            <p:cNvSpPr/>
            <p:nvPr/>
          </p:nvSpPr>
          <p:spPr>
            <a:xfrm>
              <a:off x="2753800" y="2087175"/>
              <a:ext cx="1642025" cy="1489450"/>
            </a:xfrm>
            <a:custGeom>
              <a:avLst/>
              <a:gdLst/>
              <a:ahLst/>
              <a:cxnLst/>
              <a:rect l="l" t="t" r="r" b="b"/>
              <a:pathLst>
                <a:path w="65681" h="59578" extrusionOk="0">
                  <a:moveTo>
                    <a:pt x="19156" y="1"/>
                  </a:moveTo>
                  <a:cubicBezTo>
                    <a:pt x="18403" y="1"/>
                    <a:pt x="17820" y="488"/>
                    <a:pt x="17680" y="1325"/>
                  </a:cubicBezTo>
                  <a:cubicBezTo>
                    <a:pt x="17647" y="1592"/>
                    <a:pt x="17613" y="1859"/>
                    <a:pt x="17613" y="2126"/>
                  </a:cubicBezTo>
                  <a:cubicBezTo>
                    <a:pt x="17580" y="2593"/>
                    <a:pt x="17580" y="2559"/>
                    <a:pt x="17146" y="2693"/>
                  </a:cubicBezTo>
                  <a:cubicBezTo>
                    <a:pt x="16679" y="2826"/>
                    <a:pt x="16212" y="2926"/>
                    <a:pt x="15745" y="3060"/>
                  </a:cubicBezTo>
                  <a:cubicBezTo>
                    <a:pt x="15621" y="3109"/>
                    <a:pt x="15506" y="3136"/>
                    <a:pt x="15397" y="3136"/>
                  </a:cubicBezTo>
                  <a:cubicBezTo>
                    <a:pt x="15213" y="3136"/>
                    <a:pt x="15045" y="3061"/>
                    <a:pt x="14878" y="2893"/>
                  </a:cubicBezTo>
                  <a:cubicBezTo>
                    <a:pt x="14327" y="2342"/>
                    <a:pt x="13685" y="2132"/>
                    <a:pt x="12971" y="2132"/>
                  </a:cubicBezTo>
                  <a:cubicBezTo>
                    <a:pt x="12820" y="2132"/>
                    <a:pt x="12667" y="2142"/>
                    <a:pt x="12510" y="2159"/>
                  </a:cubicBezTo>
                  <a:cubicBezTo>
                    <a:pt x="11876" y="2259"/>
                    <a:pt x="11409" y="2593"/>
                    <a:pt x="11209" y="3193"/>
                  </a:cubicBezTo>
                  <a:cubicBezTo>
                    <a:pt x="11042" y="3627"/>
                    <a:pt x="10975" y="4094"/>
                    <a:pt x="10975" y="4561"/>
                  </a:cubicBezTo>
                  <a:cubicBezTo>
                    <a:pt x="10942" y="5061"/>
                    <a:pt x="10942" y="5095"/>
                    <a:pt x="10475" y="5228"/>
                  </a:cubicBezTo>
                  <a:cubicBezTo>
                    <a:pt x="8674" y="5862"/>
                    <a:pt x="6906" y="6596"/>
                    <a:pt x="5171" y="7330"/>
                  </a:cubicBezTo>
                  <a:cubicBezTo>
                    <a:pt x="4921" y="7437"/>
                    <a:pt x="4709" y="7506"/>
                    <a:pt x="4490" y="7506"/>
                  </a:cubicBezTo>
                  <a:cubicBezTo>
                    <a:pt x="4299" y="7506"/>
                    <a:pt x="4103" y="7454"/>
                    <a:pt x="3870" y="7330"/>
                  </a:cubicBezTo>
                  <a:cubicBezTo>
                    <a:pt x="3631" y="7206"/>
                    <a:pt x="3416" y="7148"/>
                    <a:pt x="3231" y="7148"/>
                  </a:cubicBezTo>
                  <a:cubicBezTo>
                    <a:pt x="2718" y="7148"/>
                    <a:pt x="2438" y="7595"/>
                    <a:pt x="2536" y="8330"/>
                  </a:cubicBezTo>
                  <a:cubicBezTo>
                    <a:pt x="2536" y="8464"/>
                    <a:pt x="2603" y="8597"/>
                    <a:pt x="2436" y="8697"/>
                  </a:cubicBezTo>
                  <a:cubicBezTo>
                    <a:pt x="2180" y="8837"/>
                    <a:pt x="1941" y="9024"/>
                    <a:pt x="1662" y="9024"/>
                  </a:cubicBezTo>
                  <a:cubicBezTo>
                    <a:pt x="1540" y="9024"/>
                    <a:pt x="1410" y="8989"/>
                    <a:pt x="1268" y="8897"/>
                  </a:cubicBezTo>
                  <a:cubicBezTo>
                    <a:pt x="1202" y="8864"/>
                    <a:pt x="1135" y="8864"/>
                    <a:pt x="1068" y="8864"/>
                  </a:cubicBezTo>
                  <a:cubicBezTo>
                    <a:pt x="992" y="8851"/>
                    <a:pt x="918" y="8845"/>
                    <a:pt x="848" y="8845"/>
                  </a:cubicBezTo>
                  <a:cubicBezTo>
                    <a:pt x="364" y="8845"/>
                    <a:pt x="30" y="9140"/>
                    <a:pt x="1" y="9665"/>
                  </a:cubicBezTo>
                  <a:cubicBezTo>
                    <a:pt x="1" y="10265"/>
                    <a:pt x="34" y="10832"/>
                    <a:pt x="167" y="11432"/>
                  </a:cubicBezTo>
                  <a:cubicBezTo>
                    <a:pt x="268" y="11833"/>
                    <a:pt x="468" y="12000"/>
                    <a:pt x="868" y="12033"/>
                  </a:cubicBezTo>
                  <a:cubicBezTo>
                    <a:pt x="1035" y="12033"/>
                    <a:pt x="1168" y="12033"/>
                    <a:pt x="1302" y="12000"/>
                  </a:cubicBezTo>
                  <a:cubicBezTo>
                    <a:pt x="3136" y="11866"/>
                    <a:pt x="4971" y="11666"/>
                    <a:pt x="6839" y="11533"/>
                  </a:cubicBezTo>
                  <a:cubicBezTo>
                    <a:pt x="9274" y="11332"/>
                    <a:pt x="11742" y="11132"/>
                    <a:pt x="14211" y="10932"/>
                  </a:cubicBezTo>
                  <a:cubicBezTo>
                    <a:pt x="15745" y="10832"/>
                    <a:pt x="17280" y="10732"/>
                    <a:pt x="18847" y="10665"/>
                  </a:cubicBezTo>
                  <a:cubicBezTo>
                    <a:pt x="18925" y="10654"/>
                    <a:pt x="19003" y="10650"/>
                    <a:pt x="19083" y="10650"/>
                  </a:cubicBezTo>
                  <a:cubicBezTo>
                    <a:pt x="19244" y="10650"/>
                    <a:pt x="19415" y="10665"/>
                    <a:pt x="19615" y="10665"/>
                  </a:cubicBezTo>
                  <a:cubicBezTo>
                    <a:pt x="19448" y="10865"/>
                    <a:pt x="19281" y="10932"/>
                    <a:pt x="19114" y="11032"/>
                  </a:cubicBezTo>
                  <a:cubicBezTo>
                    <a:pt x="17446" y="12000"/>
                    <a:pt x="15812" y="13000"/>
                    <a:pt x="14144" y="13968"/>
                  </a:cubicBezTo>
                  <a:cubicBezTo>
                    <a:pt x="11309" y="15635"/>
                    <a:pt x="8640" y="17537"/>
                    <a:pt x="5805" y="19271"/>
                  </a:cubicBezTo>
                  <a:cubicBezTo>
                    <a:pt x="5304" y="19572"/>
                    <a:pt x="4837" y="19939"/>
                    <a:pt x="4370" y="20339"/>
                  </a:cubicBezTo>
                  <a:cubicBezTo>
                    <a:pt x="4070" y="20639"/>
                    <a:pt x="4004" y="20939"/>
                    <a:pt x="4137" y="21273"/>
                  </a:cubicBezTo>
                  <a:cubicBezTo>
                    <a:pt x="4251" y="21558"/>
                    <a:pt x="4487" y="21721"/>
                    <a:pt x="4844" y="21721"/>
                  </a:cubicBezTo>
                  <a:cubicBezTo>
                    <a:pt x="4905" y="21721"/>
                    <a:pt x="4969" y="21716"/>
                    <a:pt x="5038" y="21706"/>
                  </a:cubicBezTo>
                  <a:cubicBezTo>
                    <a:pt x="5304" y="21673"/>
                    <a:pt x="5571" y="21606"/>
                    <a:pt x="5838" y="21573"/>
                  </a:cubicBezTo>
                  <a:cubicBezTo>
                    <a:pt x="7239" y="21273"/>
                    <a:pt x="8607" y="20806"/>
                    <a:pt x="9974" y="20372"/>
                  </a:cubicBezTo>
                  <a:cubicBezTo>
                    <a:pt x="12810" y="19538"/>
                    <a:pt x="15612" y="18704"/>
                    <a:pt x="18347" y="17704"/>
                  </a:cubicBezTo>
                  <a:cubicBezTo>
                    <a:pt x="19715" y="17203"/>
                    <a:pt x="21082" y="16636"/>
                    <a:pt x="22483" y="16236"/>
                  </a:cubicBezTo>
                  <a:cubicBezTo>
                    <a:pt x="23818" y="15836"/>
                    <a:pt x="25119" y="15402"/>
                    <a:pt x="26486" y="15135"/>
                  </a:cubicBezTo>
                  <a:cubicBezTo>
                    <a:pt x="28010" y="14871"/>
                    <a:pt x="29509" y="14762"/>
                    <a:pt x="31027" y="14762"/>
                  </a:cubicBezTo>
                  <a:cubicBezTo>
                    <a:pt x="31236" y="14762"/>
                    <a:pt x="31446" y="14764"/>
                    <a:pt x="31657" y="14768"/>
                  </a:cubicBezTo>
                  <a:cubicBezTo>
                    <a:pt x="32524" y="14802"/>
                    <a:pt x="33358" y="14835"/>
                    <a:pt x="34192" y="15002"/>
                  </a:cubicBezTo>
                  <a:cubicBezTo>
                    <a:pt x="37127" y="15602"/>
                    <a:pt x="39862" y="16670"/>
                    <a:pt x="42364" y="18337"/>
                  </a:cubicBezTo>
                  <a:cubicBezTo>
                    <a:pt x="45100" y="20139"/>
                    <a:pt x="47501" y="22274"/>
                    <a:pt x="49369" y="25009"/>
                  </a:cubicBezTo>
                  <a:cubicBezTo>
                    <a:pt x="50370" y="26477"/>
                    <a:pt x="51237" y="28044"/>
                    <a:pt x="52004" y="29679"/>
                  </a:cubicBezTo>
                  <a:cubicBezTo>
                    <a:pt x="53372" y="32714"/>
                    <a:pt x="54106" y="35917"/>
                    <a:pt x="53939" y="39252"/>
                  </a:cubicBezTo>
                  <a:cubicBezTo>
                    <a:pt x="53906" y="39920"/>
                    <a:pt x="53839" y="40553"/>
                    <a:pt x="53606" y="41187"/>
                  </a:cubicBezTo>
                  <a:cubicBezTo>
                    <a:pt x="53305" y="41888"/>
                    <a:pt x="53005" y="42621"/>
                    <a:pt x="52471" y="43122"/>
                  </a:cubicBezTo>
                  <a:cubicBezTo>
                    <a:pt x="51871" y="43722"/>
                    <a:pt x="51671" y="44456"/>
                    <a:pt x="51504" y="45223"/>
                  </a:cubicBezTo>
                  <a:cubicBezTo>
                    <a:pt x="51471" y="45257"/>
                    <a:pt x="51471" y="45323"/>
                    <a:pt x="51437" y="45357"/>
                  </a:cubicBezTo>
                  <a:cubicBezTo>
                    <a:pt x="50870" y="47225"/>
                    <a:pt x="49936" y="48893"/>
                    <a:pt x="48402" y="50160"/>
                  </a:cubicBezTo>
                  <a:cubicBezTo>
                    <a:pt x="46367" y="51861"/>
                    <a:pt x="43965" y="52662"/>
                    <a:pt x="41330" y="52729"/>
                  </a:cubicBezTo>
                  <a:cubicBezTo>
                    <a:pt x="41241" y="52730"/>
                    <a:pt x="41151" y="52731"/>
                    <a:pt x="41061" y="52731"/>
                  </a:cubicBezTo>
                  <a:cubicBezTo>
                    <a:pt x="39219" y="52731"/>
                    <a:pt x="37408" y="52410"/>
                    <a:pt x="35626" y="52028"/>
                  </a:cubicBezTo>
                  <a:cubicBezTo>
                    <a:pt x="32891" y="51428"/>
                    <a:pt x="30289" y="50560"/>
                    <a:pt x="27787" y="49260"/>
                  </a:cubicBezTo>
                  <a:cubicBezTo>
                    <a:pt x="24718" y="47625"/>
                    <a:pt x="22583" y="45190"/>
                    <a:pt x="21216" y="42021"/>
                  </a:cubicBezTo>
                  <a:cubicBezTo>
                    <a:pt x="20749" y="40987"/>
                    <a:pt x="20449" y="39886"/>
                    <a:pt x="20148" y="38785"/>
                  </a:cubicBezTo>
                  <a:cubicBezTo>
                    <a:pt x="20015" y="38352"/>
                    <a:pt x="19915" y="37851"/>
                    <a:pt x="19748" y="37418"/>
                  </a:cubicBezTo>
                  <a:cubicBezTo>
                    <a:pt x="19567" y="36995"/>
                    <a:pt x="19359" y="36846"/>
                    <a:pt x="18950" y="36846"/>
                  </a:cubicBezTo>
                  <a:cubicBezTo>
                    <a:pt x="18907" y="36846"/>
                    <a:pt x="18862" y="36847"/>
                    <a:pt x="18814" y="36851"/>
                  </a:cubicBezTo>
                  <a:cubicBezTo>
                    <a:pt x="18481" y="36884"/>
                    <a:pt x="18214" y="37017"/>
                    <a:pt x="18014" y="37284"/>
                  </a:cubicBezTo>
                  <a:cubicBezTo>
                    <a:pt x="17747" y="37585"/>
                    <a:pt x="17547" y="37918"/>
                    <a:pt x="17380" y="38252"/>
                  </a:cubicBezTo>
                  <a:cubicBezTo>
                    <a:pt x="16613" y="39886"/>
                    <a:pt x="16346" y="41621"/>
                    <a:pt x="16613" y="43389"/>
                  </a:cubicBezTo>
                  <a:cubicBezTo>
                    <a:pt x="16913" y="45423"/>
                    <a:pt x="17680" y="47325"/>
                    <a:pt x="18814" y="49059"/>
                  </a:cubicBezTo>
                  <a:cubicBezTo>
                    <a:pt x="20715" y="51928"/>
                    <a:pt x="23151" y="54230"/>
                    <a:pt x="26219" y="55831"/>
                  </a:cubicBezTo>
                  <a:cubicBezTo>
                    <a:pt x="27387" y="56431"/>
                    <a:pt x="28621" y="56932"/>
                    <a:pt x="29822" y="57432"/>
                  </a:cubicBezTo>
                  <a:cubicBezTo>
                    <a:pt x="33153" y="58775"/>
                    <a:pt x="36550" y="59578"/>
                    <a:pt x="40081" y="59578"/>
                  </a:cubicBezTo>
                  <a:cubicBezTo>
                    <a:pt x="40934" y="59578"/>
                    <a:pt x="41795" y="59531"/>
                    <a:pt x="42664" y="59433"/>
                  </a:cubicBezTo>
                  <a:cubicBezTo>
                    <a:pt x="45166" y="59167"/>
                    <a:pt x="47635" y="58700"/>
                    <a:pt x="50036" y="57899"/>
                  </a:cubicBezTo>
                  <a:cubicBezTo>
                    <a:pt x="54540" y="56365"/>
                    <a:pt x="58242" y="53763"/>
                    <a:pt x="60978" y="49793"/>
                  </a:cubicBezTo>
                  <a:cubicBezTo>
                    <a:pt x="63713" y="45824"/>
                    <a:pt x="65314" y="41454"/>
                    <a:pt x="65547" y="36617"/>
                  </a:cubicBezTo>
                  <a:cubicBezTo>
                    <a:pt x="65681" y="33782"/>
                    <a:pt x="65347" y="30980"/>
                    <a:pt x="64580" y="28244"/>
                  </a:cubicBezTo>
                  <a:cubicBezTo>
                    <a:pt x="63346" y="23975"/>
                    <a:pt x="61078" y="20305"/>
                    <a:pt x="58042" y="17103"/>
                  </a:cubicBezTo>
                  <a:cubicBezTo>
                    <a:pt x="55841" y="14802"/>
                    <a:pt x="53472" y="12767"/>
                    <a:pt x="50904" y="10932"/>
                  </a:cubicBezTo>
                  <a:cubicBezTo>
                    <a:pt x="46734" y="7963"/>
                    <a:pt x="42164" y="5762"/>
                    <a:pt x="37294" y="4127"/>
                  </a:cubicBezTo>
                  <a:cubicBezTo>
                    <a:pt x="34692" y="3260"/>
                    <a:pt x="32057" y="2559"/>
                    <a:pt x="29355" y="2226"/>
                  </a:cubicBezTo>
                  <a:cubicBezTo>
                    <a:pt x="27351" y="1979"/>
                    <a:pt x="25347" y="1800"/>
                    <a:pt x="23325" y="1800"/>
                  </a:cubicBezTo>
                  <a:cubicBezTo>
                    <a:pt x="22890" y="1800"/>
                    <a:pt x="22454" y="1808"/>
                    <a:pt x="22016" y="1826"/>
                  </a:cubicBezTo>
                  <a:cubicBezTo>
                    <a:pt x="21783" y="1826"/>
                    <a:pt x="21649" y="1792"/>
                    <a:pt x="21549" y="1592"/>
                  </a:cubicBezTo>
                  <a:cubicBezTo>
                    <a:pt x="21349" y="1259"/>
                    <a:pt x="21082" y="992"/>
                    <a:pt x="20816" y="725"/>
                  </a:cubicBezTo>
                  <a:cubicBezTo>
                    <a:pt x="20482" y="425"/>
                    <a:pt x="20082" y="191"/>
                    <a:pt x="19615" y="58"/>
                  </a:cubicBezTo>
                  <a:cubicBezTo>
                    <a:pt x="19457" y="20"/>
                    <a:pt x="19303" y="1"/>
                    <a:pt x="19156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0"/>
            <p:cNvSpPr/>
            <p:nvPr/>
          </p:nvSpPr>
          <p:spPr>
            <a:xfrm>
              <a:off x="3079875" y="2077450"/>
              <a:ext cx="1396025" cy="1580600"/>
            </a:xfrm>
            <a:custGeom>
              <a:avLst/>
              <a:gdLst/>
              <a:ahLst/>
              <a:cxnLst/>
              <a:rect l="l" t="t" r="r" b="b"/>
              <a:pathLst>
                <a:path w="55841" h="63224" extrusionOk="0">
                  <a:moveTo>
                    <a:pt x="20377" y="1"/>
                  </a:moveTo>
                  <a:cubicBezTo>
                    <a:pt x="20307" y="1"/>
                    <a:pt x="20227" y="38"/>
                    <a:pt x="20115" y="113"/>
                  </a:cubicBezTo>
                  <a:cubicBezTo>
                    <a:pt x="18880" y="880"/>
                    <a:pt x="17713" y="1748"/>
                    <a:pt x="16612" y="2648"/>
                  </a:cubicBezTo>
                  <a:cubicBezTo>
                    <a:pt x="16445" y="2782"/>
                    <a:pt x="16312" y="2915"/>
                    <a:pt x="16379" y="3115"/>
                  </a:cubicBezTo>
                  <a:cubicBezTo>
                    <a:pt x="16412" y="3315"/>
                    <a:pt x="16646" y="3349"/>
                    <a:pt x="16779" y="3382"/>
                  </a:cubicBezTo>
                  <a:cubicBezTo>
                    <a:pt x="17413" y="3516"/>
                    <a:pt x="18047" y="3682"/>
                    <a:pt x="18714" y="3816"/>
                  </a:cubicBezTo>
                  <a:cubicBezTo>
                    <a:pt x="20315" y="4149"/>
                    <a:pt x="21949" y="4450"/>
                    <a:pt x="23550" y="4883"/>
                  </a:cubicBezTo>
                  <a:cubicBezTo>
                    <a:pt x="25785" y="5517"/>
                    <a:pt x="27920" y="6418"/>
                    <a:pt x="30055" y="7318"/>
                  </a:cubicBezTo>
                  <a:cubicBezTo>
                    <a:pt x="33491" y="8753"/>
                    <a:pt x="36660" y="10621"/>
                    <a:pt x="39495" y="13022"/>
                  </a:cubicBezTo>
                  <a:cubicBezTo>
                    <a:pt x="42230" y="15324"/>
                    <a:pt x="44699" y="17859"/>
                    <a:pt x="46834" y="20728"/>
                  </a:cubicBezTo>
                  <a:cubicBezTo>
                    <a:pt x="48135" y="22462"/>
                    <a:pt x="49269" y="24297"/>
                    <a:pt x="50003" y="26365"/>
                  </a:cubicBezTo>
                  <a:cubicBezTo>
                    <a:pt x="50870" y="28700"/>
                    <a:pt x="51504" y="31102"/>
                    <a:pt x="51871" y="33570"/>
                  </a:cubicBezTo>
                  <a:cubicBezTo>
                    <a:pt x="52071" y="34705"/>
                    <a:pt x="52138" y="35839"/>
                    <a:pt x="52071" y="37006"/>
                  </a:cubicBezTo>
                  <a:cubicBezTo>
                    <a:pt x="51971" y="38807"/>
                    <a:pt x="51637" y="40575"/>
                    <a:pt x="51170" y="42310"/>
                  </a:cubicBezTo>
                  <a:cubicBezTo>
                    <a:pt x="50703" y="44011"/>
                    <a:pt x="50103" y="45646"/>
                    <a:pt x="49169" y="47147"/>
                  </a:cubicBezTo>
                  <a:cubicBezTo>
                    <a:pt x="48535" y="48181"/>
                    <a:pt x="47868" y="49248"/>
                    <a:pt x="47101" y="50216"/>
                  </a:cubicBezTo>
                  <a:cubicBezTo>
                    <a:pt x="45666" y="52184"/>
                    <a:pt x="44032" y="53952"/>
                    <a:pt x="41964" y="55286"/>
                  </a:cubicBezTo>
                  <a:cubicBezTo>
                    <a:pt x="41130" y="55820"/>
                    <a:pt x="40262" y="56320"/>
                    <a:pt x="39328" y="56720"/>
                  </a:cubicBezTo>
                  <a:cubicBezTo>
                    <a:pt x="37627" y="57487"/>
                    <a:pt x="35959" y="58288"/>
                    <a:pt x="34125" y="58755"/>
                  </a:cubicBezTo>
                  <a:cubicBezTo>
                    <a:pt x="33291" y="58989"/>
                    <a:pt x="32423" y="59122"/>
                    <a:pt x="31556" y="59255"/>
                  </a:cubicBezTo>
                  <a:cubicBezTo>
                    <a:pt x="30055" y="59489"/>
                    <a:pt x="28521" y="59656"/>
                    <a:pt x="26986" y="59656"/>
                  </a:cubicBezTo>
                  <a:cubicBezTo>
                    <a:pt x="25285" y="59656"/>
                    <a:pt x="23617" y="59422"/>
                    <a:pt x="21949" y="59022"/>
                  </a:cubicBezTo>
                  <a:cubicBezTo>
                    <a:pt x="20048" y="58555"/>
                    <a:pt x="18213" y="57854"/>
                    <a:pt x="16379" y="57221"/>
                  </a:cubicBezTo>
                  <a:cubicBezTo>
                    <a:pt x="15044" y="56720"/>
                    <a:pt x="13777" y="56120"/>
                    <a:pt x="12609" y="55319"/>
                  </a:cubicBezTo>
                  <a:cubicBezTo>
                    <a:pt x="11709" y="54719"/>
                    <a:pt x="10775" y="54085"/>
                    <a:pt x="9841" y="53451"/>
                  </a:cubicBezTo>
                  <a:cubicBezTo>
                    <a:pt x="8840" y="52751"/>
                    <a:pt x="7939" y="51950"/>
                    <a:pt x="7205" y="50949"/>
                  </a:cubicBezTo>
                  <a:cubicBezTo>
                    <a:pt x="6238" y="49682"/>
                    <a:pt x="5404" y="48314"/>
                    <a:pt x="4837" y="46813"/>
                  </a:cubicBezTo>
                  <a:cubicBezTo>
                    <a:pt x="3970" y="44411"/>
                    <a:pt x="3670" y="42010"/>
                    <a:pt x="4437" y="39541"/>
                  </a:cubicBezTo>
                  <a:cubicBezTo>
                    <a:pt x="4604" y="38974"/>
                    <a:pt x="4804" y="38407"/>
                    <a:pt x="5071" y="37873"/>
                  </a:cubicBezTo>
                  <a:cubicBezTo>
                    <a:pt x="5171" y="37640"/>
                    <a:pt x="5104" y="37540"/>
                    <a:pt x="4870" y="37507"/>
                  </a:cubicBezTo>
                  <a:cubicBezTo>
                    <a:pt x="4848" y="37495"/>
                    <a:pt x="4826" y="37492"/>
                    <a:pt x="4804" y="37492"/>
                  </a:cubicBezTo>
                  <a:cubicBezTo>
                    <a:pt x="4759" y="37492"/>
                    <a:pt x="4715" y="37507"/>
                    <a:pt x="4670" y="37507"/>
                  </a:cubicBezTo>
                  <a:cubicBezTo>
                    <a:pt x="4203" y="37507"/>
                    <a:pt x="3736" y="37492"/>
                    <a:pt x="3269" y="37492"/>
                  </a:cubicBezTo>
                  <a:cubicBezTo>
                    <a:pt x="3036" y="37492"/>
                    <a:pt x="2802" y="37495"/>
                    <a:pt x="2569" y="37507"/>
                  </a:cubicBezTo>
                  <a:cubicBezTo>
                    <a:pt x="2135" y="37507"/>
                    <a:pt x="1702" y="37573"/>
                    <a:pt x="1301" y="37640"/>
                  </a:cubicBezTo>
                  <a:cubicBezTo>
                    <a:pt x="968" y="37673"/>
                    <a:pt x="901" y="37807"/>
                    <a:pt x="1001" y="38140"/>
                  </a:cubicBezTo>
                  <a:cubicBezTo>
                    <a:pt x="1001" y="38207"/>
                    <a:pt x="1034" y="38274"/>
                    <a:pt x="1068" y="38340"/>
                  </a:cubicBezTo>
                  <a:cubicBezTo>
                    <a:pt x="1435" y="39174"/>
                    <a:pt x="1768" y="40042"/>
                    <a:pt x="2202" y="40876"/>
                  </a:cubicBezTo>
                  <a:cubicBezTo>
                    <a:pt x="2369" y="41209"/>
                    <a:pt x="2502" y="41243"/>
                    <a:pt x="2068" y="41509"/>
                  </a:cubicBezTo>
                  <a:cubicBezTo>
                    <a:pt x="1535" y="41876"/>
                    <a:pt x="1001" y="42210"/>
                    <a:pt x="467" y="42577"/>
                  </a:cubicBezTo>
                  <a:cubicBezTo>
                    <a:pt x="0" y="42910"/>
                    <a:pt x="0" y="43044"/>
                    <a:pt x="401" y="43444"/>
                  </a:cubicBezTo>
                  <a:cubicBezTo>
                    <a:pt x="534" y="43578"/>
                    <a:pt x="667" y="43711"/>
                    <a:pt x="834" y="43844"/>
                  </a:cubicBezTo>
                  <a:cubicBezTo>
                    <a:pt x="1335" y="44278"/>
                    <a:pt x="1835" y="44712"/>
                    <a:pt x="2369" y="45112"/>
                  </a:cubicBezTo>
                  <a:cubicBezTo>
                    <a:pt x="2602" y="45312"/>
                    <a:pt x="2602" y="45446"/>
                    <a:pt x="2469" y="45679"/>
                  </a:cubicBezTo>
                  <a:cubicBezTo>
                    <a:pt x="2102" y="46246"/>
                    <a:pt x="1768" y="46813"/>
                    <a:pt x="1468" y="47414"/>
                  </a:cubicBezTo>
                  <a:cubicBezTo>
                    <a:pt x="1134" y="47981"/>
                    <a:pt x="1235" y="48181"/>
                    <a:pt x="1802" y="48448"/>
                  </a:cubicBezTo>
                  <a:cubicBezTo>
                    <a:pt x="2669" y="48881"/>
                    <a:pt x="3570" y="49315"/>
                    <a:pt x="4437" y="49715"/>
                  </a:cubicBezTo>
                  <a:cubicBezTo>
                    <a:pt x="4704" y="49849"/>
                    <a:pt x="4770" y="49982"/>
                    <a:pt x="4704" y="50249"/>
                  </a:cubicBezTo>
                  <a:cubicBezTo>
                    <a:pt x="4604" y="51016"/>
                    <a:pt x="4504" y="51817"/>
                    <a:pt x="4370" y="52584"/>
                  </a:cubicBezTo>
                  <a:cubicBezTo>
                    <a:pt x="4303" y="53184"/>
                    <a:pt x="4337" y="53284"/>
                    <a:pt x="4904" y="53385"/>
                  </a:cubicBezTo>
                  <a:cubicBezTo>
                    <a:pt x="5004" y="53418"/>
                    <a:pt x="5071" y="53418"/>
                    <a:pt x="5171" y="53451"/>
                  </a:cubicBezTo>
                  <a:cubicBezTo>
                    <a:pt x="6171" y="53585"/>
                    <a:pt x="7172" y="53785"/>
                    <a:pt x="8173" y="53918"/>
                  </a:cubicBezTo>
                  <a:cubicBezTo>
                    <a:pt x="8440" y="53952"/>
                    <a:pt x="8573" y="54052"/>
                    <a:pt x="8573" y="54319"/>
                  </a:cubicBezTo>
                  <a:cubicBezTo>
                    <a:pt x="8640" y="54919"/>
                    <a:pt x="8707" y="55486"/>
                    <a:pt x="8740" y="56086"/>
                  </a:cubicBezTo>
                  <a:cubicBezTo>
                    <a:pt x="8773" y="56387"/>
                    <a:pt x="8840" y="56687"/>
                    <a:pt x="8907" y="56987"/>
                  </a:cubicBezTo>
                  <a:cubicBezTo>
                    <a:pt x="8973" y="57187"/>
                    <a:pt x="9107" y="57287"/>
                    <a:pt x="9340" y="57287"/>
                  </a:cubicBezTo>
                  <a:cubicBezTo>
                    <a:pt x="9440" y="57254"/>
                    <a:pt x="9507" y="57254"/>
                    <a:pt x="9607" y="57254"/>
                  </a:cubicBezTo>
                  <a:cubicBezTo>
                    <a:pt x="10608" y="57154"/>
                    <a:pt x="11642" y="57054"/>
                    <a:pt x="12676" y="56954"/>
                  </a:cubicBezTo>
                  <a:cubicBezTo>
                    <a:pt x="12782" y="56947"/>
                    <a:pt x="12865" y="56941"/>
                    <a:pt x="12932" y="56941"/>
                  </a:cubicBezTo>
                  <a:cubicBezTo>
                    <a:pt x="13182" y="56941"/>
                    <a:pt x="13205" y="57019"/>
                    <a:pt x="13310" y="57387"/>
                  </a:cubicBezTo>
                  <a:cubicBezTo>
                    <a:pt x="13443" y="57854"/>
                    <a:pt x="13543" y="58355"/>
                    <a:pt x="13677" y="58822"/>
                  </a:cubicBezTo>
                  <a:cubicBezTo>
                    <a:pt x="13777" y="59089"/>
                    <a:pt x="13844" y="59389"/>
                    <a:pt x="14010" y="59656"/>
                  </a:cubicBezTo>
                  <a:cubicBezTo>
                    <a:pt x="14166" y="59942"/>
                    <a:pt x="14262" y="60046"/>
                    <a:pt x="14502" y="60046"/>
                  </a:cubicBezTo>
                  <a:cubicBezTo>
                    <a:pt x="14570" y="60046"/>
                    <a:pt x="14649" y="60037"/>
                    <a:pt x="14744" y="60023"/>
                  </a:cubicBezTo>
                  <a:cubicBezTo>
                    <a:pt x="14811" y="60023"/>
                    <a:pt x="14911" y="59989"/>
                    <a:pt x="14978" y="59989"/>
                  </a:cubicBezTo>
                  <a:cubicBezTo>
                    <a:pt x="16012" y="59789"/>
                    <a:pt x="16979" y="59556"/>
                    <a:pt x="17980" y="59289"/>
                  </a:cubicBezTo>
                  <a:cubicBezTo>
                    <a:pt x="18051" y="59273"/>
                    <a:pt x="18112" y="59265"/>
                    <a:pt x="18166" y="59265"/>
                  </a:cubicBezTo>
                  <a:cubicBezTo>
                    <a:pt x="18341" y="59265"/>
                    <a:pt x="18437" y="59352"/>
                    <a:pt x="18514" y="59556"/>
                  </a:cubicBezTo>
                  <a:cubicBezTo>
                    <a:pt x="18714" y="60089"/>
                    <a:pt x="18947" y="60623"/>
                    <a:pt x="19181" y="61157"/>
                  </a:cubicBezTo>
                  <a:cubicBezTo>
                    <a:pt x="19373" y="61627"/>
                    <a:pt x="19456" y="61810"/>
                    <a:pt x="19693" y="61810"/>
                  </a:cubicBezTo>
                  <a:cubicBezTo>
                    <a:pt x="19826" y="61810"/>
                    <a:pt x="20006" y="61753"/>
                    <a:pt x="20281" y="61657"/>
                  </a:cubicBezTo>
                  <a:cubicBezTo>
                    <a:pt x="21182" y="61357"/>
                    <a:pt x="22083" y="61057"/>
                    <a:pt x="22950" y="60723"/>
                  </a:cubicBezTo>
                  <a:cubicBezTo>
                    <a:pt x="23105" y="60671"/>
                    <a:pt x="23200" y="60640"/>
                    <a:pt x="23272" y="60640"/>
                  </a:cubicBezTo>
                  <a:cubicBezTo>
                    <a:pt x="23385" y="60640"/>
                    <a:pt x="23441" y="60719"/>
                    <a:pt x="23584" y="60923"/>
                  </a:cubicBezTo>
                  <a:cubicBezTo>
                    <a:pt x="24051" y="61524"/>
                    <a:pt x="24484" y="62124"/>
                    <a:pt x="24951" y="62725"/>
                  </a:cubicBezTo>
                  <a:cubicBezTo>
                    <a:pt x="25221" y="63066"/>
                    <a:pt x="25374" y="63223"/>
                    <a:pt x="25562" y="63223"/>
                  </a:cubicBezTo>
                  <a:cubicBezTo>
                    <a:pt x="25724" y="63223"/>
                    <a:pt x="25911" y="63107"/>
                    <a:pt x="26219" y="62891"/>
                  </a:cubicBezTo>
                  <a:cubicBezTo>
                    <a:pt x="27020" y="62358"/>
                    <a:pt x="27787" y="61724"/>
                    <a:pt x="28554" y="61123"/>
                  </a:cubicBezTo>
                  <a:cubicBezTo>
                    <a:pt x="28683" y="61011"/>
                    <a:pt x="28750" y="60952"/>
                    <a:pt x="28814" y="60952"/>
                  </a:cubicBezTo>
                  <a:cubicBezTo>
                    <a:pt x="28883" y="60952"/>
                    <a:pt x="28950" y="61019"/>
                    <a:pt x="29088" y="61157"/>
                  </a:cubicBezTo>
                  <a:cubicBezTo>
                    <a:pt x="29521" y="61557"/>
                    <a:pt x="29955" y="61991"/>
                    <a:pt x="30389" y="62391"/>
                  </a:cubicBezTo>
                  <a:cubicBezTo>
                    <a:pt x="30651" y="62620"/>
                    <a:pt x="30817" y="62737"/>
                    <a:pt x="30973" y="62737"/>
                  </a:cubicBezTo>
                  <a:cubicBezTo>
                    <a:pt x="31134" y="62737"/>
                    <a:pt x="31285" y="62612"/>
                    <a:pt x="31523" y="62358"/>
                  </a:cubicBezTo>
                  <a:cubicBezTo>
                    <a:pt x="32157" y="61690"/>
                    <a:pt x="32790" y="60990"/>
                    <a:pt x="33391" y="60289"/>
                  </a:cubicBezTo>
                  <a:cubicBezTo>
                    <a:pt x="33483" y="60179"/>
                    <a:pt x="33564" y="60130"/>
                    <a:pt x="33653" y="60130"/>
                  </a:cubicBezTo>
                  <a:cubicBezTo>
                    <a:pt x="33725" y="60130"/>
                    <a:pt x="33801" y="60163"/>
                    <a:pt x="33891" y="60223"/>
                  </a:cubicBezTo>
                  <a:cubicBezTo>
                    <a:pt x="34492" y="60623"/>
                    <a:pt x="35125" y="61023"/>
                    <a:pt x="35759" y="61424"/>
                  </a:cubicBezTo>
                  <a:cubicBezTo>
                    <a:pt x="36040" y="61601"/>
                    <a:pt x="36216" y="61700"/>
                    <a:pt x="36360" y="61700"/>
                  </a:cubicBezTo>
                  <a:cubicBezTo>
                    <a:pt x="36540" y="61700"/>
                    <a:pt x="36670" y="61543"/>
                    <a:pt x="36893" y="61190"/>
                  </a:cubicBezTo>
                  <a:cubicBezTo>
                    <a:pt x="37060" y="60957"/>
                    <a:pt x="37194" y="60690"/>
                    <a:pt x="37360" y="60456"/>
                  </a:cubicBezTo>
                  <a:cubicBezTo>
                    <a:pt x="37761" y="59856"/>
                    <a:pt x="38128" y="59255"/>
                    <a:pt x="38494" y="58655"/>
                  </a:cubicBezTo>
                  <a:cubicBezTo>
                    <a:pt x="38575" y="58535"/>
                    <a:pt x="38655" y="58475"/>
                    <a:pt x="38756" y="58475"/>
                  </a:cubicBezTo>
                  <a:cubicBezTo>
                    <a:pt x="38824" y="58475"/>
                    <a:pt x="38901" y="58502"/>
                    <a:pt x="38995" y="58555"/>
                  </a:cubicBezTo>
                  <a:cubicBezTo>
                    <a:pt x="39562" y="58922"/>
                    <a:pt x="40129" y="59355"/>
                    <a:pt x="40663" y="59722"/>
                  </a:cubicBezTo>
                  <a:cubicBezTo>
                    <a:pt x="40929" y="59905"/>
                    <a:pt x="41095" y="60004"/>
                    <a:pt x="41213" y="60004"/>
                  </a:cubicBezTo>
                  <a:cubicBezTo>
                    <a:pt x="41376" y="60004"/>
                    <a:pt x="41447" y="59814"/>
                    <a:pt x="41563" y="59389"/>
                  </a:cubicBezTo>
                  <a:cubicBezTo>
                    <a:pt x="41797" y="58622"/>
                    <a:pt x="41997" y="57821"/>
                    <a:pt x="42197" y="57054"/>
                  </a:cubicBezTo>
                  <a:cubicBezTo>
                    <a:pt x="42245" y="56862"/>
                    <a:pt x="42310" y="56791"/>
                    <a:pt x="42442" y="56791"/>
                  </a:cubicBezTo>
                  <a:cubicBezTo>
                    <a:pt x="42494" y="56791"/>
                    <a:pt x="42556" y="56802"/>
                    <a:pt x="42631" y="56820"/>
                  </a:cubicBezTo>
                  <a:cubicBezTo>
                    <a:pt x="43398" y="57020"/>
                    <a:pt x="44199" y="57221"/>
                    <a:pt x="44999" y="57421"/>
                  </a:cubicBezTo>
                  <a:cubicBezTo>
                    <a:pt x="45204" y="57467"/>
                    <a:pt x="45359" y="57496"/>
                    <a:pt x="45479" y="57496"/>
                  </a:cubicBezTo>
                  <a:cubicBezTo>
                    <a:pt x="45786" y="57496"/>
                    <a:pt x="45852" y="57307"/>
                    <a:pt x="45900" y="56754"/>
                  </a:cubicBezTo>
                  <a:cubicBezTo>
                    <a:pt x="46000" y="55820"/>
                    <a:pt x="46100" y="54852"/>
                    <a:pt x="46200" y="53885"/>
                  </a:cubicBezTo>
                  <a:cubicBezTo>
                    <a:pt x="46267" y="53485"/>
                    <a:pt x="46200" y="53418"/>
                    <a:pt x="46767" y="53351"/>
                  </a:cubicBezTo>
                  <a:cubicBezTo>
                    <a:pt x="47534" y="53318"/>
                    <a:pt x="48268" y="53284"/>
                    <a:pt x="49035" y="53218"/>
                  </a:cubicBezTo>
                  <a:cubicBezTo>
                    <a:pt x="49669" y="53151"/>
                    <a:pt x="49702" y="53084"/>
                    <a:pt x="49736" y="52451"/>
                  </a:cubicBezTo>
                  <a:cubicBezTo>
                    <a:pt x="49736" y="51383"/>
                    <a:pt x="49636" y="50316"/>
                    <a:pt x="49602" y="49248"/>
                  </a:cubicBezTo>
                  <a:cubicBezTo>
                    <a:pt x="49602" y="48781"/>
                    <a:pt x="49602" y="48781"/>
                    <a:pt x="50036" y="48681"/>
                  </a:cubicBezTo>
                  <a:cubicBezTo>
                    <a:pt x="50837" y="48448"/>
                    <a:pt x="51671" y="48248"/>
                    <a:pt x="52471" y="48014"/>
                  </a:cubicBezTo>
                  <a:cubicBezTo>
                    <a:pt x="53005" y="47847"/>
                    <a:pt x="53038" y="47781"/>
                    <a:pt x="52838" y="47280"/>
                  </a:cubicBezTo>
                  <a:cubicBezTo>
                    <a:pt x="52538" y="46380"/>
                    <a:pt x="52204" y="45512"/>
                    <a:pt x="51904" y="44612"/>
                  </a:cubicBezTo>
                  <a:cubicBezTo>
                    <a:pt x="51704" y="44111"/>
                    <a:pt x="51704" y="44111"/>
                    <a:pt x="52171" y="43844"/>
                  </a:cubicBezTo>
                  <a:cubicBezTo>
                    <a:pt x="52938" y="43411"/>
                    <a:pt x="53705" y="42977"/>
                    <a:pt x="54439" y="42543"/>
                  </a:cubicBezTo>
                  <a:cubicBezTo>
                    <a:pt x="54973" y="42243"/>
                    <a:pt x="54973" y="42210"/>
                    <a:pt x="54706" y="41643"/>
                  </a:cubicBezTo>
                  <a:cubicBezTo>
                    <a:pt x="54539" y="41343"/>
                    <a:pt x="54372" y="41042"/>
                    <a:pt x="54206" y="40742"/>
                  </a:cubicBezTo>
                  <a:cubicBezTo>
                    <a:pt x="53905" y="40208"/>
                    <a:pt x="53572" y="39641"/>
                    <a:pt x="53238" y="39108"/>
                  </a:cubicBezTo>
                  <a:cubicBezTo>
                    <a:pt x="53105" y="38908"/>
                    <a:pt x="53105" y="38774"/>
                    <a:pt x="53305" y="38641"/>
                  </a:cubicBezTo>
                  <a:cubicBezTo>
                    <a:pt x="53472" y="38541"/>
                    <a:pt x="53605" y="38407"/>
                    <a:pt x="53772" y="38307"/>
                  </a:cubicBezTo>
                  <a:cubicBezTo>
                    <a:pt x="54339" y="37840"/>
                    <a:pt x="54906" y="37406"/>
                    <a:pt x="55473" y="36973"/>
                  </a:cubicBezTo>
                  <a:cubicBezTo>
                    <a:pt x="55807" y="36706"/>
                    <a:pt x="55840" y="36573"/>
                    <a:pt x="55573" y="36239"/>
                  </a:cubicBezTo>
                  <a:cubicBezTo>
                    <a:pt x="55440" y="36106"/>
                    <a:pt x="55340" y="35939"/>
                    <a:pt x="55206" y="35805"/>
                  </a:cubicBezTo>
                  <a:cubicBezTo>
                    <a:pt x="54573" y="35038"/>
                    <a:pt x="53872" y="34338"/>
                    <a:pt x="53172" y="33637"/>
                  </a:cubicBezTo>
                  <a:cubicBezTo>
                    <a:pt x="52971" y="33437"/>
                    <a:pt x="52971" y="33304"/>
                    <a:pt x="53138" y="33070"/>
                  </a:cubicBezTo>
                  <a:cubicBezTo>
                    <a:pt x="53839" y="32169"/>
                    <a:pt x="54473" y="31269"/>
                    <a:pt x="55140" y="30335"/>
                  </a:cubicBezTo>
                  <a:cubicBezTo>
                    <a:pt x="55407" y="29968"/>
                    <a:pt x="55373" y="29834"/>
                    <a:pt x="55040" y="29534"/>
                  </a:cubicBezTo>
                  <a:cubicBezTo>
                    <a:pt x="54606" y="29134"/>
                    <a:pt x="54106" y="28734"/>
                    <a:pt x="53605" y="28367"/>
                  </a:cubicBezTo>
                  <a:cubicBezTo>
                    <a:pt x="52971" y="27900"/>
                    <a:pt x="52338" y="27433"/>
                    <a:pt x="51704" y="26966"/>
                  </a:cubicBezTo>
                  <a:cubicBezTo>
                    <a:pt x="51504" y="26832"/>
                    <a:pt x="51437" y="26699"/>
                    <a:pt x="51537" y="26465"/>
                  </a:cubicBezTo>
                  <a:cubicBezTo>
                    <a:pt x="51704" y="26132"/>
                    <a:pt x="51804" y="25798"/>
                    <a:pt x="51971" y="25465"/>
                  </a:cubicBezTo>
                  <a:cubicBezTo>
                    <a:pt x="52238" y="24831"/>
                    <a:pt x="52538" y="24197"/>
                    <a:pt x="52805" y="23597"/>
                  </a:cubicBezTo>
                  <a:cubicBezTo>
                    <a:pt x="52971" y="23230"/>
                    <a:pt x="52938" y="23130"/>
                    <a:pt x="52605" y="22963"/>
                  </a:cubicBezTo>
                  <a:cubicBezTo>
                    <a:pt x="52538" y="22929"/>
                    <a:pt x="52438" y="22896"/>
                    <a:pt x="52371" y="22863"/>
                  </a:cubicBezTo>
                  <a:cubicBezTo>
                    <a:pt x="51337" y="22362"/>
                    <a:pt x="50270" y="21895"/>
                    <a:pt x="49235" y="21395"/>
                  </a:cubicBezTo>
                  <a:cubicBezTo>
                    <a:pt x="48635" y="21128"/>
                    <a:pt x="48602" y="21262"/>
                    <a:pt x="48802" y="20494"/>
                  </a:cubicBezTo>
                  <a:cubicBezTo>
                    <a:pt x="48969" y="19894"/>
                    <a:pt x="49169" y="19293"/>
                    <a:pt x="49336" y="18726"/>
                  </a:cubicBezTo>
                  <a:cubicBezTo>
                    <a:pt x="49536" y="17926"/>
                    <a:pt x="49536" y="17892"/>
                    <a:pt x="48735" y="17726"/>
                  </a:cubicBezTo>
                  <a:cubicBezTo>
                    <a:pt x="47801" y="17526"/>
                    <a:pt x="46834" y="17359"/>
                    <a:pt x="45900" y="17192"/>
                  </a:cubicBezTo>
                  <a:cubicBezTo>
                    <a:pt x="45366" y="17059"/>
                    <a:pt x="45433" y="17059"/>
                    <a:pt x="45433" y="16625"/>
                  </a:cubicBezTo>
                  <a:cubicBezTo>
                    <a:pt x="45499" y="15658"/>
                    <a:pt x="45499" y="14690"/>
                    <a:pt x="45433" y="13689"/>
                  </a:cubicBezTo>
                  <a:cubicBezTo>
                    <a:pt x="45399" y="13289"/>
                    <a:pt x="45333" y="13222"/>
                    <a:pt x="44932" y="13189"/>
                  </a:cubicBezTo>
                  <a:cubicBezTo>
                    <a:pt x="44432" y="13156"/>
                    <a:pt x="43932" y="13122"/>
                    <a:pt x="43465" y="13122"/>
                  </a:cubicBezTo>
                  <a:cubicBezTo>
                    <a:pt x="43220" y="13134"/>
                    <a:pt x="42975" y="13137"/>
                    <a:pt x="42732" y="13137"/>
                  </a:cubicBezTo>
                  <a:cubicBezTo>
                    <a:pt x="42245" y="13137"/>
                    <a:pt x="41763" y="13122"/>
                    <a:pt x="41296" y="13122"/>
                  </a:cubicBezTo>
                  <a:cubicBezTo>
                    <a:pt x="41063" y="13122"/>
                    <a:pt x="40996" y="13022"/>
                    <a:pt x="40996" y="12822"/>
                  </a:cubicBezTo>
                  <a:cubicBezTo>
                    <a:pt x="40963" y="12288"/>
                    <a:pt x="40930" y="11755"/>
                    <a:pt x="40863" y="11221"/>
                  </a:cubicBezTo>
                  <a:cubicBezTo>
                    <a:pt x="40829" y="10687"/>
                    <a:pt x="40763" y="10120"/>
                    <a:pt x="40729" y="9587"/>
                  </a:cubicBezTo>
                  <a:cubicBezTo>
                    <a:pt x="40696" y="9286"/>
                    <a:pt x="40563" y="9186"/>
                    <a:pt x="40296" y="9186"/>
                  </a:cubicBezTo>
                  <a:lnTo>
                    <a:pt x="39895" y="9186"/>
                  </a:lnTo>
                  <a:cubicBezTo>
                    <a:pt x="38861" y="9186"/>
                    <a:pt x="37827" y="9186"/>
                    <a:pt x="36793" y="9153"/>
                  </a:cubicBezTo>
                  <a:cubicBezTo>
                    <a:pt x="36598" y="9153"/>
                    <a:pt x="36383" y="9191"/>
                    <a:pt x="36190" y="9191"/>
                  </a:cubicBezTo>
                  <a:cubicBezTo>
                    <a:pt x="36021" y="9191"/>
                    <a:pt x="35868" y="9162"/>
                    <a:pt x="35759" y="9053"/>
                  </a:cubicBezTo>
                  <a:cubicBezTo>
                    <a:pt x="35492" y="8819"/>
                    <a:pt x="35526" y="8386"/>
                    <a:pt x="35426" y="8052"/>
                  </a:cubicBezTo>
                  <a:cubicBezTo>
                    <a:pt x="35192" y="7218"/>
                    <a:pt x="34959" y="6351"/>
                    <a:pt x="34625" y="5550"/>
                  </a:cubicBezTo>
                  <a:cubicBezTo>
                    <a:pt x="34499" y="5222"/>
                    <a:pt x="34430" y="5123"/>
                    <a:pt x="34202" y="5123"/>
                  </a:cubicBezTo>
                  <a:cubicBezTo>
                    <a:pt x="34129" y="5123"/>
                    <a:pt x="34039" y="5134"/>
                    <a:pt x="33925" y="5150"/>
                  </a:cubicBezTo>
                  <a:cubicBezTo>
                    <a:pt x="33858" y="5183"/>
                    <a:pt x="33791" y="5183"/>
                    <a:pt x="33724" y="5217"/>
                  </a:cubicBezTo>
                  <a:cubicBezTo>
                    <a:pt x="32524" y="5450"/>
                    <a:pt x="31323" y="5817"/>
                    <a:pt x="30088" y="6084"/>
                  </a:cubicBezTo>
                  <a:cubicBezTo>
                    <a:pt x="29948" y="6116"/>
                    <a:pt x="29853" y="6138"/>
                    <a:pt x="29782" y="6138"/>
                  </a:cubicBezTo>
                  <a:cubicBezTo>
                    <a:pt x="29634" y="6138"/>
                    <a:pt x="29590" y="6043"/>
                    <a:pt x="29455" y="5750"/>
                  </a:cubicBezTo>
                  <a:cubicBezTo>
                    <a:pt x="29054" y="4816"/>
                    <a:pt x="28621" y="3882"/>
                    <a:pt x="28187" y="2948"/>
                  </a:cubicBezTo>
                  <a:cubicBezTo>
                    <a:pt x="27930" y="2391"/>
                    <a:pt x="27838" y="2192"/>
                    <a:pt x="27565" y="2192"/>
                  </a:cubicBezTo>
                  <a:cubicBezTo>
                    <a:pt x="27414" y="2192"/>
                    <a:pt x="27208" y="2253"/>
                    <a:pt x="26886" y="2348"/>
                  </a:cubicBezTo>
                  <a:cubicBezTo>
                    <a:pt x="25785" y="2648"/>
                    <a:pt x="24718" y="3082"/>
                    <a:pt x="23651" y="3449"/>
                  </a:cubicBezTo>
                  <a:cubicBezTo>
                    <a:pt x="23307" y="3549"/>
                    <a:pt x="23148" y="3631"/>
                    <a:pt x="23038" y="3631"/>
                  </a:cubicBezTo>
                  <a:cubicBezTo>
                    <a:pt x="22893" y="3631"/>
                    <a:pt x="22835" y="3486"/>
                    <a:pt x="22550" y="3049"/>
                  </a:cubicBezTo>
                  <a:cubicBezTo>
                    <a:pt x="21949" y="2148"/>
                    <a:pt x="21416" y="1181"/>
                    <a:pt x="20748" y="313"/>
                  </a:cubicBezTo>
                  <a:cubicBezTo>
                    <a:pt x="20582" y="105"/>
                    <a:pt x="20493" y="1"/>
                    <a:pt x="2037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0"/>
            <p:cNvSpPr/>
            <p:nvPr/>
          </p:nvSpPr>
          <p:spPr>
            <a:xfrm>
              <a:off x="3206625" y="2139250"/>
              <a:ext cx="69250" cy="61950"/>
            </a:xfrm>
            <a:custGeom>
              <a:avLst/>
              <a:gdLst/>
              <a:ahLst/>
              <a:cxnLst/>
              <a:rect l="l" t="t" r="r" b="b"/>
              <a:pathLst>
                <a:path w="2770" h="2478" extrusionOk="0">
                  <a:moveTo>
                    <a:pt x="1430" y="0"/>
                  </a:moveTo>
                  <a:cubicBezTo>
                    <a:pt x="1118" y="0"/>
                    <a:pt x="797" y="85"/>
                    <a:pt x="568" y="243"/>
                  </a:cubicBezTo>
                  <a:cubicBezTo>
                    <a:pt x="167" y="543"/>
                    <a:pt x="1" y="1144"/>
                    <a:pt x="201" y="1677"/>
                  </a:cubicBezTo>
                  <a:cubicBezTo>
                    <a:pt x="368" y="2211"/>
                    <a:pt x="701" y="2478"/>
                    <a:pt x="1201" y="2478"/>
                  </a:cubicBezTo>
                  <a:cubicBezTo>
                    <a:pt x="2069" y="2445"/>
                    <a:pt x="2769" y="1511"/>
                    <a:pt x="2536" y="710"/>
                  </a:cubicBezTo>
                  <a:cubicBezTo>
                    <a:pt x="2469" y="510"/>
                    <a:pt x="2336" y="343"/>
                    <a:pt x="2169" y="210"/>
                  </a:cubicBezTo>
                  <a:cubicBezTo>
                    <a:pt x="1980" y="68"/>
                    <a:pt x="1709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0"/>
            <p:cNvSpPr/>
            <p:nvPr/>
          </p:nvSpPr>
          <p:spPr>
            <a:xfrm>
              <a:off x="3051525" y="2182000"/>
              <a:ext cx="55050" cy="55075"/>
            </a:xfrm>
            <a:custGeom>
              <a:avLst/>
              <a:gdLst/>
              <a:ahLst/>
              <a:cxnLst/>
              <a:rect l="l" t="t" r="r" b="b"/>
              <a:pathLst>
                <a:path w="2202" h="2203" extrusionOk="0">
                  <a:moveTo>
                    <a:pt x="1168" y="1"/>
                  </a:moveTo>
                  <a:cubicBezTo>
                    <a:pt x="467" y="1"/>
                    <a:pt x="0" y="434"/>
                    <a:pt x="0" y="1068"/>
                  </a:cubicBezTo>
                  <a:cubicBezTo>
                    <a:pt x="0" y="1735"/>
                    <a:pt x="434" y="2202"/>
                    <a:pt x="1068" y="2202"/>
                  </a:cubicBezTo>
                  <a:cubicBezTo>
                    <a:pt x="1735" y="2202"/>
                    <a:pt x="2202" y="1635"/>
                    <a:pt x="2202" y="901"/>
                  </a:cubicBezTo>
                  <a:cubicBezTo>
                    <a:pt x="2202" y="368"/>
                    <a:pt x="1768" y="1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0"/>
            <p:cNvSpPr/>
            <p:nvPr/>
          </p:nvSpPr>
          <p:spPr>
            <a:xfrm>
              <a:off x="4219850" y="2880725"/>
              <a:ext cx="22550" cy="77700"/>
            </a:xfrm>
            <a:custGeom>
              <a:avLst/>
              <a:gdLst/>
              <a:ahLst/>
              <a:cxnLst/>
              <a:rect l="l" t="t" r="r" b="b"/>
              <a:pathLst>
                <a:path w="902" h="3108" extrusionOk="0">
                  <a:moveTo>
                    <a:pt x="432" y="1"/>
                  </a:moveTo>
                  <a:cubicBezTo>
                    <a:pt x="411" y="1"/>
                    <a:pt x="390" y="2"/>
                    <a:pt x="367" y="5"/>
                  </a:cubicBezTo>
                  <a:cubicBezTo>
                    <a:pt x="134" y="5"/>
                    <a:pt x="1" y="172"/>
                    <a:pt x="1" y="505"/>
                  </a:cubicBezTo>
                  <a:cubicBezTo>
                    <a:pt x="1" y="839"/>
                    <a:pt x="1" y="1173"/>
                    <a:pt x="1" y="1473"/>
                  </a:cubicBezTo>
                  <a:cubicBezTo>
                    <a:pt x="1" y="1873"/>
                    <a:pt x="1" y="2240"/>
                    <a:pt x="34" y="2607"/>
                  </a:cubicBezTo>
                  <a:cubicBezTo>
                    <a:pt x="34" y="2940"/>
                    <a:pt x="167" y="3107"/>
                    <a:pt x="434" y="3107"/>
                  </a:cubicBezTo>
                  <a:cubicBezTo>
                    <a:pt x="668" y="3107"/>
                    <a:pt x="834" y="2940"/>
                    <a:pt x="868" y="2640"/>
                  </a:cubicBezTo>
                  <a:cubicBezTo>
                    <a:pt x="901" y="2440"/>
                    <a:pt x="901" y="2240"/>
                    <a:pt x="868" y="2040"/>
                  </a:cubicBezTo>
                  <a:cubicBezTo>
                    <a:pt x="868" y="1506"/>
                    <a:pt x="868" y="1006"/>
                    <a:pt x="834" y="505"/>
                  </a:cubicBezTo>
                  <a:cubicBezTo>
                    <a:pt x="804" y="169"/>
                    <a:pt x="661" y="1"/>
                    <a:pt x="432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0"/>
            <p:cNvSpPr/>
            <p:nvPr/>
          </p:nvSpPr>
          <p:spPr>
            <a:xfrm>
              <a:off x="4294075" y="2968300"/>
              <a:ext cx="30050" cy="70025"/>
            </a:xfrm>
            <a:custGeom>
              <a:avLst/>
              <a:gdLst/>
              <a:ahLst/>
              <a:cxnLst/>
              <a:rect l="l" t="t" r="r" b="b"/>
              <a:pathLst>
                <a:path w="1202" h="2801" extrusionOk="0">
                  <a:moveTo>
                    <a:pt x="770" y="0"/>
                  </a:moveTo>
                  <a:cubicBezTo>
                    <a:pt x="546" y="0"/>
                    <a:pt x="428" y="169"/>
                    <a:pt x="367" y="505"/>
                  </a:cubicBezTo>
                  <a:cubicBezTo>
                    <a:pt x="267" y="1005"/>
                    <a:pt x="167" y="1472"/>
                    <a:pt x="67" y="1973"/>
                  </a:cubicBezTo>
                  <a:cubicBezTo>
                    <a:pt x="34" y="2139"/>
                    <a:pt x="0" y="2306"/>
                    <a:pt x="34" y="2473"/>
                  </a:cubicBezTo>
                  <a:cubicBezTo>
                    <a:pt x="76" y="2683"/>
                    <a:pt x="237" y="2800"/>
                    <a:pt x="417" y="2800"/>
                  </a:cubicBezTo>
                  <a:cubicBezTo>
                    <a:pt x="523" y="2800"/>
                    <a:pt x="635" y="2760"/>
                    <a:pt x="734" y="2673"/>
                  </a:cubicBezTo>
                  <a:cubicBezTo>
                    <a:pt x="801" y="2573"/>
                    <a:pt x="868" y="2473"/>
                    <a:pt x="901" y="2373"/>
                  </a:cubicBezTo>
                  <a:cubicBezTo>
                    <a:pt x="1001" y="1772"/>
                    <a:pt x="1134" y="1172"/>
                    <a:pt x="1201" y="638"/>
                  </a:cubicBezTo>
                  <a:cubicBezTo>
                    <a:pt x="1201" y="238"/>
                    <a:pt x="1068" y="38"/>
                    <a:pt x="834" y="5"/>
                  </a:cubicBezTo>
                  <a:cubicBezTo>
                    <a:pt x="812" y="2"/>
                    <a:pt x="791" y="0"/>
                    <a:pt x="77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0"/>
            <p:cNvSpPr/>
            <p:nvPr/>
          </p:nvSpPr>
          <p:spPr>
            <a:xfrm>
              <a:off x="3470150" y="3416225"/>
              <a:ext cx="65900" cy="38550"/>
            </a:xfrm>
            <a:custGeom>
              <a:avLst/>
              <a:gdLst/>
              <a:ahLst/>
              <a:cxnLst/>
              <a:rect l="l" t="t" r="r" b="b"/>
              <a:pathLst>
                <a:path w="2636" h="1542" extrusionOk="0">
                  <a:moveTo>
                    <a:pt x="493" y="0"/>
                  </a:moveTo>
                  <a:cubicBezTo>
                    <a:pt x="308" y="0"/>
                    <a:pt x="167" y="89"/>
                    <a:pt x="101" y="267"/>
                  </a:cubicBezTo>
                  <a:cubicBezTo>
                    <a:pt x="0" y="501"/>
                    <a:pt x="101" y="734"/>
                    <a:pt x="434" y="868"/>
                  </a:cubicBezTo>
                  <a:cubicBezTo>
                    <a:pt x="901" y="1068"/>
                    <a:pt x="1335" y="1268"/>
                    <a:pt x="1802" y="1468"/>
                  </a:cubicBezTo>
                  <a:cubicBezTo>
                    <a:pt x="1902" y="1501"/>
                    <a:pt x="2035" y="1535"/>
                    <a:pt x="2102" y="1535"/>
                  </a:cubicBezTo>
                  <a:cubicBezTo>
                    <a:pt x="2136" y="1539"/>
                    <a:pt x="2168" y="1541"/>
                    <a:pt x="2199" y="1541"/>
                  </a:cubicBezTo>
                  <a:cubicBezTo>
                    <a:pt x="2409" y="1541"/>
                    <a:pt x="2540" y="1443"/>
                    <a:pt x="2569" y="1268"/>
                  </a:cubicBezTo>
                  <a:cubicBezTo>
                    <a:pt x="2636" y="1001"/>
                    <a:pt x="2502" y="868"/>
                    <a:pt x="2302" y="768"/>
                  </a:cubicBezTo>
                  <a:cubicBezTo>
                    <a:pt x="1802" y="534"/>
                    <a:pt x="1301" y="301"/>
                    <a:pt x="801" y="67"/>
                  </a:cubicBezTo>
                  <a:cubicBezTo>
                    <a:pt x="690" y="23"/>
                    <a:pt x="586" y="0"/>
                    <a:pt x="49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0"/>
            <p:cNvSpPr/>
            <p:nvPr/>
          </p:nvSpPr>
          <p:spPr>
            <a:xfrm>
              <a:off x="4184825" y="3257425"/>
              <a:ext cx="43400" cy="58400"/>
            </a:xfrm>
            <a:custGeom>
              <a:avLst/>
              <a:gdLst/>
              <a:ahLst/>
              <a:cxnLst/>
              <a:rect l="l" t="t" r="r" b="b"/>
              <a:pathLst>
                <a:path w="1736" h="2336" extrusionOk="0">
                  <a:moveTo>
                    <a:pt x="1287" y="1"/>
                  </a:moveTo>
                  <a:cubicBezTo>
                    <a:pt x="1168" y="1"/>
                    <a:pt x="1069" y="68"/>
                    <a:pt x="1001" y="181"/>
                  </a:cubicBezTo>
                  <a:cubicBezTo>
                    <a:pt x="701" y="682"/>
                    <a:pt x="401" y="1182"/>
                    <a:pt x="101" y="1716"/>
                  </a:cubicBezTo>
                  <a:cubicBezTo>
                    <a:pt x="1" y="1949"/>
                    <a:pt x="101" y="2183"/>
                    <a:pt x="267" y="2283"/>
                  </a:cubicBezTo>
                  <a:cubicBezTo>
                    <a:pt x="336" y="2317"/>
                    <a:pt x="410" y="2336"/>
                    <a:pt x="482" y="2336"/>
                  </a:cubicBezTo>
                  <a:cubicBezTo>
                    <a:pt x="621" y="2336"/>
                    <a:pt x="759" y="2269"/>
                    <a:pt x="868" y="2116"/>
                  </a:cubicBezTo>
                  <a:cubicBezTo>
                    <a:pt x="1168" y="1649"/>
                    <a:pt x="1435" y="1149"/>
                    <a:pt x="1668" y="648"/>
                  </a:cubicBezTo>
                  <a:cubicBezTo>
                    <a:pt x="1702" y="582"/>
                    <a:pt x="1702" y="515"/>
                    <a:pt x="1735" y="448"/>
                  </a:cubicBezTo>
                  <a:cubicBezTo>
                    <a:pt x="1735" y="248"/>
                    <a:pt x="1635" y="115"/>
                    <a:pt x="1468" y="48"/>
                  </a:cubicBezTo>
                  <a:cubicBezTo>
                    <a:pt x="1404" y="16"/>
                    <a:pt x="1343" y="1"/>
                    <a:pt x="128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0"/>
            <p:cNvSpPr/>
            <p:nvPr/>
          </p:nvSpPr>
          <p:spPr>
            <a:xfrm>
              <a:off x="3657775" y="2241900"/>
              <a:ext cx="60900" cy="36150"/>
            </a:xfrm>
            <a:custGeom>
              <a:avLst/>
              <a:gdLst/>
              <a:ahLst/>
              <a:cxnLst/>
              <a:rect l="l" t="t" r="r" b="b"/>
              <a:pathLst>
                <a:path w="2436" h="1446" extrusionOk="0">
                  <a:moveTo>
                    <a:pt x="496" y="0"/>
                  </a:moveTo>
                  <a:cubicBezTo>
                    <a:pt x="319" y="0"/>
                    <a:pt x="174" y="93"/>
                    <a:pt x="101" y="240"/>
                  </a:cubicBezTo>
                  <a:cubicBezTo>
                    <a:pt x="1" y="473"/>
                    <a:pt x="101" y="674"/>
                    <a:pt x="401" y="807"/>
                  </a:cubicBezTo>
                  <a:cubicBezTo>
                    <a:pt x="835" y="1007"/>
                    <a:pt x="1235" y="1207"/>
                    <a:pt x="1669" y="1374"/>
                  </a:cubicBezTo>
                  <a:cubicBezTo>
                    <a:pt x="1735" y="1407"/>
                    <a:pt x="1835" y="1441"/>
                    <a:pt x="1869" y="1441"/>
                  </a:cubicBezTo>
                  <a:cubicBezTo>
                    <a:pt x="1896" y="1444"/>
                    <a:pt x="1923" y="1446"/>
                    <a:pt x="1949" y="1446"/>
                  </a:cubicBezTo>
                  <a:cubicBezTo>
                    <a:pt x="2176" y="1446"/>
                    <a:pt x="2343" y="1320"/>
                    <a:pt x="2403" y="1141"/>
                  </a:cubicBezTo>
                  <a:cubicBezTo>
                    <a:pt x="2436" y="907"/>
                    <a:pt x="2336" y="740"/>
                    <a:pt x="2136" y="640"/>
                  </a:cubicBezTo>
                  <a:cubicBezTo>
                    <a:pt x="1669" y="440"/>
                    <a:pt x="1202" y="240"/>
                    <a:pt x="701" y="40"/>
                  </a:cubicBezTo>
                  <a:cubicBezTo>
                    <a:pt x="630" y="13"/>
                    <a:pt x="561" y="0"/>
                    <a:pt x="496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0"/>
            <p:cNvSpPr/>
            <p:nvPr/>
          </p:nvSpPr>
          <p:spPr>
            <a:xfrm>
              <a:off x="3472650" y="2207850"/>
              <a:ext cx="60075" cy="31850"/>
            </a:xfrm>
            <a:custGeom>
              <a:avLst/>
              <a:gdLst/>
              <a:ahLst/>
              <a:cxnLst/>
              <a:rect l="l" t="t" r="r" b="b"/>
              <a:pathLst>
                <a:path w="2403" h="1274" extrusionOk="0">
                  <a:moveTo>
                    <a:pt x="534" y="1"/>
                  </a:moveTo>
                  <a:cubicBezTo>
                    <a:pt x="234" y="1"/>
                    <a:pt x="67" y="67"/>
                    <a:pt x="34" y="334"/>
                  </a:cubicBezTo>
                  <a:cubicBezTo>
                    <a:pt x="1" y="568"/>
                    <a:pt x="101" y="735"/>
                    <a:pt x="334" y="801"/>
                  </a:cubicBezTo>
                  <a:cubicBezTo>
                    <a:pt x="801" y="935"/>
                    <a:pt x="1301" y="1102"/>
                    <a:pt x="1802" y="1235"/>
                  </a:cubicBezTo>
                  <a:cubicBezTo>
                    <a:pt x="1872" y="1261"/>
                    <a:pt x="1937" y="1274"/>
                    <a:pt x="1996" y="1274"/>
                  </a:cubicBezTo>
                  <a:cubicBezTo>
                    <a:pt x="2164" y="1274"/>
                    <a:pt x="2286" y="1174"/>
                    <a:pt x="2336" y="1001"/>
                  </a:cubicBezTo>
                  <a:cubicBezTo>
                    <a:pt x="2402" y="801"/>
                    <a:pt x="2336" y="568"/>
                    <a:pt x="2102" y="468"/>
                  </a:cubicBezTo>
                  <a:cubicBezTo>
                    <a:pt x="1568" y="201"/>
                    <a:pt x="1035" y="101"/>
                    <a:pt x="534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0"/>
            <p:cNvSpPr/>
            <p:nvPr/>
          </p:nvSpPr>
          <p:spPr>
            <a:xfrm>
              <a:off x="3779525" y="2396325"/>
              <a:ext cx="55075" cy="38550"/>
            </a:xfrm>
            <a:custGeom>
              <a:avLst/>
              <a:gdLst/>
              <a:ahLst/>
              <a:cxnLst/>
              <a:rect l="l" t="t" r="r" b="b"/>
              <a:pathLst>
                <a:path w="2203" h="1542" extrusionOk="0">
                  <a:moveTo>
                    <a:pt x="468" y="0"/>
                  </a:moveTo>
                  <a:cubicBezTo>
                    <a:pt x="168" y="0"/>
                    <a:pt x="1" y="167"/>
                    <a:pt x="1" y="401"/>
                  </a:cubicBezTo>
                  <a:cubicBezTo>
                    <a:pt x="1" y="601"/>
                    <a:pt x="134" y="734"/>
                    <a:pt x="268" y="834"/>
                  </a:cubicBezTo>
                  <a:cubicBezTo>
                    <a:pt x="668" y="1035"/>
                    <a:pt x="1068" y="1235"/>
                    <a:pt x="1435" y="1468"/>
                  </a:cubicBezTo>
                  <a:cubicBezTo>
                    <a:pt x="1502" y="1502"/>
                    <a:pt x="1602" y="1535"/>
                    <a:pt x="1702" y="1535"/>
                  </a:cubicBezTo>
                  <a:cubicBezTo>
                    <a:pt x="1724" y="1539"/>
                    <a:pt x="1745" y="1541"/>
                    <a:pt x="1767" y="1541"/>
                  </a:cubicBezTo>
                  <a:cubicBezTo>
                    <a:pt x="1910" y="1541"/>
                    <a:pt x="2044" y="1447"/>
                    <a:pt x="2102" y="1301"/>
                  </a:cubicBezTo>
                  <a:cubicBezTo>
                    <a:pt x="2203" y="1135"/>
                    <a:pt x="2169" y="1001"/>
                    <a:pt x="2036" y="834"/>
                  </a:cubicBezTo>
                  <a:cubicBezTo>
                    <a:pt x="2002" y="801"/>
                    <a:pt x="1902" y="734"/>
                    <a:pt x="1836" y="701"/>
                  </a:cubicBezTo>
                  <a:cubicBezTo>
                    <a:pt x="1469" y="501"/>
                    <a:pt x="1068" y="301"/>
                    <a:pt x="668" y="67"/>
                  </a:cubicBezTo>
                  <a:cubicBezTo>
                    <a:pt x="601" y="34"/>
                    <a:pt x="501" y="34"/>
                    <a:pt x="468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0"/>
            <p:cNvSpPr/>
            <p:nvPr/>
          </p:nvSpPr>
          <p:spPr>
            <a:xfrm>
              <a:off x="4182325" y="2648975"/>
              <a:ext cx="41550" cy="53500"/>
            </a:xfrm>
            <a:custGeom>
              <a:avLst/>
              <a:gdLst/>
              <a:ahLst/>
              <a:cxnLst/>
              <a:rect l="l" t="t" r="r" b="b"/>
              <a:pathLst>
                <a:path w="1662" h="2140" extrusionOk="0">
                  <a:moveTo>
                    <a:pt x="448" y="0"/>
                  </a:moveTo>
                  <a:cubicBezTo>
                    <a:pt x="375" y="0"/>
                    <a:pt x="303" y="23"/>
                    <a:pt x="234" y="68"/>
                  </a:cubicBezTo>
                  <a:cubicBezTo>
                    <a:pt x="34" y="202"/>
                    <a:pt x="0" y="402"/>
                    <a:pt x="101" y="602"/>
                  </a:cubicBezTo>
                  <a:cubicBezTo>
                    <a:pt x="301" y="1036"/>
                    <a:pt x="534" y="1436"/>
                    <a:pt x="768" y="1870"/>
                  </a:cubicBezTo>
                  <a:cubicBezTo>
                    <a:pt x="834" y="2036"/>
                    <a:pt x="968" y="2137"/>
                    <a:pt x="1168" y="2137"/>
                  </a:cubicBezTo>
                  <a:cubicBezTo>
                    <a:pt x="1183" y="2138"/>
                    <a:pt x="1198" y="2139"/>
                    <a:pt x="1213" y="2139"/>
                  </a:cubicBezTo>
                  <a:cubicBezTo>
                    <a:pt x="1488" y="2139"/>
                    <a:pt x="1662" y="1853"/>
                    <a:pt x="1535" y="1536"/>
                  </a:cubicBezTo>
                  <a:cubicBezTo>
                    <a:pt x="1335" y="1069"/>
                    <a:pt x="1101" y="635"/>
                    <a:pt x="834" y="235"/>
                  </a:cubicBezTo>
                  <a:cubicBezTo>
                    <a:pt x="725" y="82"/>
                    <a:pt x="587" y="0"/>
                    <a:pt x="448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0"/>
            <p:cNvSpPr/>
            <p:nvPr/>
          </p:nvSpPr>
          <p:spPr>
            <a:xfrm>
              <a:off x="3586900" y="3482775"/>
              <a:ext cx="57575" cy="33225"/>
            </a:xfrm>
            <a:custGeom>
              <a:avLst/>
              <a:gdLst/>
              <a:ahLst/>
              <a:cxnLst/>
              <a:rect l="l" t="t" r="r" b="b"/>
              <a:pathLst>
                <a:path w="2303" h="1329" extrusionOk="0">
                  <a:moveTo>
                    <a:pt x="495" y="1"/>
                  </a:moveTo>
                  <a:cubicBezTo>
                    <a:pt x="261" y="1"/>
                    <a:pt x="126" y="103"/>
                    <a:pt x="67" y="307"/>
                  </a:cubicBezTo>
                  <a:cubicBezTo>
                    <a:pt x="0" y="541"/>
                    <a:pt x="134" y="707"/>
                    <a:pt x="334" y="807"/>
                  </a:cubicBezTo>
                  <a:cubicBezTo>
                    <a:pt x="768" y="1008"/>
                    <a:pt x="1201" y="1174"/>
                    <a:pt x="1668" y="1308"/>
                  </a:cubicBezTo>
                  <a:cubicBezTo>
                    <a:pt x="1723" y="1321"/>
                    <a:pt x="1775" y="1328"/>
                    <a:pt x="1823" y="1328"/>
                  </a:cubicBezTo>
                  <a:cubicBezTo>
                    <a:pt x="2013" y="1328"/>
                    <a:pt x="2156" y="1227"/>
                    <a:pt x="2235" y="1041"/>
                  </a:cubicBezTo>
                  <a:cubicBezTo>
                    <a:pt x="2302" y="841"/>
                    <a:pt x="2202" y="641"/>
                    <a:pt x="1935" y="507"/>
                  </a:cubicBezTo>
                  <a:cubicBezTo>
                    <a:pt x="1602" y="374"/>
                    <a:pt x="1268" y="240"/>
                    <a:pt x="934" y="140"/>
                  </a:cubicBezTo>
                  <a:cubicBezTo>
                    <a:pt x="801" y="74"/>
                    <a:pt x="668" y="40"/>
                    <a:pt x="601" y="7"/>
                  </a:cubicBezTo>
                  <a:cubicBezTo>
                    <a:pt x="563" y="3"/>
                    <a:pt x="528" y="1"/>
                    <a:pt x="49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0"/>
            <p:cNvSpPr/>
            <p:nvPr/>
          </p:nvSpPr>
          <p:spPr>
            <a:xfrm>
              <a:off x="3979675" y="2486525"/>
              <a:ext cx="52575" cy="40250"/>
            </a:xfrm>
            <a:custGeom>
              <a:avLst/>
              <a:gdLst/>
              <a:ahLst/>
              <a:cxnLst/>
              <a:rect l="l" t="t" r="r" b="b"/>
              <a:pathLst>
                <a:path w="2103" h="1610" extrusionOk="0">
                  <a:moveTo>
                    <a:pt x="475" y="1"/>
                  </a:moveTo>
                  <a:cubicBezTo>
                    <a:pt x="334" y="1"/>
                    <a:pt x="216" y="73"/>
                    <a:pt x="134" y="195"/>
                  </a:cubicBezTo>
                  <a:cubicBezTo>
                    <a:pt x="1" y="395"/>
                    <a:pt x="34" y="595"/>
                    <a:pt x="301" y="796"/>
                  </a:cubicBezTo>
                  <a:cubicBezTo>
                    <a:pt x="634" y="1029"/>
                    <a:pt x="935" y="1263"/>
                    <a:pt x="1268" y="1463"/>
                  </a:cubicBezTo>
                  <a:cubicBezTo>
                    <a:pt x="1368" y="1529"/>
                    <a:pt x="1502" y="1596"/>
                    <a:pt x="1602" y="1596"/>
                  </a:cubicBezTo>
                  <a:cubicBezTo>
                    <a:pt x="1637" y="1605"/>
                    <a:pt x="1672" y="1609"/>
                    <a:pt x="1706" y="1609"/>
                  </a:cubicBezTo>
                  <a:cubicBezTo>
                    <a:pt x="1927" y="1609"/>
                    <a:pt x="2102" y="1432"/>
                    <a:pt x="2102" y="1229"/>
                  </a:cubicBezTo>
                  <a:cubicBezTo>
                    <a:pt x="2102" y="1062"/>
                    <a:pt x="2002" y="929"/>
                    <a:pt x="1869" y="829"/>
                  </a:cubicBezTo>
                  <a:cubicBezTo>
                    <a:pt x="1502" y="595"/>
                    <a:pt x="1135" y="329"/>
                    <a:pt x="768" y="95"/>
                  </a:cubicBezTo>
                  <a:cubicBezTo>
                    <a:pt x="664" y="30"/>
                    <a:pt x="565" y="1"/>
                    <a:pt x="47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0"/>
            <p:cNvSpPr/>
            <p:nvPr/>
          </p:nvSpPr>
          <p:spPr>
            <a:xfrm>
              <a:off x="4219850" y="3130400"/>
              <a:ext cx="30875" cy="55000"/>
            </a:xfrm>
            <a:custGeom>
              <a:avLst/>
              <a:gdLst/>
              <a:ahLst/>
              <a:cxnLst/>
              <a:rect l="l" t="t" r="r" b="b"/>
              <a:pathLst>
                <a:path w="1235" h="2200" extrusionOk="0">
                  <a:moveTo>
                    <a:pt x="790" y="1"/>
                  </a:moveTo>
                  <a:cubicBezTo>
                    <a:pt x="643" y="1"/>
                    <a:pt x="510" y="82"/>
                    <a:pt x="434" y="259"/>
                  </a:cubicBezTo>
                  <a:cubicBezTo>
                    <a:pt x="267" y="726"/>
                    <a:pt x="101" y="1226"/>
                    <a:pt x="34" y="1726"/>
                  </a:cubicBezTo>
                  <a:cubicBezTo>
                    <a:pt x="1" y="1960"/>
                    <a:pt x="101" y="2127"/>
                    <a:pt x="334" y="2193"/>
                  </a:cubicBezTo>
                  <a:cubicBezTo>
                    <a:pt x="367" y="2198"/>
                    <a:pt x="399" y="2200"/>
                    <a:pt x="430" y="2200"/>
                  </a:cubicBezTo>
                  <a:cubicBezTo>
                    <a:pt x="641" y="2200"/>
                    <a:pt x="776" y="2097"/>
                    <a:pt x="834" y="1893"/>
                  </a:cubicBezTo>
                  <a:cubicBezTo>
                    <a:pt x="968" y="1426"/>
                    <a:pt x="1101" y="959"/>
                    <a:pt x="1201" y="559"/>
                  </a:cubicBezTo>
                  <a:cubicBezTo>
                    <a:pt x="1235" y="259"/>
                    <a:pt x="1135" y="59"/>
                    <a:pt x="935" y="25"/>
                  </a:cubicBezTo>
                  <a:cubicBezTo>
                    <a:pt x="886" y="9"/>
                    <a:pt x="837" y="1"/>
                    <a:pt x="79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0"/>
            <p:cNvSpPr/>
            <p:nvPr/>
          </p:nvSpPr>
          <p:spPr>
            <a:xfrm>
              <a:off x="4038900" y="2573775"/>
              <a:ext cx="50875" cy="41900"/>
            </a:xfrm>
            <a:custGeom>
              <a:avLst/>
              <a:gdLst/>
              <a:ahLst/>
              <a:cxnLst/>
              <a:rect l="l" t="t" r="r" b="b"/>
              <a:pathLst>
                <a:path w="2035" h="1676" extrusionOk="0">
                  <a:moveTo>
                    <a:pt x="426" y="1"/>
                  </a:moveTo>
                  <a:cubicBezTo>
                    <a:pt x="295" y="1"/>
                    <a:pt x="176" y="61"/>
                    <a:pt x="100" y="174"/>
                  </a:cubicBezTo>
                  <a:cubicBezTo>
                    <a:pt x="0" y="341"/>
                    <a:pt x="33" y="575"/>
                    <a:pt x="234" y="775"/>
                  </a:cubicBezTo>
                  <a:cubicBezTo>
                    <a:pt x="567" y="1042"/>
                    <a:pt x="867" y="1275"/>
                    <a:pt x="1201" y="1542"/>
                  </a:cubicBezTo>
                  <a:cubicBezTo>
                    <a:pt x="1301" y="1609"/>
                    <a:pt x="1434" y="1675"/>
                    <a:pt x="1534" y="1675"/>
                  </a:cubicBezTo>
                  <a:cubicBezTo>
                    <a:pt x="1768" y="1675"/>
                    <a:pt x="1868" y="1609"/>
                    <a:pt x="1935" y="1442"/>
                  </a:cubicBezTo>
                  <a:cubicBezTo>
                    <a:pt x="2035" y="1242"/>
                    <a:pt x="1968" y="1108"/>
                    <a:pt x="1835" y="975"/>
                  </a:cubicBezTo>
                  <a:cubicBezTo>
                    <a:pt x="1501" y="641"/>
                    <a:pt x="1134" y="374"/>
                    <a:pt x="734" y="108"/>
                  </a:cubicBezTo>
                  <a:cubicBezTo>
                    <a:pt x="633" y="36"/>
                    <a:pt x="526" y="1"/>
                    <a:pt x="426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0"/>
            <p:cNvSpPr/>
            <p:nvPr/>
          </p:nvSpPr>
          <p:spPr>
            <a:xfrm>
              <a:off x="3691975" y="2305750"/>
              <a:ext cx="55900" cy="34725"/>
            </a:xfrm>
            <a:custGeom>
              <a:avLst/>
              <a:gdLst/>
              <a:ahLst/>
              <a:cxnLst/>
              <a:rect l="l" t="t" r="r" b="b"/>
              <a:pathLst>
                <a:path w="2236" h="1389" extrusionOk="0">
                  <a:moveTo>
                    <a:pt x="479" y="1"/>
                  </a:moveTo>
                  <a:cubicBezTo>
                    <a:pt x="290" y="1"/>
                    <a:pt x="147" y="102"/>
                    <a:pt x="67" y="288"/>
                  </a:cubicBezTo>
                  <a:cubicBezTo>
                    <a:pt x="0" y="488"/>
                    <a:pt x="101" y="688"/>
                    <a:pt x="367" y="821"/>
                  </a:cubicBezTo>
                  <a:cubicBezTo>
                    <a:pt x="734" y="988"/>
                    <a:pt x="1101" y="1155"/>
                    <a:pt x="1468" y="1322"/>
                  </a:cubicBezTo>
                  <a:cubicBezTo>
                    <a:pt x="1568" y="1355"/>
                    <a:pt x="1635" y="1355"/>
                    <a:pt x="1702" y="1389"/>
                  </a:cubicBezTo>
                  <a:cubicBezTo>
                    <a:pt x="1935" y="1389"/>
                    <a:pt x="2102" y="1322"/>
                    <a:pt x="2169" y="1122"/>
                  </a:cubicBezTo>
                  <a:cubicBezTo>
                    <a:pt x="2235" y="888"/>
                    <a:pt x="2169" y="721"/>
                    <a:pt x="2002" y="621"/>
                  </a:cubicBezTo>
                  <a:cubicBezTo>
                    <a:pt x="1568" y="388"/>
                    <a:pt x="1101" y="188"/>
                    <a:pt x="634" y="21"/>
                  </a:cubicBezTo>
                  <a:cubicBezTo>
                    <a:pt x="580" y="7"/>
                    <a:pt x="528" y="1"/>
                    <a:pt x="47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0"/>
            <p:cNvSpPr/>
            <p:nvPr/>
          </p:nvSpPr>
          <p:spPr>
            <a:xfrm>
              <a:off x="3999700" y="3434750"/>
              <a:ext cx="52550" cy="36225"/>
            </a:xfrm>
            <a:custGeom>
              <a:avLst/>
              <a:gdLst/>
              <a:ahLst/>
              <a:cxnLst/>
              <a:rect l="l" t="t" r="r" b="b"/>
              <a:pathLst>
                <a:path w="2102" h="1449" extrusionOk="0">
                  <a:moveTo>
                    <a:pt x="1708" y="1"/>
                  </a:moveTo>
                  <a:cubicBezTo>
                    <a:pt x="1663" y="1"/>
                    <a:pt x="1615" y="9"/>
                    <a:pt x="1568" y="27"/>
                  </a:cubicBezTo>
                  <a:cubicBezTo>
                    <a:pt x="1134" y="227"/>
                    <a:pt x="734" y="427"/>
                    <a:pt x="334" y="660"/>
                  </a:cubicBezTo>
                  <a:cubicBezTo>
                    <a:pt x="67" y="794"/>
                    <a:pt x="0" y="1061"/>
                    <a:pt x="134" y="1261"/>
                  </a:cubicBezTo>
                  <a:cubicBezTo>
                    <a:pt x="219" y="1389"/>
                    <a:pt x="332" y="1449"/>
                    <a:pt x="473" y="1449"/>
                  </a:cubicBezTo>
                  <a:cubicBezTo>
                    <a:pt x="551" y="1449"/>
                    <a:pt x="638" y="1430"/>
                    <a:pt x="734" y="1394"/>
                  </a:cubicBezTo>
                  <a:cubicBezTo>
                    <a:pt x="1101" y="1194"/>
                    <a:pt x="1468" y="994"/>
                    <a:pt x="1835" y="827"/>
                  </a:cubicBezTo>
                  <a:cubicBezTo>
                    <a:pt x="1968" y="727"/>
                    <a:pt x="2102" y="594"/>
                    <a:pt x="2102" y="427"/>
                  </a:cubicBezTo>
                  <a:cubicBezTo>
                    <a:pt x="2102" y="180"/>
                    <a:pt x="1921" y="1"/>
                    <a:pt x="170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0"/>
            <p:cNvSpPr/>
            <p:nvPr/>
          </p:nvSpPr>
          <p:spPr>
            <a:xfrm>
              <a:off x="4259150" y="2763175"/>
              <a:ext cx="37450" cy="51000"/>
            </a:xfrm>
            <a:custGeom>
              <a:avLst/>
              <a:gdLst/>
              <a:ahLst/>
              <a:cxnLst/>
              <a:rect l="l" t="t" r="r" b="b"/>
              <a:pathLst>
                <a:path w="1498" h="2040" extrusionOk="0">
                  <a:moveTo>
                    <a:pt x="418" y="1"/>
                  </a:moveTo>
                  <a:cubicBezTo>
                    <a:pt x="174" y="1"/>
                    <a:pt x="0" y="252"/>
                    <a:pt x="63" y="504"/>
                  </a:cubicBezTo>
                  <a:cubicBezTo>
                    <a:pt x="230" y="971"/>
                    <a:pt x="397" y="1405"/>
                    <a:pt x="663" y="1805"/>
                  </a:cubicBezTo>
                  <a:cubicBezTo>
                    <a:pt x="773" y="1958"/>
                    <a:pt x="911" y="2040"/>
                    <a:pt x="1041" y="2040"/>
                  </a:cubicBezTo>
                  <a:cubicBezTo>
                    <a:pt x="1108" y="2040"/>
                    <a:pt x="1173" y="2018"/>
                    <a:pt x="1231" y="1972"/>
                  </a:cubicBezTo>
                  <a:cubicBezTo>
                    <a:pt x="1464" y="1838"/>
                    <a:pt x="1497" y="1638"/>
                    <a:pt x="1397" y="1438"/>
                  </a:cubicBezTo>
                  <a:cubicBezTo>
                    <a:pt x="1231" y="1038"/>
                    <a:pt x="997" y="604"/>
                    <a:pt x="797" y="204"/>
                  </a:cubicBezTo>
                  <a:cubicBezTo>
                    <a:pt x="730" y="70"/>
                    <a:pt x="597" y="4"/>
                    <a:pt x="463" y="4"/>
                  </a:cubicBezTo>
                  <a:cubicBezTo>
                    <a:pt x="448" y="2"/>
                    <a:pt x="433" y="1"/>
                    <a:pt x="41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0"/>
            <p:cNvSpPr/>
            <p:nvPr/>
          </p:nvSpPr>
          <p:spPr>
            <a:xfrm>
              <a:off x="3679475" y="3469600"/>
              <a:ext cx="54225" cy="26000"/>
            </a:xfrm>
            <a:custGeom>
              <a:avLst/>
              <a:gdLst/>
              <a:ahLst/>
              <a:cxnLst/>
              <a:rect l="l" t="t" r="r" b="b"/>
              <a:pathLst>
                <a:path w="2169" h="1040" extrusionOk="0">
                  <a:moveTo>
                    <a:pt x="601" y="0"/>
                  </a:moveTo>
                  <a:cubicBezTo>
                    <a:pt x="467" y="34"/>
                    <a:pt x="367" y="34"/>
                    <a:pt x="267" y="67"/>
                  </a:cubicBezTo>
                  <a:cubicBezTo>
                    <a:pt x="100" y="134"/>
                    <a:pt x="0" y="267"/>
                    <a:pt x="0" y="434"/>
                  </a:cubicBezTo>
                  <a:cubicBezTo>
                    <a:pt x="0" y="634"/>
                    <a:pt x="100" y="801"/>
                    <a:pt x="267" y="834"/>
                  </a:cubicBezTo>
                  <a:cubicBezTo>
                    <a:pt x="734" y="934"/>
                    <a:pt x="1234" y="1001"/>
                    <a:pt x="1701" y="1034"/>
                  </a:cubicBezTo>
                  <a:cubicBezTo>
                    <a:pt x="1725" y="1038"/>
                    <a:pt x="1748" y="1039"/>
                    <a:pt x="1771" y="1039"/>
                  </a:cubicBezTo>
                  <a:cubicBezTo>
                    <a:pt x="1967" y="1039"/>
                    <a:pt x="2105" y="910"/>
                    <a:pt x="2135" y="701"/>
                  </a:cubicBezTo>
                  <a:cubicBezTo>
                    <a:pt x="2168" y="434"/>
                    <a:pt x="2035" y="300"/>
                    <a:pt x="1801" y="234"/>
                  </a:cubicBezTo>
                  <a:cubicBezTo>
                    <a:pt x="1401" y="167"/>
                    <a:pt x="1001" y="100"/>
                    <a:pt x="60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0"/>
            <p:cNvSpPr/>
            <p:nvPr/>
          </p:nvSpPr>
          <p:spPr>
            <a:xfrm>
              <a:off x="3825400" y="3492950"/>
              <a:ext cx="55075" cy="25975"/>
            </a:xfrm>
            <a:custGeom>
              <a:avLst/>
              <a:gdLst/>
              <a:ahLst/>
              <a:cxnLst/>
              <a:rect l="l" t="t" r="r" b="b"/>
              <a:pathLst>
                <a:path w="2203" h="1039" extrusionOk="0">
                  <a:moveTo>
                    <a:pt x="1635" y="0"/>
                  </a:moveTo>
                  <a:cubicBezTo>
                    <a:pt x="1235" y="67"/>
                    <a:pt x="768" y="67"/>
                    <a:pt x="368" y="200"/>
                  </a:cubicBezTo>
                  <a:cubicBezTo>
                    <a:pt x="134" y="300"/>
                    <a:pt x="1" y="434"/>
                    <a:pt x="34" y="667"/>
                  </a:cubicBezTo>
                  <a:cubicBezTo>
                    <a:pt x="64" y="881"/>
                    <a:pt x="234" y="1039"/>
                    <a:pt x="467" y="1039"/>
                  </a:cubicBezTo>
                  <a:cubicBezTo>
                    <a:pt x="489" y="1039"/>
                    <a:pt x="511" y="1037"/>
                    <a:pt x="534" y="1034"/>
                  </a:cubicBezTo>
                  <a:cubicBezTo>
                    <a:pt x="968" y="968"/>
                    <a:pt x="1368" y="901"/>
                    <a:pt x="1802" y="801"/>
                  </a:cubicBezTo>
                  <a:cubicBezTo>
                    <a:pt x="2069" y="734"/>
                    <a:pt x="2202" y="534"/>
                    <a:pt x="2169" y="334"/>
                  </a:cubicBezTo>
                  <a:cubicBezTo>
                    <a:pt x="2135" y="100"/>
                    <a:pt x="1969" y="0"/>
                    <a:pt x="1635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0"/>
            <p:cNvSpPr/>
            <p:nvPr/>
          </p:nvSpPr>
          <p:spPr>
            <a:xfrm>
              <a:off x="3943825" y="2376625"/>
              <a:ext cx="47550" cy="38650"/>
            </a:xfrm>
            <a:custGeom>
              <a:avLst/>
              <a:gdLst/>
              <a:ahLst/>
              <a:cxnLst/>
              <a:rect l="l" t="t" r="r" b="b"/>
              <a:pathLst>
                <a:path w="1902" h="1546" extrusionOk="0">
                  <a:moveTo>
                    <a:pt x="376" y="0"/>
                  </a:moveTo>
                  <a:cubicBezTo>
                    <a:pt x="266" y="0"/>
                    <a:pt x="152" y="84"/>
                    <a:pt x="100" y="188"/>
                  </a:cubicBezTo>
                  <a:cubicBezTo>
                    <a:pt x="0" y="355"/>
                    <a:pt x="0" y="522"/>
                    <a:pt x="100" y="622"/>
                  </a:cubicBezTo>
                  <a:cubicBezTo>
                    <a:pt x="501" y="989"/>
                    <a:pt x="901" y="1322"/>
                    <a:pt x="1368" y="1522"/>
                  </a:cubicBezTo>
                  <a:cubicBezTo>
                    <a:pt x="1411" y="1538"/>
                    <a:pt x="1454" y="1546"/>
                    <a:pt x="1495" y="1546"/>
                  </a:cubicBezTo>
                  <a:cubicBezTo>
                    <a:pt x="1714" y="1546"/>
                    <a:pt x="1902" y="1341"/>
                    <a:pt x="1902" y="1089"/>
                  </a:cubicBezTo>
                  <a:cubicBezTo>
                    <a:pt x="1868" y="1055"/>
                    <a:pt x="1868" y="955"/>
                    <a:pt x="1835" y="922"/>
                  </a:cubicBezTo>
                  <a:cubicBezTo>
                    <a:pt x="1435" y="522"/>
                    <a:pt x="1001" y="221"/>
                    <a:pt x="467" y="21"/>
                  </a:cubicBezTo>
                  <a:cubicBezTo>
                    <a:pt x="438" y="7"/>
                    <a:pt x="407" y="0"/>
                    <a:pt x="376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0"/>
            <p:cNvSpPr/>
            <p:nvPr/>
          </p:nvSpPr>
          <p:spPr>
            <a:xfrm>
              <a:off x="3910475" y="3447750"/>
              <a:ext cx="53375" cy="27850"/>
            </a:xfrm>
            <a:custGeom>
              <a:avLst/>
              <a:gdLst/>
              <a:ahLst/>
              <a:cxnLst/>
              <a:rect l="l" t="t" r="r" b="b"/>
              <a:pathLst>
                <a:path w="2135" h="1114" extrusionOk="0">
                  <a:moveTo>
                    <a:pt x="1741" y="1"/>
                  </a:moveTo>
                  <a:cubicBezTo>
                    <a:pt x="1717" y="1"/>
                    <a:pt x="1693" y="3"/>
                    <a:pt x="1668" y="7"/>
                  </a:cubicBezTo>
                  <a:cubicBezTo>
                    <a:pt x="1201" y="74"/>
                    <a:pt x="734" y="140"/>
                    <a:pt x="300" y="340"/>
                  </a:cubicBezTo>
                  <a:cubicBezTo>
                    <a:pt x="100" y="441"/>
                    <a:pt x="0" y="607"/>
                    <a:pt x="67" y="807"/>
                  </a:cubicBezTo>
                  <a:cubicBezTo>
                    <a:pt x="125" y="1012"/>
                    <a:pt x="260" y="1114"/>
                    <a:pt x="516" y="1114"/>
                  </a:cubicBezTo>
                  <a:cubicBezTo>
                    <a:pt x="553" y="1114"/>
                    <a:pt x="592" y="1112"/>
                    <a:pt x="634" y="1108"/>
                  </a:cubicBezTo>
                  <a:cubicBezTo>
                    <a:pt x="967" y="1008"/>
                    <a:pt x="1434" y="908"/>
                    <a:pt x="1868" y="774"/>
                  </a:cubicBezTo>
                  <a:cubicBezTo>
                    <a:pt x="2068" y="707"/>
                    <a:pt x="2135" y="507"/>
                    <a:pt x="2102" y="307"/>
                  </a:cubicBezTo>
                  <a:cubicBezTo>
                    <a:pt x="2043" y="103"/>
                    <a:pt x="1908" y="1"/>
                    <a:pt x="174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0"/>
            <p:cNvSpPr/>
            <p:nvPr/>
          </p:nvSpPr>
          <p:spPr>
            <a:xfrm>
              <a:off x="3541025" y="2279425"/>
              <a:ext cx="53400" cy="30200"/>
            </a:xfrm>
            <a:custGeom>
              <a:avLst/>
              <a:gdLst/>
              <a:ahLst/>
              <a:cxnLst/>
              <a:rect l="l" t="t" r="r" b="b"/>
              <a:pathLst>
                <a:path w="2136" h="1208" extrusionOk="0">
                  <a:moveTo>
                    <a:pt x="460" y="0"/>
                  </a:moveTo>
                  <a:cubicBezTo>
                    <a:pt x="294" y="0"/>
                    <a:pt x="159" y="99"/>
                    <a:pt x="101" y="273"/>
                  </a:cubicBezTo>
                  <a:cubicBezTo>
                    <a:pt x="1" y="473"/>
                    <a:pt x="68" y="640"/>
                    <a:pt x="268" y="740"/>
                  </a:cubicBezTo>
                  <a:cubicBezTo>
                    <a:pt x="668" y="1007"/>
                    <a:pt x="1168" y="1074"/>
                    <a:pt x="1535" y="1207"/>
                  </a:cubicBezTo>
                  <a:cubicBezTo>
                    <a:pt x="1802" y="1207"/>
                    <a:pt x="2002" y="1141"/>
                    <a:pt x="2069" y="940"/>
                  </a:cubicBezTo>
                  <a:cubicBezTo>
                    <a:pt x="2136" y="707"/>
                    <a:pt x="2069" y="507"/>
                    <a:pt x="1835" y="440"/>
                  </a:cubicBezTo>
                  <a:cubicBezTo>
                    <a:pt x="1402" y="273"/>
                    <a:pt x="968" y="140"/>
                    <a:pt x="535" y="6"/>
                  </a:cubicBezTo>
                  <a:cubicBezTo>
                    <a:pt x="509" y="2"/>
                    <a:pt x="484" y="0"/>
                    <a:pt x="46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0"/>
            <p:cNvSpPr/>
            <p:nvPr/>
          </p:nvSpPr>
          <p:spPr>
            <a:xfrm>
              <a:off x="3225800" y="3149900"/>
              <a:ext cx="32550" cy="50325"/>
            </a:xfrm>
            <a:custGeom>
              <a:avLst/>
              <a:gdLst/>
              <a:ahLst/>
              <a:cxnLst/>
              <a:rect l="l" t="t" r="r" b="b"/>
              <a:pathLst>
                <a:path w="1302" h="2013" extrusionOk="0">
                  <a:moveTo>
                    <a:pt x="370" y="0"/>
                  </a:moveTo>
                  <a:cubicBezTo>
                    <a:pt x="327" y="0"/>
                    <a:pt x="282" y="5"/>
                    <a:pt x="234" y="12"/>
                  </a:cubicBezTo>
                  <a:cubicBezTo>
                    <a:pt x="68" y="79"/>
                    <a:pt x="1" y="246"/>
                    <a:pt x="1" y="479"/>
                  </a:cubicBezTo>
                  <a:cubicBezTo>
                    <a:pt x="168" y="913"/>
                    <a:pt x="268" y="1413"/>
                    <a:pt x="535" y="1847"/>
                  </a:cubicBezTo>
                  <a:cubicBezTo>
                    <a:pt x="603" y="1961"/>
                    <a:pt x="718" y="2013"/>
                    <a:pt x="837" y="2013"/>
                  </a:cubicBezTo>
                  <a:cubicBezTo>
                    <a:pt x="893" y="2013"/>
                    <a:pt x="949" y="2002"/>
                    <a:pt x="1002" y="1980"/>
                  </a:cubicBezTo>
                  <a:cubicBezTo>
                    <a:pt x="1202" y="1880"/>
                    <a:pt x="1302" y="1714"/>
                    <a:pt x="1268" y="1513"/>
                  </a:cubicBezTo>
                  <a:cubicBezTo>
                    <a:pt x="1168" y="1046"/>
                    <a:pt x="968" y="579"/>
                    <a:pt x="701" y="146"/>
                  </a:cubicBezTo>
                  <a:cubicBezTo>
                    <a:pt x="625" y="44"/>
                    <a:pt x="509" y="0"/>
                    <a:pt x="37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0"/>
            <p:cNvSpPr/>
            <p:nvPr/>
          </p:nvSpPr>
          <p:spPr>
            <a:xfrm>
              <a:off x="3282525" y="3256575"/>
              <a:ext cx="41700" cy="42775"/>
            </a:xfrm>
            <a:custGeom>
              <a:avLst/>
              <a:gdLst/>
              <a:ahLst/>
              <a:cxnLst/>
              <a:rect l="l" t="t" r="r" b="b"/>
              <a:pathLst>
                <a:path w="1668" h="1711" extrusionOk="0">
                  <a:moveTo>
                    <a:pt x="460" y="0"/>
                  </a:moveTo>
                  <a:cubicBezTo>
                    <a:pt x="363" y="0"/>
                    <a:pt x="267" y="60"/>
                    <a:pt x="200" y="149"/>
                  </a:cubicBezTo>
                  <a:cubicBezTo>
                    <a:pt x="67" y="282"/>
                    <a:pt x="0" y="449"/>
                    <a:pt x="100" y="616"/>
                  </a:cubicBezTo>
                  <a:cubicBezTo>
                    <a:pt x="400" y="982"/>
                    <a:pt x="701" y="1349"/>
                    <a:pt x="1101" y="1650"/>
                  </a:cubicBezTo>
                  <a:cubicBezTo>
                    <a:pt x="1159" y="1691"/>
                    <a:pt x="1224" y="1710"/>
                    <a:pt x="1288" y="1710"/>
                  </a:cubicBezTo>
                  <a:cubicBezTo>
                    <a:pt x="1480" y="1710"/>
                    <a:pt x="1668" y="1541"/>
                    <a:pt x="1668" y="1316"/>
                  </a:cubicBezTo>
                  <a:cubicBezTo>
                    <a:pt x="1668" y="1283"/>
                    <a:pt x="1668" y="1249"/>
                    <a:pt x="1668" y="1216"/>
                  </a:cubicBezTo>
                  <a:cubicBezTo>
                    <a:pt x="1401" y="749"/>
                    <a:pt x="1068" y="315"/>
                    <a:pt x="601" y="48"/>
                  </a:cubicBezTo>
                  <a:cubicBezTo>
                    <a:pt x="556" y="15"/>
                    <a:pt x="508" y="0"/>
                    <a:pt x="46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0"/>
            <p:cNvSpPr/>
            <p:nvPr/>
          </p:nvSpPr>
          <p:spPr>
            <a:xfrm>
              <a:off x="3361750" y="3359525"/>
              <a:ext cx="47550" cy="35950"/>
            </a:xfrm>
            <a:custGeom>
              <a:avLst/>
              <a:gdLst/>
              <a:ahLst/>
              <a:cxnLst/>
              <a:rect l="l" t="t" r="r" b="b"/>
              <a:pathLst>
                <a:path w="1902" h="1438" extrusionOk="0">
                  <a:moveTo>
                    <a:pt x="500" y="0"/>
                  </a:moveTo>
                  <a:cubicBezTo>
                    <a:pt x="267" y="33"/>
                    <a:pt x="133" y="100"/>
                    <a:pt x="67" y="267"/>
                  </a:cubicBezTo>
                  <a:cubicBezTo>
                    <a:pt x="0" y="467"/>
                    <a:pt x="33" y="667"/>
                    <a:pt x="234" y="767"/>
                  </a:cubicBezTo>
                  <a:cubicBezTo>
                    <a:pt x="534" y="1001"/>
                    <a:pt x="867" y="1168"/>
                    <a:pt x="1201" y="1368"/>
                  </a:cubicBezTo>
                  <a:cubicBezTo>
                    <a:pt x="1295" y="1415"/>
                    <a:pt x="1386" y="1437"/>
                    <a:pt x="1467" y="1437"/>
                  </a:cubicBezTo>
                  <a:cubicBezTo>
                    <a:pt x="1616" y="1437"/>
                    <a:pt x="1737" y="1364"/>
                    <a:pt x="1801" y="1234"/>
                  </a:cubicBezTo>
                  <a:cubicBezTo>
                    <a:pt x="1901" y="1034"/>
                    <a:pt x="1868" y="834"/>
                    <a:pt x="1635" y="667"/>
                  </a:cubicBezTo>
                  <a:cubicBezTo>
                    <a:pt x="1334" y="467"/>
                    <a:pt x="1034" y="300"/>
                    <a:pt x="767" y="100"/>
                  </a:cubicBezTo>
                  <a:cubicBezTo>
                    <a:pt x="667" y="67"/>
                    <a:pt x="567" y="33"/>
                    <a:pt x="50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0"/>
            <p:cNvSpPr/>
            <p:nvPr/>
          </p:nvSpPr>
          <p:spPr>
            <a:xfrm>
              <a:off x="4073925" y="3332825"/>
              <a:ext cx="45050" cy="42550"/>
            </a:xfrm>
            <a:custGeom>
              <a:avLst/>
              <a:gdLst/>
              <a:ahLst/>
              <a:cxnLst/>
              <a:rect l="l" t="t" r="r" b="b"/>
              <a:pathLst>
                <a:path w="1802" h="1702" extrusionOk="0">
                  <a:moveTo>
                    <a:pt x="1339" y="1"/>
                  </a:moveTo>
                  <a:cubicBezTo>
                    <a:pt x="1251" y="1"/>
                    <a:pt x="1168" y="34"/>
                    <a:pt x="1101" y="101"/>
                  </a:cubicBezTo>
                  <a:cubicBezTo>
                    <a:pt x="867" y="301"/>
                    <a:pt x="701" y="501"/>
                    <a:pt x="500" y="668"/>
                  </a:cubicBezTo>
                  <a:cubicBezTo>
                    <a:pt x="367" y="801"/>
                    <a:pt x="200" y="935"/>
                    <a:pt x="133" y="1101"/>
                  </a:cubicBezTo>
                  <a:cubicBezTo>
                    <a:pt x="0" y="1402"/>
                    <a:pt x="167" y="1702"/>
                    <a:pt x="500" y="1702"/>
                  </a:cubicBezTo>
                  <a:cubicBezTo>
                    <a:pt x="534" y="1702"/>
                    <a:pt x="600" y="1702"/>
                    <a:pt x="634" y="1668"/>
                  </a:cubicBezTo>
                  <a:cubicBezTo>
                    <a:pt x="1067" y="1368"/>
                    <a:pt x="1468" y="1001"/>
                    <a:pt x="1735" y="534"/>
                  </a:cubicBezTo>
                  <a:cubicBezTo>
                    <a:pt x="1801" y="401"/>
                    <a:pt x="1768" y="201"/>
                    <a:pt x="1601" y="101"/>
                  </a:cubicBezTo>
                  <a:cubicBezTo>
                    <a:pt x="1518" y="34"/>
                    <a:pt x="1426" y="1"/>
                    <a:pt x="133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0"/>
            <p:cNvSpPr/>
            <p:nvPr/>
          </p:nvSpPr>
          <p:spPr>
            <a:xfrm>
              <a:off x="4168150" y="2577475"/>
              <a:ext cx="38375" cy="41325"/>
            </a:xfrm>
            <a:custGeom>
              <a:avLst/>
              <a:gdLst/>
              <a:ahLst/>
              <a:cxnLst/>
              <a:rect l="l" t="t" r="r" b="b"/>
              <a:pathLst>
                <a:path w="1535" h="1653" extrusionOk="0">
                  <a:moveTo>
                    <a:pt x="435" y="0"/>
                  </a:moveTo>
                  <a:cubicBezTo>
                    <a:pt x="316" y="0"/>
                    <a:pt x="207" y="62"/>
                    <a:pt x="134" y="160"/>
                  </a:cubicBezTo>
                  <a:cubicBezTo>
                    <a:pt x="34" y="260"/>
                    <a:pt x="0" y="427"/>
                    <a:pt x="67" y="560"/>
                  </a:cubicBezTo>
                  <a:cubicBezTo>
                    <a:pt x="301" y="927"/>
                    <a:pt x="534" y="1261"/>
                    <a:pt x="834" y="1527"/>
                  </a:cubicBezTo>
                  <a:cubicBezTo>
                    <a:pt x="915" y="1608"/>
                    <a:pt x="1008" y="1652"/>
                    <a:pt x="1106" y="1652"/>
                  </a:cubicBezTo>
                  <a:cubicBezTo>
                    <a:pt x="1170" y="1652"/>
                    <a:pt x="1236" y="1634"/>
                    <a:pt x="1301" y="1594"/>
                  </a:cubicBezTo>
                  <a:cubicBezTo>
                    <a:pt x="1468" y="1527"/>
                    <a:pt x="1535" y="1394"/>
                    <a:pt x="1535" y="1261"/>
                  </a:cubicBezTo>
                  <a:cubicBezTo>
                    <a:pt x="1501" y="994"/>
                    <a:pt x="801" y="93"/>
                    <a:pt x="567" y="26"/>
                  </a:cubicBezTo>
                  <a:cubicBezTo>
                    <a:pt x="523" y="8"/>
                    <a:pt x="478" y="0"/>
                    <a:pt x="435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0"/>
            <p:cNvSpPr/>
            <p:nvPr/>
          </p:nvSpPr>
          <p:spPr>
            <a:xfrm>
              <a:off x="3204950" y="2154400"/>
              <a:ext cx="44225" cy="46375"/>
            </a:xfrm>
            <a:custGeom>
              <a:avLst/>
              <a:gdLst/>
              <a:ahLst/>
              <a:cxnLst/>
              <a:rect l="l" t="t" r="r" b="b"/>
              <a:pathLst>
                <a:path w="1769" h="1855" extrusionOk="0">
                  <a:moveTo>
                    <a:pt x="774" y="0"/>
                  </a:moveTo>
                  <a:cubicBezTo>
                    <a:pt x="696" y="0"/>
                    <a:pt x="616" y="13"/>
                    <a:pt x="535" y="37"/>
                  </a:cubicBezTo>
                  <a:cubicBezTo>
                    <a:pt x="201" y="137"/>
                    <a:pt x="1" y="404"/>
                    <a:pt x="1" y="838"/>
                  </a:cubicBezTo>
                  <a:cubicBezTo>
                    <a:pt x="1" y="1005"/>
                    <a:pt x="34" y="1171"/>
                    <a:pt x="101" y="1338"/>
                  </a:cubicBezTo>
                  <a:cubicBezTo>
                    <a:pt x="234" y="1670"/>
                    <a:pt x="512" y="1855"/>
                    <a:pt x="821" y="1855"/>
                  </a:cubicBezTo>
                  <a:cubicBezTo>
                    <a:pt x="979" y="1855"/>
                    <a:pt x="1144" y="1806"/>
                    <a:pt x="1302" y="1705"/>
                  </a:cubicBezTo>
                  <a:cubicBezTo>
                    <a:pt x="1702" y="1405"/>
                    <a:pt x="1769" y="838"/>
                    <a:pt x="1435" y="371"/>
                  </a:cubicBezTo>
                  <a:cubicBezTo>
                    <a:pt x="1234" y="119"/>
                    <a:pt x="1013" y="0"/>
                    <a:pt x="77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0"/>
            <p:cNvSpPr/>
            <p:nvPr/>
          </p:nvSpPr>
          <p:spPr>
            <a:xfrm>
              <a:off x="3044000" y="2193250"/>
              <a:ext cx="39225" cy="45300"/>
            </a:xfrm>
            <a:custGeom>
              <a:avLst/>
              <a:gdLst/>
              <a:ahLst/>
              <a:cxnLst/>
              <a:rect l="l" t="t" r="r" b="b"/>
              <a:pathLst>
                <a:path w="1569" h="1812" extrusionOk="0">
                  <a:moveTo>
                    <a:pt x="734" y="0"/>
                  </a:moveTo>
                  <a:cubicBezTo>
                    <a:pt x="681" y="0"/>
                    <a:pt x="626" y="6"/>
                    <a:pt x="568" y="18"/>
                  </a:cubicBezTo>
                  <a:cubicBezTo>
                    <a:pt x="234" y="118"/>
                    <a:pt x="101" y="351"/>
                    <a:pt x="34" y="651"/>
                  </a:cubicBezTo>
                  <a:cubicBezTo>
                    <a:pt x="1" y="885"/>
                    <a:pt x="34" y="1118"/>
                    <a:pt x="168" y="1352"/>
                  </a:cubicBezTo>
                  <a:cubicBezTo>
                    <a:pt x="333" y="1627"/>
                    <a:pt x="589" y="1811"/>
                    <a:pt x="842" y="1811"/>
                  </a:cubicBezTo>
                  <a:cubicBezTo>
                    <a:pt x="895" y="1811"/>
                    <a:pt x="949" y="1803"/>
                    <a:pt x="1002" y="1786"/>
                  </a:cubicBezTo>
                  <a:cubicBezTo>
                    <a:pt x="1335" y="1686"/>
                    <a:pt x="1569" y="1385"/>
                    <a:pt x="1569" y="952"/>
                  </a:cubicBezTo>
                  <a:cubicBezTo>
                    <a:pt x="1569" y="718"/>
                    <a:pt x="1502" y="485"/>
                    <a:pt x="1335" y="318"/>
                  </a:cubicBezTo>
                  <a:cubicBezTo>
                    <a:pt x="1170" y="125"/>
                    <a:pt x="982" y="0"/>
                    <a:pt x="7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8" name="Google Shape;3068;p50"/>
          <p:cNvSpPr txBox="1">
            <a:spLocks noGrp="1"/>
          </p:cNvSpPr>
          <p:nvPr>
            <p:ph type="ctrTitle"/>
          </p:nvPr>
        </p:nvSpPr>
        <p:spPr>
          <a:xfrm>
            <a:off x="57159" y="1317948"/>
            <a:ext cx="6657046" cy="18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Obrigado(a)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tinção de Espécies - Trabalhos para Escola">
            <a:extLst>
              <a:ext uri="{FF2B5EF4-FFF2-40B4-BE49-F238E27FC236}">
                <a16:creationId xmlns:a16="http://schemas.microsoft.com/office/drawing/2014/main" id="{18AFF3FA-A99A-42FF-AA53-1E720D98C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10" y="1393182"/>
            <a:ext cx="4125478" cy="29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2" name="Google Shape;2872;p48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0" dirty="0"/>
              <a:t>O que é extinção das espécies?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73" name="Google Shape;2873;p48"/>
          <p:cNvSpPr txBox="1">
            <a:spLocks noGrp="1"/>
          </p:cNvSpPr>
          <p:nvPr>
            <p:ph type="body" idx="1"/>
          </p:nvPr>
        </p:nvSpPr>
        <p:spPr>
          <a:xfrm>
            <a:off x="653092" y="1636840"/>
            <a:ext cx="3852000" cy="128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dirty="0"/>
              <a:t>Extinção em biologia e ecologia é o total desaparecimento de espécies, subespécies ou grupos de espécies. O momento da extinção é geralmente considerado sendo a morte do último indivíduo da espécie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p52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0" dirty="0"/>
              <a:t>O problema da extinção?</a:t>
            </a:r>
            <a:endParaRPr dirty="0"/>
          </a:p>
        </p:txBody>
      </p:sp>
      <p:sp>
        <p:nvSpPr>
          <p:cNvPr id="3260" name="Google Shape;3260;p52"/>
          <p:cNvSpPr/>
          <p:nvPr/>
        </p:nvSpPr>
        <p:spPr>
          <a:xfrm rot="-172372">
            <a:off x="5566387" y="3156074"/>
            <a:ext cx="3713879" cy="2751483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52"/>
          <p:cNvSpPr/>
          <p:nvPr/>
        </p:nvSpPr>
        <p:spPr>
          <a:xfrm>
            <a:off x="3354532" y="3731524"/>
            <a:ext cx="1308792" cy="1928479"/>
          </a:xfrm>
          <a:custGeom>
            <a:avLst/>
            <a:gdLst/>
            <a:ahLst/>
            <a:cxnLst/>
            <a:rect l="l" t="t" r="r" b="b"/>
            <a:pathLst>
              <a:path w="72964" h="107511" extrusionOk="0">
                <a:moveTo>
                  <a:pt x="51324" y="27773"/>
                </a:moveTo>
                <a:cubicBezTo>
                  <a:pt x="52821" y="27773"/>
                  <a:pt x="53757" y="29428"/>
                  <a:pt x="53436" y="31612"/>
                </a:cubicBezTo>
                <a:cubicBezTo>
                  <a:pt x="53102" y="33862"/>
                  <a:pt x="51521" y="35807"/>
                  <a:pt x="49910" y="35959"/>
                </a:cubicBezTo>
                <a:cubicBezTo>
                  <a:pt x="49843" y="35965"/>
                  <a:pt x="49777" y="35968"/>
                  <a:pt x="49713" y="35968"/>
                </a:cubicBezTo>
                <a:cubicBezTo>
                  <a:pt x="48216" y="35968"/>
                  <a:pt x="47280" y="34314"/>
                  <a:pt x="47600" y="32129"/>
                </a:cubicBezTo>
                <a:cubicBezTo>
                  <a:pt x="47935" y="29880"/>
                  <a:pt x="49515" y="27935"/>
                  <a:pt x="51126" y="27783"/>
                </a:cubicBezTo>
                <a:cubicBezTo>
                  <a:pt x="51193" y="27776"/>
                  <a:pt x="51259" y="27773"/>
                  <a:pt x="51324" y="27773"/>
                </a:cubicBezTo>
                <a:close/>
                <a:moveTo>
                  <a:pt x="35236" y="1"/>
                </a:moveTo>
                <a:cubicBezTo>
                  <a:pt x="35214" y="1"/>
                  <a:pt x="35191" y="1"/>
                  <a:pt x="35169" y="1"/>
                </a:cubicBezTo>
                <a:cubicBezTo>
                  <a:pt x="1" y="123"/>
                  <a:pt x="21977" y="107510"/>
                  <a:pt x="21977" y="107510"/>
                </a:cubicBezTo>
                <a:lnTo>
                  <a:pt x="21977" y="107510"/>
                </a:lnTo>
                <a:lnTo>
                  <a:pt x="58634" y="101218"/>
                </a:lnTo>
                <a:cubicBezTo>
                  <a:pt x="58634" y="101218"/>
                  <a:pt x="72964" y="1"/>
                  <a:pt x="35236" y="1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52"/>
          <p:cNvSpPr/>
          <p:nvPr/>
        </p:nvSpPr>
        <p:spPr>
          <a:xfrm>
            <a:off x="4562871" y="3669222"/>
            <a:ext cx="817236" cy="2003998"/>
          </a:xfrm>
          <a:custGeom>
            <a:avLst/>
            <a:gdLst/>
            <a:ahLst/>
            <a:cxnLst/>
            <a:rect l="l" t="t" r="r" b="b"/>
            <a:pathLst>
              <a:path w="50276" h="123285" extrusionOk="0">
                <a:moveTo>
                  <a:pt x="25473" y="0"/>
                </a:moveTo>
                <a:cubicBezTo>
                  <a:pt x="25473" y="0"/>
                  <a:pt x="25229" y="6292"/>
                  <a:pt x="24378" y="10730"/>
                </a:cubicBezTo>
                <a:cubicBezTo>
                  <a:pt x="23588" y="15016"/>
                  <a:pt x="22707" y="17934"/>
                  <a:pt x="23892" y="21855"/>
                </a:cubicBezTo>
                <a:cubicBezTo>
                  <a:pt x="23922" y="22007"/>
                  <a:pt x="23983" y="22159"/>
                  <a:pt x="24044" y="22311"/>
                </a:cubicBezTo>
                <a:cubicBezTo>
                  <a:pt x="24682" y="24256"/>
                  <a:pt x="25685" y="25897"/>
                  <a:pt x="26597" y="27083"/>
                </a:cubicBezTo>
                <a:cubicBezTo>
                  <a:pt x="26992" y="27630"/>
                  <a:pt x="27357" y="28055"/>
                  <a:pt x="27661" y="28420"/>
                </a:cubicBezTo>
                <a:cubicBezTo>
                  <a:pt x="27691" y="28420"/>
                  <a:pt x="27722" y="28451"/>
                  <a:pt x="27722" y="28481"/>
                </a:cubicBezTo>
                <a:cubicBezTo>
                  <a:pt x="27387" y="29666"/>
                  <a:pt x="27053" y="30913"/>
                  <a:pt x="26749" y="32159"/>
                </a:cubicBezTo>
                <a:cubicBezTo>
                  <a:pt x="26080" y="34955"/>
                  <a:pt x="25473" y="37843"/>
                  <a:pt x="24986" y="40852"/>
                </a:cubicBezTo>
                <a:cubicBezTo>
                  <a:pt x="24956" y="41004"/>
                  <a:pt x="24925" y="41125"/>
                  <a:pt x="24895" y="41277"/>
                </a:cubicBezTo>
                <a:cubicBezTo>
                  <a:pt x="24865" y="41490"/>
                  <a:pt x="24834" y="41673"/>
                  <a:pt x="24804" y="41885"/>
                </a:cubicBezTo>
                <a:cubicBezTo>
                  <a:pt x="24773" y="42129"/>
                  <a:pt x="24713" y="42372"/>
                  <a:pt x="24682" y="42615"/>
                </a:cubicBezTo>
                <a:cubicBezTo>
                  <a:pt x="24591" y="42372"/>
                  <a:pt x="24500" y="42098"/>
                  <a:pt x="24378" y="41855"/>
                </a:cubicBezTo>
                <a:cubicBezTo>
                  <a:pt x="24318" y="41673"/>
                  <a:pt x="24226" y="41460"/>
                  <a:pt x="24166" y="41277"/>
                </a:cubicBezTo>
                <a:cubicBezTo>
                  <a:pt x="24105" y="41156"/>
                  <a:pt x="24044" y="41065"/>
                  <a:pt x="23983" y="40943"/>
                </a:cubicBezTo>
                <a:cubicBezTo>
                  <a:pt x="23922" y="40791"/>
                  <a:pt x="23862" y="40639"/>
                  <a:pt x="23801" y="40518"/>
                </a:cubicBezTo>
                <a:cubicBezTo>
                  <a:pt x="21400" y="35593"/>
                  <a:pt x="17114" y="30882"/>
                  <a:pt x="15412" y="30092"/>
                </a:cubicBezTo>
                <a:cubicBezTo>
                  <a:pt x="13345" y="29089"/>
                  <a:pt x="9849" y="23162"/>
                  <a:pt x="9728" y="22949"/>
                </a:cubicBezTo>
                <a:lnTo>
                  <a:pt x="9728" y="22949"/>
                </a:lnTo>
                <a:cubicBezTo>
                  <a:pt x="9758" y="23192"/>
                  <a:pt x="10670" y="28754"/>
                  <a:pt x="12402" y="33679"/>
                </a:cubicBezTo>
                <a:cubicBezTo>
                  <a:pt x="13223" y="36049"/>
                  <a:pt x="14257" y="38268"/>
                  <a:pt x="15472" y="39727"/>
                </a:cubicBezTo>
                <a:cubicBezTo>
                  <a:pt x="17934" y="42645"/>
                  <a:pt x="21248" y="43618"/>
                  <a:pt x="23284" y="43952"/>
                </a:cubicBezTo>
                <a:cubicBezTo>
                  <a:pt x="23770" y="44013"/>
                  <a:pt x="24166" y="44074"/>
                  <a:pt x="24470" y="44074"/>
                </a:cubicBezTo>
                <a:cubicBezTo>
                  <a:pt x="24014" y="47113"/>
                  <a:pt x="23649" y="50183"/>
                  <a:pt x="23345" y="53314"/>
                </a:cubicBezTo>
                <a:cubicBezTo>
                  <a:pt x="23345" y="53375"/>
                  <a:pt x="23314" y="53466"/>
                  <a:pt x="23314" y="53527"/>
                </a:cubicBezTo>
                <a:cubicBezTo>
                  <a:pt x="23314" y="53588"/>
                  <a:pt x="23314" y="53648"/>
                  <a:pt x="23314" y="53709"/>
                </a:cubicBezTo>
                <a:cubicBezTo>
                  <a:pt x="23284" y="54013"/>
                  <a:pt x="23254" y="54317"/>
                  <a:pt x="23223" y="54621"/>
                </a:cubicBezTo>
                <a:cubicBezTo>
                  <a:pt x="22950" y="54378"/>
                  <a:pt x="22646" y="54074"/>
                  <a:pt x="22311" y="53770"/>
                </a:cubicBezTo>
                <a:cubicBezTo>
                  <a:pt x="22281" y="53740"/>
                  <a:pt x="22251" y="53709"/>
                  <a:pt x="22220" y="53679"/>
                </a:cubicBezTo>
                <a:cubicBezTo>
                  <a:pt x="21886" y="53375"/>
                  <a:pt x="21552" y="53071"/>
                  <a:pt x="21156" y="52737"/>
                </a:cubicBezTo>
                <a:cubicBezTo>
                  <a:pt x="19545" y="51338"/>
                  <a:pt x="17478" y="49819"/>
                  <a:pt x="15655" y="49180"/>
                </a:cubicBezTo>
                <a:cubicBezTo>
                  <a:pt x="13497" y="48420"/>
                  <a:pt x="12889" y="46536"/>
                  <a:pt x="12281" y="44651"/>
                </a:cubicBezTo>
                <a:cubicBezTo>
                  <a:pt x="12038" y="43922"/>
                  <a:pt x="11794" y="43192"/>
                  <a:pt x="11430" y="42554"/>
                </a:cubicBezTo>
                <a:cubicBezTo>
                  <a:pt x="11126" y="41977"/>
                  <a:pt x="10761" y="41490"/>
                  <a:pt x="10244" y="41125"/>
                </a:cubicBezTo>
                <a:cubicBezTo>
                  <a:pt x="7691" y="39241"/>
                  <a:pt x="4166" y="37205"/>
                  <a:pt x="4165" y="37204"/>
                </a:cubicBezTo>
                <a:lnTo>
                  <a:pt x="4165" y="37204"/>
                </a:lnTo>
                <a:cubicBezTo>
                  <a:pt x="4165" y="37205"/>
                  <a:pt x="4439" y="40366"/>
                  <a:pt x="5715" y="44104"/>
                </a:cubicBezTo>
                <a:cubicBezTo>
                  <a:pt x="6901" y="47569"/>
                  <a:pt x="8968" y="51490"/>
                  <a:pt x="12463" y="53770"/>
                </a:cubicBezTo>
                <a:cubicBezTo>
                  <a:pt x="15709" y="55888"/>
                  <a:pt x="18380" y="56472"/>
                  <a:pt x="20343" y="56472"/>
                </a:cubicBezTo>
                <a:cubicBezTo>
                  <a:pt x="20972" y="56472"/>
                  <a:pt x="21528" y="56412"/>
                  <a:pt x="22007" y="56323"/>
                </a:cubicBezTo>
                <a:cubicBezTo>
                  <a:pt x="22433" y="56232"/>
                  <a:pt x="22798" y="56141"/>
                  <a:pt x="23102" y="56050"/>
                </a:cubicBezTo>
                <a:lnTo>
                  <a:pt x="23102" y="56050"/>
                </a:lnTo>
                <a:cubicBezTo>
                  <a:pt x="22646" y="61217"/>
                  <a:pt x="22372" y="66445"/>
                  <a:pt x="22220" y="71582"/>
                </a:cubicBezTo>
                <a:cubicBezTo>
                  <a:pt x="22220" y="71703"/>
                  <a:pt x="22220" y="71795"/>
                  <a:pt x="22220" y="71916"/>
                </a:cubicBezTo>
                <a:cubicBezTo>
                  <a:pt x="22190" y="71977"/>
                  <a:pt x="22190" y="72038"/>
                  <a:pt x="22190" y="72099"/>
                </a:cubicBezTo>
                <a:cubicBezTo>
                  <a:pt x="22159" y="72068"/>
                  <a:pt x="22129" y="72007"/>
                  <a:pt x="22099" y="71947"/>
                </a:cubicBezTo>
                <a:cubicBezTo>
                  <a:pt x="21886" y="71521"/>
                  <a:pt x="21612" y="71065"/>
                  <a:pt x="21308" y="70609"/>
                </a:cubicBezTo>
                <a:cubicBezTo>
                  <a:pt x="19941" y="68390"/>
                  <a:pt x="17934" y="65807"/>
                  <a:pt x="15685" y="64804"/>
                </a:cubicBezTo>
                <a:cubicBezTo>
                  <a:pt x="11460" y="62889"/>
                  <a:pt x="2737" y="57417"/>
                  <a:pt x="1156" y="54256"/>
                </a:cubicBezTo>
                <a:lnTo>
                  <a:pt x="1156" y="54256"/>
                </a:lnTo>
                <a:cubicBezTo>
                  <a:pt x="1156" y="54257"/>
                  <a:pt x="1673" y="57418"/>
                  <a:pt x="2767" y="60639"/>
                </a:cubicBezTo>
                <a:cubicBezTo>
                  <a:pt x="3588" y="63071"/>
                  <a:pt x="4743" y="65533"/>
                  <a:pt x="6293" y="66688"/>
                </a:cubicBezTo>
                <a:cubicBezTo>
                  <a:pt x="9849" y="69393"/>
                  <a:pt x="15047" y="71855"/>
                  <a:pt x="15928" y="72889"/>
                </a:cubicBezTo>
                <a:cubicBezTo>
                  <a:pt x="17225" y="74449"/>
                  <a:pt x="18458" y="74977"/>
                  <a:pt x="19732" y="74977"/>
                </a:cubicBezTo>
                <a:cubicBezTo>
                  <a:pt x="20219" y="74977"/>
                  <a:pt x="20712" y="74900"/>
                  <a:pt x="21217" y="74773"/>
                </a:cubicBezTo>
                <a:cubicBezTo>
                  <a:pt x="21521" y="74682"/>
                  <a:pt x="21825" y="74591"/>
                  <a:pt x="22129" y="74500"/>
                </a:cubicBezTo>
                <a:lnTo>
                  <a:pt x="22129" y="74500"/>
                </a:lnTo>
                <a:cubicBezTo>
                  <a:pt x="22038" y="79029"/>
                  <a:pt x="22038" y="83436"/>
                  <a:pt x="22099" y="87661"/>
                </a:cubicBezTo>
                <a:cubicBezTo>
                  <a:pt x="22099" y="87752"/>
                  <a:pt x="22099" y="87843"/>
                  <a:pt x="22099" y="87935"/>
                </a:cubicBezTo>
                <a:cubicBezTo>
                  <a:pt x="22099" y="87995"/>
                  <a:pt x="22099" y="88056"/>
                  <a:pt x="22099" y="88117"/>
                </a:cubicBezTo>
                <a:cubicBezTo>
                  <a:pt x="22099" y="88208"/>
                  <a:pt x="22099" y="88269"/>
                  <a:pt x="22099" y="88330"/>
                </a:cubicBezTo>
                <a:cubicBezTo>
                  <a:pt x="22099" y="88391"/>
                  <a:pt x="22099" y="88421"/>
                  <a:pt x="22099" y="88451"/>
                </a:cubicBezTo>
                <a:lnTo>
                  <a:pt x="22099" y="88482"/>
                </a:lnTo>
                <a:cubicBezTo>
                  <a:pt x="22099" y="88664"/>
                  <a:pt x="22129" y="88847"/>
                  <a:pt x="22129" y="89029"/>
                </a:cubicBezTo>
                <a:cubicBezTo>
                  <a:pt x="22007" y="88877"/>
                  <a:pt x="21916" y="88755"/>
                  <a:pt x="21795" y="88634"/>
                </a:cubicBezTo>
                <a:cubicBezTo>
                  <a:pt x="21764" y="88603"/>
                  <a:pt x="21764" y="88573"/>
                  <a:pt x="21734" y="88543"/>
                </a:cubicBezTo>
                <a:cubicBezTo>
                  <a:pt x="21582" y="88391"/>
                  <a:pt x="21430" y="88208"/>
                  <a:pt x="21278" y="87995"/>
                </a:cubicBezTo>
                <a:cubicBezTo>
                  <a:pt x="19606" y="86141"/>
                  <a:pt x="16871" y="83649"/>
                  <a:pt x="12980" y="81886"/>
                </a:cubicBezTo>
                <a:cubicBezTo>
                  <a:pt x="5959" y="78755"/>
                  <a:pt x="2554" y="78238"/>
                  <a:pt x="1" y="71886"/>
                </a:cubicBezTo>
                <a:lnTo>
                  <a:pt x="1" y="71886"/>
                </a:lnTo>
                <a:cubicBezTo>
                  <a:pt x="62" y="72099"/>
                  <a:pt x="518" y="74561"/>
                  <a:pt x="1642" y="77722"/>
                </a:cubicBezTo>
                <a:cubicBezTo>
                  <a:pt x="3796" y="83690"/>
                  <a:pt x="8298" y="92139"/>
                  <a:pt x="16679" y="92139"/>
                </a:cubicBezTo>
                <a:cubicBezTo>
                  <a:pt x="18116" y="92139"/>
                  <a:pt x="19666" y="91890"/>
                  <a:pt x="21339" y="91339"/>
                </a:cubicBezTo>
                <a:cubicBezTo>
                  <a:pt x="21582" y="91278"/>
                  <a:pt x="21795" y="91187"/>
                  <a:pt x="22038" y="91096"/>
                </a:cubicBezTo>
                <a:lnTo>
                  <a:pt x="22159" y="91096"/>
                </a:lnTo>
                <a:cubicBezTo>
                  <a:pt x="22190" y="93041"/>
                  <a:pt x="22251" y="94926"/>
                  <a:pt x="22311" y="96749"/>
                </a:cubicBezTo>
                <a:cubicBezTo>
                  <a:pt x="22403" y="99546"/>
                  <a:pt x="22524" y="102251"/>
                  <a:pt x="22676" y="104865"/>
                </a:cubicBezTo>
                <a:cubicBezTo>
                  <a:pt x="22676" y="104865"/>
                  <a:pt x="22676" y="104895"/>
                  <a:pt x="22676" y="104895"/>
                </a:cubicBezTo>
                <a:cubicBezTo>
                  <a:pt x="22676" y="104926"/>
                  <a:pt x="22676" y="104926"/>
                  <a:pt x="22676" y="104926"/>
                </a:cubicBezTo>
                <a:cubicBezTo>
                  <a:pt x="22707" y="105291"/>
                  <a:pt x="22707" y="105655"/>
                  <a:pt x="22737" y="105990"/>
                </a:cubicBezTo>
                <a:cubicBezTo>
                  <a:pt x="22555" y="105716"/>
                  <a:pt x="22311" y="105382"/>
                  <a:pt x="22068" y="105047"/>
                </a:cubicBezTo>
                <a:cubicBezTo>
                  <a:pt x="22038" y="104956"/>
                  <a:pt x="21977" y="104895"/>
                  <a:pt x="21916" y="104804"/>
                </a:cubicBezTo>
                <a:cubicBezTo>
                  <a:pt x="21795" y="104652"/>
                  <a:pt x="21673" y="104500"/>
                  <a:pt x="21582" y="104318"/>
                </a:cubicBezTo>
                <a:cubicBezTo>
                  <a:pt x="19758" y="101856"/>
                  <a:pt x="16901" y="98512"/>
                  <a:pt x="14348" y="97904"/>
                </a:cubicBezTo>
                <a:cubicBezTo>
                  <a:pt x="11308" y="97145"/>
                  <a:pt x="8877" y="96081"/>
                  <a:pt x="6992" y="94895"/>
                </a:cubicBezTo>
                <a:cubicBezTo>
                  <a:pt x="6384" y="94500"/>
                  <a:pt x="5837" y="94105"/>
                  <a:pt x="5351" y="93679"/>
                </a:cubicBezTo>
                <a:cubicBezTo>
                  <a:pt x="5259" y="93619"/>
                  <a:pt x="5168" y="93527"/>
                  <a:pt x="5077" y="93467"/>
                </a:cubicBezTo>
                <a:lnTo>
                  <a:pt x="5077" y="93467"/>
                </a:lnTo>
                <a:cubicBezTo>
                  <a:pt x="5077" y="93467"/>
                  <a:pt x="10510" y="107557"/>
                  <a:pt x="20533" y="107557"/>
                </a:cubicBezTo>
                <a:cubicBezTo>
                  <a:pt x="21034" y="107557"/>
                  <a:pt x="21545" y="107522"/>
                  <a:pt x="22068" y="107449"/>
                </a:cubicBezTo>
                <a:cubicBezTo>
                  <a:pt x="22311" y="107418"/>
                  <a:pt x="22555" y="107357"/>
                  <a:pt x="22798" y="107327"/>
                </a:cubicBezTo>
                <a:cubicBezTo>
                  <a:pt x="23011" y="110974"/>
                  <a:pt x="23254" y="114440"/>
                  <a:pt x="23497" y="117570"/>
                </a:cubicBezTo>
                <a:cubicBezTo>
                  <a:pt x="23497" y="117753"/>
                  <a:pt x="23497" y="117905"/>
                  <a:pt x="23527" y="118087"/>
                </a:cubicBezTo>
                <a:cubicBezTo>
                  <a:pt x="23558" y="118665"/>
                  <a:pt x="23618" y="119212"/>
                  <a:pt x="23649" y="119759"/>
                </a:cubicBezTo>
                <a:cubicBezTo>
                  <a:pt x="23466" y="119516"/>
                  <a:pt x="23193" y="119212"/>
                  <a:pt x="22889" y="118847"/>
                </a:cubicBezTo>
                <a:cubicBezTo>
                  <a:pt x="22767" y="118725"/>
                  <a:pt x="22646" y="118604"/>
                  <a:pt x="22524" y="118452"/>
                </a:cubicBezTo>
                <a:cubicBezTo>
                  <a:pt x="22433" y="118330"/>
                  <a:pt x="22311" y="118209"/>
                  <a:pt x="22190" y="118087"/>
                </a:cubicBezTo>
                <a:cubicBezTo>
                  <a:pt x="20579" y="116415"/>
                  <a:pt x="18086" y="114227"/>
                  <a:pt x="14925" y="112889"/>
                </a:cubicBezTo>
                <a:cubicBezTo>
                  <a:pt x="12646" y="111947"/>
                  <a:pt x="10518" y="111218"/>
                  <a:pt x="8785" y="110731"/>
                </a:cubicBezTo>
                <a:cubicBezTo>
                  <a:pt x="7418" y="110336"/>
                  <a:pt x="6293" y="110063"/>
                  <a:pt x="5503" y="109880"/>
                </a:cubicBezTo>
                <a:cubicBezTo>
                  <a:pt x="4804" y="109728"/>
                  <a:pt x="4378" y="109668"/>
                  <a:pt x="4378" y="109667"/>
                </a:cubicBezTo>
                <a:lnTo>
                  <a:pt x="4378" y="109667"/>
                </a:lnTo>
                <a:cubicBezTo>
                  <a:pt x="4378" y="109668"/>
                  <a:pt x="12617" y="121110"/>
                  <a:pt x="20768" y="121110"/>
                </a:cubicBezTo>
                <a:cubicBezTo>
                  <a:pt x="21528" y="121110"/>
                  <a:pt x="22288" y="121010"/>
                  <a:pt x="23041" y="120792"/>
                </a:cubicBezTo>
                <a:cubicBezTo>
                  <a:pt x="23193" y="120762"/>
                  <a:pt x="23345" y="120731"/>
                  <a:pt x="23466" y="120671"/>
                </a:cubicBezTo>
                <a:cubicBezTo>
                  <a:pt x="23558" y="120671"/>
                  <a:pt x="23649" y="120701"/>
                  <a:pt x="23740" y="120701"/>
                </a:cubicBezTo>
                <a:cubicBezTo>
                  <a:pt x="23801" y="121583"/>
                  <a:pt x="23862" y="122464"/>
                  <a:pt x="23953" y="123285"/>
                </a:cubicBezTo>
                <a:lnTo>
                  <a:pt x="25321" y="123285"/>
                </a:lnTo>
                <a:cubicBezTo>
                  <a:pt x="25229" y="122403"/>
                  <a:pt x="25169" y="121491"/>
                  <a:pt x="25077" y="120549"/>
                </a:cubicBezTo>
                <a:lnTo>
                  <a:pt x="25077" y="120549"/>
                </a:lnTo>
                <a:cubicBezTo>
                  <a:pt x="26005" y="120800"/>
                  <a:pt x="26924" y="120916"/>
                  <a:pt x="27832" y="120916"/>
                </a:cubicBezTo>
                <a:cubicBezTo>
                  <a:pt x="38020" y="120916"/>
                  <a:pt x="46692" y="106314"/>
                  <a:pt x="47753" y="104500"/>
                </a:cubicBezTo>
                <a:lnTo>
                  <a:pt x="47753" y="104500"/>
                </a:lnTo>
                <a:cubicBezTo>
                  <a:pt x="46263" y="107023"/>
                  <a:pt x="43801" y="108908"/>
                  <a:pt x="41035" y="110367"/>
                </a:cubicBezTo>
                <a:cubicBezTo>
                  <a:pt x="39455" y="111187"/>
                  <a:pt x="37783" y="111856"/>
                  <a:pt x="36141" y="112403"/>
                </a:cubicBezTo>
                <a:cubicBezTo>
                  <a:pt x="35138" y="112768"/>
                  <a:pt x="34135" y="113041"/>
                  <a:pt x="33193" y="113315"/>
                </a:cubicBezTo>
                <a:cubicBezTo>
                  <a:pt x="30579" y="114044"/>
                  <a:pt x="28330" y="115747"/>
                  <a:pt x="26688" y="117297"/>
                </a:cubicBezTo>
                <a:cubicBezTo>
                  <a:pt x="26202" y="117722"/>
                  <a:pt x="25807" y="118178"/>
                  <a:pt x="25442" y="118543"/>
                </a:cubicBezTo>
                <a:cubicBezTo>
                  <a:pt x="25260" y="118725"/>
                  <a:pt x="25108" y="118908"/>
                  <a:pt x="24986" y="119060"/>
                </a:cubicBezTo>
                <a:cubicBezTo>
                  <a:pt x="24956" y="118877"/>
                  <a:pt x="24956" y="118665"/>
                  <a:pt x="24925" y="118452"/>
                </a:cubicBezTo>
                <a:cubicBezTo>
                  <a:pt x="24895" y="118178"/>
                  <a:pt x="24895" y="117905"/>
                  <a:pt x="24865" y="117631"/>
                </a:cubicBezTo>
                <a:cubicBezTo>
                  <a:pt x="24834" y="117145"/>
                  <a:pt x="24773" y="116628"/>
                  <a:pt x="24743" y="116111"/>
                </a:cubicBezTo>
                <a:cubicBezTo>
                  <a:pt x="24530" y="113345"/>
                  <a:pt x="24348" y="110397"/>
                  <a:pt x="24166" y="107297"/>
                </a:cubicBezTo>
                <a:lnTo>
                  <a:pt x="24166" y="107297"/>
                </a:lnTo>
                <a:cubicBezTo>
                  <a:pt x="25098" y="107441"/>
                  <a:pt x="26002" y="107509"/>
                  <a:pt x="26876" y="107509"/>
                </a:cubicBezTo>
                <a:cubicBezTo>
                  <a:pt x="40703" y="107509"/>
                  <a:pt x="47249" y="90484"/>
                  <a:pt x="47449" y="89941"/>
                </a:cubicBezTo>
                <a:lnTo>
                  <a:pt x="47449" y="89941"/>
                </a:lnTo>
                <a:cubicBezTo>
                  <a:pt x="46598" y="91643"/>
                  <a:pt x="44956" y="93163"/>
                  <a:pt x="42950" y="94530"/>
                </a:cubicBezTo>
                <a:cubicBezTo>
                  <a:pt x="40944" y="95929"/>
                  <a:pt x="38573" y="97205"/>
                  <a:pt x="36293" y="98360"/>
                </a:cubicBezTo>
                <a:cubicBezTo>
                  <a:pt x="35047" y="98968"/>
                  <a:pt x="33831" y="99576"/>
                  <a:pt x="32707" y="100154"/>
                </a:cubicBezTo>
                <a:cubicBezTo>
                  <a:pt x="30944" y="101096"/>
                  <a:pt x="29302" y="102190"/>
                  <a:pt x="27935" y="103224"/>
                </a:cubicBezTo>
                <a:cubicBezTo>
                  <a:pt x="26992" y="103953"/>
                  <a:pt x="26141" y="104652"/>
                  <a:pt x="25473" y="105260"/>
                </a:cubicBezTo>
                <a:cubicBezTo>
                  <a:pt x="24925" y="105746"/>
                  <a:pt x="24470" y="106172"/>
                  <a:pt x="24135" y="106506"/>
                </a:cubicBezTo>
                <a:cubicBezTo>
                  <a:pt x="24105" y="106050"/>
                  <a:pt x="24074" y="105594"/>
                  <a:pt x="24044" y="105139"/>
                </a:cubicBezTo>
                <a:cubicBezTo>
                  <a:pt x="24044" y="104987"/>
                  <a:pt x="24044" y="104804"/>
                  <a:pt x="24014" y="104652"/>
                </a:cubicBezTo>
                <a:cubicBezTo>
                  <a:pt x="24014" y="104287"/>
                  <a:pt x="23983" y="103923"/>
                  <a:pt x="23983" y="103588"/>
                </a:cubicBezTo>
                <a:cubicBezTo>
                  <a:pt x="23862" y="101339"/>
                  <a:pt x="23770" y="99059"/>
                  <a:pt x="23679" y="96719"/>
                </a:cubicBezTo>
                <a:cubicBezTo>
                  <a:pt x="23618" y="94774"/>
                  <a:pt x="23558" y="92737"/>
                  <a:pt x="23527" y="90640"/>
                </a:cubicBezTo>
                <a:lnTo>
                  <a:pt x="23527" y="90640"/>
                </a:lnTo>
                <a:cubicBezTo>
                  <a:pt x="24443" y="90739"/>
                  <a:pt x="25333" y="90786"/>
                  <a:pt x="26196" y="90786"/>
                </a:cubicBezTo>
                <a:cubicBezTo>
                  <a:pt x="43412" y="90786"/>
                  <a:pt x="50275" y="72100"/>
                  <a:pt x="50275" y="72099"/>
                </a:cubicBezTo>
                <a:lnTo>
                  <a:pt x="50275" y="72099"/>
                </a:lnTo>
                <a:cubicBezTo>
                  <a:pt x="48816" y="74591"/>
                  <a:pt x="47205" y="76080"/>
                  <a:pt x="45503" y="77023"/>
                </a:cubicBezTo>
                <a:cubicBezTo>
                  <a:pt x="44044" y="77813"/>
                  <a:pt x="42555" y="78238"/>
                  <a:pt x="41035" y="78573"/>
                </a:cubicBezTo>
                <a:cubicBezTo>
                  <a:pt x="38360" y="79150"/>
                  <a:pt x="35625" y="79485"/>
                  <a:pt x="32980" y="81126"/>
                </a:cubicBezTo>
                <a:cubicBezTo>
                  <a:pt x="30214" y="82828"/>
                  <a:pt x="27783" y="84925"/>
                  <a:pt x="25959" y="86719"/>
                </a:cubicBezTo>
                <a:cubicBezTo>
                  <a:pt x="25290" y="87388"/>
                  <a:pt x="24713" y="87995"/>
                  <a:pt x="24196" y="88512"/>
                </a:cubicBezTo>
                <a:cubicBezTo>
                  <a:pt x="23953" y="88816"/>
                  <a:pt x="23710" y="89059"/>
                  <a:pt x="23497" y="89302"/>
                </a:cubicBezTo>
                <a:cubicBezTo>
                  <a:pt x="23497" y="89029"/>
                  <a:pt x="23466" y="88755"/>
                  <a:pt x="23466" y="88482"/>
                </a:cubicBezTo>
                <a:cubicBezTo>
                  <a:pt x="23466" y="88208"/>
                  <a:pt x="23466" y="87965"/>
                  <a:pt x="23466" y="87691"/>
                </a:cubicBezTo>
                <a:cubicBezTo>
                  <a:pt x="23466" y="87175"/>
                  <a:pt x="23466" y="86658"/>
                  <a:pt x="23436" y="86141"/>
                </a:cubicBezTo>
                <a:cubicBezTo>
                  <a:pt x="23406" y="82099"/>
                  <a:pt x="23406" y="77904"/>
                  <a:pt x="23527" y="73588"/>
                </a:cubicBezTo>
                <a:cubicBezTo>
                  <a:pt x="24096" y="73867"/>
                  <a:pt x="25339" y="74047"/>
                  <a:pt x="26793" y="74047"/>
                </a:cubicBezTo>
                <a:cubicBezTo>
                  <a:pt x="29304" y="74047"/>
                  <a:pt x="32445" y="73509"/>
                  <a:pt x="33831" y="72007"/>
                </a:cubicBezTo>
                <a:cubicBezTo>
                  <a:pt x="36020" y="69667"/>
                  <a:pt x="37783" y="72737"/>
                  <a:pt x="42950" y="66688"/>
                </a:cubicBezTo>
                <a:cubicBezTo>
                  <a:pt x="48148" y="60640"/>
                  <a:pt x="46507" y="53953"/>
                  <a:pt x="46506" y="53952"/>
                </a:cubicBezTo>
                <a:lnTo>
                  <a:pt x="46506" y="53952"/>
                </a:lnTo>
                <a:cubicBezTo>
                  <a:pt x="46294" y="54348"/>
                  <a:pt x="46081" y="54743"/>
                  <a:pt x="45868" y="55077"/>
                </a:cubicBezTo>
                <a:cubicBezTo>
                  <a:pt x="44318" y="57600"/>
                  <a:pt x="42646" y="59393"/>
                  <a:pt x="40944" y="60700"/>
                </a:cubicBezTo>
                <a:cubicBezTo>
                  <a:pt x="37114" y="63649"/>
                  <a:pt x="33132" y="64256"/>
                  <a:pt x="30397" y="65715"/>
                </a:cubicBezTo>
                <a:cubicBezTo>
                  <a:pt x="28421" y="66810"/>
                  <a:pt x="26719" y="68664"/>
                  <a:pt x="25533" y="70336"/>
                </a:cubicBezTo>
                <a:cubicBezTo>
                  <a:pt x="25169" y="70852"/>
                  <a:pt x="24834" y="71308"/>
                  <a:pt x="24561" y="71764"/>
                </a:cubicBezTo>
                <a:cubicBezTo>
                  <a:pt x="23983" y="72676"/>
                  <a:pt x="23618" y="73375"/>
                  <a:pt x="23527" y="73558"/>
                </a:cubicBezTo>
                <a:cubicBezTo>
                  <a:pt x="23527" y="72919"/>
                  <a:pt x="23558" y="72281"/>
                  <a:pt x="23588" y="71612"/>
                </a:cubicBezTo>
                <a:cubicBezTo>
                  <a:pt x="23588" y="71399"/>
                  <a:pt x="23588" y="71187"/>
                  <a:pt x="23588" y="70974"/>
                </a:cubicBezTo>
                <a:cubicBezTo>
                  <a:pt x="23618" y="70518"/>
                  <a:pt x="23618" y="70032"/>
                  <a:pt x="23649" y="69576"/>
                </a:cubicBezTo>
                <a:cubicBezTo>
                  <a:pt x="23801" y="65077"/>
                  <a:pt x="24074" y="60548"/>
                  <a:pt x="24439" y="56080"/>
                </a:cubicBezTo>
                <a:cubicBezTo>
                  <a:pt x="24866" y="56237"/>
                  <a:pt x="25592" y="56419"/>
                  <a:pt x="26710" y="56419"/>
                </a:cubicBezTo>
                <a:cubicBezTo>
                  <a:pt x="28617" y="56419"/>
                  <a:pt x="31667" y="55889"/>
                  <a:pt x="36324" y="53800"/>
                </a:cubicBezTo>
                <a:cubicBezTo>
                  <a:pt x="45655" y="49606"/>
                  <a:pt x="48057" y="39940"/>
                  <a:pt x="48117" y="39636"/>
                </a:cubicBezTo>
                <a:lnTo>
                  <a:pt x="48117" y="39636"/>
                </a:lnTo>
                <a:cubicBezTo>
                  <a:pt x="46841" y="41703"/>
                  <a:pt x="45534" y="43040"/>
                  <a:pt x="44257" y="43922"/>
                </a:cubicBezTo>
                <a:cubicBezTo>
                  <a:pt x="42920" y="44864"/>
                  <a:pt x="41582" y="45350"/>
                  <a:pt x="40245" y="45654"/>
                </a:cubicBezTo>
                <a:cubicBezTo>
                  <a:pt x="38178" y="46141"/>
                  <a:pt x="36172" y="46262"/>
                  <a:pt x="34166" y="47205"/>
                </a:cubicBezTo>
                <a:cubicBezTo>
                  <a:pt x="31916" y="48268"/>
                  <a:pt x="29424" y="50396"/>
                  <a:pt x="27418" y="52281"/>
                </a:cubicBezTo>
                <a:cubicBezTo>
                  <a:pt x="26719" y="52949"/>
                  <a:pt x="26050" y="53618"/>
                  <a:pt x="25533" y="54165"/>
                </a:cubicBezTo>
                <a:cubicBezTo>
                  <a:pt x="25108" y="54591"/>
                  <a:pt x="24773" y="54925"/>
                  <a:pt x="24530" y="55229"/>
                </a:cubicBezTo>
                <a:cubicBezTo>
                  <a:pt x="24561" y="54834"/>
                  <a:pt x="24591" y="54469"/>
                  <a:pt x="24621" y="54074"/>
                </a:cubicBezTo>
                <a:cubicBezTo>
                  <a:pt x="24652" y="53770"/>
                  <a:pt x="24682" y="53466"/>
                  <a:pt x="24713" y="53132"/>
                </a:cubicBezTo>
                <a:cubicBezTo>
                  <a:pt x="24773" y="52645"/>
                  <a:pt x="24834" y="52159"/>
                  <a:pt x="24865" y="51673"/>
                </a:cubicBezTo>
                <a:cubicBezTo>
                  <a:pt x="25138" y="49120"/>
                  <a:pt x="25473" y="46597"/>
                  <a:pt x="25837" y="44135"/>
                </a:cubicBezTo>
                <a:cubicBezTo>
                  <a:pt x="26131" y="44151"/>
                  <a:pt x="26462" y="44161"/>
                  <a:pt x="26826" y="44161"/>
                </a:cubicBezTo>
                <a:cubicBezTo>
                  <a:pt x="29857" y="44161"/>
                  <a:pt x="35238" y="43445"/>
                  <a:pt x="41370" y="39484"/>
                </a:cubicBezTo>
                <a:cubicBezTo>
                  <a:pt x="46324" y="36262"/>
                  <a:pt x="46476" y="30153"/>
                  <a:pt x="46476" y="30153"/>
                </a:cubicBezTo>
                <a:lnTo>
                  <a:pt x="46476" y="30153"/>
                </a:lnTo>
                <a:cubicBezTo>
                  <a:pt x="46050" y="30244"/>
                  <a:pt x="45625" y="30335"/>
                  <a:pt x="45199" y="30426"/>
                </a:cubicBezTo>
                <a:cubicBezTo>
                  <a:pt x="44531" y="30609"/>
                  <a:pt x="43862" y="30821"/>
                  <a:pt x="43193" y="31065"/>
                </a:cubicBezTo>
                <a:cubicBezTo>
                  <a:pt x="38056" y="32979"/>
                  <a:pt x="32920" y="36961"/>
                  <a:pt x="31825" y="38694"/>
                </a:cubicBezTo>
                <a:cubicBezTo>
                  <a:pt x="31795" y="38724"/>
                  <a:pt x="31764" y="38755"/>
                  <a:pt x="31764" y="38785"/>
                </a:cubicBezTo>
                <a:cubicBezTo>
                  <a:pt x="31248" y="39697"/>
                  <a:pt x="29667" y="40822"/>
                  <a:pt x="28087" y="41794"/>
                </a:cubicBezTo>
                <a:cubicBezTo>
                  <a:pt x="27357" y="42250"/>
                  <a:pt x="26628" y="42676"/>
                  <a:pt x="26020" y="43010"/>
                </a:cubicBezTo>
                <a:cubicBezTo>
                  <a:pt x="26080" y="42645"/>
                  <a:pt x="26141" y="42280"/>
                  <a:pt x="26202" y="41916"/>
                </a:cubicBezTo>
                <a:cubicBezTo>
                  <a:pt x="26232" y="41551"/>
                  <a:pt x="26324" y="41156"/>
                  <a:pt x="26384" y="40791"/>
                </a:cubicBezTo>
                <a:cubicBezTo>
                  <a:pt x="26415" y="40518"/>
                  <a:pt x="26476" y="40244"/>
                  <a:pt x="26506" y="39970"/>
                </a:cubicBezTo>
                <a:cubicBezTo>
                  <a:pt x="27236" y="35989"/>
                  <a:pt x="28087" y="32159"/>
                  <a:pt x="29120" y="28602"/>
                </a:cubicBezTo>
                <a:cubicBezTo>
                  <a:pt x="29971" y="27235"/>
                  <a:pt x="31430" y="23952"/>
                  <a:pt x="30944" y="17782"/>
                </a:cubicBezTo>
                <a:cubicBezTo>
                  <a:pt x="30549" y="12766"/>
                  <a:pt x="28725" y="7508"/>
                  <a:pt x="27296" y="4012"/>
                </a:cubicBezTo>
                <a:cubicBezTo>
                  <a:pt x="26293" y="1550"/>
                  <a:pt x="25473" y="0"/>
                  <a:pt x="254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52"/>
          <p:cNvSpPr/>
          <p:nvPr/>
        </p:nvSpPr>
        <p:spPr>
          <a:xfrm flipH="1">
            <a:off x="-143808" y="3235187"/>
            <a:ext cx="3714059" cy="275161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52"/>
          <p:cNvSpPr txBox="1">
            <a:spLocks noGrp="1"/>
          </p:cNvSpPr>
          <p:nvPr>
            <p:ph type="subTitle" idx="1"/>
          </p:nvPr>
        </p:nvSpPr>
        <p:spPr>
          <a:xfrm>
            <a:off x="1547499" y="1526124"/>
            <a:ext cx="6144141" cy="1977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000" dirty="0"/>
              <a:t>A principal consequência em virtude do crescimento de animais em extinção no mundo é o desequilíbrio natural. A cadeia alimentar é prejudicada, dessa forma, existem mais presas que predadores (ou vice-versa).</a:t>
            </a:r>
            <a:endParaRPr sz="2000" dirty="0"/>
          </a:p>
        </p:txBody>
      </p:sp>
      <p:grpSp>
        <p:nvGrpSpPr>
          <p:cNvPr id="3266" name="Google Shape;3266;p52"/>
          <p:cNvGrpSpPr/>
          <p:nvPr/>
        </p:nvGrpSpPr>
        <p:grpSpPr>
          <a:xfrm rot="-2699737">
            <a:off x="2021965" y="4409627"/>
            <a:ext cx="1571870" cy="1838178"/>
            <a:chOff x="-2073475" y="3186500"/>
            <a:chExt cx="1699900" cy="1987900"/>
          </a:xfrm>
        </p:grpSpPr>
        <p:sp>
          <p:nvSpPr>
            <p:cNvPr id="3267" name="Google Shape;3267;p52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2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2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2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2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2" name="Google Shape;3272;p52"/>
          <p:cNvGrpSpPr/>
          <p:nvPr/>
        </p:nvGrpSpPr>
        <p:grpSpPr>
          <a:xfrm>
            <a:off x="3022082" y="4268107"/>
            <a:ext cx="1384299" cy="1999132"/>
            <a:chOff x="73975" y="3697900"/>
            <a:chExt cx="1497025" cy="2161925"/>
          </a:xfrm>
        </p:grpSpPr>
        <p:sp>
          <p:nvSpPr>
            <p:cNvPr id="3273" name="Google Shape;3273;p52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2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2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2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2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8" name="Google Shape;3278;p52"/>
          <p:cNvGrpSpPr/>
          <p:nvPr/>
        </p:nvGrpSpPr>
        <p:grpSpPr>
          <a:xfrm rot="899981" flipH="1">
            <a:off x="3758336" y="4293697"/>
            <a:ext cx="1972226" cy="1713083"/>
            <a:chOff x="2117325" y="3825425"/>
            <a:chExt cx="2133050" cy="1852775"/>
          </a:xfrm>
        </p:grpSpPr>
        <p:sp>
          <p:nvSpPr>
            <p:cNvPr id="3279" name="Google Shape;3279;p52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2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2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2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2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2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5" name="Google Shape;3285;p52"/>
          <p:cNvGrpSpPr/>
          <p:nvPr/>
        </p:nvGrpSpPr>
        <p:grpSpPr>
          <a:xfrm rot="-899884">
            <a:off x="4845576" y="4170144"/>
            <a:ext cx="1887406" cy="2376457"/>
            <a:chOff x="214550" y="172025"/>
            <a:chExt cx="2041100" cy="2569975"/>
          </a:xfrm>
        </p:grpSpPr>
        <p:sp>
          <p:nvSpPr>
            <p:cNvPr id="3286" name="Google Shape;3286;p52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2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2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2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2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1" name="Google Shape;3291;p52"/>
          <p:cNvGrpSpPr/>
          <p:nvPr/>
        </p:nvGrpSpPr>
        <p:grpSpPr>
          <a:xfrm rot="-899981">
            <a:off x="-731947" y="4006140"/>
            <a:ext cx="1392569" cy="1274543"/>
            <a:chOff x="2868100" y="1339975"/>
            <a:chExt cx="1506125" cy="1378475"/>
          </a:xfrm>
        </p:grpSpPr>
        <p:sp>
          <p:nvSpPr>
            <p:cNvPr id="3292" name="Google Shape;3292;p52"/>
            <p:cNvSpPr/>
            <p:nvPr/>
          </p:nvSpPr>
          <p:spPr>
            <a:xfrm>
              <a:off x="2868100" y="1339975"/>
              <a:ext cx="1506125" cy="1378475"/>
            </a:xfrm>
            <a:custGeom>
              <a:avLst/>
              <a:gdLst/>
              <a:ahLst/>
              <a:cxnLst/>
              <a:rect l="l" t="t" r="r" b="b"/>
              <a:pathLst>
                <a:path w="60245" h="55139" extrusionOk="0">
                  <a:moveTo>
                    <a:pt x="23612" y="12674"/>
                  </a:moveTo>
                  <a:cubicBezTo>
                    <a:pt x="24107" y="12674"/>
                    <a:pt x="24585" y="12792"/>
                    <a:pt x="25016" y="13040"/>
                  </a:cubicBezTo>
                  <a:cubicBezTo>
                    <a:pt x="26749" y="14043"/>
                    <a:pt x="26992" y="16809"/>
                    <a:pt x="25594" y="19241"/>
                  </a:cubicBezTo>
                  <a:cubicBezTo>
                    <a:pt x="25533" y="19332"/>
                    <a:pt x="25503" y="19393"/>
                    <a:pt x="25442" y="19484"/>
                  </a:cubicBezTo>
                  <a:cubicBezTo>
                    <a:pt x="25381" y="19606"/>
                    <a:pt x="25290" y="19697"/>
                    <a:pt x="25229" y="19818"/>
                  </a:cubicBezTo>
                  <a:cubicBezTo>
                    <a:pt x="25138" y="19940"/>
                    <a:pt x="25047" y="20031"/>
                    <a:pt x="24986" y="20153"/>
                  </a:cubicBezTo>
                  <a:cubicBezTo>
                    <a:pt x="24895" y="20244"/>
                    <a:pt x="24803" y="20366"/>
                    <a:pt x="24712" y="20457"/>
                  </a:cubicBezTo>
                  <a:cubicBezTo>
                    <a:pt x="24682" y="20487"/>
                    <a:pt x="24621" y="20548"/>
                    <a:pt x="24591" y="20578"/>
                  </a:cubicBezTo>
                  <a:lnTo>
                    <a:pt x="24439" y="20730"/>
                  </a:lnTo>
                  <a:cubicBezTo>
                    <a:pt x="23480" y="21669"/>
                    <a:pt x="22335" y="22206"/>
                    <a:pt x="21278" y="22206"/>
                  </a:cubicBezTo>
                  <a:cubicBezTo>
                    <a:pt x="20795" y="22206"/>
                    <a:pt x="20330" y="22094"/>
                    <a:pt x="19910" y="21855"/>
                  </a:cubicBezTo>
                  <a:cubicBezTo>
                    <a:pt x="18177" y="20852"/>
                    <a:pt x="17934" y="18086"/>
                    <a:pt x="19332" y="15624"/>
                  </a:cubicBezTo>
                  <a:cubicBezTo>
                    <a:pt x="19484" y="15381"/>
                    <a:pt x="19636" y="15138"/>
                    <a:pt x="19819" y="14925"/>
                  </a:cubicBezTo>
                  <a:cubicBezTo>
                    <a:pt x="19971" y="14682"/>
                    <a:pt x="20153" y="14499"/>
                    <a:pt x="20335" y="14286"/>
                  </a:cubicBezTo>
                  <a:lnTo>
                    <a:pt x="20366" y="14286"/>
                  </a:lnTo>
                  <a:cubicBezTo>
                    <a:pt x="20426" y="14195"/>
                    <a:pt x="20518" y="14104"/>
                    <a:pt x="20609" y="14013"/>
                  </a:cubicBezTo>
                  <a:cubicBezTo>
                    <a:pt x="20700" y="13922"/>
                    <a:pt x="20791" y="13831"/>
                    <a:pt x="20913" y="13770"/>
                  </a:cubicBezTo>
                  <a:cubicBezTo>
                    <a:pt x="21756" y="13064"/>
                    <a:pt x="22713" y="12674"/>
                    <a:pt x="23612" y="12674"/>
                  </a:cubicBezTo>
                  <a:close/>
                  <a:moveTo>
                    <a:pt x="38147" y="1"/>
                  </a:moveTo>
                  <a:cubicBezTo>
                    <a:pt x="38026" y="31"/>
                    <a:pt x="37904" y="31"/>
                    <a:pt x="37782" y="31"/>
                  </a:cubicBezTo>
                  <a:cubicBezTo>
                    <a:pt x="37661" y="31"/>
                    <a:pt x="37509" y="31"/>
                    <a:pt x="37387" y="61"/>
                  </a:cubicBezTo>
                  <a:lnTo>
                    <a:pt x="36962" y="61"/>
                  </a:lnTo>
                  <a:cubicBezTo>
                    <a:pt x="36719" y="92"/>
                    <a:pt x="36445" y="122"/>
                    <a:pt x="36171" y="153"/>
                  </a:cubicBezTo>
                  <a:cubicBezTo>
                    <a:pt x="35776" y="213"/>
                    <a:pt x="35381" y="274"/>
                    <a:pt x="34986" y="335"/>
                  </a:cubicBezTo>
                  <a:cubicBezTo>
                    <a:pt x="34864" y="365"/>
                    <a:pt x="34743" y="365"/>
                    <a:pt x="34621" y="396"/>
                  </a:cubicBezTo>
                  <a:cubicBezTo>
                    <a:pt x="34500" y="426"/>
                    <a:pt x="34348" y="456"/>
                    <a:pt x="34196" y="487"/>
                  </a:cubicBezTo>
                  <a:cubicBezTo>
                    <a:pt x="34074" y="517"/>
                    <a:pt x="33953" y="548"/>
                    <a:pt x="33801" y="578"/>
                  </a:cubicBezTo>
                  <a:cubicBezTo>
                    <a:pt x="33557" y="639"/>
                    <a:pt x="33314" y="700"/>
                    <a:pt x="33041" y="791"/>
                  </a:cubicBezTo>
                  <a:cubicBezTo>
                    <a:pt x="32828" y="852"/>
                    <a:pt x="32615" y="912"/>
                    <a:pt x="32433" y="973"/>
                  </a:cubicBezTo>
                  <a:cubicBezTo>
                    <a:pt x="32372" y="1004"/>
                    <a:pt x="32342" y="1004"/>
                    <a:pt x="32281" y="1004"/>
                  </a:cubicBezTo>
                  <a:cubicBezTo>
                    <a:pt x="31004" y="1429"/>
                    <a:pt x="29758" y="1976"/>
                    <a:pt x="28542" y="2645"/>
                  </a:cubicBezTo>
                  <a:cubicBezTo>
                    <a:pt x="28299" y="2767"/>
                    <a:pt x="28086" y="2888"/>
                    <a:pt x="27843" y="3040"/>
                  </a:cubicBezTo>
                  <a:cubicBezTo>
                    <a:pt x="27630" y="3162"/>
                    <a:pt x="27417" y="3314"/>
                    <a:pt x="27174" y="3435"/>
                  </a:cubicBezTo>
                  <a:lnTo>
                    <a:pt x="27205" y="3466"/>
                  </a:lnTo>
                  <a:cubicBezTo>
                    <a:pt x="24135" y="5381"/>
                    <a:pt x="21369" y="7995"/>
                    <a:pt x="18815" y="11156"/>
                  </a:cubicBezTo>
                  <a:cubicBezTo>
                    <a:pt x="18481" y="11581"/>
                    <a:pt x="18147" y="11976"/>
                    <a:pt x="17843" y="12432"/>
                  </a:cubicBezTo>
                  <a:cubicBezTo>
                    <a:pt x="16597" y="14043"/>
                    <a:pt x="15442" y="15776"/>
                    <a:pt x="14317" y="17630"/>
                  </a:cubicBezTo>
                  <a:cubicBezTo>
                    <a:pt x="13192" y="19454"/>
                    <a:pt x="12159" y="21399"/>
                    <a:pt x="11156" y="23375"/>
                  </a:cubicBezTo>
                  <a:cubicBezTo>
                    <a:pt x="10882" y="23891"/>
                    <a:pt x="10639" y="24408"/>
                    <a:pt x="10396" y="24955"/>
                  </a:cubicBezTo>
                  <a:cubicBezTo>
                    <a:pt x="8420" y="29028"/>
                    <a:pt x="6688" y="33375"/>
                    <a:pt x="5137" y="37752"/>
                  </a:cubicBezTo>
                  <a:lnTo>
                    <a:pt x="4833" y="38603"/>
                  </a:lnTo>
                  <a:cubicBezTo>
                    <a:pt x="4742" y="38876"/>
                    <a:pt x="4651" y="39150"/>
                    <a:pt x="4560" y="39424"/>
                  </a:cubicBezTo>
                  <a:cubicBezTo>
                    <a:pt x="3131" y="43588"/>
                    <a:pt x="1915" y="47752"/>
                    <a:pt x="852" y="51703"/>
                  </a:cubicBezTo>
                  <a:cubicBezTo>
                    <a:pt x="791" y="52007"/>
                    <a:pt x="700" y="52311"/>
                    <a:pt x="608" y="52646"/>
                  </a:cubicBezTo>
                  <a:cubicBezTo>
                    <a:pt x="517" y="52950"/>
                    <a:pt x="456" y="53254"/>
                    <a:pt x="365" y="53558"/>
                  </a:cubicBezTo>
                  <a:cubicBezTo>
                    <a:pt x="244" y="54044"/>
                    <a:pt x="122" y="54561"/>
                    <a:pt x="1" y="55047"/>
                  </a:cubicBezTo>
                  <a:lnTo>
                    <a:pt x="46780" y="55047"/>
                  </a:lnTo>
                  <a:cubicBezTo>
                    <a:pt x="46901" y="55077"/>
                    <a:pt x="47023" y="55108"/>
                    <a:pt x="47144" y="55138"/>
                  </a:cubicBezTo>
                  <a:cubicBezTo>
                    <a:pt x="47175" y="55108"/>
                    <a:pt x="47175" y="55077"/>
                    <a:pt x="47205" y="55047"/>
                  </a:cubicBezTo>
                  <a:cubicBezTo>
                    <a:pt x="47600" y="54378"/>
                    <a:pt x="48026" y="53710"/>
                    <a:pt x="48421" y="53041"/>
                  </a:cubicBezTo>
                  <a:cubicBezTo>
                    <a:pt x="48542" y="52858"/>
                    <a:pt x="48634" y="52646"/>
                    <a:pt x="48755" y="52463"/>
                  </a:cubicBezTo>
                  <a:cubicBezTo>
                    <a:pt x="48998" y="52068"/>
                    <a:pt x="49211" y="51673"/>
                    <a:pt x="49454" y="51308"/>
                  </a:cubicBezTo>
                  <a:cubicBezTo>
                    <a:pt x="49546" y="51096"/>
                    <a:pt x="49667" y="50913"/>
                    <a:pt x="49789" y="50700"/>
                  </a:cubicBezTo>
                  <a:cubicBezTo>
                    <a:pt x="50001" y="50305"/>
                    <a:pt x="50214" y="49910"/>
                    <a:pt x="50457" y="49515"/>
                  </a:cubicBezTo>
                  <a:cubicBezTo>
                    <a:pt x="50549" y="49333"/>
                    <a:pt x="50670" y="49120"/>
                    <a:pt x="50792" y="48937"/>
                  </a:cubicBezTo>
                  <a:cubicBezTo>
                    <a:pt x="50883" y="48725"/>
                    <a:pt x="51005" y="48542"/>
                    <a:pt x="51096" y="48330"/>
                  </a:cubicBezTo>
                  <a:cubicBezTo>
                    <a:pt x="51308" y="47934"/>
                    <a:pt x="51552" y="47539"/>
                    <a:pt x="51734" y="47144"/>
                  </a:cubicBezTo>
                  <a:cubicBezTo>
                    <a:pt x="51916" y="46810"/>
                    <a:pt x="52099" y="46475"/>
                    <a:pt x="52281" y="46141"/>
                  </a:cubicBezTo>
                  <a:cubicBezTo>
                    <a:pt x="52312" y="46080"/>
                    <a:pt x="52312" y="46019"/>
                    <a:pt x="52342" y="45989"/>
                  </a:cubicBezTo>
                  <a:cubicBezTo>
                    <a:pt x="52403" y="45898"/>
                    <a:pt x="52433" y="45807"/>
                    <a:pt x="52494" y="45715"/>
                  </a:cubicBezTo>
                  <a:cubicBezTo>
                    <a:pt x="52555" y="45594"/>
                    <a:pt x="52615" y="45442"/>
                    <a:pt x="52707" y="45320"/>
                  </a:cubicBezTo>
                  <a:lnTo>
                    <a:pt x="52828" y="45016"/>
                  </a:lnTo>
                  <a:cubicBezTo>
                    <a:pt x="52889" y="44925"/>
                    <a:pt x="52950" y="44804"/>
                    <a:pt x="53011" y="44712"/>
                  </a:cubicBezTo>
                  <a:cubicBezTo>
                    <a:pt x="53011" y="44652"/>
                    <a:pt x="53041" y="44621"/>
                    <a:pt x="53071" y="44560"/>
                  </a:cubicBezTo>
                  <a:cubicBezTo>
                    <a:pt x="53102" y="44500"/>
                    <a:pt x="53163" y="44408"/>
                    <a:pt x="53193" y="44317"/>
                  </a:cubicBezTo>
                  <a:cubicBezTo>
                    <a:pt x="53740" y="43223"/>
                    <a:pt x="54257" y="42129"/>
                    <a:pt x="54743" y="41035"/>
                  </a:cubicBezTo>
                  <a:cubicBezTo>
                    <a:pt x="54834" y="40822"/>
                    <a:pt x="54926" y="40639"/>
                    <a:pt x="55017" y="40427"/>
                  </a:cubicBezTo>
                  <a:cubicBezTo>
                    <a:pt x="55230" y="40001"/>
                    <a:pt x="55382" y="39606"/>
                    <a:pt x="55564" y="39211"/>
                  </a:cubicBezTo>
                  <a:cubicBezTo>
                    <a:pt x="55655" y="38998"/>
                    <a:pt x="55746" y="38785"/>
                    <a:pt x="55837" y="38573"/>
                  </a:cubicBezTo>
                  <a:cubicBezTo>
                    <a:pt x="56597" y="36749"/>
                    <a:pt x="57296" y="34895"/>
                    <a:pt x="57904" y="33071"/>
                  </a:cubicBezTo>
                  <a:cubicBezTo>
                    <a:pt x="57935" y="32980"/>
                    <a:pt x="57965" y="32889"/>
                    <a:pt x="57965" y="32797"/>
                  </a:cubicBezTo>
                  <a:cubicBezTo>
                    <a:pt x="58087" y="32493"/>
                    <a:pt x="58178" y="32159"/>
                    <a:pt x="58269" y="31855"/>
                  </a:cubicBezTo>
                  <a:cubicBezTo>
                    <a:pt x="58360" y="31582"/>
                    <a:pt x="58451" y="31278"/>
                    <a:pt x="58512" y="31004"/>
                  </a:cubicBezTo>
                  <a:cubicBezTo>
                    <a:pt x="58634" y="30578"/>
                    <a:pt x="58755" y="30153"/>
                    <a:pt x="58877" y="29727"/>
                  </a:cubicBezTo>
                  <a:cubicBezTo>
                    <a:pt x="58877" y="29697"/>
                    <a:pt x="58907" y="29636"/>
                    <a:pt x="58907" y="29575"/>
                  </a:cubicBezTo>
                  <a:cubicBezTo>
                    <a:pt x="58938" y="29515"/>
                    <a:pt x="58938" y="29484"/>
                    <a:pt x="58938" y="29423"/>
                  </a:cubicBezTo>
                  <a:lnTo>
                    <a:pt x="58968" y="29423"/>
                  </a:lnTo>
                  <a:cubicBezTo>
                    <a:pt x="58968" y="29332"/>
                    <a:pt x="58999" y="29271"/>
                    <a:pt x="59029" y="29180"/>
                  </a:cubicBezTo>
                  <a:cubicBezTo>
                    <a:pt x="59120" y="28785"/>
                    <a:pt x="59211" y="28360"/>
                    <a:pt x="59303" y="27964"/>
                  </a:cubicBezTo>
                  <a:cubicBezTo>
                    <a:pt x="59333" y="27812"/>
                    <a:pt x="59363" y="27691"/>
                    <a:pt x="59394" y="27539"/>
                  </a:cubicBezTo>
                  <a:cubicBezTo>
                    <a:pt x="59424" y="27387"/>
                    <a:pt x="59455" y="27205"/>
                    <a:pt x="59485" y="27053"/>
                  </a:cubicBezTo>
                  <a:cubicBezTo>
                    <a:pt x="59546" y="26870"/>
                    <a:pt x="59576" y="26657"/>
                    <a:pt x="59607" y="26475"/>
                  </a:cubicBezTo>
                  <a:cubicBezTo>
                    <a:pt x="59728" y="25928"/>
                    <a:pt x="59819" y="25381"/>
                    <a:pt x="59880" y="24864"/>
                  </a:cubicBezTo>
                  <a:cubicBezTo>
                    <a:pt x="59910" y="24682"/>
                    <a:pt x="59941" y="24499"/>
                    <a:pt x="59941" y="24317"/>
                  </a:cubicBezTo>
                  <a:cubicBezTo>
                    <a:pt x="60032" y="23679"/>
                    <a:pt x="60093" y="23040"/>
                    <a:pt x="60154" y="22402"/>
                  </a:cubicBezTo>
                  <a:cubicBezTo>
                    <a:pt x="60154" y="22250"/>
                    <a:pt x="60184" y="22098"/>
                    <a:pt x="60184" y="21946"/>
                  </a:cubicBezTo>
                  <a:cubicBezTo>
                    <a:pt x="60214" y="21308"/>
                    <a:pt x="60245" y="20700"/>
                    <a:pt x="60245" y="20092"/>
                  </a:cubicBezTo>
                  <a:cubicBezTo>
                    <a:pt x="60245" y="19818"/>
                    <a:pt x="60245" y="19575"/>
                    <a:pt x="60214" y="19302"/>
                  </a:cubicBezTo>
                  <a:cubicBezTo>
                    <a:pt x="60214" y="19059"/>
                    <a:pt x="60214" y="18785"/>
                    <a:pt x="60184" y="18542"/>
                  </a:cubicBezTo>
                  <a:cubicBezTo>
                    <a:pt x="59910" y="13891"/>
                    <a:pt x="58330" y="9758"/>
                    <a:pt x="55017" y="6475"/>
                  </a:cubicBezTo>
                  <a:cubicBezTo>
                    <a:pt x="54834" y="6323"/>
                    <a:pt x="54652" y="6140"/>
                    <a:pt x="54470" y="5958"/>
                  </a:cubicBezTo>
                  <a:cubicBezTo>
                    <a:pt x="54378" y="5897"/>
                    <a:pt x="54287" y="5806"/>
                    <a:pt x="54196" y="5715"/>
                  </a:cubicBezTo>
                  <a:cubicBezTo>
                    <a:pt x="53892" y="5472"/>
                    <a:pt x="53588" y="5229"/>
                    <a:pt x="53284" y="4985"/>
                  </a:cubicBezTo>
                  <a:cubicBezTo>
                    <a:pt x="52980" y="4742"/>
                    <a:pt x="52646" y="4529"/>
                    <a:pt x="52312" y="4286"/>
                  </a:cubicBezTo>
                  <a:cubicBezTo>
                    <a:pt x="52099" y="4134"/>
                    <a:pt x="51856" y="3982"/>
                    <a:pt x="51643" y="3861"/>
                  </a:cubicBezTo>
                  <a:cubicBezTo>
                    <a:pt x="51400" y="3709"/>
                    <a:pt x="51157" y="3557"/>
                    <a:pt x="50913" y="3435"/>
                  </a:cubicBezTo>
                  <a:cubicBezTo>
                    <a:pt x="50670" y="3283"/>
                    <a:pt x="50427" y="3131"/>
                    <a:pt x="50153" y="3010"/>
                  </a:cubicBezTo>
                  <a:cubicBezTo>
                    <a:pt x="50032" y="2949"/>
                    <a:pt x="49910" y="2888"/>
                    <a:pt x="49789" y="2827"/>
                  </a:cubicBezTo>
                  <a:cubicBezTo>
                    <a:pt x="49515" y="2675"/>
                    <a:pt x="49242" y="2554"/>
                    <a:pt x="48968" y="2432"/>
                  </a:cubicBezTo>
                  <a:cubicBezTo>
                    <a:pt x="48694" y="2311"/>
                    <a:pt x="48421" y="2189"/>
                    <a:pt x="48147" y="2067"/>
                  </a:cubicBezTo>
                  <a:cubicBezTo>
                    <a:pt x="47843" y="1946"/>
                    <a:pt x="47570" y="1824"/>
                    <a:pt x="47266" y="1703"/>
                  </a:cubicBezTo>
                  <a:cubicBezTo>
                    <a:pt x="47083" y="1642"/>
                    <a:pt x="46901" y="1581"/>
                    <a:pt x="46688" y="1490"/>
                  </a:cubicBezTo>
                  <a:cubicBezTo>
                    <a:pt x="46415" y="1399"/>
                    <a:pt x="46141" y="1308"/>
                    <a:pt x="45868" y="1216"/>
                  </a:cubicBezTo>
                  <a:cubicBezTo>
                    <a:pt x="45564" y="1125"/>
                    <a:pt x="45290" y="1034"/>
                    <a:pt x="45017" y="943"/>
                  </a:cubicBezTo>
                  <a:cubicBezTo>
                    <a:pt x="44287" y="730"/>
                    <a:pt x="43527" y="548"/>
                    <a:pt x="42828" y="426"/>
                  </a:cubicBezTo>
                  <a:cubicBezTo>
                    <a:pt x="42646" y="396"/>
                    <a:pt x="42463" y="365"/>
                    <a:pt x="42281" y="335"/>
                  </a:cubicBezTo>
                  <a:cubicBezTo>
                    <a:pt x="40913" y="92"/>
                    <a:pt x="39545" y="1"/>
                    <a:pt x="3823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2"/>
            <p:cNvSpPr/>
            <p:nvPr/>
          </p:nvSpPr>
          <p:spPr>
            <a:xfrm>
              <a:off x="3621150" y="1339975"/>
              <a:ext cx="753075" cy="1378475"/>
            </a:xfrm>
            <a:custGeom>
              <a:avLst/>
              <a:gdLst/>
              <a:ahLst/>
              <a:cxnLst/>
              <a:rect l="l" t="t" r="r" b="b"/>
              <a:pathLst>
                <a:path w="30123" h="55139" extrusionOk="0">
                  <a:moveTo>
                    <a:pt x="8025" y="1"/>
                  </a:moveTo>
                  <a:cubicBezTo>
                    <a:pt x="7904" y="1"/>
                    <a:pt x="7782" y="31"/>
                    <a:pt x="7660" y="31"/>
                  </a:cubicBezTo>
                  <a:lnTo>
                    <a:pt x="7265" y="31"/>
                  </a:lnTo>
                  <a:cubicBezTo>
                    <a:pt x="7113" y="61"/>
                    <a:pt x="6992" y="61"/>
                    <a:pt x="6840" y="61"/>
                  </a:cubicBezTo>
                  <a:cubicBezTo>
                    <a:pt x="6597" y="92"/>
                    <a:pt x="6323" y="122"/>
                    <a:pt x="6049" y="153"/>
                  </a:cubicBezTo>
                  <a:cubicBezTo>
                    <a:pt x="5654" y="213"/>
                    <a:pt x="5259" y="244"/>
                    <a:pt x="4864" y="335"/>
                  </a:cubicBezTo>
                  <a:cubicBezTo>
                    <a:pt x="4742" y="365"/>
                    <a:pt x="4621" y="365"/>
                    <a:pt x="4499" y="396"/>
                  </a:cubicBezTo>
                  <a:cubicBezTo>
                    <a:pt x="4378" y="426"/>
                    <a:pt x="4226" y="456"/>
                    <a:pt x="4074" y="487"/>
                  </a:cubicBezTo>
                  <a:cubicBezTo>
                    <a:pt x="3952" y="517"/>
                    <a:pt x="3831" y="548"/>
                    <a:pt x="3679" y="578"/>
                  </a:cubicBezTo>
                  <a:cubicBezTo>
                    <a:pt x="3435" y="639"/>
                    <a:pt x="3192" y="700"/>
                    <a:pt x="2919" y="791"/>
                  </a:cubicBezTo>
                  <a:cubicBezTo>
                    <a:pt x="2706" y="852"/>
                    <a:pt x="2493" y="912"/>
                    <a:pt x="2311" y="973"/>
                  </a:cubicBezTo>
                  <a:cubicBezTo>
                    <a:pt x="2250" y="973"/>
                    <a:pt x="2220" y="1004"/>
                    <a:pt x="2159" y="1004"/>
                  </a:cubicBezTo>
                  <a:cubicBezTo>
                    <a:pt x="1855" y="2736"/>
                    <a:pt x="1520" y="4833"/>
                    <a:pt x="1217" y="7174"/>
                  </a:cubicBezTo>
                  <a:cubicBezTo>
                    <a:pt x="1095" y="7964"/>
                    <a:pt x="1004" y="8815"/>
                    <a:pt x="913" y="9666"/>
                  </a:cubicBezTo>
                  <a:cubicBezTo>
                    <a:pt x="365" y="14469"/>
                    <a:pt x="1" y="20062"/>
                    <a:pt x="244" y="25654"/>
                  </a:cubicBezTo>
                  <a:cubicBezTo>
                    <a:pt x="274" y="26566"/>
                    <a:pt x="335" y="27478"/>
                    <a:pt x="426" y="28360"/>
                  </a:cubicBezTo>
                  <a:cubicBezTo>
                    <a:pt x="609" y="30639"/>
                    <a:pt x="882" y="32858"/>
                    <a:pt x="1308" y="35047"/>
                  </a:cubicBezTo>
                  <a:cubicBezTo>
                    <a:pt x="1490" y="35898"/>
                    <a:pt x="1672" y="36718"/>
                    <a:pt x="1885" y="37539"/>
                  </a:cubicBezTo>
                  <a:cubicBezTo>
                    <a:pt x="2524" y="40032"/>
                    <a:pt x="3375" y="42402"/>
                    <a:pt x="4469" y="44560"/>
                  </a:cubicBezTo>
                  <a:cubicBezTo>
                    <a:pt x="4742" y="45108"/>
                    <a:pt x="5046" y="45624"/>
                    <a:pt x="5350" y="46141"/>
                  </a:cubicBezTo>
                  <a:cubicBezTo>
                    <a:pt x="7873" y="50336"/>
                    <a:pt x="11521" y="53558"/>
                    <a:pt x="16658" y="55047"/>
                  </a:cubicBezTo>
                  <a:cubicBezTo>
                    <a:pt x="16779" y="55077"/>
                    <a:pt x="16901" y="55108"/>
                    <a:pt x="17022" y="55138"/>
                  </a:cubicBezTo>
                  <a:cubicBezTo>
                    <a:pt x="17053" y="55108"/>
                    <a:pt x="17083" y="55077"/>
                    <a:pt x="17083" y="55047"/>
                  </a:cubicBezTo>
                  <a:cubicBezTo>
                    <a:pt x="17478" y="54378"/>
                    <a:pt x="17904" y="53710"/>
                    <a:pt x="18299" y="53041"/>
                  </a:cubicBezTo>
                  <a:cubicBezTo>
                    <a:pt x="18420" y="52858"/>
                    <a:pt x="18512" y="52646"/>
                    <a:pt x="18633" y="52463"/>
                  </a:cubicBezTo>
                  <a:cubicBezTo>
                    <a:pt x="18876" y="52068"/>
                    <a:pt x="19089" y="51673"/>
                    <a:pt x="19332" y="51308"/>
                  </a:cubicBezTo>
                  <a:cubicBezTo>
                    <a:pt x="19424" y="51096"/>
                    <a:pt x="19545" y="50913"/>
                    <a:pt x="19667" y="50700"/>
                  </a:cubicBezTo>
                  <a:cubicBezTo>
                    <a:pt x="19879" y="50305"/>
                    <a:pt x="20092" y="49910"/>
                    <a:pt x="20335" y="49515"/>
                  </a:cubicBezTo>
                  <a:cubicBezTo>
                    <a:pt x="20427" y="49333"/>
                    <a:pt x="20548" y="49120"/>
                    <a:pt x="20670" y="48937"/>
                  </a:cubicBezTo>
                  <a:cubicBezTo>
                    <a:pt x="20761" y="48725"/>
                    <a:pt x="20883" y="48542"/>
                    <a:pt x="20974" y="48330"/>
                  </a:cubicBezTo>
                  <a:cubicBezTo>
                    <a:pt x="21186" y="47934"/>
                    <a:pt x="21399" y="47539"/>
                    <a:pt x="21612" y="47144"/>
                  </a:cubicBezTo>
                  <a:cubicBezTo>
                    <a:pt x="21794" y="46810"/>
                    <a:pt x="21977" y="46475"/>
                    <a:pt x="22159" y="46141"/>
                  </a:cubicBezTo>
                  <a:cubicBezTo>
                    <a:pt x="22190" y="46080"/>
                    <a:pt x="22190" y="46019"/>
                    <a:pt x="22220" y="45989"/>
                  </a:cubicBezTo>
                  <a:cubicBezTo>
                    <a:pt x="22281" y="45898"/>
                    <a:pt x="22311" y="45807"/>
                    <a:pt x="22372" y="45715"/>
                  </a:cubicBezTo>
                  <a:cubicBezTo>
                    <a:pt x="22433" y="45594"/>
                    <a:pt x="22493" y="45442"/>
                    <a:pt x="22585" y="45320"/>
                  </a:cubicBezTo>
                  <a:lnTo>
                    <a:pt x="22706" y="45016"/>
                  </a:lnTo>
                  <a:cubicBezTo>
                    <a:pt x="22767" y="44925"/>
                    <a:pt x="22828" y="44804"/>
                    <a:pt x="22889" y="44712"/>
                  </a:cubicBezTo>
                  <a:cubicBezTo>
                    <a:pt x="22889" y="44652"/>
                    <a:pt x="22919" y="44621"/>
                    <a:pt x="22949" y="44560"/>
                  </a:cubicBezTo>
                  <a:cubicBezTo>
                    <a:pt x="22980" y="44500"/>
                    <a:pt x="23041" y="44408"/>
                    <a:pt x="23071" y="44317"/>
                  </a:cubicBezTo>
                  <a:cubicBezTo>
                    <a:pt x="23618" y="43223"/>
                    <a:pt x="24135" y="42129"/>
                    <a:pt x="24621" y="41035"/>
                  </a:cubicBezTo>
                  <a:cubicBezTo>
                    <a:pt x="24712" y="40822"/>
                    <a:pt x="24804" y="40639"/>
                    <a:pt x="24895" y="40427"/>
                  </a:cubicBezTo>
                  <a:cubicBezTo>
                    <a:pt x="25077" y="40001"/>
                    <a:pt x="25260" y="39606"/>
                    <a:pt x="25442" y="39180"/>
                  </a:cubicBezTo>
                  <a:cubicBezTo>
                    <a:pt x="25533" y="38998"/>
                    <a:pt x="25624" y="38785"/>
                    <a:pt x="25715" y="38573"/>
                  </a:cubicBezTo>
                  <a:cubicBezTo>
                    <a:pt x="26475" y="36749"/>
                    <a:pt x="27174" y="34895"/>
                    <a:pt x="27782" y="33071"/>
                  </a:cubicBezTo>
                  <a:cubicBezTo>
                    <a:pt x="27813" y="32980"/>
                    <a:pt x="27843" y="32889"/>
                    <a:pt x="27843" y="32797"/>
                  </a:cubicBezTo>
                  <a:cubicBezTo>
                    <a:pt x="27965" y="32493"/>
                    <a:pt x="28056" y="32159"/>
                    <a:pt x="28147" y="31855"/>
                  </a:cubicBezTo>
                  <a:cubicBezTo>
                    <a:pt x="28238" y="31582"/>
                    <a:pt x="28329" y="31278"/>
                    <a:pt x="28390" y="31004"/>
                  </a:cubicBezTo>
                  <a:cubicBezTo>
                    <a:pt x="28512" y="30578"/>
                    <a:pt x="28633" y="30153"/>
                    <a:pt x="28755" y="29727"/>
                  </a:cubicBezTo>
                  <a:cubicBezTo>
                    <a:pt x="28755" y="29667"/>
                    <a:pt x="28785" y="29606"/>
                    <a:pt x="28785" y="29575"/>
                  </a:cubicBezTo>
                  <a:cubicBezTo>
                    <a:pt x="28816" y="29515"/>
                    <a:pt x="28816" y="29484"/>
                    <a:pt x="28816" y="29423"/>
                  </a:cubicBezTo>
                  <a:lnTo>
                    <a:pt x="28846" y="29423"/>
                  </a:lnTo>
                  <a:cubicBezTo>
                    <a:pt x="28846" y="29332"/>
                    <a:pt x="28877" y="29271"/>
                    <a:pt x="28907" y="29180"/>
                  </a:cubicBezTo>
                  <a:cubicBezTo>
                    <a:pt x="28998" y="28785"/>
                    <a:pt x="29089" y="28360"/>
                    <a:pt x="29181" y="27964"/>
                  </a:cubicBezTo>
                  <a:cubicBezTo>
                    <a:pt x="29211" y="27812"/>
                    <a:pt x="29241" y="27691"/>
                    <a:pt x="29272" y="27539"/>
                  </a:cubicBezTo>
                  <a:cubicBezTo>
                    <a:pt x="29302" y="27387"/>
                    <a:pt x="29333" y="27205"/>
                    <a:pt x="29363" y="27053"/>
                  </a:cubicBezTo>
                  <a:cubicBezTo>
                    <a:pt x="29424" y="26870"/>
                    <a:pt x="29454" y="26657"/>
                    <a:pt x="29485" y="26475"/>
                  </a:cubicBezTo>
                  <a:cubicBezTo>
                    <a:pt x="29606" y="25928"/>
                    <a:pt x="29697" y="25381"/>
                    <a:pt x="29758" y="24864"/>
                  </a:cubicBezTo>
                  <a:cubicBezTo>
                    <a:pt x="29788" y="24682"/>
                    <a:pt x="29819" y="24499"/>
                    <a:pt x="29819" y="24317"/>
                  </a:cubicBezTo>
                  <a:cubicBezTo>
                    <a:pt x="29910" y="23679"/>
                    <a:pt x="29971" y="23040"/>
                    <a:pt x="30032" y="22402"/>
                  </a:cubicBezTo>
                  <a:cubicBezTo>
                    <a:pt x="30032" y="22250"/>
                    <a:pt x="30062" y="22098"/>
                    <a:pt x="30062" y="21916"/>
                  </a:cubicBezTo>
                  <a:cubicBezTo>
                    <a:pt x="30092" y="21308"/>
                    <a:pt x="30123" y="20700"/>
                    <a:pt x="30123" y="20092"/>
                  </a:cubicBezTo>
                  <a:cubicBezTo>
                    <a:pt x="30123" y="19818"/>
                    <a:pt x="30123" y="19575"/>
                    <a:pt x="30092" y="19302"/>
                  </a:cubicBezTo>
                  <a:cubicBezTo>
                    <a:pt x="30092" y="19059"/>
                    <a:pt x="30092" y="18785"/>
                    <a:pt x="30062" y="18542"/>
                  </a:cubicBezTo>
                  <a:cubicBezTo>
                    <a:pt x="29788" y="13891"/>
                    <a:pt x="28208" y="9758"/>
                    <a:pt x="24895" y="6475"/>
                  </a:cubicBezTo>
                  <a:cubicBezTo>
                    <a:pt x="24712" y="6323"/>
                    <a:pt x="24530" y="6140"/>
                    <a:pt x="24348" y="5958"/>
                  </a:cubicBezTo>
                  <a:cubicBezTo>
                    <a:pt x="24256" y="5897"/>
                    <a:pt x="24165" y="5806"/>
                    <a:pt x="24074" y="5715"/>
                  </a:cubicBezTo>
                  <a:cubicBezTo>
                    <a:pt x="23770" y="5472"/>
                    <a:pt x="23466" y="5229"/>
                    <a:pt x="23162" y="4985"/>
                  </a:cubicBezTo>
                  <a:cubicBezTo>
                    <a:pt x="22858" y="4742"/>
                    <a:pt x="22524" y="4529"/>
                    <a:pt x="22190" y="4286"/>
                  </a:cubicBezTo>
                  <a:cubicBezTo>
                    <a:pt x="21977" y="4134"/>
                    <a:pt x="21734" y="3982"/>
                    <a:pt x="21521" y="3861"/>
                  </a:cubicBezTo>
                  <a:cubicBezTo>
                    <a:pt x="21278" y="3709"/>
                    <a:pt x="21035" y="3557"/>
                    <a:pt x="20791" y="3405"/>
                  </a:cubicBezTo>
                  <a:cubicBezTo>
                    <a:pt x="20548" y="3283"/>
                    <a:pt x="20305" y="3131"/>
                    <a:pt x="20031" y="3010"/>
                  </a:cubicBezTo>
                  <a:cubicBezTo>
                    <a:pt x="19910" y="2949"/>
                    <a:pt x="19788" y="2888"/>
                    <a:pt x="19667" y="2827"/>
                  </a:cubicBezTo>
                  <a:cubicBezTo>
                    <a:pt x="19393" y="2675"/>
                    <a:pt x="19120" y="2554"/>
                    <a:pt x="18846" y="2432"/>
                  </a:cubicBezTo>
                  <a:cubicBezTo>
                    <a:pt x="18572" y="2311"/>
                    <a:pt x="18299" y="2189"/>
                    <a:pt x="18025" y="2067"/>
                  </a:cubicBezTo>
                  <a:cubicBezTo>
                    <a:pt x="17721" y="1946"/>
                    <a:pt x="17448" y="1824"/>
                    <a:pt x="17144" y="1703"/>
                  </a:cubicBezTo>
                  <a:cubicBezTo>
                    <a:pt x="16961" y="1642"/>
                    <a:pt x="16779" y="1581"/>
                    <a:pt x="16566" y="1490"/>
                  </a:cubicBezTo>
                  <a:cubicBezTo>
                    <a:pt x="16293" y="1399"/>
                    <a:pt x="16019" y="1308"/>
                    <a:pt x="15746" y="1216"/>
                  </a:cubicBezTo>
                  <a:cubicBezTo>
                    <a:pt x="15442" y="1125"/>
                    <a:pt x="15168" y="1034"/>
                    <a:pt x="14895" y="943"/>
                  </a:cubicBezTo>
                  <a:cubicBezTo>
                    <a:pt x="14165" y="730"/>
                    <a:pt x="13436" y="548"/>
                    <a:pt x="12706" y="426"/>
                  </a:cubicBezTo>
                  <a:cubicBezTo>
                    <a:pt x="12524" y="396"/>
                    <a:pt x="12341" y="365"/>
                    <a:pt x="12159" y="335"/>
                  </a:cubicBezTo>
                  <a:cubicBezTo>
                    <a:pt x="10791" y="92"/>
                    <a:pt x="9423" y="1"/>
                    <a:pt x="8116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2"/>
            <p:cNvSpPr/>
            <p:nvPr/>
          </p:nvSpPr>
          <p:spPr>
            <a:xfrm>
              <a:off x="3314150" y="1618850"/>
              <a:ext cx="76775" cy="93500"/>
            </a:xfrm>
            <a:custGeom>
              <a:avLst/>
              <a:gdLst/>
              <a:ahLst/>
              <a:cxnLst/>
              <a:rect l="l" t="t" r="r" b="b"/>
              <a:pathLst>
                <a:path w="3071" h="3740" extrusionOk="0">
                  <a:moveTo>
                    <a:pt x="973" y="1"/>
                  </a:moveTo>
                  <a:cubicBezTo>
                    <a:pt x="639" y="396"/>
                    <a:pt x="305" y="821"/>
                    <a:pt x="1" y="1277"/>
                  </a:cubicBezTo>
                  <a:lnTo>
                    <a:pt x="1977" y="3739"/>
                  </a:lnTo>
                  <a:cubicBezTo>
                    <a:pt x="2311" y="3314"/>
                    <a:pt x="2676" y="2919"/>
                    <a:pt x="3071" y="26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2"/>
            <p:cNvSpPr/>
            <p:nvPr/>
          </p:nvSpPr>
          <p:spPr>
            <a:xfrm>
              <a:off x="2877225" y="2632550"/>
              <a:ext cx="80575" cy="83600"/>
            </a:xfrm>
            <a:custGeom>
              <a:avLst/>
              <a:gdLst/>
              <a:ahLst/>
              <a:cxnLst/>
              <a:rect l="l" t="t" r="r" b="b"/>
              <a:pathLst>
                <a:path w="3223" h="3344" extrusionOk="0">
                  <a:moveTo>
                    <a:pt x="487" y="0"/>
                  </a:moveTo>
                  <a:cubicBezTo>
                    <a:pt x="426" y="304"/>
                    <a:pt x="335" y="608"/>
                    <a:pt x="243" y="943"/>
                  </a:cubicBezTo>
                  <a:cubicBezTo>
                    <a:pt x="152" y="1247"/>
                    <a:pt x="91" y="1551"/>
                    <a:pt x="0" y="1855"/>
                  </a:cubicBezTo>
                  <a:lnTo>
                    <a:pt x="1216" y="3344"/>
                  </a:lnTo>
                  <a:lnTo>
                    <a:pt x="3222" y="334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2"/>
            <p:cNvSpPr/>
            <p:nvPr/>
          </p:nvSpPr>
          <p:spPr>
            <a:xfrm>
              <a:off x="2982075" y="2283750"/>
              <a:ext cx="405050" cy="432400"/>
            </a:xfrm>
            <a:custGeom>
              <a:avLst/>
              <a:gdLst/>
              <a:ahLst/>
              <a:cxnLst/>
              <a:rect l="l" t="t" r="r" b="b"/>
              <a:pathLst>
                <a:path w="16202" h="17296" extrusionOk="0">
                  <a:moveTo>
                    <a:pt x="578" y="1"/>
                  </a:moveTo>
                  <a:lnTo>
                    <a:pt x="274" y="852"/>
                  </a:lnTo>
                  <a:cubicBezTo>
                    <a:pt x="183" y="1125"/>
                    <a:pt x="92" y="1399"/>
                    <a:pt x="1" y="1673"/>
                  </a:cubicBezTo>
                  <a:lnTo>
                    <a:pt x="14104" y="17296"/>
                  </a:lnTo>
                  <a:lnTo>
                    <a:pt x="16202" y="17296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2"/>
            <p:cNvSpPr/>
            <p:nvPr/>
          </p:nvSpPr>
          <p:spPr>
            <a:xfrm>
              <a:off x="3127975" y="1406075"/>
              <a:ext cx="1246250" cy="1310075"/>
            </a:xfrm>
            <a:custGeom>
              <a:avLst/>
              <a:gdLst/>
              <a:ahLst/>
              <a:cxnLst/>
              <a:rect l="l" t="t" r="r" b="b"/>
              <a:pathLst>
                <a:path w="49850" h="52403" extrusionOk="0">
                  <a:moveTo>
                    <a:pt x="18147" y="1"/>
                  </a:moveTo>
                  <a:cubicBezTo>
                    <a:pt x="17904" y="123"/>
                    <a:pt x="17691" y="244"/>
                    <a:pt x="17448" y="396"/>
                  </a:cubicBezTo>
                  <a:cubicBezTo>
                    <a:pt x="17235" y="518"/>
                    <a:pt x="17022" y="670"/>
                    <a:pt x="16779" y="791"/>
                  </a:cubicBezTo>
                  <a:lnTo>
                    <a:pt x="16779" y="822"/>
                  </a:lnTo>
                  <a:lnTo>
                    <a:pt x="20640" y="7022"/>
                  </a:lnTo>
                  <a:lnTo>
                    <a:pt x="27600" y="18329"/>
                  </a:lnTo>
                  <a:lnTo>
                    <a:pt x="23406" y="27327"/>
                  </a:lnTo>
                  <a:lnTo>
                    <a:pt x="19971" y="23010"/>
                  </a:lnTo>
                  <a:lnTo>
                    <a:pt x="15047" y="16840"/>
                  </a:lnTo>
                  <a:cubicBezTo>
                    <a:pt x="14986" y="16962"/>
                    <a:pt x="14895" y="17053"/>
                    <a:pt x="14834" y="17174"/>
                  </a:cubicBezTo>
                  <a:cubicBezTo>
                    <a:pt x="14743" y="17296"/>
                    <a:pt x="14652" y="17387"/>
                    <a:pt x="14591" y="17509"/>
                  </a:cubicBezTo>
                  <a:cubicBezTo>
                    <a:pt x="14500" y="17600"/>
                    <a:pt x="14408" y="17691"/>
                    <a:pt x="14317" y="17813"/>
                  </a:cubicBezTo>
                  <a:cubicBezTo>
                    <a:pt x="14287" y="17843"/>
                    <a:pt x="14226" y="17904"/>
                    <a:pt x="14196" y="17934"/>
                  </a:cubicBezTo>
                  <a:lnTo>
                    <a:pt x="14044" y="18086"/>
                  </a:lnTo>
                  <a:lnTo>
                    <a:pt x="20153" y="25716"/>
                  </a:lnTo>
                  <a:lnTo>
                    <a:pt x="22676" y="28907"/>
                  </a:lnTo>
                  <a:lnTo>
                    <a:pt x="21035" y="32403"/>
                  </a:lnTo>
                  <a:lnTo>
                    <a:pt x="16931" y="41217"/>
                  </a:lnTo>
                  <a:lnTo>
                    <a:pt x="761" y="20731"/>
                  </a:lnTo>
                  <a:cubicBezTo>
                    <a:pt x="487" y="21247"/>
                    <a:pt x="244" y="21764"/>
                    <a:pt x="1" y="22311"/>
                  </a:cubicBezTo>
                  <a:lnTo>
                    <a:pt x="16202" y="42828"/>
                  </a:lnTo>
                  <a:lnTo>
                    <a:pt x="11734" y="52403"/>
                  </a:lnTo>
                  <a:lnTo>
                    <a:pt x="13466" y="52403"/>
                  </a:lnTo>
                  <a:lnTo>
                    <a:pt x="17600" y="43497"/>
                  </a:lnTo>
                  <a:lnTo>
                    <a:pt x="41886" y="43497"/>
                  </a:lnTo>
                  <a:cubicBezTo>
                    <a:pt x="41917" y="43436"/>
                    <a:pt x="41917" y="43375"/>
                    <a:pt x="41947" y="43345"/>
                  </a:cubicBezTo>
                  <a:cubicBezTo>
                    <a:pt x="42008" y="43254"/>
                    <a:pt x="42038" y="43163"/>
                    <a:pt x="42099" y="43071"/>
                  </a:cubicBezTo>
                  <a:cubicBezTo>
                    <a:pt x="42160" y="42950"/>
                    <a:pt x="42220" y="42798"/>
                    <a:pt x="42312" y="42676"/>
                  </a:cubicBezTo>
                  <a:lnTo>
                    <a:pt x="42433" y="42372"/>
                  </a:lnTo>
                  <a:cubicBezTo>
                    <a:pt x="42494" y="42281"/>
                    <a:pt x="42555" y="42160"/>
                    <a:pt x="42616" y="42068"/>
                  </a:cubicBezTo>
                  <a:cubicBezTo>
                    <a:pt x="42616" y="42008"/>
                    <a:pt x="42646" y="41977"/>
                    <a:pt x="42676" y="41916"/>
                  </a:cubicBezTo>
                  <a:lnTo>
                    <a:pt x="18329" y="41916"/>
                  </a:lnTo>
                  <a:lnTo>
                    <a:pt x="21612" y="34895"/>
                  </a:lnTo>
                  <a:lnTo>
                    <a:pt x="24105" y="29545"/>
                  </a:lnTo>
                  <a:lnTo>
                    <a:pt x="48117" y="28360"/>
                  </a:lnTo>
                  <a:cubicBezTo>
                    <a:pt x="48239" y="27934"/>
                    <a:pt x="48360" y="27509"/>
                    <a:pt x="48482" y="27083"/>
                  </a:cubicBezTo>
                  <a:cubicBezTo>
                    <a:pt x="48482" y="27023"/>
                    <a:pt x="48512" y="26962"/>
                    <a:pt x="48512" y="26931"/>
                  </a:cubicBezTo>
                  <a:cubicBezTo>
                    <a:pt x="48543" y="26871"/>
                    <a:pt x="48543" y="26810"/>
                    <a:pt x="48573" y="26779"/>
                  </a:cubicBezTo>
                  <a:lnTo>
                    <a:pt x="48573" y="26779"/>
                  </a:lnTo>
                  <a:lnTo>
                    <a:pt x="24834" y="27965"/>
                  </a:lnTo>
                  <a:lnTo>
                    <a:pt x="28998" y="18998"/>
                  </a:lnTo>
                  <a:lnTo>
                    <a:pt x="49850" y="17448"/>
                  </a:lnTo>
                  <a:cubicBezTo>
                    <a:pt x="49850" y="17174"/>
                    <a:pt x="49850" y="16931"/>
                    <a:pt x="49819" y="16658"/>
                  </a:cubicBezTo>
                  <a:cubicBezTo>
                    <a:pt x="49819" y="16415"/>
                    <a:pt x="49819" y="16141"/>
                    <a:pt x="49789" y="15898"/>
                  </a:cubicBezTo>
                  <a:lnTo>
                    <a:pt x="29758" y="17387"/>
                  </a:lnTo>
                  <a:lnTo>
                    <a:pt x="29758" y="17387"/>
                  </a:lnTo>
                  <a:lnTo>
                    <a:pt x="34834" y="6506"/>
                  </a:lnTo>
                  <a:cubicBezTo>
                    <a:pt x="35017" y="6110"/>
                    <a:pt x="34834" y="5655"/>
                    <a:pt x="34439" y="5472"/>
                  </a:cubicBezTo>
                  <a:cubicBezTo>
                    <a:pt x="34327" y="5420"/>
                    <a:pt x="34210" y="5396"/>
                    <a:pt x="34096" y="5396"/>
                  </a:cubicBezTo>
                  <a:cubicBezTo>
                    <a:pt x="33807" y="5396"/>
                    <a:pt x="33536" y="5554"/>
                    <a:pt x="33406" y="5837"/>
                  </a:cubicBezTo>
                  <a:lnTo>
                    <a:pt x="28390" y="16627"/>
                  </a:lnTo>
                  <a:lnTo>
                    <a:pt x="20944" y="4530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8" name="Google Shape;3298;p52"/>
          <p:cNvGrpSpPr/>
          <p:nvPr/>
        </p:nvGrpSpPr>
        <p:grpSpPr>
          <a:xfrm rot="1799864">
            <a:off x="402192" y="4071711"/>
            <a:ext cx="1571835" cy="1838854"/>
            <a:chOff x="5066475" y="570200"/>
            <a:chExt cx="1699900" cy="1988675"/>
          </a:xfrm>
        </p:grpSpPr>
        <p:sp>
          <p:nvSpPr>
            <p:cNvPr id="3299" name="Google Shape;3299;p52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2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2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2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2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4" name="Google Shape;3304;p52"/>
          <p:cNvGrpSpPr/>
          <p:nvPr/>
        </p:nvGrpSpPr>
        <p:grpSpPr>
          <a:xfrm>
            <a:off x="1321048" y="3833848"/>
            <a:ext cx="1181801" cy="2901742"/>
            <a:chOff x="6344600" y="2810350"/>
            <a:chExt cx="1278175" cy="3138375"/>
          </a:xfrm>
        </p:grpSpPr>
        <p:sp>
          <p:nvSpPr>
            <p:cNvPr id="3305" name="Google Shape;3305;p52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2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2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2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2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2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2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2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2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2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2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2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2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2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2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2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2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2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2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2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2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2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2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2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2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2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2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2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3" name="Google Shape;3333;p52"/>
          <p:cNvGrpSpPr/>
          <p:nvPr/>
        </p:nvGrpSpPr>
        <p:grpSpPr>
          <a:xfrm rot="1799864">
            <a:off x="7991892" y="3843961"/>
            <a:ext cx="1571835" cy="1838854"/>
            <a:chOff x="5066475" y="570200"/>
            <a:chExt cx="1699900" cy="1988675"/>
          </a:xfrm>
        </p:grpSpPr>
        <p:sp>
          <p:nvSpPr>
            <p:cNvPr id="3334" name="Google Shape;3334;p52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2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2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2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2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9" name="Google Shape;3339;p52"/>
          <p:cNvGrpSpPr/>
          <p:nvPr/>
        </p:nvGrpSpPr>
        <p:grpSpPr>
          <a:xfrm rot="1799864" flipH="1">
            <a:off x="6980839" y="4117461"/>
            <a:ext cx="1571835" cy="1838138"/>
            <a:chOff x="-2073475" y="3186500"/>
            <a:chExt cx="1699900" cy="1987900"/>
          </a:xfrm>
        </p:grpSpPr>
        <p:sp>
          <p:nvSpPr>
            <p:cNvPr id="3340" name="Google Shape;3340;p52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2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2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2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2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5" name="Google Shape;3345;p52"/>
          <p:cNvGrpSpPr/>
          <p:nvPr/>
        </p:nvGrpSpPr>
        <p:grpSpPr>
          <a:xfrm rot="899884" flipH="1">
            <a:off x="5940234" y="4183399"/>
            <a:ext cx="1400436" cy="1615475"/>
            <a:chOff x="-1453400" y="848325"/>
            <a:chExt cx="1514475" cy="1747025"/>
          </a:xfrm>
        </p:grpSpPr>
        <p:sp>
          <p:nvSpPr>
            <p:cNvPr id="3346" name="Google Shape;3346;p52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2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2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2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2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1" name="Google Shape;3351;p52"/>
          <p:cNvGrpSpPr/>
          <p:nvPr/>
        </p:nvGrpSpPr>
        <p:grpSpPr>
          <a:xfrm>
            <a:off x="49244" y="653557"/>
            <a:ext cx="1905806" cy="1131084"/>
            <a:chOff x="1467050" y="4060025"/>
            <a:chExt cx="1204225" cy="714700"/>
          </a:xfrm>
        </p:grpSpPr>
        <p:sp>
          <p:nvSpPr>
            <p:cNvPr id="3352" name="Google Shape;3352;p52"/>
            <p:cNvSpPr/>
            <p:nvPr/>
          </p:nvSpPr>
          <p:spPr>
            <a:xfrm>
              <a:off x="1472050" y="4065850"/>
              <a:ext cx="1192550" cy="703025"/>
            </a:xfrm>
            <a:custGeom>
              <a:avLst/>
              <a:gdLst/>
              <a:ahLst/>
              <a:cxnLst/>
              <a:rect l="l" t="t" r="r" b="b"/>
              <a:pathLst>
                <a:path w="47702" h="28121" extrusionOk="0">
                  <a:moveTo>
                    <a:pt x="36727" y="9274"/>
                  </a:moveTo>
                  <a:lnTo>
                    <a:pt x="36927" y="9341"/>
                  </a:lnTo>
                  <a:lnTo>
                    <a:pt x="36627" y="10008"/>
                  </a:lnTo>
                  <a:cubicBezTo>
                    <a:pt x="36627" y="9974"/>
                    <a:pt x="36660" y="9908"/>
                    <a:pt x="36660" y="9874"/>
                  </a:cubicBezTo>
                  <a:cubicBezTo>
                    <a:pt x="36660" y="9708"/>
                    <a:pt x="36694" y="9507"/>
                    <a:pt x="36727" y="9307"/>
                  </a:cubicBezTo>
                  <a:lnTo>
                    <a:pt x="36727" y="9274"/>
                  </a:lnTo>
                  <a:close/>
                  <a:moveTo>
                    <a:pt x="38462" y="8707"/>
                  </a:moveTo>
                  <a:lnTo>
                    <a:pt x="38462" y="8707"/>
                  </a:lnTo>
                  <a:cubicBezTo>
                    <a:pt x="38562" y="8740"/>
                    <a:pt x="38662" y="8774"/>
                    <a:pt x="38795" y="8840"/>
                  </a:cubicBezTo>
                  <a:cubicBezTo>
                    <a:pt x="38862" y="8874"/>
                    <a:pt x="38929" y="8907"/>
                    <a:pt x="38995" y="8940"/>
                  </a:cubicBezTo>
                  <a:cubicBezTo>
                    <a:pt x="39029" y="8974"/>
                    <a:pt x="39062" y="8974"/>
                    <a:pt x="39095" y="9007"/>
                  </a:cubicBezTo>
                  <a:lnTo>
                    <a:pt x="38462" y="10275"/>
                  </a:lnTo>
                  <a:lnTo>
                    <a:pt x="37361" y="9474"/>
                  </a:lnTo>
                  <a:lnTo>
                    <a:pt x="37494" y="9507"/>
                  </a:lnTo>
                  <a:cubicBezTo>
                    <a:pt x="37628" y="9541"/>
                    <a:pt x="37728" y="9607"/>
                    <a:pt x="37861" y="9607"/>
                  </a:cubicBezTo>
                  <a:cubicBezTo>
                    <a:pt x="37961" y="9641"/>
                    <a:pt x="38028" y="9641"/>
                    <a:pt x="38095" y="9641"/>
                  </a:cubicBezTo>
                  <a:cubicBezTo>
                    <a:pt x="38228" y="9641"/>
                    <a:pt x="38328" y="9607"/>
                    <a:pt x="38428" y="9507"/>
                  </a:cubicBezTo>
                  <a:cubicBezTo>
                    <a:pt x="38562" y="9374"/>
                    <a:pt x="38528" y="9174"/>
                    <a:pt x="38528" y="9007"/>
                  </a:cubicBezTo>
                  <a:cubicBezTo>
                    <a:pt x="38528" y="8940"/>
                    <a:pt x="38495" y="8874"/>
                    <a:pt x="38495" y="8807"/>
                  </a:cubicBezTo>
                  <a:lnTo>
                    <a:pt x="38462" y="8707"/>
                  </a:lnTo>
                  <a:close/>
                  <a:moveTo>
                    <a:pt x="34926" y="10375"/>
                  </a:moveTo>
                  <a:lnTo>
                    <a:pt x="34859" y="10541"/>
                  </a:lnTo>
                  <a:cubicBezTo>
                    <a:pt x="34859" y="10508"/>
                    <a:pt x="34826" y="10408"/>
                    <a:pt x="34826" y="10375"/>
                  </a:cubicBezTo>
                  <a:close/>
                  <a:moveTo>
                    <a:pt x="36393" y="10608"/>
                  </a:moveTo>
                  <a:lnTo>
                    <a:pt x="36327" y="10775"/>
                  </a:lnTo>
                  <a:lnTo>
                    <a:pt x="36227" y="10708"/>
                  </a:lnTo>
                  <a:cubicBezTo>
                    <a:pt x="36293" y="10675"/>
                    <a:pt x="36360" y="10642"/>
                    <a:pt x="36393" y="10608"/>
                  </a:cubicBezTo>
                  <a:close/>
                  <a:moveTo>
                    <a:pt x="33591" y="11475"/>
                  </a:moveTo>
                  <a:cubicBezTo>
                    <a:pt x="33758" y="11542"/>
                    <a:pt x="33892" y="11576"/>
                    <a:pt x="34025" y="11642"/>
                  </a:cubicBezTo>
                  <a:cubicBezTo>
                    <a:pt x="34092" y="11642"/>
                    <a:pt x="34158" y="11676"/>
                    <a:pt x="34192" y="11676"/>
                  </a:cubicBezTo>
                  <a:cubicBezTo>
                    <a:pt x="33958" y="11776"/>
                    <a:pt x="33725" y="11876"/>
                    <a:pt x="33558" y="11942"/>
                  </a:cubicBezTo>
                  <a:cubicBezTo>
                    <a:pt x="33558" y="11842"/>
                    <a:pt x="33525" y="11742"/>
                    <a:pt x="33525" y="11676"/>
                  </a:cubicBezTo>
                  <a:cubicBezTo>
                    <a:pt x="33558" y="11609"/>
                    <a:pt x="33591" y="11542"/>
                    <a:pt x="33591" y="11475"/>
                  </a:cubicBezTo>
                  <a:close/>
                  <a:moveTo>
                    <a:pt x="14378" y="1"/>
                  </a:moveTo>
                  <a:cubicBezTo>
                    <a:pt x="14044" y="1"/>
                    <a:pt x="13711" y="301"/>
                    <a:pt x="13644" y="668"/>
                  </a:cubicBezTo>
                  <a:cubicBezTo>
                    <a:pt x="13277" y="2502"/>
                    <a:pt x="12243" y="6872"/>
                    <a:pt x="9908" y="7706"/>
                  </a:cubicBezTo>
                  <a:cubicBezTo>
                    <a:pt x="9541" y="7806"/>
                    <a:pt x="9341" y="8006"/>
                    <a:pt x="9307" y="8240"/>
                  </a:cubicBezTo>
                  <a:cubicBezTo>
                    <a:pt x="9274" y="8640"/>
                    <a:pt x="9641" y="9107"/>
                    <a:pt x="10475" y="9708"/>
                  </a:cubicBezTo>
                  <a:cubicBezTo>
                    <a:pt x="10341" y="9808"/>
                    <a:pt x="10241" y="9941"/>
                    <a:pt x="10141" y="10074"/>
                  </a:cubicBezTo>
                  <a:cubicBezTo>
                    <a:pt x="8874" y="8073"/>
                    <a:pt x="6806" y="5404"/>
                    <a:pt x="3937" y="3737"/>
                  </a:cubicBezTo>
                  <a:cubicBezTo>
                    <a:pt x="3837" y="3670"/>
                    <a:pt x="3737" y="3637"/>
                    <a:pt x="3637" y="3637"/>
                  </a:cubicBezTo>
                  <a:cubicBezTo>
                    <a:pt x="3470" y="3637"/>
                    <a:pt x="3303" y="3703"/>
                    <a:pt x="3170" y="3837"/>
                  </a:cubicBezTo>
                  <a:cubicBezTo>
                    <a:pt x="3070" y="3970"/>
                    <a:pt x="3003" y="4104"/>
                    <a:pt x="3036" y="4304"/>
                  </a:cubicBezTo>
                  <a:lnTo>
                    <a:pt x="3637" y="12043"/>
                  </a:lnTo>
                  <a:lnTo>
                    <a:pt x="101" y="18481"/>
                  </a:lnTo>
                  <a:cubicBezTo>
                    <a:pt x="1" y="18647"/>
                    <a:pt x="1" y="18881"/>
                    <a:pt x="134" y="19081"/>
                  </a:cubicBezTo>
                  <a:cubicBezTo>
                    <a:pt x="234" y="19248"/>
                    <a:pt x="434" y="19348"/>
                    <a:pt x="635" y="19348"/>
                  </a:cubicBezTo>
                  <a:lnTo>
                    <a:pt x="701" y="19348"/>
                  </a:lnTo>
                  <a:cubicBezTo>
                    <a:pt x="2036" y="19214"/>
                    <a:pt x="5338" y="18814"/>
                    <a:pt x="7906" y="17913"/>
                  </a:cubicBezTo>
                  <a:cubicBezTo>
                    <a:pt x="11409" y="23584"/>
                    <a:pt x="19782" y="26586"/>
                    <a:pt x="19848" y="26586"/>
                  </a:cubicBezTo>
                  <a:lnTo>
                    <a:pt x="20082" y="26686"/>
                  </a:lnTo>
                  <a:lnTo>
                    <a:pt x="20148" y="26453"/>
                  </a:lnTo>
                  <a:cubicBezTo>
                    <a:pt x="20148" y="26453"/>
                    <a:pt x="20249" y="25986"/>
                    <a:pt x="20382" y="25219"/>
                  </a:cubicBezTo>
                  <a:cubicBezTo>
                    <a:pt x="22317" y="25786"/>
                    <a:pt x="24351" y="26119"/>
                    <a:pt x="26386" y="26219"/>
                  </a:cubicBezTo>
                  <a:cubicBezTo>
                    <a:pt x="26286" y="26386"/>
                    <a:pt x="26253" y="26553"/>
                    <a:pt x="26286" y="26720"/>
                  </a:cubicBezTo>
                  <a:cubicBezTo>
                    <a:pt x="26486" y="27620"/>
                    <a:pt x="29222" y="28021"/>
                    <a:pt x="29755" y="28087"/>
                  </a:cubicBezTo>
                  <a:lnTo>
                    <a:pt x="29855" y="28121"/>
                  </a:lnTo>
                  <a:lnTo>
                    <a:pt x="29955" y="28021"/>
                  </a:lnTo>
                  <a:cubicBezTo>
                    <a:pt x="29955" y="28021"/>
                    <a:pt x="30656" y="27087"/>
                    <a:pt x="31356" y="25886"/>
                  </a:cubicBezTo>
                  <a:cubicBezTo>
                    <a:pt x="38028" y="24618"/>
                    <a:pt x="42364" y="20082"/>
                    <a:pt x="46934" y="15278"/>
                  </a:cubicBezTo>
                  <a:lnTo>
                    <a:pt x="47701" y="14444"/>
                  </a:lnTo>
                  <a:lnTo>
                    <a:pt x="47668" y="14311"/>
                  </a:lnTo>
                  <a:cubicBezTo>
                    <a:pt x="47034" y="12876"/>
                    <a:pt x="46200" y="11475"/>
                    <a:pt x="45133" y="10208"/>
                  </a:cubicBezTo>
                  <a:lnTo>
                    <a:pt x="45100" y="10141"/>
                  </a:lnTo>
                  <a:lnTo>
                    <a:pt x="45000" y="10141"/>
                  </a:lnTo>
                  <a:cubicBezTo>
                    <a:pt x="44599" y="10041"/>
                    <a:pt x="44166" y="10008"/>
                    <a:pt x="43699" y="9974"/>
                  </a:cubicBezTo>
                  <a:lnTo>
                    <a:pt x="41297" y="8473"/>
                  </a:lnTo>
                  <a:lnTo>
                    <a:pt x="40696" y="9874"/>
                  </a:lnTo>
                  <a:lnTo>
                    <a:pt x="39562" y="8974"/>
                  </a:lnTo>
                  <a:cubicBezTo>
                    <a:pt x="39729" y="8874"/>
                    <a:pt x="39729" y="8607"/>
                    <a:pt x="39729" y="8473"/>
                  </a:cubicBezTo>
                  <a:cubicBezTo>
                    <a:pt x="39729" y="8273"/>
                    <a:pt x="39729" y="8106"/>
                    <a:pt x="39729" y="7873"/>
                  </a:cubicBezTo>
                  <a:lnTo>
                    <a:pt x="39729" y="7840"/>
                  </a:lnTo>
                  <a:cubicBezTo>
                    <a:pt x="39829" y="7873"/>
                    <a:pt x="39963" y="7873"/>
                    <a:pt x="40063" y="7906"/>
                  </a:cubicBezTo>
                  <a:cubicBezTo>
                    <a:pt x="40229" y="7940"/>
                    <a:pt x="40396" y="7973"/>
                    <a:pt x="40530" y="8006"/>
                  </a:cubicBezTo>
                  <a:cubicBezTo>
                    <a:pt x="40663" y="8040"/>
                    <a:pt x="40797" y="8040"/>
                    <a:pt x="40863" y="8040"/>
                  </a:cubicBezTo>
                  <a:cubicBezTo>
                    <a:pt x="41030" y="8040"/>
                    <a:pt x="41130" y="8006"/>
                    <a:pt x="41230" y="7906"/>
                  </a:cubicBezTo>
                  <a:cubicBezTo>
                    <a:pt x="41330" y="7739"/>
                    <a:pt x="41297" y="7473"/>
                    <a:pt x="41197" y="7272"/>
                  </a:cubicBezTo>
                  <a:cubicBezTo>
                    <a:pt x="41163" y="7139"/>
                    <a:pt x="41130" y="7006"/>
                    <a:pt x="41063" y="6906"/>
                  </a:cubicBezTo>
                  <a:lnTo>
                    <a:pt x="41497" y="6805"/>
                  </a:lnTo>
                  <a:lnTo>
                    <a:pt x="41063" y="6539"/>
                  </a:lnTo>
                  <a:cubicBezTo>
                    <a:pt x="37294" y="3970"/>
                    <a:pt x="32491" y="2536"/>
                    <a:pt x="27587" y="2536"/>
                  </a:cubicBezTo>
                  <a:cubicBezTo>
                    <a:pt x="24385" y="2536"/>
                    <a:pt x="21283" y="3136"/>
                    <a:pt x="18414" y="4270"/>
                  </a:cubicBezTo>
                  <a:cubicBezTo>
                    <a:pt x="17380" y="2836"/>
                    <a:pt x="16146" y="1435"/>
                    <a:pt x="14711" y="101"/>
                  </a:cubicBezTo>
                  <a:cubicBezTo>
                    <a:pt x="14611" y="34"/>
                    <a:pt x="14511" y="1"/>
                    <a:pt x="14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2"/>
            <p:cNvSpPr/>
            <p:nvPr/>
          </p:nvSpPr>
          <p:spPr>
            <a:xfrm>
              <a:off x="1467050" y="4060025"/>
              <a:ext cx="1204225" cy="714700"/>
            </a:xfrm>
            <a:custGeom>
              <a:avLst/>
              <a:gdLst/>
              <a:ahLst/>
              <a:cxnLst/>
              <a:rect l="l" t="t" r="r" b="b"/>
              <a:pathLst>
                <a:path w="48169" h="28588" extrusionOk="0">
                  <a:moveTo>
                    <a:pt x="38928" y="9273"/>
                  </a:moveTo>
                  <a:cubicBezTo>
                    <a:pt x="38962" y="9307"/>
                    <a:pt x="38995" y="9307"/>
                    <a:pt x="39028" y="9340"/>
                  </a:cubicBezTo>
                  <a:lnTo>
                    <a:pt x="38928" y="9507"/>
                  </a:lnTo>
                  <a:cubicBezTo>
                    <a:pt x="38928" y="9407"/>
                    <a:pt x="38928" y="9340"/>
                    <a:pt x="38928" y="9273"/>
                  </a:cubicBezTo>
                  <a:close/>
                  <a:moveTo>
                    <a:pt x="40229" y="8339"/>
                  </a:moveTo>
                  <a:cubicBezTo>
                    <a:pt x="40396" y="8373"/>
                    <a:pt x="40563" y="8406"/>
                    <a:pt x="40696" y="8439"/>
                  </a:cubicBezTo>
                  <a:cubicBezTo>
                    <a:pt x="40830" y="8473"/>
                    <a:pt x="40963" y="8473"/>
                    <a:pt x="41063" y="8473"/>
                  </a:cubicBezTo>
                  <a:cubicBezTo>
                    <a:pt x="41197" y="8473"/>
                    <a:pt x="41330" y="8439"/>
                    <a:pt x="41397" y="8406"/>
                  </a:cubicBezTo>
                  <a:lnTo>
                    <a:pt x="41397" y="8406"/>
                  </a:lnTo>
                  <a:lnTo>
                    <a:pt x="41197" y="8840"/>
                  </a:lnTo>
                  <a:lnTo>
                    <a:pt x="40830" y="9774"/>
                  </a:lnTo>
                  <a:lnTo>
                    <a:pt x="40029" y="9173"/>
                  </a:lnTo>
                  <a:cubicBezTo>
                    <a:pt x="40096" y="9073"/>
                    <a:pt x="40129" y="8940"/>
                    <a:pt x="40129" y="8740"/>
                  </a:cubicBezTo>
                  <a:cubicBezTo>
                    <a:pt x="40129" y="8606"/>
                    <a:pt x="40129" y="8473"/>
                    <a:pt x="40129" y="8339"/>
                  </a:cubicBezTo>
                  <a:close/>
                  <a:moveTo>
                    <a:pt x="10341" y="9941"/>
                  </a:moveTo>
                  <a:cubicBezTo>
                    <a:pt x="10341" y="9974"/>
                    <a:pt x="10341" y="9974"/>
                    <a:pt x="10375" y="9974"/>
                  </a:cubicBezTo>
                  <a:lnTo>
                    <a:pt x="10341" y="9974"/>
                  </a:lnTo>
                  <a:cubicBezTo>
                    <a:pt x="10341" y="9974"/>
                    <a:pt x="10341" y="9974"/>
                    <a:pt x="10341" y="9941"/>
                  </a:cubicBezTo>
                  <a:close/>
                  <a:moveTo>
                    <a:pt x="38695" y="9974"/>
                  </a:moveTo>
                  <a:lnTo>
                    <a:pt x="38595" y="10174"/>
                  </a:lnTo>
                  <a:lnTo>
                    <a:pt x="38428" y="10074"/>
                  </a:lnTo>
                  <a:cubicBezTo>
                    <a:pt x="38528" y="10074"/>
                    <a:pt x="38628" y="10007"/>
                    <a:pt x="38695" y="9974"/>
                  </a:cubicBezTo>
                  <a:close/>
                  <a:moveTo>
                    <a:pt x="34859" y="10341"/>
                  </a:moveTo>
                  <a:cubicBezTo>
                    <a:pt x="34792" y="10508"/>
                    <a:pt x="34825" y="10674"/>
                    <a:pt x="34825" y="10808"/>
                  </a:cubicBezTo>
                  <a:cubicBezTo>
                    <a:pt x="34825" y="10975"/>
                    <a:pt x="34859" y="11141"/>
                    <a:pt x="34859" y="11275"/>
                  </a:cubicBezTo>
                  <a:cubicBezTo>
                    <a:pt x="34859" y="11608"/>
                    <a:pt x="34825" y="11742"/>
                    <a:pt x="34659" y="11742"/>
                  </a:cubicBezTo>
                  <a:cubicBezTo>
                    <a:pt x="34559" y="11742"/>
                    <a:pt x="34459" y="11708"/>
                    <a:pt x="34292" y="11675"/>
                  </a:cubicBezTo>
                  <a:cubicBezTo>
                    <a:pt x="34092" y="11608"/>
                    <a:pt x="33891" y="11542"/>
                    <a:pt x="33691" y="11442"/>
                  </a:cubicBezTo>
                  <a:cubicBezTo>
                    <a:pt x="33625" y="11575"/>
                    <a:pt x="33558" y="11742"/>
                    <a:pt x="33525" y="11875"/>
                  </a:cubicBezTo>
                  <a:cubicBezTo>
                    <a:pt x="33525" y="12075"/>
                    <a:pt x="33558" y="12276"/>
                    <a:pt x="33591" y="12476"/>
                  </a:cubicBezTo>
                  <a:cubicBezTo>
                    <a:pt x="33858" y="12376"/>
                    <a:pt x="34258" y="12175"/>
                    <a:pt x="34792" y="11975"/>
                  </a:cubicBezTo>
                  <a:lnTo>
                    <a:pt x="35393" y="10474"/>
                  </a:lnTo>
                  <a:cubicBezTo>
                    <a:pt x="35226" y="10441"/>
                    <a:pt x="35059" y="10374"/>
                    <a:pt x="34859" y="10341"/>
                  </a:cubicBezTo>
                  <a:close/>
                  <a:moveTo>
                    <a:pt x="14578" y="434"/>
                  </a:moveTo>
                  <a:cubicBezTo>
                    <a:pt x="14644" y="434"/>
                    <a:pt x="14711" y="434"/>
                    <a:pt x="14778" y="500"/>
                  </a:cubicBezTo>
                  <a:cubicBezTo>
                    <a:pt x="16346" y="1935"/>
                    <a:pt x="17580" y="3369"/>
                    <a:pt x="18547" y="4737"/>
                  </a:cubicBezTo>
                  <a:cubicBezTo>
                    <a:pt x="21349" y="3636"/>
                    <a:pt x="24485" y="3002"/>
                    <a:pt x="27787" y="3002"/>
                  </a:cubicBezTo>
                  <a:cubicBezTo>
                    <a:pt x="32857" y="3002"/>
                    <a:pt x="37527" y="4470"/>
                    <a:pt x="41163" y="6938"/>
                  </a:cubicBezTo>
                  <a:cubicBezTo>
                    <a:pt x="41097" y="6972"/>
                    <a:pt x="41030" y="6972"/>
                    <a:pt x="40963" y="7005"/>
                  </a:cubicBezTo>
                  <a:cubicBezTo>
                    <a:pt x="41063" y="7172"/>
                    <a:pt x="41130" y="7339"/>
                    <a:pt x="41197" y="7572"/>
                  </a:cubicBezTo>
                  <a:cubicBezTo>
                    <a:pt x="41330" y="7906"/>
                    <a:pt x="41297" y="8073"/>
                    <a:pt x="41063" y="8073"/>
                  </a:cubicBezTo>
                  <a:cubicBezTo>
                    <a:pt x="40997" y="8073"/>
                    <a:pt x="40896" y="8039"/>
                    <a:pt x="40796" y="8039"/>
                  </a:cubicBezTo>
                  <a:cubicBezTo>
                    <a:pt x="40463" y="7939"/>
                    <a:pt x="40063" y="7906"/>
                    <a:pt x="39729" y="7806"/>
                  </a:cubicBezTo>
                  <a:cubicBezTo>
                    <a:pt x="39729" y="8139"/>
                    <a:pt x="39729" y="8439"/>
                    <a:pt x="39729" y="8706"/>
                  </a:cubicBezTo>
                  <a:cubicBezTo>
                    <a:pt x="39729" y="8973"/>
                    <a:pt x="39662" y="9073"/>
                    <a:pt x="39529" y="9073"/>
                  </a:cubicBezTo>
                  <a:cubicBezTo>
                    <a:pt x="39462" y="9073"/>
                    <a:pt x="39395" y="9040"/>
                    <a:pt x="39295" y="8973"/>
                  </a:cubicBezTo>
                  <a:cubicBezTo>
                    <a:pt x="38995" y="8873"/>
                    <a:pt x="38728" y="8706"/>
                    <a:pt x="38395" y="8606"/>
                  </a:cubicBezTo>
                  <a:lnTo>
                    <a:pt x="38395" y="8606"/>
                  </a:lnTo>
                  <a:cubicBezTo>
                    <a:pt x="38428" y="8773"/>
                    <a:pt x="38428" y="8873"/>
                    <a:pt x="38461" y="8973"/>
                  </a:cubicBezTo>
                  <a:cubicBezTo>
                    <a:pt x="38461" y="9073"/>
                    <a:pt x="38495" y="9173"/>
                    <a:pt x="38528" y="9273"/>
                  </a:cubicBezTo>
                  <a:cubicBezTo>
                    <a:pt x="38561" y="9540"/>
                    <a:pt x="38495" y="9674"/>
                    <a:pt x="38295" y="9674"/>
                  </a:cubicBezTo>
                  <a:cubicBezTo>
                    <a:pt x="38228" y="9674"/>
                    <a:pt x="38195" y="9674"/>
                    <a:pt x="38128" y="9640"/>
                  </a:cubicBezTo>
                  <a:cubicBezTo>
                    <a:pt x="37961" y="9607"/>
                    <a:pt x="37794" y="9574"/>
                    <a:pt x="37627" y="9507"/>
                  </a:cubicBezTo>
                  <a:cubicBezTo>
                    <a:pt x="37361" y="9440"/>
                    <a:pt x="37060" y="9340"/>
                    <a:pt x="36727" y="9240"/>
                  </a:cubicBezTo>
                  <a:cubicBezTo>
                    <a:pt x="36693" y="9574"/>
                    <a:pt x="36660" y="9807"/>
                    <a:pt x="36660" y="10074"/>
                  </a:cubicBezTo>
                  <a:cubicBezTo>
                    <a:pt x="36593" y="10541"/>
                    <a:pt x="36527" y="10741"/>
                    <a:pt x="36293" y="10741"/>
                  </a:cubicBezTo>
                  <a:cubicBezTo>
                    <a:pt x="36193" y="10741"/>
                    <a:pt x="36026" y="10708"/>
                    <a:pt x="35793" y="10608"/>
                  </a:cubicBezTo>
                  <a:lnTo>
                    <a:pt x="35693" y="10608"/>
                  </a:lnTo>
                  <a:lnTo>
                    <a:pt x="36593" y="11375"/>
                  </a:lnTo>
                  <a:lnTo>
                    <a:pt x="37261" y="9740"/>
                  </a:lnTo>
                  <a:lnTo>
                    <a:pt x="38728" y="10808"/>
                  </a:lnTo>
                  <a:lnTo>
                    <a:pt x="39495" y="9307"/>
                  </a:lnTo>
                  <a:lnTo>
                    <a:pt x="40997" y="10441"/>
                  </a:lnTo>
                  <a:lnTo>
                    <a:pt x="41597" y="9007"/>
                  </a:lnTo>
                  <a:lnTo>
                    <a:pt x="43832" y="10408"/>
                  </a:lnTo>
                  <a:cubicBezTo>
                    <a:pt x="44266" y="10441"/>
                    <a:pt x="44733" y="10474"/>
                    <a:pt x="45166" y="10574"/>
                  </a:cubicBezTo>
                  <a:cubicBezTo>
                    <a:pt x="46200" y="11809"/>
                    <a:pt x="47068" y="13176"/>
                    <a:pt x="47668" y="14644"/>
                  </a:cubicBezTo>
                  <a:cubicBezTo>
                    <a:pt x="42898" y="19614"/>
                    <a:pt x="38428" y="24618"/>
                    <a:pt x="31423" y="25919"/>
                  </a:cubicBezTo>
                  <a:cubicBezTo>
                    <a:pt x="30723" y="27153"/>
                    <a:pt x="29989" y="28120"/>
                    <a:pt x="29989" y="28120"/>
                  </a:cubicBezTo>
                  <a:cubicBezTo>
                    <a:pt x="29989" y="28120"/>
                    <a:pt x="25219" y="27486"/>
                    <a:pt x="27120" y="26252"/>
                  </a:cubicBezTo>
                  <a:cubicBezTo>
                    <a:pt x="24785" y="26186"/>
                    <a:pt x="22517" y="25819"/>
                    <a:pt x="20415" y="25185"/>
                  </a:cubicBezTo>
                  <a:cubicBezTo>
                    <a:pt x="20248" y="26085"/>
                    <a:pt x="20148" y="26653"/>
                    <a:pt x="20148" y="26653"/>
                  </a:cubicBezTo>
                  <a:cubicBezTo>
                    <a:pt x="20148" y="26653"/>
                    <a:pt x="11776" y="23717"/>
                    <a:pt x="8307" y="18046"/>
                  </a:cubicBezTo>
                  <a:cubicBezTo>
                    <a:pt x="8273" y="17980"/>
                    <a:pt x="8240" y="17946"/>
                    <a:pt x="8206" y="17880"/>
                  </a:cubicBezTo>
                  <a:cubicBezTo>
                    <a:pt x="5671" y="18814"/>
                    <a:pt x="2336" y="19247"/>
                    <a:pt x="868" y="19381"/>
                  </a:cubicBezTo>
                  <a:lnTo>
                    <a:pt x="835" y="19381"/>
                  </a:lnTo>
                  <a:cubicBezTo>
                    <a:pt x="534" y="19381"/>
                    <a:pt x="334" y="19080"/>
                    <a:pt x="501" y="18814"/>
                  </a:cubicBezTo>
                  <a:lnTo>
                    <a:pt x="4037" y="12309"/>
                  </a:lnTo>
                  <a:lnTo>
                    <a:pt x="3436" y="4503"/>
                  </a:lnTo>
                  <a:cubicBezTo>
                    <a:pt x="3403" y="4270"/>
                    <a:pt x="3603" y="4070"/>
                    <a:pt x="3837" y="4070"/>
                  </a:cubicBezTo>
                  <a:cubicBezTo>
                    <a:pt x="3903" y="4070"/>
                    <a:pt x="3970" y="4103"/>
                    <a:pt x="4037" y="4136"/>
                  </a:cubicBezTo>
                  <a:cubicBezTo>
                    <a:pt x="7072" y="5938"/>
                    <a:pt x="9174" y="8840"/>
                    <a:pt x="10308" y="10674"/>
                  </a:cubicBezTo>
                  <a:cubicBezTo>
                    <a:pt x="10508" y="10408"/>
                    <a:pt x="10742" y="10141"/>
                    <a:pt x="10975" y="9907"/>
                  </a:cubicBezTo>
                  <a:cubicBezTo>
                    <a:pt x="9808" y="9107"/>
                    <a:pt x="9274" y="8439"/>
                    <a:pt x="10175" y="8139"/>
                  </a:cubicBezTo>
                  <a:cubicBezTo>
                    <a:pt x="12576" y="7272"/>
                    <a:pt x="13677" y="2902"/>
                    <a:pt x="14044" y="934"/>
                  </a:cubicBezTo>
                  <a:cubicBezTo>
                    <a:pt x="14111" y="667"/>
                    <a:pt x="14378" y="434"/>
                    <a:pt x="14578" y="434"/>
                  </a:cubicBezTo>
                  <a:close/>
                  <a:moveTo>
                    <a:pt x="14578" y="0"/>
                  </a:moveTo>
                  <a:cubicBezTo>
                    <a:pt x="14144" y="0"/>
                    <a:pt x="13710" y="400"/>
                    <a:pt x="13644" y="867"/>
                  </a:cubicBezTo>
                  <a:cubicBezTo>
                    <a:pt x="13310" y="2669"/>
                    <a:pt x="12276" y="6938"/>
                    <a:pt x="10041" y="7739"/>
                  </a:cubicBezTo>
                  <a:cubicBezTo>
                    <a:pt x="9507" y="7906"/>
                    <a:pt x="9341" y="8239"/>
                    <a:pt x="9307" y="8473"/>
                  </a:cubicBezTo>
                  <a:cubicBezTo>
                    <a:pt x="8073" y="6805"/>
                    <a:pt x="6372" y="5037"/>
                    <a:pt x="4237" y="3769"/>
                  </a:cubicBezTo>
                  <a:cubicBezTo>
                    <a:pt x="4104" y="3703"/>
                    <a:pt x="3970" y="3669"/>
                    <a:pt x="3837" y="3669"/>
                  </a:cubicBezTo>
                  <a:cubicBezTo>
                    <a:pt x="3603" y="3669"/>
                    <a:pt x="3370" y="3769"/>
                    <a:pt x="3236" y="3936"/>
                  </a:cubicBezTo>
                  <a:cubicBezTo>
                    <a:pt x="3069" y="4103"/>
                    <a:pt x="3003" y="4303"/>
                    <a:pt x="3003" y="4537"/>
                  </a:cubicBezTo>
                  <a:lnTo>
                    <a:pt x="3603" y="12209"/>
                  </a:lnTo>
                  <a:lnTo>
                    <a:pt x="134" y="18613"/>
                  </a:lnTo>
                  <a:cubicBezTo>
                    <a:pt x="1" y="18847"/>
                    <a:pt x="1" y="19147"/>
                    <a:pt x="134" y="19414"/>
                  </a:cubicBezTo>
                  <a:cubicBezTo>
                    <a:pt x="301" y="19648"/>
                    <a:pt x="534" y="19814"/>
                    <a:pt x="835" y="19814"/>
                  </a:cubicBezTo>
                  <a:cubicBezTo>
                    <a:pt x="868" y="19814"/>
                    <a:pt x="901" y="19814"/>
                    <a:pt x="935" y="19781"/>
                  </a:cubicBezTo>
                  <a:cubicBezTo>
                    <a:pt x="2236" y="19648"/>
                    <a:pt x="5471" y="19247"/>
                    <a:pt x="8006" y="18380"/>
                  </a:cubicBezTo>
                  <a:cubicBezTo>
                    <a:pt x="9874" y="21315"/>
                    <a:pt x="13010" y="23517"/>
                    <a:pt x="15312" y="24818"/>
                  </a:cubicBezTo>
                  <a:cubicBezTo>
                    <a:pt x="17847" y="26252"/>
                    <a:pt x="19915" y="26986"/>
                    <a:pt x="19982" y="27019"/>
                  </a:cubicBezTo>
                  <a:lnTo>
                    <a:pt x="20449" y="27186"/>
                  </a:lnTo>
                  <a:lnTo>
                    <a:pt x="20549" y="26719"/>
                  </a:lnTo>
                  <a:cubicBezTo>
                    <a:pt x="20549" y="26719"/>
                    <a:pt x="20615" y="26319"/>
                    <a:pt x="20749" y="25719"/>
                  </a:cubicBezTo>
                  <a:cubicBezTo>
                    <a:pt x="22517" y="26219"/>
                    <a:pt x="24385" y="26519"/>
                    <a:pt x="26286" y="26653"/>
                  </a:cubicBezTo>
                  <a:cubicBezTo>
                    <a:pt x="26253" y="26753"/>
                    <a:pt x="26253" y="26886"/>
                    <a:pt x="26286" y="26986"/>
                  </a:cubicBezTo>
                  <a:cubicBezTo>
                    <a:pt x="26486" y="27920"/>
                    <a:pt x="28654" y="28354"/>
                    <a:pt x="29922" y="28554"/>
                  </a:cubicBezTo>
                  <a:lnTo>
                    <a:pt x="30155" y="28587"/>
                  </a:lnTo>
                  <a:lnTo>
                    <a:pt x="30322" y="28387"/>
                  </a:lnTo>
                  <a:cubicBezTo>
                    <a:pt x="30356" y="28354"/>
                    <a:pt x="30989" y="27453"/>
                    <a:pt x="31690" y="26319"/>
                  </a:cubicBezTo>
                  <a:cubicBezTo>
                    <a:pt x="38361" y="24985"/>
                    <a:pt x="42698" y="20448"/>
                    <a:pt x="47268" y="15645"/>
                  </a:cubicBezTo>
                  <a:lnTo>
                    <a:pt x="47968" y="14911"/>
                  </a:lnTo>
                  <a:lnTo>
                    <a:pt x="48168" y="14711"/>
                  </a:lnTo>
                  <a:lnTo>
                    <a:pt x="48068" y="14477"/>
                  </a:lnTo>
                  <a:cubicBezTo>
                    <a:pt x="47434" y="13009"/>
                    <a:pt x="46567" y="11608"/>
                    <a:pt x="45500" y="10307"/>
                  </a:cubicBezTo>
                  <a:lnTo>
                    <a:pt x="45400" y="10207"/>
                  </a:lnTo>
                  <a:lnTo>
                    <a:pt x="45266" y="10174"/>
                  </a:lnTo>
                  <a:cubicBezTo>
                    <a:pt x="44833" y="10074"/>
                    <a:pt x="44432" y="10041"/>
                    <a:pt x="43965" y="9974"/>
                  </a:cubicBezTo>
                  <a:lnTo>
                    <a:pt x="41830" y="8640"/>
                  </a:lnTo>
                  <a:lnTo>
                    <a:pt x="41397" y="8406"/>
                  </a:lnTo>
                  <a:cubicBezTo>
                    <a:pt x="41497" y="8339"/>
                    <a:pt x="41564" y="8306"/>
                    <a:pt x="41597" y="8239"/>
                  </a:cubicBezTo>
                  <a:cubicBezTo>
                    <a:pt x="41764" y="8006"/>
                    <a:pt x="41697" y="7706"/>
                    <a:pt x="41597" y="7439"/>
                  </a:cubicBezTo>
                  <a:cubicBezTo>
                    <a:pt x="41597" y="7372"/>
                    <a:pt x="41564" y="7339"/>
                    <a:pt x="41564" y="7305"/>
                  </a:cubicBezTo>
                  <a:lnTo>
                    <a:pt x="42197" y="7172"/>
                  </a:lnTo>
                  <a:lnTo>
                    <a:pt x="41397" y="6605"/>
                  </a:lnTo>
                  <a:cubicBezTo>
                    <a:pt x="37561" y="4003"/>
                    <a:pt x="32724" y="2569"/>
                    <a:pt x="27787" y="2569"/>
                  </a:cubicBezTo>
                  <a:cubicBezTo>
                    <a:pt x="24618" y="2569"/>
                    <a:pt x="21549" y="3136"/>
                    <a:pt x="18714" y="4236"/>
                  </a:cubicBezTo>
                  <a:cubicBezTo>
                    <a:pt x="17680" y="2835"/>
                    <a:pt x="16446" y="1468"/>
                    <a:pt x="15045" y="200"/>
                  </a:cubicBezTo>
                  <a:cubicBezTo>
                    <a:pt x="14945" y="67"/>
                    <a:pt x="14778" y="0"/>
                    <a:pt x="1457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2"/>
            <p:cNvSpPr/>
            <p:nvPr/>
          </p:nvSpPr>
          <p:spPr>
            <a:xfrm>
              <a:off x="2336850" y="4285175"/>
              <a:ext cx="251025" cy="107600"/>
            </a:xfrm>
            <a:custGeom>
              <a:avLst/>
              <a:gdLst/>
              <a:ahLst/>
              <a:cxnLst/>
              <a:rect l="l" t="t" r="r" b="b"/>
              <a:pathLst>
                <a:path w="10041" h="4304" extrusionOk="0">
                  <a:moveTo>
                    <a:pt x="6805" y="1"/>
                  </a:moveTo>
                  <a:lnTo>
                    <a:pt x="6205" y="1435"/>
                  </a:lnTo>
                  <a:lnTo>
                    <a:pt x="4703" y="301"/>
                  </a:lnTo>
                  <a:lnTo>
                    <a:pt x="3936" y="1802"/>
                  </a:lnTo>
                  <a:lnTo>
                    <a:pt x="2469" y="734"/>
                  </a:lnTo>
                  <a:lnTo>
                    <a:pt x="1801" y="2369"/>
                  </a:lnTo>
                  <a:lnTo>
                    <a:pt x="634" y="1368"/>
                  </a:lnTo>
                  <a:lnTo>
                    <a:pt x="0" y="2969"/>
                  </a:lnTo>
                  <a:lnTo>
                    <a:pt x="934" y="4304"/>
                  </a:lnTo>
                  <a:lnTo>
                    <a:pt x="10041" y="2002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2"/>
            <p:cNvSpPr/>
            <p:nvPr/>
          </p:nvSpPr>
          <p:spPr>
            <a:xfrm>
              <a:off x="1475575" y="4162025"/>
              <a:ext cx="315075" cy="382575"/>
            </a:xfrm>
            <a:custGeom>
              <a:avLst/>
              <a:gdLst/>
              <a:ahLst/>
              <a:cxnLst/>
              <a:rect l="l" t="t" r="r" b="b"/>
              <a:pathLst>
                <a:path w="12603" h="15303" extrusionOk="0">
                  <a:moveTo>
                    <a:pt x="3488" y="1"/>
                  </a:moveTo>
                  <a:cubicBezTo>
                    <a:pt x="3261" y="1"/>
                    <a:pt x="3070" y="192"/>
                    <a:pt x="3095" y="423"/>
                  </a:cubicBezTo>
                  <a:lnTo>
                    <a:pt x="3696" y="8229"/>
                  </a:lnTo>
                  <a:lnTo>
                    <a:pt x="160" y="14734"/>
                  </a:lnTo>
                  <a:cubicBezTo>
                    <a:pt x="1" y="14988"/>
                    <a:pt x="206" y="15303"/>
                    <a:pt x="485" y="15303"/>
                  </a:cubicBezTo>
                  <a:cubicBezTo>
                    <a:pt x="499" y="15303"/>
                    <a:pt x="513" y="15302"/>
                    <a:pt x="527" y="15301"/>
                  </a:cubicBezTo>
                  <a:cubicBezTo>
                    <a:pt x="2728" y="15067"/>
                    <a:pt x="9233" y="14233"/>
                    <a:pt x="10734" y="11965"/>
                  </a:cubicBezTo>
                  <a:cubicBezTo>
                    <a:pt x="12602" y="9263"/>
                    <a:pt x="10868" y="8262"/>
                    <a:pt x="10868" y="8262"/>
                  </a:cubicBezTo>
                  <a:cubicBezTo>
                    <a:pt x="10868" y="8262"/>
                    <a:pt x="8366" y="2825"/>
                    <a:pt x="3696" y="56"/>
                  </a:cubicBezTo>
                  <a:cubicBezTo>
                    <a:pt x="3627" y="18"/>
                    <a:pt x="3556" y="1"/>
                    <a:pt x="3488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2"/>
            <p:cNvSpPr/>
            <p:nvPr/>
          </p:nvSpPr>
          <p:spPr>
            <a:xfrm>
              <a:off x="1666350" y="4408425"/>
              <a:ext cx="373375" cy="317925"/>
            </a:xfrm>
            <a:custGeom>
              <a:avLst/>
              <a:gdLst/>
              <a:ahLst/>
              <a:cxnLst/>
              <a:rect l="l" t="t" r="r" b="b"/>
              <a:pathLst>
                <a:path w="14935" h="12717" extrusionOk="0">
                  <a:moveTo>
                    <a:pt x="12163" y="1"/>
                  </a:moveTo>
                  <a:cubicBezTo>
                    <a:pt x="11963" y="1"/>
                    <a:pt x="11735" y="67"/>
                    <a:pt x="11476" y="208"/>
                  </a:cubicBezTo>
                  <a:cubicBezTo>
                    <a:pt x="8540" y="1775"/>
                    <a:pt x="3337" y="2543"/>
                    <a:pt x="968" y="2809"/>
                  </a:cubicBezTo>
                  <a:cubicBezTo>
                    <a:pt x="335" y="2876"/>
                    <a:pt x="1" y="3577"/>
                    <a:pt x="335" y="4110"/>
                  </a:cubicBezTo>
                  <a:cubicBezTo>
                    <a:pt x="3804" y="9781"/>
                    <a:pt x="12176" y="12717"/>
                    <a:pt x="12176" y="12717"/>
                  </a:cubicBezTo>
                  <a:cubicBezTo>
                    <a:pt x="12176" y="12717"/>
                    <a:pt x="14934" y="1"/>
                    <a:pt x="12163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2"/>
            <p:cNvSpPr/>
            <p:nvPr/>
          </p:nvSpPr>
          <p:spPr>
            <a:xfrm>
              <a:off x="2275975" y="4224850"/>
              <a:ext cx="224225" cy="156075"/>
            </a:xfrm>
            <a:custGeom>
              <a:avLst/>
              <a:gdLst/>
              <a:ahLst/>
              <a:cxnLst/>
              <a:rect l="l" t="t" r="r" b="b"/>
              <a:pathLst>
                <a:path w="8969" h="6243" extrusionOk="0">
                  <a:moveTo>
                    <a:pt x="7974" y="0"/>
                  </a:moveTo>
                  <a:cubicBezTo>
                    <a:pt x="7883" y="0"/>
                    <a:pt x="7799" y="15"/>
                    <a:pt x="7739" y="45"/>
                  </a:cubicBezTo>
                  <a:cubicBezTo>
                    <a:pt x="6671" y="679"/>
                    <a:pt x="5804" y="1013"/>
                    <a:pt x="4703" y="1480"/>
                  </a:cubicBezTo>
                  <a:cubicBezTo>
                    <a:pt x="3769" y="1880"/>
                    <a:pt x="2935" y="2380"/>
                    <a:pt x="2135" y="2914"/>
                  </a:cubicBezTo>
                  <a:cubicBezTo>
                    <a:pt x="1935" y="3047"/>
                    <a:pt x="1801" y="3147"/>
                    <a:pt x="1601" y="3247"/>
                  </a:cubicBezTo>
                  <a:cubicBezTo>
                    <a:pt x="967" y="3681"/>
                    <a:pt x="467" y="4215"/>
                    <a:pt x="0" y="4782"/>
                  </a:cubicBezTo>
                  <a:lnTo>
                    <a:pt x="334" y="6216"/>
                  </a:lnTo>
                  <a:cubicBezTo>
                    <a:pt x="389" y="6227"/>
                    <a:pt x="511" y="6242"/>
                    <a:pt x="649" y="6242"/>
                  </a:cubicBezTo>
                  <a:cubicBezTo>
                    <a:pt x="923" y="6242"/>
                    <a:pt x="1256" y="6183"/>
                    <a:pt x="1234" y="5916"/>
                  </a:cubicBezTo>
                  <a:cubicBezTo>
                    <a:pt x="1201" y="5683"/>
                    <a:pt x="1168" y="5449"/>
                    <a:pt x="1134" y="5216"/>
                  </a:cubicBezTo>
                  <a:cubicBezTo>
                    <a:pt x="1134" y="5082"/>
                    <a:pt x="1101" y="4982"/>
                    <a:pt x="1134" y="4782"/>
                  </a:cubicBezTo>
                  <a:cubicBezTo>
                    <a:pt x="1401" y="4882"/>
                    <a:pt x="1668" y="4982"/>
                    <a:pt x="1935" y="5082"/>
                  </a:cubicBezTo>
                  <a:cubicBezTo>
                    <a:pt x="2092" y="5135"/>
                    <a:pt x="2207" y="5164"/>
                    <a:pt x="2290" y="5164"/>
                  </a:cubicBezTo>
                  <a:cubicBezTo>
                    <a:pt x="2470" y="5164"/>
                    <a:pt x="2502" y="5025"/>
                    <a:pt x="2502" y="4682"/>
                  </a:cubicBezTo>
                  <a:cubicBezTo>
                    <a:pt x="2502" y="4515"/>
                    <a:pt x="2468" y="4382"/>
                    <a:pt x="2468" y="4215"/>
                  </a:cubicBezTo>
                  <a:cubicBezTo>
                    <a:pt x="2468" y="4081"/>
                    <a:pt x="2435" y="3915"/>
                    <a:pt x="2502" y="3748"/>
                  </a:cubicBezTo>
                  <a:cubicBezTo>
                    <a:pt x="2835" y="3815"/>
                    <a:pt x="3136" y="3948"/>
                    <a:pt x="3436" y="4015"/>
                  </a:cubicBezTo>
                  <a:cubicBezTo>
                    <a:pt x="3666" y="4091"/>
                    <a:pt x="3828" y="4136"/>
                    <a:pt x="3945" y="4136"/>
                  </a:cubicBezTo>
                  <a:cubicBezTo>
                    <a:pt x="4184" y="4136"/>
                    <a:pt x="4236" y="3951"/>
                    <a:pt x="4303" y="3481"/>
                  </a:cubicBezTo>
                  <a:cubicBezTo>
                    <a:pt x="4303" y="3214"/>
                    <a:pt x="4336" y="2981"/>
                    <a:pt x="4370" y="2647"/>
                  </a:cubicBezTo>
                  <a:cubicBezTo>
                    <a:pt x="4703" y="2747"/>
                    <a:pt x="5004" y="2847"/>
                    <a:pt x="5270" y="2914"/>
                  </a:cubicBezTo>
                  <a:cubicBezTo>
                    <a:pt x="5437" y="2981"/>
                    <a:pt x="5604" y="3014"/>
                    <a:pt x="5771" y="3047"/>
                  </a:cubicBezTo>
                  <a:cubicBezTo>
                    <a:pt x="5836" y="3069"/>
                    <a:pt x="5894" y="3080"/>
                    <a:pt x="5943" y="3080"/>
                  </a:cubicBezTo>
                  <a:cubicBezTo>
                    <a:pt x="6121" y="3080"/>
                    <a:pt x="6197" y="2941"/>
                    <a:pt x="6171" y="2680"/>
                  </a:cubicBezTo>
                  <a:cubicBezTo>
                    <a:pt x="6138" y="2580"/>
                    <a:pt x="6104" y="2480"/>
                    <a:pt x="6104" y="2380"/>
                  </a:cubicBezTo>
                  <a:cubicBezTo>
                    <a:pt x="6071" y="2280"/>
                    <a:pt x="6071" y="2180"/>
                    <a:pt x="6038" y="2013"/>
                  </a:cubicBezTo>
                  <a:lnTo>
                    <a:pt x="6038" y="2013"/>
                  </a:lnTo>
                  <a:cubicBezTo>
                    <a:pt x="6371" y="2113"/>
                    <a:pt x="6638" y="2247"/>
                    <a:pt x="6905" y="2380"/>
                  </a:cubicBezTo>
                  <a:cubicBezTo>
                    <a:pt x="7019" y="2437"/>
                    <a:pt x="7105" y="2467"/>
                    <a:pt x="7171" y="2467"/>
                  </a:cubicBezTo>
                  <a:cubicBezTo>
                    <a:pt x="7299" y="2467"/>
                    <a:pt x="7350" y="2355"/>
                    <a:pt x="7372" y="2113"/>
                  </a:cubicBezTo>
                  <a:cubicBezTo>
                    <a:pt x="7372" y="1846"/>
                    <a:pt x="7372" y="1546"/>
                    <a:pt x="7372" y="1213"/>
                  </a:cubicBezTo>
                  <a:cubicBezTo>
                    <a:pt x="7706" y="1313"/>
                    <a:pt x="8106" y="1346"/>
                    <a:pt x="8439" y="1446"/>
                  </a:cubicBezTo>
                  <a:cubicBezTo>
                    <a:pt x="8544" y="1469"/>
                    <a:pt x="8631" y="1481"/>
                    <a:pt x="8700" y="1481"/>
                  </a:cubicBezTo>
                  <a:cubicBezTo>
                    <a:pt x="8938" y="1481"/>
                    <a:pt x="8969" y="1334"/>
                    <a:pt x="8840" y="946"/>
                  </a:cubicBezTo>
                  <a:cubicBezTo>
                    <a:pt x="8773" y="679"/>
                    <a:pt x="8640" y="512"/>
                    <a:pt x="8506" y="245"/>
                  </a:cubicBezTo>
                  <a:cubicBezTo>
                    <a:pt x="8436" y="82"/>
                    <a:pt x="8186" y="0"/>
                    <a:pt x="7974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2"/>
            <p:cNvSpPr/>
            <p:nvPr/>
          </p:nvSpPr>
          <p:spPr>
            <a:xfrm>
              <a:off x="1642175" y="4070800"/>
              <a:ext cx="398650" cy="365350"/>
            </a:xfrm>
            <a:custGeom>
              <a:avLst/>
              <a:gdLst/>
              <a:ahLst/>
              <a:cxnLst/>
              <a:rect l="l" t="t" r="r" b="b"/>
              <a:pathLst>
                <a:path w="15946" h="14614" extrusionOk="0">
                  <a:moveTo>
                    <a:pt x="7581" y="1"/>
                  </a:moveTo>
                  <a:cubicBezTo>
                    <a:pt x="7355" y="1"/>
                    <a:pt x="7090" y="223"/>
                    <a:pt x="7039" y="503"/>
                  </a:cubicBezTo>
                  <a:cubicBezTo>
                    <a:pt x="6672" y="2471"/>
                    <a:pt x="5571" y="6841"/>
                    <a:pt x="3170" y="7675"/>
                  </a:cubicBezTo>
                  <a:cubicBezTo>
                    <a:pt x="1" y="8776"/>
                    <a:pt x="14811" y="14613"/>
                    <a:pt x="14811" y="14613"/>
                  </a:cubicBezTo>
                  <a:cubicBezTo>
                    <a:pt x="14811" y="14613"/>
                    <a:pt x="15945" y="7541"/>
                    <a:pt x="7773" y="69"/>
                  </a:cubicBezTo>
                  <a:cubicBezTo>
                    <a:pt x="7718" y="22"/>
                    <a:pt x="7651" y="1"/>
                    <a:pt x="7581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2"/>
            <p:cNvSpPr/>
            <p:nvPr/>
          </p:nvSpPr>
          <p:spPr>
            <a:xfrm>
              <a:off x="1664700" y="4135075"/>
              <a:ext cx="994050" cy="581275"/>
            </a:xfrm>
            <a:custGeom>
              <a:avLst/>
              <a:gdLst/>
              <a:ahLst/>
              <a:cxnLst/>
              <a:rect l="l" t="t" r="r" b="b"/>
              <a:pathLst>
                <a:path w="39762" h="23251" extrusionOk="0">
                  <a:moveTo>
                    <a:pt x="19881" y="0"/>
                  </a:moveTo>
                  <a:cubicBezTo>
                    <a:pt x="10708" y="0"/>
                    <a:pt x="2869" y="4837"/>
                    <a:pt x="0" y="11642"/>
                  </a:cubicBezTo>
                  <a:cubicBezTo>
                    <a:pt x="2869" y="18413"/>
                    <a:pt x="10708" y="23250"/>
                    <a:pt x="19881" y="23250"/>
                  </a:cubicBezTo>
                  <a:cubicBezTo>
                    <a:pt x="29054" y="23250"/>
                    <a:pt x="34225" y="17446"/>
                    <a:pt x="39762" y="11642"/>
                  </a:cubicBezTo>
                  <a:cubicBezTo>
                    <a:pt x="39162" y="10174"/>
                    <a:pt x="38294" y="8807"/>
                    <a:pt x="37260" y="7572"/>
                  </a:cubicBezTo>
                  <a:cubicBezTo>
                    <a:pt x="36462" y="7416"/>
                    <a:pt x="35642" y="7349"/>
                    <a:pt x="34825" y="7349"/>
                  </a:cubicBezTo>
                  <a:cubicBezTo>
                    <a:pt x="30072" y="7349"/>
                    <a:pt x="25385" y="9607"/>
                    <a:pt x="25385" y="9607"/>
                  </a:cubicBezTo>
                  <a:cubicBezTo>
                    <a:pt x="26186" y="5904"/>
                    <a:pt x="30856" y="4437"/>
                    <a:pt x="33257" y="3936"/>
                  </a:cubicBezTo>
                  <a:cubicBezTo>
                    <a:pt x="29621" y="1468"/>
                    <a:pt x="24951" y="0"/>
                    <a:pt x="19881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2"/>
            <p:cNvSpPr/>
            <p:nvPr/>
          </p:nvSpPr>
          <p:spPr>
            <a:xfrm>
              <a:off x="2044975" y="4249500"/>
              <a:ext cx="118425" cy="179200"/>
            </a:xfrm>
            <a:custGeom>
              <a:avLst/>
              <a:gdLst/>
              <a:ahLst/>
              <a:cxnLst/>
              <a:rect l="l" t="t" r="r" b="b"/>
              <a:pathLst>
                <a:path w="4737" h="7168" extrusionOk="0">
                  <a:moveTo>
                    <a:pt x="1623" y="0"/>
                  </a:moveTo>
                  <a:cubicBezTo>
                    <a:pt x="1401" y="0"/>
                    <a:pt x="1189" y="174"/>
                    <a:pt x="1134" y="393"/>
                  </a:cubicBezTo>
                  <a:cubicBezTo>
                    <a:pt x="0" y="4830"/>
                    <a:pt x="3836" y="7065"/>
                    <a:pt x="3870" y="7098"/>
                  </a:cubicBezTo>
                  <a:cubicBezTo>
                    <a:pt x="3952" y="7140"/>
                    <a:pt x="4047" y="7168"/>
                    <a:pt x="4139" y="7168"/>
                  </a:cubicBezTo>
                  <a:cubicBezTo>
                    <a:pt x="4196" y="7168"/>
                    <a:pt x="4252" y="7157"/>
                    <a:pt x="4303" y="7132"/>
                  </a:cubicBezTo>
                  <a:cubicBezTo>
                    <a:pt x="4437" y="7098"/>
                    <a:pt x="4537" y="7032"/>
                    <a:pt x="4603" y="6898"/>
                  </a:cubicBezTo>
                  <a:cubicBezTo>
                    <a:pt x="4737" y="6631"/>
                    <a:pt x="4637" y="6298"/>
                    <a:pt x="4403" y="6164"/>
                  </a:cubicBezTo>
                  <a:cubicBezTo>
                    <a:pt x="4370" y="6164"/>
                    <a:pt x="1234" y="4330"/>
                    <a:pt x="2168" y="660"/>
                  </a:cubicBezTo>
                  <a:cubicBezTo>
                    <a:pt x="2235" y="393"/>
                    <a:pt x="2068" y="93"/>
                    <a:pt x="1768" y="27"/>
                  </a:cubicBezTo>
                  <a:cubicBezTo>
                    <a:pt x="1720" y="9"/>
                    <a:pt x="1671" y="0"/>
                    <a:pt x="1623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2"/>
            <p:cNvSpPr/>
            <p:nvPr/>
          </p:nvSpPr>
          <p:spPr>
            <a:xfrm>
              <a:off x="2094175" y="4615775"/>
              <a:ext cx="193500" cy="147275"/>
            </a:xfrm>
            <a:custGeom>
              <a:avLst/>
              <a:gdLst/>
              <a:ahLst/>
              <a:cxnLst/>
              <a:rect l="l" t="t" r="r" b="b"/>
              <a:pathLst>
                <a:path w="7740" h="5891" extrusionOk="0">
                  <a:moveTo>
                    <a:pt x="7613" y="1"/>
                  </a:moveTo>
                  <a:cubicBezTo>
                    <a:pt x="7501" y="1"/>
                    <a:pt x="7330" y="81"/>
                    <a:pt x="7172" y="220"/>
                  </a:cubicBezTo>
                  <a:cubicBezTo>
                    <a:pt x="6105" y="1120"/>
                    <a:pt x="3736" y="3022"/>
                    <a:pt x="2135" y="3989"/>
                  </a:cubicBezTo>
                  <a:cubicBezTo>
                    <a:pt x="0" y="5223"/>
                    <a:pt x="4904" y="5890"/>
                    <a:pt x="4904" y="5890"/>
                  </a:cubicBezTo>
                  <a:cubicBezTo>
                    <a:pt x="4904" y="5890"/>
                    <a:pt x="7672" y="2221"/>
                    <a:pt x="7739" y="119"/>
                  </a:cubicBezTo>
                  <a:cubicBezTo>
                    <a:pt x="7739" y="38"/>
                    <a:pt x="7690" y="1"/>
                    <a:pt x="7613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2"/>
            <p:cNvSpPr/>
            <p:nvPr/>
          </p:nvSpPr>
          <p:spPr>
            <a:xfrm>
              <a:off x="2207575" y="4209425"/>
              <a:ext cx="67575" cy="59925"/>
            </a:xfrm>
            <a:custGeom>
              <a:avLst/>
              <a:gdLst/>
              <a:ahLst/>
              <a:cxnLst/>
              <a:rect l="l" t="t" r="r" b="b"/>
              <a:pathLst>
                <a:path w="2703" h="2397" extrusionOk="0">
                  <a:moveTo>
                    <a:pt x="1424" y="0"/>
                  </a:moveTo>
                  <a:cubicBezTo>
                    <a:pt x="844" y="0"/>
                    <a:pt x="251" y="346"/>
                    <a:pt x="67" y="896"/>
                  </a:cubicBezTo>
                  <a:cubicBezTo>
                    <a:pt x="1" y="1096"/>
                    <a:pt x="1" y="1296"/>
                    <a:pt x="67" y="1496"/>
                  </a:cubicBezTo>
                  <a:cubicBezTo>
                    <a:pt x="234" y="1996"/>
                    <a:pt x="868" y="2397"/>
                    <a:pt x="1402" y="2397"/>
                  </a:cubicBezTo>
                  <a:cubicBezTo>
                    <a:pt x="1902" y="2397"/>
                    <a:pt x="2369" y="1996"/>
                    <a:pt x="2536" y="1463"/>
                  </a:cubicBezTo>
                  <a:cubicBezTo>
                    <a:pt x="2703" y="929"/>
                    <a:pt x="2569" y="495"/>
                    <a:pt x="2169" y="229"/>
                  </a:cubicBezTo>
                  <a:cubicBezTo>
                    <a:pt x="1950" y="72"/>
                    <a:pt x="1688" y="0"/>
                    <a:pt x="1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2"/>
            <p:cNvSpPr/>
            <p:nvPr/>
          </p:nvSpPr>
          <p:spPr>
            <a:xfrm>
              <a:off x="2236775" y="4217625"/>
              <a:ext cx="44225" cy="45975"/>
            </a:xfrm>
            <a:custGeom>
              <a:avLst/>
              <a:gdLst/>
              <a:ahLst/>
              <a:cxnLst/>
              <a:rect l="l" t="t" r="r" b="b"/>
              <a:pathLst>
                <a:path w="1769" h="1839" extrusionOk="0">
                  <a:moveTo>
                    <a:pt x="868" y="1"/>
                  </a:moveTo>
                  <a:cubicBezTo>
                    <a:pt x="367" y="1"/>
                    <a:pt x="0" y="434"/>
                    <a:pt x="0" y="1035"/>
                  </a:cubicBezTo>
                  <a:cubicBezTo>
                    <a:pt x="34" y="1435"/>
                    <a:pt x="200" y="1702"/>
                    <a:pt x="534" y="1802"/>
                  </a:cubicBezTo>
                  <a:cubicBezTo>
                    <a:pt x="622" y="1826"/>
                    <a:pt x="705" y="1838"/>
                    <a:pt x="783" y="1838"/>
                  </a:cubicBezTo>
                  <a:cubicBezTo>
                    <a:pt x="1029" y="1838"/>
                    <a:pt x="1232" y="1714"/>
                    <a:pt x="1435" y="1435"/>
                  </a:cubicBezTo>
                  <a:cubicBezTo>
                    <a:pt x="1535" y="1335"/>
                    <a:pt x="1601" y="1168"/>
                    <a:pt x="1635" y="1001"/>
                  </a:cubicBezTo>
                  <a:cubicBezTo>
                    <a:pt x="1768" y="468"/>
                    <a:pt x="1435" y="1"/>
                    <a:pt x="868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p53"/>
          <p:cNvSpPr txBox="1">
            <a:spLocks noGrp="1"/>
          </p:cNvSpPr>
          <p:nvPr>
            <p:ph type="title"/>
          </p:nvPr>
        </p:nvSpPr>
        <p:spPr>
          <a:xfrm>
            <a:off x="720000" y="5398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Consequências:</a:t>
            </a:r>
            <a:endParaRPr dirty="0"/>
          </a:p>
        </p:txBody>
      </p:sp>
      <p:sp>
        <p:nvSpPr>
          <p:cNvPr id="3369" name="Google Shape;3369;p53"/>
          <p:cNvSpPr txBox="1">
            <a:spLocks noGrp="1"/>
          </p:cNvSpPr>
          <p:nvPr>
            <p:ph type="subTitle" idx="1"/>
          </p:nvPr>
        </p:nvSpPr>
        <p:spPr>
          <a:xfrm>
            <a:off x="4422675" y="1256211"/>
            <a:ext cx="3852000" cy="3439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pt-BR" dirty="0"/>
              <a:t> A perda de biodiversidade</a:t>
            </a:r>
          </a:p>
          <a:p>
            <a:pPr marL="139700" lvl="0" indent="0">
              <a:buNone/>
            </a:pPr>
            <a:endParaRPr lang="pt-BR" dirty="0"/>
          </a:p>
          <a:p>
            <a:pPr marL="139700" lvl="0" indent="0">
              <a:buNone/>
            </a:pPr>
            <a:r>
              <a:rPr lang="pt-BR" dirty="0"/>
              <a:t> A redução do fundo genético global do planeta</a:t>
            </a:r>
          </a:p>
          <a:p>
            <a:pPr marL="139700" lvl="0" indent="0">
              <a:buNone/>
            </a:pPr>
            <a:endParaRPr lang="pt-BR" dirty="0"/>
          </a:p>
          <a:p>
            <a:pPr marL="139700" lvl="0" indent="0">
              <a:buNone/>
            </a:pPr>
            <a:r>
              <a:rPr lang="pt-BR" dirty="0"/>
              <a:t>Diminuição do número de recursos naturais e de variedade alimentar</a:t>
            </a:r>
          </a:p>
          <a:p>
            <a:pPr marL="139700" lvl="0" indent="0">
              <a:buNone/>
            </a:pPr>
            <a:endParaRPr lang="pt-BR" dirty="0"/>
          </a:p>
          <a:p>
            <a:pPr marL="139700" lvl="0" indent="0">
              <a:buNone/>
            </a:pPr>
            <a:r>
              <a:rPr lang="pt-BR" dirty="0"/>
              <a:t> Redução da capacidade de autorregulação dos ecossistemas</a:t>
            </a:r>
          </a:p>
          <a:p>
            <a:pPr marL="139700" lvl="0" indent="0">
              <a:buNone/>
            </a:pPr>
            <a:endParaRPr lang="pt-BR" dirty="0"/>
          </a:p>
          <a:p>
            <a:pPr marL="139700" lvl="0" indent="0">
              <a:buNone/>
            </a:pPr>
            <a:r>
              <a:rPr lang="pt-BR" dirty="0"/>
              <a:t>Aceleração da extinção de outras espécies</a:t>
            </a:r>
          </a:p>
        </p:txBody>
      </p:sp>
      <p:grpSp>
        <p:nvGrpSpPr>
          <p:cNvPr id="3370" name="Google Shape;3370;p53"/>
          <p:cNvGrpSpPr/>
          <p:nvPr/>
        </p:nvGrpSpPr>
        <p:grpSpPr>
          <a:xfrm flipH="1">
            <a:off x="-22776" y="1252562"/>
            <a:ext cx="3980778" cy="2465955"/>
            <a:chOff x="1928225" y="637575"/>
            <a:chExt cx="4135475" cy="2530150"/>
          </a:xfrm>
        </p:grpSpPr>
        <p:sp>
          <p:nvSpPr>
            <p:cNvPr id="3371" name="Google Shape;3371;p53"/>
            <p:cNvSpPr/>
            <p:nvPr/>
          </p:nvSpPr>
          <p:spPr>
            <a:xfrm>
              <a:off x="1933225" y="642575"/>
              <a:ext cx="4116300" cy="2520150"/>
            </a:xfrm>
            <a:custGeom>
              <a:avLst/>
              <a:gdLst/>
              <a:ahLst/>
              <a:cxnLst/>
              <a:rect l="l" t="t" r="r" b="b"/>
              <a:pathLst>
                <a:path w="164652" h="100806" extrusionOk="0">
                  <a:moveTo>
                    <a:pt x="82392" y="0"/>
                  </a:moveTo>
                  <a:cubicBezTo>
                    <a:pt x="79157" y="0"/>
                    <a:pt x="75588" y="734"/>
                    <a:pt x="71785" y="2168"/>
                  </a:cubicBezTo>
                  <a:cubicBezTo>
                    <a:pt x="65814" y="4403"/>
                    <a:pt x="60810" y="7539"/>
                    <a:pt x="56841" y="11508"/>
                  </a:cubicBezTo>
                  <a:cubicBezTo>
                    <a:pt x="54706" y="13643"/>
                    <a:pt x="52037" y="17046"/>
                    <a:pt x="51304" y="21049"/>
                  </a:cubicBezTo>
                  <a:cubicBezTo>
                    <a:pt x="34558" y="22283"/>
                    <a:pt x="18614" y="29788"/>
                    <a:pt x="7539" y="41730"/>
                  </a:cubicBezTo>
                  <a:cubicBezTo>
                    <a:pt x="6105" y="43265"/>
                    <a:pt x="4470" y="45133"/>
                    <a:pt x="3303" y="47201"/>
                  </a:cubicBezTo>
                  <a:cubicBezTo>
                    <a:pt x="2068" y="47834"/>
                    <a:pt x="1101" y="49035"/>
                    <a:pt x="601" y="50536"/>
                  </a:cubicBezTo>
                  <a:cubicBezTo>
                    <a:pt x="0" y="52238"/>
                    <a:pt x="67" y="54072"/>
                    <a:pt x="200" y="55473"/>
                  </a:cubicBezTo>
                  <a:cubicBezTo>
                    <a:pt x="601" y="60110"/>
                    <a:pt x="2068" y="64313"/>
                    <a:pt x="4437" y="67682"/>
                  </a:cubicBezTo>
                  <a:cubicBezTo>
                    <a:pt x="4937" y="68383"/>
                    <a:pt x="5504" y="69083"/>
                    <a:pt x="6205" y="69817"/>
                  </a:cubicBezTo>
                  <a:lnTo>
                    <a:pt x="6305" y="69917"/>
                  </a:lnTo>
                  <a:cubicBezTo>
                    <a:pt x="6505" y="70217"/>
                    <a:pt x="6738" y="70484"/>
                    <a:pt x="6972" y="70718"/>
                  </a:cubicBezTo>
                  <a:cubicBezTo>
                    <a:pt x="7039" y="70818"/>
                    <a:pt x="7139" y="70918"/>
                    <a:pt x="7205" y="71018"/>
                  </a:cubicBezTo>
                  <a:cubicBezTo>
                    <a:pt x="7439" y="71251"/>
                    <a:pt x="7672" y="71518"/>
                    <a:pt x="7873" y="71752"/>
                  </a:cubicBezTo>
                  <a:lnTo>
                    <a:pt x="8039" y="71885"/>
                  </a:lnTo>
                  <a:cubicBezTo>
                    <a:pt x="8306" y="72185"/>
                    <a:pt x="8573" y="72452"/>
                    <a:pt x="8840" y="72719"/>
                  </a:cubicBezTo>
                  <a:lnTo>
                    <a:pt x="9107" y="72986"/>
                  </a:lnTo>
                  <a:cubicBezTo>
                    <a:pt x="9340" y="73186"/>
                    <a:pt x="9574" y="73419"/>
                    <a:pt x="9807" y="73620"/>
                  </a:cubicBezTo>
                  <a:lnTo>
                    <a:pt x="10007" y="73820"/>
                  </a:lnTo>
                  <a:cubicBezTo>
                    <a:pt x="10308" y="74087"/>
                    <a:pt x="10608" y="74320"/>
                    <a:pt x="10908" y="74587"/>
                  </a:cubicBezTo>
                  <a:lnTo>
                    <a:pt x="11175" y="74787"/>
                  </a:lnTo>
                  <a:cubicBezTo>
                    <a:pt x="11408" y="74987"/>
                    <a:pt x="11642" y="75187"/>
                    <a:pt x="11909" y="75388"/>
                  </a:cubicBezTo>
                  <a:lnTo>
                    <a:pt x="12176" y="75588"/>
                  </a:lnTo>
                  <a:cubicBezTo>
                    <a:pt x="12476" y="75821"/>
                    <a:pt x="12776" y="76055"/>
                    <a:pt x="13110" y="76288"/>
                  </a:cubicBezTo>
                  <a:lnTo>
                    <a:pt x="13376" y="76488"/>
                  </a:lnTo>
                  <a:cubicBezTo>
                    <a:pt x="13610" y="76655"/>
                    <a:pt x="13877" y="76822"/>
                    <a:pt x="14144" y="77022"/>
                  </a:cubicBezTo>
                  <a:lnTo>
                    <a:pt x="14444" y="77222"/>
                  </a:lnTo>
                  <a:cubicBezTo>
                    <a:pt x="14777" y="77422"/>
                    <a:pt x="15111" y="77656"/>
                    <a:pt x="15445" y="77856"/>
                  </a:cubicBezTo>
                  <a:lnTo>
                    <a:pt x="15878" y="78156"/>
                  </a:lnTo>
                  <a:cubicBezTo>
                    <a:pt x="15578" y="86762"/>
                    <a:pt x="16012" y="98237"/>
                    <a:pt x="22850" y="99071"/>
                  </a:cubicBezTo>
                  <a:cubicBezTo>
                    <a:pt x="23150" y="99105"/>
                    <a:pt x="23417" y="99138"/>
                    <a:pt x="23684" y="99138"/>
                  </a:cubicBezTo>
                  <a:cubicBezTo>
                    <a:pt x="29588" y="99138"/>
                    <a:pt x="33124" y="90799"/>
                    <a:pt x="35025" y="86195"/>
                  </a:cubicBezTo>
                  <a:cubicBezTo>
                    <a:pt x="42464" y="88197"/>
                    <a:pt x="50770" y="89264"/>
                    <a:pt x="59109" y="89264"/>
                  </a:cubicBezTo>
                  <a:cubicBezTo>
                    <a:pt x="60043" y="89264"/>
                    <a:pt x="61010" y="89231"/>
                    <a:pt x="61944" y="89197"/>
                  </a:cubicBezTo>
                  <a:cubicBezTo>
                    <a:pt x="64279" y="94635"/>
                    <a:pt x="67649" y="100806"/>
                    <a:pt x="72752" y="100806"/>
                  </a:cubicBezTo>
                  <a:cubicBezTo>
                    <a:pt x="73019" y="100806"/>
                    <a:pt x="73286" y="100772"/>
                    <a:pt x="73553" y="100739"/>
                  </a:cubicBezTo>
                  <a:cubicBezTo>
                    <a:pt x="77756" y="100239"/>
                    <a:pt x="80091" y="95569"/>
                    <a:pt x="80524" y="86829"/>
                  </a:cubicBezTo>
                  <a:cubicBezTo>
                    <a:pt x="82326" y="86429"/>
                    <a:pt x="84060" y="85962"/>
                    <a:pt x="85695" y="85428"/>
                  </a:cubicBezTo>
                  <a:cubicBezTo>
                    <a:pt x="86329" y="85228"/>
                    <a:pt x="86929" y="85061"/>
                    <a:pt x="87563" y="84861"/>
                  </a:cubicBezTo>
                  <a:cubicBezTo>
                    <a:pt x="87563" y="84861"/>
                    <a:pt x="88964" y="84394"/>
                    <a:pt x="89364" y="84261"/>
                  </a:cubicBezTo>
                  <a:lnTo>
                    <a:pt x="90031" y="84027"/>
                  </a:lnTo>
                  <a:cubicBezTo>
                    <a:pt x="90431" y="83927"/>
                    <a:pt x="91832" y="83427"/>
                    <a:pt x="91832" y="83427"/>
                  </a:cubicBezTo>
                  <a:cubicBezTo>
                    <a:pt x="92366" y="83260"/>
                    <a:pt x="92867" y="83093"/>
                    <a:pt x="93367" y="82926"/>
                  </a:cubicBezTo>
                  <a:lnTo>
                    <a:pt x="94034" y="82693"/>
                  </a:lnTo>
                  <a:lnTo>
                    <a:pt x="94968" y="82359"/>
                  </a:lnTo>
                  <a:cubicBezTo>
                    <a:pt x="95268" y="82226"/>
                    <a:pt x="95602" y="82126"/>
                    <a:pt x="95902" y="81992"/>
                  </a:cubicBezTo>
                  <a:lnTo>
                    <a:pt x="96369" y="81825"/>
                  </a:lnTo>
                  <a:cubicBezTo>
                    <a:pt x="99972" y="83427"/>
                    <a:pt x="103974" y="84261"/>
                    <a:pt x="107977" y="84261"/>
                  </a:cubicBezTo>
                  <a:cubicBezTo>
                    <a:pt x="109845" y="84261"/>
                    <a:pt x="111713" y="84094"/>
                    <a:pt x="113548" y="83727"/>
                  </a:cubicBezTo>
                  <a:lnTo>
                    <a:pt x="114115" y="83593"/>
                  </a:lnTo>
                  <a:lnTo>
                    <a:pt x="113581" y="83327"/>
                  </a:lnTo>
                  <a:cubicBezTo>
                    <a:pt x="110813" y="81892"/>
                    <a:pt x="108278" y="80024"/>
                    <a:pt x="106076" y="77756"/>
                  </a:cubicBezTo>
                  <a:lnTo>
                    <a:pt x="106276" y="77656"/>
                  </a:lnTo>
                  <a:cubicBezTo>
                    <a:pt x="106643" y="77489"/>
                    <a:pt x="107010" y="77322"/>
                    <a:pt x="107344" y="77122"/>
                  </a:cubicBezTo>
                  <a:lnTo>
                    <a:pt x="107377" y="77122"/>
                  </a:lnTo>
                  <a:cubicBezTo>
                    <a:pt x="112847" y="74353"/>
                    <a:pt x="117317" y="71351"/>
                    <a:pt x="121454" y="67615"/>
                  </a:cubicBezTo>
                  <a:cubicBezTo>
                    <a:pt x="121787" y="68149"/>
                    <a:pt x="122187" y="68749"/>
                    <a:pt x="122688" y="69383"/>
                  </a:cubicBezTo>
                  <a:cubicBezTo>
                    <a:pt x="126357" y="74153"/>
                    <a:pt x="130827" y="77622"/>
                    <a:pt x="135564" y="79390"/>
                  </a:cubicBezTo>
                  <a:cubicBezTo>
                    <a:pt x="137999" y="80324"/>
                    <a:pt x="140667" y="80825"/>
                    <a:pt x="143202" y="80825"/>
                  </a:cubicBezTo>
                  <a:cubicBezTo>
                    <a:pt x="144270" y="80825"/>
                    <a:pt x="145337" y="80725"/>
                    <a:pt x="146371" y="80558"/>
                  </a:cubicBezTo>
                  <a:lnTo>
                    <a:pt x="146738" y="80491"/>
                  </a:lnTo>
                  <a:lnTo>
                    <a:pt x="146505" y="80224"/>
                  </a:lnTo>
                  <a:cubicBezTo>
                    <a:pt x="142602" y="75821"/>
                    <a:pt x="140034" y="70584"/>
                    <a:pt x="138999" y="65080"/>
                  </a:cubicBezTo>
                  <a:cubicBezTo>
                    <a:pt x="137432" y="56507"/>
                    <a:pt x="139767" y="47434"/>
                    <a:pt x="145204" y="40896"/>
                  </a:cubicBezTo>
                  <a:cubicBezTo>
                    <a:pt x="149907" y="35259"/>
                    <a:pt x="156779" y="31623"/>
                    <a:pt x="164084" y="30922"/>
                  </a:cubicBezTo>
                  <a:lnTo>
                    <a:pt x="164651" y="30889"/>
                  </a:lnTo>
                  <a:lnTo>
                    <a:pt x="164184" y="30555"/>
                  </a:lnTo>
                  <a:cubicBezTo>
                    <a:pt x="161249" y="28421"/>
                    <a:pt x="157279" y="27220"/>
                    <a:pt x="152409" y="27053"/>
                  </a:cubicBezTo>
                  <a:cubicBezTo>
                    <a:pt x="151942" y="27053"/>
                    <a:pt x="151475" y="27020"/>
                    <a:pt x="151008" y="27020"/>
                  </a:cubicBezTo>
                  <a:cubicBezTo>
                    <a:pt x="143269" y="27020"/>
                    <a:pt x="135464" y="29421"/>
                    <a:pt x="129059" y="33758"/>
                  </a:cubicBezTo>
                  <a:cubicBezTo>
                    <a:pt x="124389" y="36927"/>
                    <a:pt x="120786" y="41030"/>
                    <a:pt x="118918" y="45399"/>
                  </a:cubicBezTo>
                  <a:cubicBezTo>
                    <a:pt x="114549" y="42064"/>
                    <a:pt x="110045" y="39095"/>
                    <a:pt x="105209" y="36393"/>
                  </a:cubicBezTo>
                  <a:cubicBezTo>
                    <a:pt x="105909" y="34458"/>
                    <a:pt x="106776" y="32657"/>
                    <a:pt x="107777" y="30956"/>
                  </a:cubicBezTo>
                  <a:cubicBezTo>
                    <a:pt x="108278" y="30122"/>
                    <a:pt x="108711" y="29555"/>
                    <a:pt x="109212" y="29088"/>
                  </a:cubicBezTo>
                  <a:lnTo>
                    <a:pt x="109512" y="28788"/>
                  </a:lnTo>
                  <a:lnTo>
                    <a:pt x="109078" y="28721"/>
                  </a:lnTo>
                  <a:cubicBezTo>
                    <a:pt x="108745" y="28687"/>
                    <a:pt x="108478" y="28654"/>
                    <a:pt x="108211" y="28621"/>
                  </a:cubicBezTo>
                  <a:cubicBezTo>
                    <a:pt x="107844" y="28587"/>
                    <a:pt x="107444" y="28587"/>
                    <a:pt x="107043" y="28587"/>
                  </a:cubicBezTo>
                  <a:cubicBezTo>
                    <a:pt x="103407" y="28587"/>
                    <a:pt x="99838" y="29822"/>
                    <a:pt x="96903" y="32090"/>
                  </a:cubicBezTo>
                  <a:cubicBezTo>
                    <a:pt x="93200" y="30355"/>
                    <a:pt x="89197" y="28687"/>
                    <a:pt x="85028" y="27120"/>
                  </a:cubicBezTo>
                  <a:cubicBezTo>
                    <a:pt x="82659" y="26252"/>
                    <a:pt x="80691" y="25552"/>
                    <a:pt x="78857" y="24951"/>
                  </a:cubicBezTo>
                  <a:cubicBezTo>
                    <a:pt x="78790" y="21049"/>
                    <a:pt x="79357" y="17146"/>
                    <a:pt x="79957" y="13376"/>
                  </a:cubicBezTo>
                  <a:cubicBezTo>
                    <a:pt x="80324" y="10741"/>
                    <a:pt x="80758" y="8006"/>
                    <a:pt x="81759" y="5471"/>
                  </a:cubicBezTo>
                  <a:cubicBezTo>
                    <a:pt x="82526" y="3469"/>
                    <a:pt x="83660" y="1768"/>
                    <a:pt x="84994" y="501"/>
                  </a:cubicBezTo>
                  <a:lnTo>
                    <a:pt x="85294" y="200"/>
                  </a:lnTo>
                  <a:lnTo>
                    <a:pt x="84861" y="167"/>
                  </a:lnTo>
                  <a:cubicBezTo>
                    <a:pt x="84060" y="67"/>
                    <a:pt x="83226" y="0"/>
                    <a:pt x="82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3"/>
            <p:cNvSpPr/>
            <p:nvPr/>
          </p:nvSpPr>
          <p:spPr>
            <a:xfrm>
              <a:off x="1928225" y="637575"/>
              <a:ext cx="4135475" cy="2530150"/>
            </a:xfrm>
            <a:custGeom>
              <a:avLst/>
              <a:gdLst/>
              <a:ahLst/>
              <a:cxnLst/>
              <a:rect l="l" t="t" r="r" b="b"/>
              <a:pathLst>
                <a:path w="165419" h="101206" extrusionOk="0">
                  <a:moveTo>
                    <a:pt x="82592" y="400"/>
                  </a:moveTo>
                  <a:cubicBezTo>
                    <a:pt x="83426" y="400"/>
                    <a:pt x="84227" y="467"/>
                    <a:pt x="85027" y="567"/>
                  </a:cubicBezTo>
                  <a:cubicBezTo>
                    <a:pt x="83560" y="1935"/>
                    <a:pt x="82492" y="3703"/>
                    <a:pt x="81758" y="5604"/>
                  </a:cubicBezTo>
                  <a:cubicBezTo>
                    <a:pt x="80758" y="8139"/>
                    <a:pt x="80357" y="10875"/>
                    <a:pt x="79924" y="13543"/>
                  </a:cubicBezTo>
                  <a:cubicBezTo>
                    <a:pt x="79357" y="17446"/>
                    <a:pt x="78756" y="21349"/>
                    <a:pt x="78856" y="25285"/>
                  </a:cubicBezTo>
                  <a:cubicBezTo>
                    <a:pt x="80991" y="25985"/>
                    <a:pt x="83059" y="26753"/>
                    <a:pt x="85161" y="27520"/>
                  </a:cubicBezTo>
                  <a:cubicBezTo>
                    <a:pt x="89397" y="29088"/>
                    <a:pt x="93367" y="30755"/>
                    <a:pt x="97136" y="32557"/>
                  </a:cubicBezTo>
                  <a:cubicBezTo>
                    <a:pt x="100005" y="30288"/>
                    <a:pt x="103607" y="28988"/>
                    <a:pt x="107243" y="28988"/>
                  </a:cubicBezTo>
                  <a:cubicBezTo>
                    <a:pt x="107644" y="28988"/>
                    <a:pt x="108011" y="29021"/>
                    <a:pt x="108411" y="29054"/>
                  </a:cubicBezTo>
                  <a:cubicBezTo>
                    <a:pt x="108678" y="29054"/>
                    <a:pt x="108978" y="29088"/>
                    <a:pt x="109245" y="29154"/>
                  </a:cubicBezTo>
                  <a:cubicBezTo>
                    <a:pt x="108678" y="29688"/>
                    <a:pt x="108211" y="30355"/>
                    <a:pt x="107810" y="31056"/>
                  </a:cubicBezTo>
                  <a:cubicBezTo>
                    <a:pt x="106743" y="32824"/>
                    <a:pt x="105842" y="34725"/>
                    <a:pt x="105175" y="36693"/>
                  </a:cubicBezTo>
                  <a:cubicBezTo>
                    <a:pt x="110145" y="39462"/>
                    <a:pt x="114782" y="42531"/>
                    <a:pt x="119185" y="45933"/>
                  </a:cubicBezTo>
                  <a:cubicBezTo>
                    <a:pt x="121187" y="41130"/>
                    <a:pt x="125023" y="37060"/>
                    <a:pt x="129359" y="34125"/>
                  </a:cubicBezTo>
                  <a:cubicBezTo>
                    <a:pt x="135764" y="29788"/>
                    <a:pt x="143503" y="27453"/>
                    <a:pt x="151208" y="27453"/>
                  </a:cubicBezTo>
                  <a:lnTo>
                    <a:pt x="152609" y="27453"/>
                  </a:lnTo>
                  <a:cubicBezTo>
                    <a:pt x="156745" y="27620"/>
                    <a:pt x="160982" y="28521"/>
                    <a:pt x="164284" y="30922"/>
                  </a:cubicBezTo>
                  <a:cubicBezTo>
                    <a:pt x="156979" y="31623"/>
                    <a:pt x="149974" y="35292"/>
                    <a:pt x="145270" y="40963"/>
                  </a:cubicBezTo>
                  <a:cubicBezTo>
                    <a:pt x="139733" y="47601"/>
                    <a:pt x="137432" y="56807"/>
                    <a:pt x="138999" y="65314"/>
                  </a:cubicBezTo>
                  <a:cubicBezTo>
                    <a:pt x="140033" y="70951"/>
                    <a:pt x="142735" y="76255"/>
                    <a:pt x="146538" y="80558"/>
                  </a:cubicBezTo>
                  <a:cubicBezTo>
                    <a:pt x="145504" y="80725"/>
                    <a:pt x="144470" y="80825"/>
                    <a:pt x="143402" y="80825"/>
                  </a:cubicBezTo>
                  <a:cubicBezTo>
                    <a:pt x="140834" y="80825"/>
                    <a:pt x="138232" y="80324"/>
                    <a:pt x="135830" y="79424"/>
                  </a:cubicBezTo>
                  <a:cubicBezTo>
                    <a:pt x="130727" y="77489"/>
                    <a:pt x="126390" y="73786"/>
                    <a:pt x="123055" y="69450"/>
                  </a:cubicBezTo>
                  <a:cubicBezTo>
                    <a:pt x="122554" y="68816"/>
                    <a:pt x="122087" y="68182"/>
                    <a:pt x="121687" y="67482"/>
                  </a:cubicBezTo>
                  <a:cubicBezTo>
                    <a:pt x="117484" y="71351"/>
                    <a:pt x="112881" y="74420"/>
                    <a:pt x="107477" y="77122"/>
                  </a:cubicBezTo>
                  <a:cubicBezTo>
                    <a:pt x="107143" y="77322"/>
                    <a:pt x="106776" y="77489"/>
                    <a:pt x="106409" y="77689"/>
                  </a:cubicBezTo>
                  <a:cubicBezTo>
                    <a:pt x="106343" y="77689"/>
                    <a:pt x="106309" y="77722"/>
                    <a:pt x="106276" y="77722"/>
                  </a:cubicBezTo>
                  <a:cubicBezTo>
                    <a:pt x="106143" y="77789"/>
                    <a:pt x="106042" y="77856"/>
                    <a:pt x="105909" y="77889"/>
                  </a:cubicBezTo>
                  <a:cubicBezTo>
                    <a:pt x="108177" y="80258"/>
                    <a:pt x="110813" y="82226"/>
                    <a:pt x="113715" y="83727"/>
                  </a:cubicBezTo>
                  <a:cubicBezTo>
                    <a:pt x="111880" y="84094"/>
                    <a:pt x="110045" y="84260"/>
                    <a:pt x="108177" y="84260"/>
                  </a:cubicBezTo>
                  <a:cubicBezTo>
                    <a:pt x="104208" y="84260"/>
                    <a:pt x="100205" y="83426"/>
                    <a:pt x="96602" y="81792"/>
                  </a:cubicBezTo>
                  <a:cubicBezTo>
                    <a:pt x="96402" y="81859"/>
                    <a:pt x="96202" y="81959"/>
                    <a:pt x="96035" y="82025"/>
                  </a:cubicBezTo>
                  <a:cubicBezTo>
                    <a:pt x="95735" y="82126"/>
                    <a:pt x="95402" y="82226"/>
                    <a:pt x="95101" y="82359"/>
                  </a:cubicBezTo>
                  <a:cubicBezTo>
                    <a:pt x="94868" y="82426"/>
                    <a:pt x="94601" y="82526"/>
                    <a:pt x="94334" y="82626"/>
                  </a:cubicBezTo>
                  <a:cubicBezTo>
                    <a:pt x="94067" y="82726"/>
                    <a:pt x="93800" y="82826"/>
                    <a:pt x="93500" y="82926"/>
                  </a:cubicBezTo>
                  <a:cubicBezTo>
                    <a:pt x="93000" y="83093"/>
                    <a:pt x="92499" y="83260"/>
                    <a:pt x="91966" y="83460"/>
                  </a:cubicBezTo>
                  <a:cubicBezTo>
                    <a:pt x="91766" y="83527"/>
                    <a:pt x="91532" y="83593"/>
                    <a:pt x="91332" y="83660"/>
                  </a:cubicBezTo>
                  <a:cubicBezTo>
                    <a:pt x="90932" y="83793"/>
                    <a:pt x="90565" y="83927"/>
                    <a:pt x="90164" y="84027"/>
                  </a:cubicBezTo>
                  <a:cubicBezTo>
                    <a:pt x="89964" y="84127"/>
                    <a:pt x="89731" y="84194"/>
                    <a:pt x="89497" y="84260"/>
                  </a:cubicBezTo>
                  <a:cubicBezTo>
                    <a:pt x="89097" y="84394"/>
                    <a:pt x="88697" y="84527"/>
                    <a:pt x="88263" y="84661"/>
                  </a:cubicBezTo>
                  <a:cubicBezTo>
                    <a:pt x="88063" y="84727"/>
                    <a:pt x="87896" y="84794"/>
                    <a:pt x="87696" y="84861"/>
                  </a:cubicBezTo>
                  <a:cubicBezTo>
                    <a:pt x="87062" y="85061"/>
                    <a:pt x="86462" y="85228"/>
                    <a:pt x="85828" y="85428"/>
                  </a:cubicBezTo>
                  <a:cubicBezTo>
                    <a:pt x="84093" y="85962"/>
                    <a:pt x="82326" y="86462"/>
                    <a:pt x="80524" y="86862"/>
                  </a:cubicBezTo>
                  <a:cubicBezTo>
                    <a:pt x="80224" y="93234"/>
                    <a:pt x="78823" y="100105"/>
                    <a:pt x="73719" y="100739"/>
                  </a:cubicBezTo>
                  <a:cubicBezTo>
                    <a:pt x="73453" y="100772"/>
                    <a:pt x="73186" y="100806"/>
                    <a:pt x="72952" y="100806"/>
                  </a:cubicBezTo>
                  <a:cubicBezTo>
                    <a:pt x="67849" y="100806"/>
                    <a:pt x="64580" y="94534"/>
                    <a:pt x="62278" y="89197"/>
                  </a:cubicBezTo>
                  <a:cubicBezTo>
                    <a:pt x="61311" y="89231"/>
                    <a:pt x="60310" y="89231"/>
                    <a:pt x="59309" y="89231"/>
                  </a:cubicBezTo>
                  <a:cubicBezTo>
                    <a:pt x="51003" y="89231"/>
                    <a:pt x="42697" y="88197"/>
                    <a:pt x="35125" y="86162"/>
                  </a:cubicBezTo>
                  <a:cubicBezTo>
                    <a:pt x="32790" y="91732"/>
                    <a:pt x="29388" y="99138"/>
                    <a:pt x="23884" y="99138"/>
                  </a:cubicBezTo>
                  <a:cubicBezTo>
                    <a:pt x="23617" y="99138"/>
                    <a:pt x="23350" y="99104"/>
                    <a:pt x="23083" y="99071"/>
                  </a:cubicBezTo>
                  <a:cubicBezTo>
                    <a:pt x="15945" y="98204"/>
                    <a:pt x="16045" y="85094"/>
                    <a:pt x="16312" y="78223"/>
                  </a:cubicBezTo>
                  <a:cubicBezTo>
                    <a:pt x="16178" y="78156"/>
                    <a:pt x="16078" y="78089"/>
                    <a:pt x="15945" y="78023"/>
                  </a:cubicBezTo>
                  <a:cubicBezTo>
                    <a:pt x="15878" y="77989"/>
                    <a:pt x="15811" y="77923"/>
                    <a:pt x="15745" y="77889"/>
                  </a:cubicBezTo>
                  <a:cubicBezTo>
                    <a:pt x="15411" y="77689"/>
                    <a:pt x="15078" y="77456"/>
                    <a:pt x="14744" y="77255"/>
                  </a:cubicBezTo>
                  <a:cubicBezTo>
                    <a:pt x="14644" y="77155"/>
                    <a:pt x="14544" y="77089"/>
                    <a:pt x="14444" y="77022"/>
                  </a:cubicBezTo>
                  <a:cubicBezTo>
                    <a:pt x="14210" y="76855"/>
                    <a:pt x="13943" y="76688"/>
                    <a:pt x="13710" y="76488"/>
                  </a:cubicBezTo>
                  <a:cubicBezTo>
                    <a:pt x="13610" y="76455"/>
                    <a:pt x="13510" y="76388"/>
                    <a:pt x="13443" y="76321"/>
                  </a:cubicBezTo>
                  <a:cubicBezTo>
                    <a:pt x="13109" y="76088"/>
                    <a:pt x="12809" y="75854"/>
                    <a:pt x="12509" y="75621"/>
                  </a:cubicBezTo>
                  <a:cubicBezTo>
                    <a:pt x="12409" y="75554"/>
                    <a:pt x="12309" y="75487"/>
                    <a:pt x="12242" y="75421"/>
                  </a:cubicBezTo>
                  <a:cubicBezTo>
                    <a:pt x="11975" y="75221"/>
                    <a:pt x="11742" y="75020"/>
                    <a:pt x="11508" y="74854"/>
                  </a:cubicBezTo>
                  <a:cubicBezTo>
                    <a:pt x="11408" y="74754"/>
                    <a:pt x="11342" y="74687"/>
                    <a:pt x="11241" y="74620"/>
                  </a:cubicBezTo>
                  <a:cubicBezTo>
                    <a:pt x="10941" y="74353"/>
                    <a:pt x="10641" y="74120"/>
                    <a:pt x="10374" y="73853"/>
                  </a:cubicBezTo>
                  <a:cubicBezTo>
                    <a:pt x="10274" y="73786"/>
                    <a:pt x="10207" y="73720"/>
                    <a:pt x="10141" y="73653"/>
                  </a:cubicBezTo>
                  <a:cubicBezTo>
                    <a:pt x="9907" y="73453"/>
                    <a:pt x="9674" y="73253"/>
                    <a:pt x="9474" y="73019"/>
                  </a:cubicBezTo>
                  <a:cubicBezTo>
                    <a:pt x="9373" y="72952"/>
                    <a:pt x="9273" y="72852"/>
                    <a:pt x="9207" y="72786"/>
                  </a:cubicBezTo>
                  <a:cubicBezTo>
                    <a:pt x="8906" y="72519"/>
                    <a:pt x="8640" y="72218"/>
                    <a:pt x="8373" y="71952"/>
                  </a:cubicBezTo>
                  <a:cubicBezTo>
                    <a:pt x="8339" y="71918"/>
                    <a:pt x="8273" y="71852"/>
                    <a:pt x="8239" y="71818"/>
                  </a:cubicBezTo>
                  <a:cubicBezTo>
                    <a:pt x="8006" y="71551"/>
                    <a:pt x="7772" y="71318"/>
                    <a:pt x="7572" y="71084"/>
                  </a:cubicBezTo>
                  <a:cubicBezTo>
                    <a:pt x="7472" y="70984"/>
                    <a:pt x="7405" y="70884"/>
                    <a:pt x="7305" y="70784"/>
                  </a:cubicBezTo>
                  <a:cubicBezTo>
                    <a:pt x="7105" y="70551"/>
                    <a:pt x="6872" y="70284"/>
                    <a:pt x="6672" y="70017"/>
                  </a:cubicBezTo>
                  <a:cubicBezTo>
                    <a:pt x="6638" y="69950"/>
                    <a:pt x="6605" y="69917"/>
                    <a:pt x="6571" y="69883"/>
                  </a:cubicBezTo>
                  <a:cubicBezTo>
                    <a:pt x="5938" y="69216"/>
                    <a:pt x="5337" y="68516"/>
                    <a:pt x="4804" y="67749"/>
                  </a:cubicBezTo>
                  <a:cubicBezTo>
                    <a:pt x="2302" y="64213"/>
                    <a:pt x="1001" y="59943"/>
                    <a:pt x="601" y="55673"/>
                  </a:cubicBezTo>
                  <a:cubicBezTo>
                    <a:pt x="467" y="54039"/>
                    <a:pt x="467" y="52338"/>
                    <a:pt x="1001" y="50803"/>
                  </a:cubicBezTo>
                  <a:cubicBezTo>
                    <a:pt x="1434" y="49435"/>
                    <a:pt x="2368" y="48201"/>
                    <a:pt x="3636" y="47567"/>
                  </a:cubicBezTo>
                  <a:cubicBezTo>
                    <a:pt x="4770" y="45566"/>
                    <a:pt x="6305" y="43765"/>
                    <a:pt x="7906" y="42064"/>
                  </a:cubicBezTo>
                  <a:cubicBezTo>
                    <a:pt x="19147" y="29955"/>
                    <a:pt x="35225" y="22616"/>
                    <a:pt x="51670" y="21449"/>
                  </a:cubicBezTo>
                  <a:cubicBezTo>
                    <a:pt x="52271" y="17846"/>
                    <a:pt x="54539" y="14510"/>
                    <a:pt x="57174" y="11875"/>
                  </a:cubicBezTo>
                  <a:cubicBezTo>
                    <a:pt x="61344" y="7706"/>
                    <a:pt x="66548" y="4637"/>
                    <a:pt x="72052" y="2569"/>
                  </a:cubicBezTo>
                  <a:cubicBezTo>
                    <a:pt x="75421" y="1301"/>
                    <a:pt x="79057" y="400"/>
                    <a:pt x="82592" y="400"/>
                  </a:cubicBezTo>
                  <a:close/>
                  <a:moveTo>
                    <a:pt x="82592" y="0"/>
                  </a:moveTo>
                  <a:cubicBezTo>
                    <a:pt x="79323" y="0"/>
                    <a:pt x="75754" y="734"/>
                    <a:pt x="71918" y="2168"/>
                  </a:cubicBezTo>
                  <a:cubicBezTo>
                    <a:pt x="65914" y="4403"/>
                    <a:pt x="60877" y="7572"/>
                    <a:pt x="56874" y="11575"/>
                  </a:cubicBezTo>
                  <a:cubicBezTo>
                    <a:pt x="54773" y="13710"/>
                    <a:pt x="52104" y="17046"/>
                    <a:pt x="51337" y="21049"/>
                  </a:cubicBezTo>
                  <a:cubicBezTo>
                    <a:pt x="34591" y="22316"/>
                    <a:pt x="18647" y="29855"/>
                    <a:pt x="7572" y="41797"/>
                  </a:cubicBezTo>
                  <a:cubicBezTo>
                    <a:pt x="6138" y="43331"/>
                    <a:pt x="4537" y="45199"/>
                    <a:pt x="3336" y="47267"/>
                  </a:cubicBezTo>
                  <a:cubicBezTo>
                    <a:pt x="2102" y="47901"/>
                    <a:pt x="1101" y="49135"/>
                    <a:pt x="601" y="50670"/>
                  </a:cubicBezTo>
                  <a:cubicBezTo>
                    <a:pt x="0" y="52404"/>
                    <a:pt x="67" y="54272"/>
                    <a:pt x="200" y="55707"/>
                  </a:cubicBezTo>
                  <a:cubicBezTo>
                    <a:pt x="601" y="60377"/>
                    <a:pt x="2068" y="64613"/>
                    <a:pt x="4470" y="67982"/>
                  </a:cubicBezTo>
                  <a:cubicBezTo>
                    <a:pt x="4970" y="68716"/>
                    <a:pt x="5537" y="69416"/>
                    <a:pt x="6238" y="70150"/>
                  </a:cubicBezTo>
                  <a:lnTo>
                    <a:pt x="6305" y="70217"/>
                  </a:lnTo>
                  <a:lnTo>
                    <a:pt x="6338" y="70250"/>
                  </a:lnTo>
                  <a:cubicBezTo>
                    <a:pt x="6538" y="70517"/>
                    <a:pt x="6772" y="70784"/>
                    <a:pt x="7005" y="71084"/>
                  </a:cubicBezTo>
                  <a:cubicBezTo>
                    <a:pt x="7105" y="71151"/>
                    <a:pt x="7172" y="71251"/>
                    <a:pt x="7272" y="71351"/>
                  </a:cubicBezTo>
                  <a:cubicBezTo>
                    <a:pt x="7472" y="71618"/>
                    <a:pt x="7706" y="71852"/>
                    <a:pt x="7939" y="72085"/>
                  </a:cubicBezTo>
                  <a:lnTo>
                    <a:pt x="8006" y="72152"/>
                  </a:lnTo>
                  <a:cubicBezTo>
                    <a:pt x="8006" y="72185"/>
                    <a:pt x="8039" y="72218"/>
                    <a:pt x="8073" y="72252"/>
                  </a:cubicBezTo>
                  <a:cubicBezTo>
                    <a:pt x="8306" y="72485"/>
                    <a:pt x="8606" y="72786"/>
                    <a:pt x="8906" y="73086"/>
                  </a:cubicBezTo>
                  <a:cubicBezTo>
                    <a:pt x="8973" y="73152"/>
                    <a:pt x="9073" y="73219"/>
                    <a:pt x="9173" y="73319"/>
                  </a:cubicBezTo>
                  <a:cubicBezTo>
                    <a:pt x="9407" y="73553"/>
                    <a:pt x="9640" y="73753"/>
                    <a:pt x="9874" y="73986"/>
                  </a:cubicBezTo>
                  <a:lnTo>
                    <a:pt x="9941" y="74053"/>
                  </a:lnTo>
                  <a:cubicBezTo>
                    <a:pt x="10007" y="74086"/>
                    <a:pt x="10041" y="74120"/>
                    <a:pt x="10074" y="74153"/>
                  </a:cubicBezTo>
                  <a:cubicBezTo>
                    <a:pt x="10374" y="74420"/>
                    <a:pt x="10641" y="74654"/>
                    <a:pt x="10975" y="74920"/>
                  </a:cubicBezTo>
                  <a:cubicBezTo>
                    <a:pt x="11041" y="74987"/>
                    <a:pt x="11108" y="75054"/>
                    <a:pt x="11175" y="75087"/>
                  </a:cubicBezTo>
                  <a:lnTo>
                    <a:pt x="11241" y="75154"/>
                  </a:lnTo>
                  <a:cubicBezTo>
                    <a:pt x="11475" y="75354"/>
                    <a:pt x="11742" y="75554"/>
                    <a:pt x="11975" y="75721"/>
                  </a:cubicBezTo>
                  <a:lnTo>
                    <a:pt x="12075" y="75821"/>
                  </a:lnTo>
                  <a:cubicBezTo>
                    <a:pt x="12109" y="75854"/>
                    <a:pt x="12175" y="75888"/>
                    <a:pt x="12242" y="75954"/>
                  </a:cubicBezTo>
                  <a:cubicBezTo>
                    <a:pt x="12542" y="76188"/>
                    <a:pt x="12876" y="76421"/>
                    <a:pt x="13176" y="76655"/>
                  </a:cubicBezTo>
                  <a:cubicBezTo>
                    <a:pt x="13243" y="76688"/>
                    <a:pt x="13310" y="76722"/>
                    <a:pt x="13343" y="76788"/>
                  </a:cubicBezTo>
                  <a:lnTo>
                    <a:pt x="13443" y="76855"/>
                  </a:lnTo>
                  <a:cubicBezTo>
                    <a:pt x="13710" y="77022"/>
                    <a:pt x="13977" y="77189"/>
                    <a:pt x="14210" y="77389"/>
                  </a:cubicBezTo>
                  <a:lnTo>
                    <a:pt x="14277" y="77422"/>
                  </a:lnTo>
                  <a:cubicBezTo>
                    <a:pt x="14377" y="77489"/>
                    <a:pt x="14444" y="77522"/>
                    <a:pt x="14510" y="77589"/>
                  </a:cubicBezTo>
                  <a:cubicBezTo>
                    <a:pt x="14877" y="77822"/>
                    <a:pt x="15211" y="78023"/>
                    <a:pt x="15511" y="78223"/>
                  </a:cubicBezTo>
                  <a:lnTo>
                    <a:pt x="15645" y="78323"/>
                  </a:lnTo>
                  <a:lnTo>
                    <a:pt x="15745" y="78356"/>
                  </a:lnTo>
                  <a:cubicBezTo>
                    <a:pt x="15778" y="78390"/>
                    <a:pt x="15845" y="78423"/>
                    <a:pt x="15878" y="78456"/>
                  </a:cubicBezTo>
                  <a:cubicBezTo>
                    <a:pt x="15678" y="84194"/>
                    <a:pt x="15278" y="98537"/>
                    <a:pt x="23050" y="99505"/>
                  </a:cubicBezTo>
                  <a:cubicBezTo>
                    <a:pt x="23317" y="99538"/>
                    <a:pt x="23584" y="99538"/>
                    <a:pt x="23884" y="99538"/>
                  </a:cubicBezTo>
                  <a:cubicBezTo>
                    <a:pt x="29855" y="99538"/>
                    <a:pt x="33391" y="91332"/>
                    <a:pt x="35359" y="86662"/>
                  </a:cubicBezTo>
                  <a:cubicBezTo>
                    <a:pt x="42764" y="88630"/>
                    <a:pt x="51037" y="89664"/>
                    <a:pt x="59309" y="89664"/>
                  </a:cubicBezTo>
                  <a:cubicBezTo>
                    <a:pt x="60210" y="89664"/>
                    <a:pt x="61110" y="89664"/>
                    <a:pt x="62011" y="89631"/>
                  </a:cubicBezTo>
                  <a:cubicBezTo>
                    <a:pt x="63045" y="91999"/>
                    <a:pt x="64446" y="94968"/>
                    <a:pt x="66247" y="97270"/>
                  </a:cubicBezTo>
                  <a:cubicBezTo>
                    <a:pt x="68282" y="99872"/>
                    <a:pt x="70550" y="101206"/>
                    <a:pt x="72952" y="101206"/>
                  </a:cubicBezTo>
                  <a:cubicBezTo>
                    <a:pt x="73219" y="101206"/>
                    <a:pt x="73486" y="101206"/>
                    <a:pt x="73786" y="101173"/>
                  </a:cubicBezTo>
                  <a:cubicBezTo>
                    <a:pt x="78056" y="100639"/>
                    <a:pt x="80458" y="95935"/>
                    <a:pt x="80925" y="87196"/>
                  </a:cubicBezTo>
                  <a:cubicBezTo>
                    <a:pt x="82659" y="86796"/>
                    <a:pt x="84360" y="86329"/>
                    <a:pt x="85961" y="85828"/>
                  </a:cubicBezTo>
                  <a:cubicBezTo>
                    <a:pt x="86595" y="85628"/>
                    <a:pt x="87196" y="85428"/>
                    <a:pt x="87796" y="85261"/>
                  </a:cubicBezTo>
                  <a:lnTo>
                    <a:pt x="88230" y="85128"/>
                  </a:lnTo>
                  <a:lnTo>
                    <a:pt x="88397" y="85061"/>
                  </a:lnTo>
                  <a:cubicBezTo>
                    <a:pt x="88830" y="84928"/>
                    <a:pt x="89230" y="84794"/>
                    <a:pt x="89631" y="84661"/>
                  </a:cubicBezTo>
                  <a:lnTo>
                    <a:pt x="90298" y="84427"/>
                  </a:lnTo>
                  <a:cubicBezTo>
                    <a:pt x="90698" y="84294"/>
                    <a:pt x="91065" y="84194"/>
                    <a:pt x="91465" y="84060"/>
                  </a:cubicBezTo>
                  <a:lnTo>
                    <a:pt x="91699" y="83994"/>
                  </a:lnTo>
                  <a:lnTo>
                    <a:pt x="92099" y="83827"/>
                  </a:lnTo>
                  <a:cubicBezTo>
                    <a:pt x="92633" y="83660"/>
                    <a:pt x="93133" y="83493"/>
                    <a:pt x="93634" y="83293"/>
                  </a:cubicBezTo>
                  <a:cubicBezTo>
                    <a:pt x="93867" y="83226"/>
                    <a:pt x="94067" y="83160"/>
                    <a:pt x="94301" y="83093"/>
                  </a:cubicBezTo>
                  <a:lnTo>
                    <a:pt x="94468" y="83026"/>
                  </a:lnTo>
                  <a:cubicBezTo>
                    <a:pt x="94734" y="82926"/>
                    <a:pt x="95001" y="82826"/>
                    <a:pt x="95235" y="82726"/>
                  </a:cubicBezTo>
                  <a:cubicBezTo>
                    <a:pt x="95568" y="82626"/>
                    <a:pt x="95869" y="82526"/>
                    <a:pt x="96169" y="82392"/>
                  </a:cubicBezTo>
                  <a:cubicBezTo>
                    <a:pt x="96302" y="82359"/>
                    <a:pt x="96436" y="82292"/>
                    <a:pt x="96569" y="82259"/>
                  </a:cubicBezTo>
                  <a:cubicBezTo>
                    <a:pt x="100172" y="83827"/>
                    <a:pt x="104174" y="84694"/>
                    <a:pt x="108177" y="84694"/>
                  </a:cubicBezTo>
                  <a:cubicBezTo>
                    <a:pt x="110079" y="84694"/>
                    <a:pt x="111947" y="84494"/>
                    <a:pt x="113781" y="84127"/>
                  </a:cubicBezTo>
                  <a:lnTo>
                    <a:pt x="114949" y="83893"/>
                  </a:lnTo>
                  <a:lnTo>
                    <a:pt x="113881" y="83360"/>
                  </a:lnTo>
                  <a:cubicBezTo>
                    <a:pt x="111213" y="81959"/>
                    <a:pt x="108778" y="80157"/>
                    <a:pt x="106643" y="78023"/>
                  </a:cubicBezTo>
                  <a:cubicBezTo>
                    <a:pt x="106976" y="77856"/>
                    <a:pt x="107343" y="77689"/>
                    <a:pt x="107677" y="77522"/>
                  </a:cubicBezTo>
                  <a:cubicBezTo>
                    <a:pt x="113081" y="74787"/>
                    <a:pt x="117517" y="71818"/>
                    <a:pt x="121620" y="68149"/>
                  </a:cubicBezTo>
                  <a:cubicBezTo>
                    <a:pt x="121920" y="68616"/>
                    <a:pt x="122287" y="69150"/>
                    <a:pt x="122721" y="69717"/>
                  </a:cubicBezTo>
                  <a:cubicBezTo>
                    <a:pt x="126424" y="74487"/>
                    <a:pt x="130894" y="77989"/>
                    <a:pt x="135697" y="79791"/>
                  </a:cubicBezTo>
                  <a:cubicBezTo>
                    <a:pt x="138165" y="80725"/>
                    <a:pt x="140834" y="81225"/>
                    <a:pt x="143402" y="81225"/>
                  </a:cubicBezTo>
                  <a:cubicBezTo>
                    <a:pt x="144503" y="81225"/>
                    <a:pt x="145571" y="81125"/>
                    <a:pt x="146605" y="80958"/>
                  </a:cubicBezTo>
                  <a:lnTo>
                    <a:pt x="147372" y="80858"/>
                  </a:lnTo>
                  <a:lnTo>
                    <a:pt x="146872" y="80291"/>
                  </a:lnTo>
                  <a:cubicBezTo>
                    <a:pt x="143002" y="75921"/>
                    <a:pt x="140400" y="70717"/>
                    <a:pt x="139400" y="65247"/>
                  </a:cubicBezTo>
                  <a:cubicBezTo>
                    <a:pt x="137865" y="56707"/>
                    <a:pt x="140167" y="47734"/>
                    <a:pt x="145571" y="41230"/>
                  </a:cubicBezTo>
                  <a:cubicBezTo>
                    <a:pt x="150241" y="35626"/>
                    <a:pt x="157046" y="32023"/>
                    <a:pt x="164317" y="31356"/>
                  </a:cubicBezTo>
                  <a:lnTo>
                    <a:pt x="165418" y="31256"/>
                  </a:lnTo>
                  <a:lnTo>
                    <a:pt x="164518" y="30589"/>
                  </a:lnTo>
                  <a:cubicBezTo>
                    <a:pt x="161549" y="28420"/>
                    <a:pt x="157546" y="27220"/>
                    <a:pt x="152642" y="27053"/>
                  </a:cubicBezTo>
                  <a:cubicBezTo>
                    <a:pt x="152175" y="27019"/>
                    <a:pt x="151675" y="27019"/>
                    <a:pt x="151208" y="27019"/>
                  </a:cubicBezTo>
                  <a:cubicBezTo>
                    <a:pt x="143402" y="27019"/>
                    <a:pt x="135564" y="29421"/>
                    <a:pt x="129126" y="33791"/>
                  </a:cubicBezTo>
                  <a:cubicBezTo>
                    <a:pt x="124522" y="36893"/>
                    <a:pt x="120953" y="40963"/>
                    <a:pt x="119018" y="45266"/>
                  </a:cubicBezTo>
                  <a:cubicBezTo>
                    <a:pt x="114749" y="42030"/>
                    <a:pt x="110379" y="39161"/>
                    <a:pt x="105676" y="36493"/>
                  </a:cubicBezTo>
                  <a:cubicBezTo>
                    <a:pt x="106343" y="34658"/>
                    <a:pt x="107177" y="32890"/>
                    <a:pt x="108177" y="31256"/>
                  </a:cubicBezTo>
                  <a:cubicBezTo>
                    <a:pt x="108644" y="30455"/>
                    <a:pt x="109078" y="29888"/>
                    <a:pt x="109545" y="29455"/>
                  </a:cubicBezTo>
                  <a:lnTo>
                    <a:pt x="110145" y="28854"/>
                  </a:lnTo>
                  <a:lnTo>
                    <a:pt x="109311" y="28721"/>
                  </a:lnTo>
                  <a:cubicBezTo>
                    <a:pt x="108978" y="28687"/>
                    <a:pt x="108678" y="28654"/>
                    <a:pt x="108444" y="28621"/>
                  </a:cubicBezTo>
                  <a:cubicBezTo>
                    <a:pt x="108044" y="28587"/>
                    <a:pt x="107644" y="28587"/>
                    <a:pt x="107243" y="28587"/>
                  </a:cubicBezTo>
                  <a:cubicBezTo>
                    <a:pt x="103607" y="28587"/>
                    <a:pt x="100005" y="29821"/>
                    <a:pt x="97103" y="32056"/>
                  </a:cubicBezTo>
                  <a:cubicBezTo>
                    <a:pt x="93400" y="30322"/>
                    <a:pt x="89431" y="28687"/>
                    <a:pt x="85294" y="27153"/>
                  </a:cubicBezTo>
                  <a:cubicBezTo>
                    <a:pt x="82993" y="26286"/>
                    <a:pt x="81058" y="25585"/>
                    <a:pt x="79290" y="24985"/>
                  </a:cubicBezTo>
                  <a:cubicBezTo>
                    <a:pt x="79223" y="21182"/>
                    <a:pt x="79790" y="17346"/>
                    <a:pt x="80357" y="13610"/>
                  </a:cubicBezTo>
                  <a:cubicBezTo>
                    <a:pt x="80758" y="10975"/>
                    <a:pt x="81158" y="8239"/>
                    <a:pt x="82125" y="5738"/>
                  </a:cubicBezTo>
                  <a:cubicBezTo>
                    <a:pt x="82893" y="3769"/>
                    <a:pt x="83993" y="2102"/>
                    <a:pt x="85328" y="867"/>
                  </a:cubicBezTo>
                  <a:lnTo>
                    <a:pt x="85995" y="267"/>
                  </a:lnTo>
                  <a:lnTo>
                    <a:pt x="85094" y="167"/>
                  </a:lnTo>
                  <a:cubicBezTo>
                    <a:pt x="84294" y="33"/>
                    <a:pt x="83460" y="0"/>
                    <a:pt x="82592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3"/>
            <p:cNvSpPr/>
            <p:nvPr/>
          </p:nvSpPr>
          <p:spPr>
            <a:xfrm>
              <a:off x="3207450" y="648050"/>
              <a:ext cx="846475" cy="907700"/>
            </a:xfrm>
            <a:custGeom>
              <a:avLst/>
              <a:gdLst/>
              <a:ahLst/>
              <a:cxnLst/>
              <a:rect l="l" t="t" r="r" b="b"/>
              <a:pathLst>
                <a:path w="33859" h="36308" extrusionOk="0">
                  <a:moveTo>
                    <a:pt x="31405" y="0"/>
                  </a:moveTo>
                  <a:cubicBezTo>
                    <a:pt x="27860" y="0"/>
                    <a:pt x="24239" y="877"/>
                    <a:pt x="20883" y="2150"/>
                  </a:cubicBezTo>
                  <a:cubicBezTo>
                    <a:pt x="15379" y="4218"/>
                    <a:pt x="10175" y="7287"/>
                    <a:pt x="6005" y="11456"/>
                  </a:cubicBezTo>
                  <a:cubicBezTo>
                    <a:pt x="2703" y="14759"/>
                    <a:pt x="1" y="19128"/>
                    <a:pt x="368" y="23798"/>
                  </a:cubicBezTo>
                  <a:lnTo>
                    <a:pt x="30823" y="36307"/>
                  </a:lnTo>
                  <a:cubicBezTo>
                    <a:pt x="28688" y="32972"/>
                    <a:pt x="27821" y="28935"/>
                    <a:pt x="27687" y="24966"/>
                  </a:cubicBezTo>
                  <a:cubicBezTo>
                    <a:pt x="27587" y="20996"/>
                    <a:pt x="28188" y="17060"/>
                    <a:pt x="28755" y="13124"/>
                  </a:cubicBezTo>
                  <a:cubicBezTo>
                    <a:pt x="29188" y="10456"/>
                    <a:pt x="29589" y="7720"/>
                    <a:pt x="30589" y="5185"/>
                  </a:cubicBezTo>
                  <a:cubicBezTo>
                    <a:pt x="31323" y="3284"/>
                    <a:pt x="32391" y="1516"/>
                    <a:pt x="33858" y="148"/>
                  </a:cubicBezTo>
                  <a:cubicBezTo>
                    <a:pt x="33048" y="48"/>
                    <a:pt x="32229" y="0"/>
                    <a:pt x="31405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3"/>
            <p:cNvSpPr/>
            <p:nvPr/>
          </p:nvSpPr>
          <p:spPr>
            <a:xfrm>
              <a:off x="4875325" y="1323250"/>
              <a:ext cx="1160025" cy="1334400"/>
            </a:xfrm>
            <a:custGeom>
              <a:avLst/>
              <a:gdLst/>
              <a:ahLst/>
              <a:cxnLst/>
              <a:rect l="l" t="t" r="r" b="b"/>
              <a:pathLst>
                <a:path w="46401" h="53376" extrusionOk="0">
                  <a:moveTo>
                    <a:pt x="33339" y="1"/>
                  </a:moveTo>
                  <a:cubicBezTo>
                    <a:pt x="25622" y="1"/>
                    <a:pt x="17895" y="2354"/>
                    <a:pt x="11475" y="6698"/>
                  </a:cubicBezTo>
                  <a:cubicBezTo>
                    <a:pt x="5771" y="10567"/>
                    <a:pt x="968" y="16304"/>
                    <a:pt x="0" y="23143"/>
                  </a:cubicBezTo>
                  <a:lnTo>
                    <a:pt x="2635" y="36052"/>
                  </a:lnTo>
                  <a:cubicBezTo>
                    <a:pt x="2569" y="38253"/>
                    <a:pt x="3803" y="40288"/>
                    <a:pt x="5171" y="42023"/>
                  </a:cubicBezTo>
                  <a:cubicBezTo>
                    <a:pt x="8506" y="46359"/>
                    <a:pt x="12843" y="50062"/>
                    <a:pt x="17946" y="51997"/>
                  </a:cubicBezTo>
                  <a:cubicBezTo>
                    <a:pt x="20361" y="52896"/>
                    <a:pt x="22960" y="53376"/>
                    <a:pt x="25530" y="53376"/>
                  </a:cubicBezTo>
                  <a:cubicBezTo>
                    <a:pt x="26581" y="53376"/>
                    <a:pt x="27627" y="53295"/>
                    <a:pt x="28654" y="53131"/>
                  </a:cubicBezTo>
                  <a:cubicBezTo>
                    <a:pt x="24851" y="48828"/>
                    <a:pt x="22149" y="43557"/>
                    <a:pt x="21115" y="37887"/>
                  </a:cubicBezTo>
                  <a:cubicBezTo>
                    <a:pt x="19548" y="29380"/>
                    <a:pt x="21849" y="20174"/>
                    <a:pt x="27386" y="13536"/>
                  </a:cubicBezTo>
                  <a:cubicBezTo>
                    <a:pt x="32090" y="7865"/>
                    <a:pt x="39095" y="4196"/>
                    <a:pt x="46400" y="3495"/>
                  </a:cubicBezTo>
                  <a:cubicBezTo>
                    <a:pt x="43098" y="1094"/>
                    <a:pt x="38861" y="193"/>
                    <a:pt x="34725" y="26"/>
                  </a:cubicBezTo>
                  <a:cubicBezTo>
                    <a:pt x="34263" y="9"/>
                    <a:pt x="33801" y="1"/>
                    <a:pt x="33339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3"/>
            <p:cNvSpPr/>
            <p:nvPr/>
          </p:nvSpPr>
          <p:spPr>
            <a:xfrm>
              <a:off x="4295750" y="1362775"/>
              <a:ext cx="363600" cy="356425"/>
            </a:xfrm>
            <a:custGeom>
              <a:avLst/>
              <a:gdLst/>
              <a:ahLst/>
              <a:cxnLst/>
              <a:rect l="l" t="t" r="r" b="b"/>
              <a:pathLst>
                <a:path w="14544" h="14257" extrusionOk="0">
                  <a:moveTo>
                    <a:pt x="12530" y="1"/>
                  </a:moveTo>
                  <a:cubicBezTo>
                    <a:pt x="7746" y="1"/>
                    <a:pt x="2990" y="2221"/>
                    <a:pt x="0" y="5950"/>
                  </a:cubicBezTo>
                  <a:lnTo>
                    <a:pt x="8973" y="14256"/>
                  </a:lnTo>
                  <a:cubicBezTo>
                    <a:pt x="9440" y="9953"/>
                    <a:pt x="10874" y="5750"/>
                    <a:pt x="13109" y="2048"/>
                  </a:cubicBezTo>
                  <a:cubicBezTo>
                    <a:pt x="13510" y="1347"/>
                    <a:pt x="13977" y="680"/>
                    <a:pt x="14544" y="146"/>
                  </a:cubicBezTo>
                  <a:cubicBezTo>
                    <a:pt x="14277" y="80"/>
                    <a:pt x="13977" y="46"/>
                    <a:pt x="13710" y="46"/>
                  </a:cubicBezTo>
                  <a:cubicBezTo>
                    <a:pt x="13317" y="16"/>
                    <a:pt x="12923" y="1"/>
                    <a:pt x="12530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3"/>
            <p:cNvSpPr/>
            <p:nvPr/>
          </p:nvSpPr>
          <p:spPr>
            <a:xfrm>
              <a:off x="4229850" y="2531425"/>
              <a:ext cx="541250" cy="212700"/>
            </a:xfrm>
            <a:custGeom>
              <a:avLst/>
              <a:gdLst/>
              <a:ahLst/>
              <a:cxnLst/>
              <a:rect l="l" t="t" r="r" b="b"/>
              <a:pathLst>
                <a:path w="21650" h="8508" extrusionOk="0">
                  <a:moveTo>
                    <a:pt x="11976" y="0"/>
                  </a:moveTo>
                  <a:lnTo>
                    <a:pt x="1" y="3469"/>
                  </a:lnTo>
                  <a:cubicBezTo>
                    <a:pt x="4668" y="6800"/>
                    <a:pt x="10403" y="8508"/>
                    <a:pt x="16140" y="8508"/>
                  </a:cubicBezTo>
                  <a:cubicBezTo>
                    <a:pt x="17988" y="8508"/>
                    <a:pt x="19837" y="8330"/>
                    <a:pt x="21650" y="7973"/>
                  </a:cubicBezTo>
                  <a:cubicBezTo>
                    <a:pt x="17914" y="6038"/>
                    <a:pt x="14578" y="3303"/>
                    <a:pt x="11976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3"/>
            <p:cNvSpPr/>
            <p:nvPr/>
          </p:nvSpPr>
          <p:spPr>
            <a:xfrm>
              <a:off x="2302650" y="2533925"/>
              <a:ext cx="547075" cy="581650"/>
            </a:xfrm>
            <a:custGeom>
              <a:avLst/>
              <a:gdLst/>
              <a:ahLst/>
              <a:cxnLst/>
              <a:rect l="l" t="t" r="r" b="b"/>
              <a:pathLst>
                <a:path w="21883" h="23266" extrusionOk="0">
                  <a:moveTo>
                    <a:pt x="1435" y="0"/>
                  </a:moveTo>
                  <a:cubicBezTo>
                    <a:pt x="1235" y="5471"/>
                    <a:pt x="0" y="22216"/>
                    <a:pt x="8106" y="23217"/>
                  </a:cubicBezTo>
                  <a:cubicBezTo>
                    <a:pt x="8370" y="23249"/>
                    <a:pt x="8630" y="23265"/>
                    <a:pt x="8885" y="23265"/>
                  </a:cubicBezTo>
                  <a:cubicBezTo>
                    <a:pt x="16004" y="23265"/>
                    <a:pt x="19596" y="11034"/>
                    <a:pt x="21883" y="6171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3"/>
            <p:cNvSpPr/>
            <p:nvPr/>
          </p:nvSpPr>
          <p:spPr>
            <a:xfrm>
              <a:off x="1960750" y="1169100"/>
              <a:ext cx="3250675" cy="1699600"/>
            </a:xfrm>
            <a:custGeom>
              <a:avLst/>
              <a:gdLst/>
              <a:ahLst/>
              <a:cxnLst/>
              <a:rect l="l" t="t" r="r" b="b"/>
              <a:pathLst>
                <a:path w="130027" h="67984" extrusionOk="0">
                  <a:moveTo>
                    <a:pt x="54987" y="1"/>
                  </a:moveTo>
                  <a:cubicBezTo>
                    <a:pt x="36956" y="1"/>
                    <a:pt x="18910" y="7553"/>
                    <a:pt x="6605" y="20803"/>
                  </a:cubicBezTo>
                  <a:cubicBezTo>
                    <a:pt x="4103" y="23471"/>
                    <a:pt x="1701" y="26407"/>
                    <a:pt x="901" y="29976"/>
                  </a:cubicBezTo>
                  <a:cubicBezTo>
                    <a:pt x="234" y="32945"/>
                    <a:pt x="0" y="36247"/>
                    <a:pt x="0" y="36247"/>
                  </a:cubicBezTo>
                  <a:cubicBezTo>
                    <a:pt x="1735" y="51625"/>
                    <a:pt x="17746" y="59764"/>
                    <a:pt x="30322" y="63867"/>
                  </a:cubicBezTo>
                  <a:cubicBezTo>
                    <a:pt x="38781" y="66607"/>
                    <a:pt x="48386" y="67984"/>
                    <a:pt x="57977" y="67984"/>
                  </a:cubicBezTo>
                  <a:cubicBezTo>
                    <a:pt x="67183" y="67984"/>
                    <a:pt x="76375" y="66715"/>
                    <a:pt x="84527" y="64167"/>
                  </a:cubicBezTo>
                  <a:cubicBezTo>
                    <a:pt x="106843" y="57195"/>
                    <a:pt x="118651" y="50957"/>
                    <a:pt x="130026" y="35280"/>
                  </a:cubicBezTo>
                  <a:cubicBezTo>
                    <a:pt x="116984" y="22404"/>
                    <a:pt x="103007" y="13397"/>
                    <a:pt x="83860" y="6259"/>
                  </a:cubicBezTo>
                  <a:cubicBezTo>
                    <a:pt x="78556" y="4291"/>
                    <a:pt x="73219" y="2456"/>
                    <a:pt x="67682" y="1289"/>
                  </a:cubicBezTo>
                  <a:cubicBezTo>
                    <a:pt x="63502" y="422"/>
                    <a:pt x="59245" y="1"/>
                    <a:pt x="54987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3"/>
            <p:cNvSpPr/>
            <p:nvPr/>
          </p:nvSpPr>
          <p:spPr>
            <a:xfrm>
              <a:off x="1939900" y="1815675"/>
              <a:ext cx="2675250" cy="1053025"/>
            </a:xfrm>
            <a:custGeom>
              <a:avLst/>
              <a:gdLst/>
              <a:ahLst/>
              <a:cxnLst/>
              <a:rect l="l" t="t" r="r" b="b"/>
              <a:pathLst>
                <a:path w="107010" h="42121" extrusionOk="0">
                  <a:moveTo>
                    <a:pt x="5132" y="0"/>
                  </a:moveTo>
                  <a:cubicBezTo>
                    <a:pt x="4675" y="0"/>
                    <a:pt x="4219" y="65"/>
                    <a:pt x="3769" y="210"/>
                  </a:cubicBezTo>
                  <a:cubicBezTo>
                    <a:pt x="3569" y="277"/>
                    <a:pt x="3369" y="343"/>
                    <a:pt x="3169" y="443"/>
                  </a:cubicBezTo>
                  <a:cubicBezTo>
                    <a:pt x="1901" y="1077"/>
                    <a:pt x="967" y="2311"/>
                    <a:pt x="534" y="3679"/>
                  </a:cubicBezTo>
                  <a:cubicBezTo>
                    <a:pt x="0" y="5214"/>
                    <a:pt x="0" y="6915"/>
                    <a:pt x="134" y="8549"/>
                  </a:cubicBezTo>
                  <a:cubicBezTo>
                    <a:pt x="534" y="12819"/>
                    <a:pt x="1835" y="17089"/>
                    <a:pt x="4337" y="20625"/>
                  </a:cubicBezTo>
                  <a:cubicBezTo>
                    <a:pt x="4870" y="21392"/>
                    <a:pt x="5471" y="22092"/>
                    <a:pt x="6104" y="22759"/>
                  </a:cubicBezTo>
                  <a:cubicBezTo>
                    <a:pt x="12242" y="30465"/>
                    <a:pt x="22516" y="35168"/>
                    <a:pt x="31156" y="38004"/>
                  </a:cubicBezTo>
                  <a:cubicBezTo>
                    <a:pt x="39615" y="40744"/>
                    <a:pt x="49220" y="42121"/>
                    <a:pt x="58811" y="42121"/>
                  </a:cubicBezTo>
                  <a:cubicBezTo>
                    <a:pt x="68017" y="42121"/>
                    <a:pt x="77209" y="40852"/>
                    <a:pt x="85361" y="38304"/>
                  </a:cubicBezTo>
                  <a:cubicBezTo>
                    <a:pt x="93934" y="35635"/>
                    <a:pt x="100972" y="33067"/>
                    <a:pt x="107010" y="29998"/>
                  </a:cubicBezTo>
                  <a:cubicBezTo>
                    <a:pt x="102173" y="26796"/>
                    <a:pt x="96903" y="24160"/>
                    <a:pt x="91465" y="22092"/>
                  </a:cubicBezTo>
                  <a:cubicBezTo>
                    <a:pt x="83560" y="19090"/>
                    <a:pt x="75354" y="17122"/>
                    <a:pt x="67081" y="15354"/>
                  </a:cubicBezTo>
                  <a:cubicBezTo>
                    <a:pt x="67315" y="14987"/>
                    <a:pt x="67515" y="14620"/>
                    <a:pt x="67715" y="14287"/>
                  </a:cubicBezTo>
                  <a:cubicBezTo>
                    <a:pt x="68883" y="12319"/>
                    <a:pt x="70050" y="10284"/>
                    <a:pt x="70450" y="8049"/>
                  </a:cubicBezTo>
                  <a:cubicBezTo>
                    <a:pt x="70851" y="5814"/>
                    <a:pt x="70317" y="3245"/>
                    <a:pt x="68549" y="1811"/>
                  </a:cubicBezTo>
                  <a:cubicBezTo>
                    <a:pt x="67458" y="908"/>
                    <a:pt x="66081" y="568"/>
                    <a:pt x="64651" y="568"/>
                  </a:cubicBezTo>
                  <a:cubicBezTo>
                    <a:pt x="63545" y="568"/>
                    <a:pt x="62406" y="772"/>
                    <a:pt x="61344" y="1077"/>
                  </a:cubicBezTo>
                  <a:cubicBezTo>
                    <a:pt x="55707" y="2712"/>
                    <a:pt x="52838" y="9750"/>
                    <a:pt x="48301" y="11918"/>
                  </a:cubicBezTo>
                  <a:cubicBezTo>
                    <a:pt x="43154" y="11158"/>
                    <a:pt x="37918" y="10586"/>
                    <a:pt x="32754" y="10586"/>
                  </a:cubicBezTo>
                  <a:cubicBezTo>
                    <a:pt x="27945" y="10586"/>
                    <a:pt x="23199" y="11082"/>
                    <a:pt x="18647" y="12385"/>
                  </a:cubicBezTo>
                  <a:cubicBezTo>
                    <a:pt x="13743" y="10384"/>
                    <a:pt x="13843" y="4446"/>
                    <a:pt x="9840" y="1778"/>
                  </a:cubicBezTo>
                  <a:cubicBezTo>
                    <a:pt x="8431" y="838"/>
                    <a:pt x="6776" y="0"/>
                    <a:pt x="5132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3"/>
            <p:cNvSpPr/>
            <p:nvPr/>
          </p:nvSpPr>
          <p:spPr>
            <a:xfrm>
              <a:off x="2125850" y="2076100"/>
              <a:ext cx="1272600" cy="501375"/>
            </a:xfrm>
            <a:custGeom>
              <a:avLst/>
              <a:gdLst/>
              <a:ahLst/>
              <a:cxnLst/>
              <a:rect l="l" t="t" r="r" b="b"/>
              <a:pathLst>
                <a:path w="50904" h="20055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2802"/>
                    <a:pt x="1001" y="5404"/>
                    <a:pt x="2369" y="7672"/>
                  </a:cubicBezTo>
                  <a:cubicBezTo>
                    <a:pt x="2903" y="8540"/>
                    <a:pt x="3470" y="9340"/>
                    <a:pt x="4137" y="10108"/>
                  </a:cubicBezTo>
                  <a:cubicBezTo>
                    <a:pt x="4204" y="10208"/>
                    <a:pt x="4270" y="10274"/>
                    <a:pt x="4371" y="10374"/>
                  </a:cubicBezTo>
                  <a:cubicBezTo>
                    <a:pt x="5071" y="11175"/>
                    <a:pt x="5838" y="11942"/>
                    <a:pt x="6639" y="12643"/>
                  </a:cubicBezTo>
                  <a:cubicBezTo>
                    <a:pt x="6772" y="12743"/>
                    <a:pt x="6872" y="12843"/>
                    <a:pt x="7006" y="12943"/>
                  </a:cubicBezTo>
                  <a:cubicBezTo>
                    <a:pt x="8006" y="13810"/>
                    <a:pt x="9141" y="14577"/>
                    <a:pt x="10308" y="15311"/>
                  </a:cubicBezTo>
                  <a:cubicBezTo>
                    <a:pt x="11742" y="16212"/>
                    <a:pt x="13277" y="16979"/>
                    <a:pt x="14845" y="17613"/>
                  </a:cubicBezTo>
                  <a:cubicBezTo>
                    <a:pt x="15078" y="17713"/>
                    <a:pt x="15312" y="17813"/>
                    <a:pt x="15545" y="17880"/>
                  </a:cubicBezTo>
                  <a:cubicBezTo>
                    <a:pt x="16913" y="18413"/>
                    <a:pt x="18314" y="18880"/>
                    <a:pt x="19715" y="19214"/>
                  </a:cubicBezTo>
                  <a:lnTo>
                    <a:pt x="19915" y="19247"/>
                  </a:lnTo>
                  <a:cubicBezTo>
                    <a:pt x="21650" y="19681"/>
                    <a:pt x="23384" y="19915"/>
                    <a:pt x="25019" y="20015"/>
                  </a:cubicBezTo>
                  <a:lnTo>
                    <a:pt x="25319" y="20015"/>
                  </a:lnTo>
                  <a:cubicBezTo>
                    <a:pt x="25486" y="20015"/>
                    <a:pt x="25619" y="20015"/>
                    <a:pt x="25786" y="20048"/>
                  </a:cubicBezTo>
                  <a:cubicBezTo>
                    <a:pt x="25988" y="20052"/>
                    <a:pt x="26188" y="20054"/>
                    <a:pt x="26386" y="20054"/>
                  </a:cubicBezTo>
                  <a:cubicBezTo>
                    <a:pt x="27696" y="20054"/>
                    <a:pt x="28934" y="19964"/>
                    <a:pt x="30122" y="19848"/>
                  </a:cubicBezTo>
                  <a:lnTo>
                    <a:pt x="30656" y="19781"/>
                  </a:lnTo>
                  <a:cubicBezTo>
                    <a:pt x="32357" y="19514"/>
                    <a:pt x="33958" y="19147"/>
                    <a:pt x="35459" y="18614"/>
                  </a:cubicBezTo>
                  <a:cubicBezTo>
                    <a:pt x="35726" y="18514"/>
                    <a:pt x="35993" y="18413"/>
                    <a:pt x="36260" y="18313"/>
                  </a:cubicBezTo>
                  <a:cubicBezTo>
                    <a:pt x="37761" y="17713"/>
                    <a:pt x="39129" y="16979"/>
                    <a:pt x="40430" y="16112"/>
                  </a:cubicBezTo>
                  <a:cubicBezTo>
                    <a:pt x="40730" y="15912"/>
                    <a:pt x="41030" y="15712"/>
                    <a:pt x="41297" y="15478"/>
                  </a:cubicBezTo>
                  <a:cubicBezTo>
                    <a:pt x="42598" y="14511"/>
                    <a:pt x="43765" y="13410"/>
                    <a:pt x="44799" y="12176"/>
                  </a:cubicBezTo>
                  <a:cubicBezTo>
                    <a:pt x="44899" y="12042"/>
                    <a:pt x="45033" y="11909"/>
                    <a:pt x="45133" y="11775"/>
                  </a:cubicBezTo>
                  <a:cubicBezTo>
                    <a:pt x="45934" y="10775"/>
                    <a:pt x="46667" y="9741"/>
                    <a:pt x="47335" y="8606"/>
                  </a:cubicBezTo>
                  <a:cubicBezTo>
                    <a:pt x="48869" y="6071"/>
                    <a:pt x="50036" y="3203"/>
                    <a:pt x="50904" y="67"/>
                  </a:cubicBezTo>
                  <a:lnTo>
                    <a:pt x="50904" y="67"/>
                  </a:lnTo>
                  <a:cubicBezTo>
                    <a:pt x="49936" y="968"/>
                    <a:pt x="48969" y="1835"/>
                    <a:pt x="47968" y="2636"/>
                  </a:cubicBezTo>
                  <a:cubicBezTo>
                    <a:pt x="46834" y="3536"/>
                    <a:pt x="45600" y="4370"/>
                    <a:pt x="44232" y="4971"/>
                  </a:cubicBezTo>
                  <a:cubicBezTo>
                    <a:pt x="43899" y="5104"/>
                    <a:pt x="43565" y="5237"/>
                    <a:pt x="43232" y="5337"/>
                  </a:cubicBezTo>
                  <a:cubicBezTo>
                    <a:pt x="42731" y="5504"/>
                    <a:pt x="42231" y="5638"/>
                    <a:pt x="41664" y="5738"/>
                  </a:cubicBezTo>
                  <a:cubicBezTo>
                    <a:pt x="40812" y="5891"/>
                    <a:pt x="39946" y="5958"/>
                    <a:pt x="39075" y="5958"/>
                  </a:cubicBezTo>
                  <a:cubicBezTo>
                    <a:pt x="38616" y="5958"/>
                    <a:pt x="38155" y="5939"/>
                    <a:pt x="37694" y="5905"/>
                  </a:cubicBezTo>
                  <a:cubicBezTo>
                    <a:pt x="37594" y="5905"/>
                    <a:pt x="37528" y="5905"/>
                    <a:pt x="37427" y="5871"/>
                  </a:cubicBezTo>
                  <a:cubicBezTo>
                    <a:pt x="35459" y="5704"/>
                    <a:pt x="33458" y="5271"/>
                    <a:pt x="31490" y="4837"/>
                  </a:cubicBezTo>
                  <a:lnTo>
                    <a:pt x="30789" y="4670"/>
                  </a:lnTo>
                  <a:cubicBezTo>
                    <a:pt x="29255" y="4337"/>
                    <a:pt x="27687" y="3970"/>
                    <a:pt x="26153" y="3770"/>
                  </a:cubicBezTo>
                  <a:cubicBezTo>
                    <a:pt x="25619" y="3670"/>
                    <a:pt x="25052" y="3603"/>
                    <a:pt x="24518" y="3570"/>
                  </a:cubicBezTo>
                  <a:cubicBezTo>
                    <a:pt x="24018" y="3536"/>
                    <a:pt x="23551" y="3503"/>
                    <a:pt x="23051" y="3503"/>
                  </a:cubicBezTo>
                  <a:cubicBezTo>
                    <a:pt x="22850" y="3503"/>
                    <a:pt x="22584" y="3536"/>
                    <a:pt x="22317" y="3570"/>
                  </a:cubicBezTo>
                  <a:cubicBezTo>
                    <a:pt x="21750" y="3603"/>
                    <a:pt x="21082" y="3736"/>
                    <a:pt x="20315" y="3870"/>
                  </a:cubicBezTo>
                  <a:cubicBezTo>
                    <a:pt x="19415" y="4070"/>
                    <a:pt x="18381" y="4337"/>
                    <a:pt x="17313" y="4570"/>
                  </a:cubicBezTo>
                  <a:cubicBezTo>
                    <a:pt x="17213" y="4604"/>
                    <a:pt x="17080" y="4637"/>
                    <a:pt x="16946" y="4670"/>
                  </a:cubicBezTo>
                  <a:cubicBezTo>
                    <a:pt x="15312" y="5104"/>
                    <a:pt x="13644" y="5538"/>
                    <a:pt x="12176" y="5871"/>
                  </a:cubicBezTo>
                  <a:cubicBezTo>
                    <a:pt x="12076" y="5905"/>
                    <a:pt x="11976" y="5905"/>
                    <a:pt x="11843" y="5938"/>
                  </a:cubicBezTo>
                  <a:cubicBezTo>
                    <a:pt x="10669" y="6196"/>
                    <a:pt x="9677" y="6372"/>
                    <a:pt x="8994" y="6372"/>
                  </a:cubicBezTo>
                  <a:cubicBezTo>
                    <a:pt x="8707" y="6372"/>
                    <a:pt x="8475" y="6341"/>
                    <a:pt x="8307" y="6271"/>
                  </a:cubicBezTo>
                  <a:cubicBezTo>
                    <a:pt x="7706" y="6005"/>
                    <a:pt x="7072" y="5704"/>
                    <a:pt x="6439" y="5337"/>
                  </a:cubicBezTo>
                  <a:cubicBezTo>
                    <a:pt x="6405" y="5337"/>
                    <a:pt x="6405" y="5337"/>
                    <a:pt x="6405" y="5304"/>
                  </a:cubicBezTo>
                  <a:cubicBezTo>
                    <a:pt x="5305" y="4670"/>
                    <a:pt x="4204" y="3903"/>
                    <a:pt x="3170" y="3069"/>
                  </a:cubicBezTo>
                  <a:lnTo>
                    <a:pt x="3136" y="3069"/>
                  </a:lnTo>
                  <a:cubicBezTo>
                    <a:pt x="2069" y="2202"/>
                    <a:pt x="1102" y="1268"/>
                    <a:pt x="301" y="367"/>
                  </a:cubicBezTo>
                  <a:cubicBezTo>
                    <a:pt x="201" y="234"/>
                    <a:pt x="101" y="134"/>
                    <a:pt x="1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3"/>
            <p:cNvSpPr/>
            <p:nvPr/>
          </p:nvSpPr>
          <p:spPr>
            <a:xfrm>
              <a:off x="2641225" y="1891800"/>
              <a:ext cx="52550" cy="128450"/>
            </a:xfrm>
            <a:custGeom>
              <a:avLst/>
              <a:gdLst/>
              <a:ahLst/>
              <a:cxnLst/>
              <a:rect l="l" t="t" r="r" b="b"/>
              <a:pathLst>
                <a:path w="2102" h="5138" extrusionOk="0">
                  <a:moveTo>
                    <a:pt x="834" y="0"/>
                  </a:moveTo>
                  <a:cubicBezTo>
                    <a:pt x="434" y="434"/>
                    <a:pt x="267" y="901"/>
                    <a:pt x="134" y="1335"/>
                  </a:cubicBezTo>
                  <a:cubicBezTo>
                    <a:pt x="34" y="1768"/>
                    <a:pt x="0" y="2235"/>
                    <a:pt x="34" y="2669"/>
                  </a:cubicBezTo>
                  <a:cubicBezTo>
                    <a:pt x="67" y="3103"/>
                    <a:pt x="167" y="3536"/>
                    <a:pt x="334" y="3937"/>
                  </a:cubicBezTo>
                  <a:cubicBezTo>
                    <a:pt x="534" y="4370"/>
                    <a:pt x="801" y="4770"/>
                    <a:pt x="1235" y="5137"/>
                  </a:cubicBezTo>
                  <a:cubicBezTo>
                    <a:pt x="1635" y="4670"/>
                    <a:pt x="1802" y="4237"/>
                    <a:pt x="1935" y="3803"/>
                  </a:cubicBezTo>
                  <a:cubicBezTo>
                    <a:pt x="2069" y="3336"/>
                    <a:pt x="2102" y="2902"/>
                    <a:pt x="2069" y="2502"/>
                  </a:cubicBezTo>
                  <a:cubicBezTo>
                    <a:pt x="2035" y="2069"/>
                    <a:pt x="1935" y="1668"/>
                    <a:pt x="1735" y="1235"/>
                  </a:cubicBezTo>
                  <a:cubicBezTo>
                    <a:pt x="1535" y="834"/>
                    <a:pt x="1301" y="401"/>
                    <a:pt x="834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3"/>
            <p:cNvSpPr/>
            <p:nvPr/>
          </p:nvSpPr>
          <p:spPr>
            <a:xfrm>
              <a:off x="2762975" y="1893475"/>
              <a:ext cx="53400" cy="125100"/>
            </a:xfrm>
            <a:custGeom>
              <a:avLst/>
              <a:gdLst/>
              <a:ahLst/>
              <a:cxnLst/>
              <a:rect l="l" t="t" r="r" b="b"/>
              <a:pathLst>
                <a:path w="2136" h="5004" extrusionOk="0">
                  <a:moveTo>
                    <a:pt x="1335" y="0"/>
                  </a:moveTo>
                  <a:cubicBezTo>
                    <a:pt x="868" y="367"/>
                    <a:pt x="601" y="767"/>
                    <a:pt x="401" y="1168"/>
                  </a:cubicBezTo>
                  <a:cubicBezTo>
                    <a:pt x="201" y="1568"/>
                    <a:pt x="101" y="2002"/>
                    <a:pt x="34" y="2402"/>
                  </a:cubicBezTo>
                  <a:cubicBezTo>
                    <a:pt x="1" y="2835"/>
                    <a:pt x="34" y="3236"/>
                    <a:pt x="134" y="3669"/>
                  </a:cubicBezTo>
                  <a:cubicBezTo>
                    <a:pt x="267" y="4103"/>
                    <a:pt x="434" y="4537"/>
                    <a:pt x="801" y="5004"/>
                  </a:cubicBezTo>
                  <a:cubicBezTo>
                    <a:pt x="1268" y="4637"/>
                    <a:pt x="1535" y="4236"/>
                    <a:pt x="1735" y="3836"/>
                  </a:cubicBezTo>
                  <a:cubicBezTo>
                    <a:pt x="1935" y="3436"/>
                    <a:pt x="2035" y="3036"/>
                    <a:pt x="2069" y="2602"/>
                  </a:cubicBezTo>
                  <a:cubicBezTo>
                    <a:pt x="2135" y="2202"/>
                    <a:pt x="2102" y="1768"/>
                    <a:pt x="2002" y="1334"/>
                  </a:cubicBezTo>
                  <a:cubicBezTo>
                    <a:pt x="1869" y="901"/>
                    <a:pt x="1702" y="467"/>
                    <a:pt x="1335" y="0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3"/>
            <p:cNvSpPr/>
            <p:nvPr/>
          </p:nvSpPr>
          <p:spPr>
            <a:xfrm>
              <a:off x="3426775" y="2575625"/>
              <a:ext cx="547100" cy="581625"/>
            </a:xfrm>
            <a:custGeom>
              <a:avLst/>
              <a:gdLst/>
              <a:ahLst/>
              <a:cxnLst/>
              <a:rect l="l" t="t" r="r" b="b"/>
              <a:pathLst>
                <a:path w="21884" h="23265" extrusionOk="0">
                  <a:moveTo>
                    <a:pt x="20482" y="0"/>
                  </a:moveTo>
                  <a:lnTo>
                    <a:pt x="1" y="6171"/>
                  </a:lnTo>
                  <a:cubicBezTo>
                    <a:pt x="2320" y="11034"/>
                    <a:pt x="5882" y="23265"/>
                    <a:pt x="12999" y="23265"/>
                  </a:cubicBezTo>
                  <a:cubicBezTo>
                    <a:pt x="13254" y="23265"/>
                    <a:pt x="13513" y="23249"/>
                    <a:pt x="13777" y="23217"/>
                  </a:cubicBezTo>
                  <a:cubicBezTo>
                    <a:pt x="21883" y="22216"/>
                    <a:pt x="20649" y="5471"/>
                    <a:pt x="20482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3"/>
            <p:cNvSpPr/>
            <p:nvPr/>
          </p:nvSpPr>
          <p:spPr>
            <a:xfrm>
              <a:off x="2286800" y="2209525"/>
              <a:ext cx="135125" cy="120100"/>
            </a:xfrm>
            <a:custGeom>
              <a:avLst/>
              <a:gdLst/>
              <a:ahLst/>
              <a:cxnLst/>
              <a:rect l="l" t="t" r="r" b="b"/>
              <a:pathLst>
                <a:path w="5405" h="4804" extrusionOk="0">
                  <a:moveTo>
                    <a:pt x="1" y="0"/>
                  </a:moveTo>
                  <a:lnTo>
                    <a:pt x="1" y="0"/>
                  </a:lnTo>
                  <a:cubicBezTo>
                    <a:pt x="735" y="1702"/>
                    <a:pt x="1635" y="3303"/>
                    <a:pt x="2736" y="4804"/>
                  </a:cubicBezTo>
                  <a:cubicBezTo>
                    <a:pt x="3803" y="3503"/>
                    <a:pt x="4704" y="2102"/>
                    <a:pt x="5405" y="601"/>
                  </a:cubicBezTo>
                  <a:lnTo>
                    <a:pt x="5405" y="601"/>
                  </a:lnTo>
                  <a:cubicBezTo>
                    <a:pt x="4231" y="859"/>
                    <a:pt x="3239" y="1035"/>
                    <a:pt x="2556" y="1035"/>
                  </a:cubicBezTo>
                  <a:cubicBezTo>
                    <a:pt x="2269" y="1035"/>
                    <a:pt x="2037" y="1004"/>
                    <a:pt x="1869" y="934"/>
                  </a:cubicBezTo>
                  <a:cubicBezTo>
                    <a:pt x="1268" y="668"/>
                    <a:pt x="634" y="3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3"/>
            <p:cNvSpPr/>
            <p:nvPr/>
          </p:nvSpPr>
          <p:spPr>
            <a:xfrm>
              <a:off x="2204250" y="2152825"/>
              <a:ext cx="81750" cy="99250"/>
            </a:xfrm>
            <a:custGeom>
              <a:avLst/>
              <a:gdLst/>
              <a:ahLst/>
              <a:cxnLst/>
              <a:rect l="l" t="t" r="r" b="b"/>
              <a:pathLst>
                <a:path w="3270" h="3970" extrusionOk="0">
                  <a:moveTo>
                    <a:pt x="0" y="0"/>
                  </a:moveTo>
                  <a:cubicBezTo>
                    <a:pt x="0" y="0"/>
                    <a:pt x="0" y="0"/>
                    <a:pt x="0" y="34"/>
                  </a:cubicBezTo>
                  <a:cubicBezTo>
                    <a:pt x="234" y="1368"/>
                    <a:pt x="534" y="2669"/>
                    <a:pt x="968" y="3970"/>
                  </a:cubicBezTo>
                  <a:cubicBezTo>
                    <a:pt x="1768" y="3436"/>
                    <a:pt x="2535" y="2869"/>
                    <a:pt x="3269" y="2235"/>
                  </a:cubicBezTo>
                  <a:cubicBezTo>
                    <a:pt x="2169" y="1601"/>
                    <a:pt x="1068" y="834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3"/>
            <p:cNvSpPr/>
            <p:nvPr/>
          </p:nvSpPr>
          <p:spPr>
            <a:xfrm>
              <a:off x="2133350" y="2085275"/>
              <a:ext cx="71750" cy="101750"/>
            </a:xfrm>
            <a:custGeom>
              <a:avLst/>
              <a:gdLst/>
              <a:ahLst/>
              <a:cxnLst/>
              <a:rect l="l" t="t" r="r" b="b"/>
              <a:pathLst>
                <a:path w="2870" h="4070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1368"/>
                    <a:pt x="568" y="2736"/>
                    <a:pt x="1002" y="4070"/>
                  </a:cubicBezTo>
                  <a:cubicBezTo>
                    <a:pt x="1635" y="3670"/>
                    <a:pt x="2269" y="3203"/>
                    <a:pt x="2836" y="2736"/>
                  </a:cubicBezTo>
                  <a:cubicBezTo>
                    <a:pt x="2836" y="2736"/>
                    <a:pt x="2870" y="2702"/>
                    <a:pt x="2870" y="2702"/>
                  </a:cubicBezTo>
                  <a:lnTo>
                    <a:pt x="2836" y="2702"/>
                  </a:lnTo>
                  <a:cubicBezTo>
                    <a:pt x="1769" y="1835"/>
                    <a:pt x="802" y="90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3"/>
            <p:cNvSpPr/>
            <p:nvPr/>
          </p:nvSpPr>
          <p:spPr>
            <a:xfrm>
              <a:off x="2430250" y="2190350"/>
              <a:ext cx="128450" cy="124275"/>
            </a:xfrm>
            <a:custGeom>
              <a:avLst/>
              <a:gdLst/>
              <a:ahLst/>
              <a:cxnLst/>
              <a:rect l="l" t="t" r="r" b="b"/>
              <a:pathLst>
                <a:path w="5138" h="4971" extrusionOk="0">
                  <a:moveTo>
                    <a:pt x="5137" y="0"/>
                  </a:moveTo>
                  <a:lnTo>
                    <a:pt x="5137" y="0"/>
                  </a:lnTo>
                  <a:cubicBezTo>
                    <a:pt x="5037" y="34"/>
                    <a:pt x="4904" y="67"/>
                    <a:pt x="4770" y="100"/>
                  </a:cubicBezTo>
                  <a:cubicBezTo>
                    <a:pt x="3136" y="534"/>
                    <a:pt x="1468" y="968"/>
                    <a:pt x="0" y="1301"/>
                  </a:cubicBezTo>
                  <a:cubicBezTo>
                    <a:pt x="901" y="2602"/>
                    <a:pt x="1935" y="3836"/>
                    <a:pt x="3069" y="4970"/>
                  </a:cubicBezTo>
                  <a:cubicBezTo>
                    <a:pt x="3903" y="3569"/>
                    <a:pt x="4537" y="2068"/>
                    <a:pt x="5037" y="501"/>
                  </a:cubicBezTo>
                  <a:lnTo>
                    <a:pt x="5037" y="467"/>
                  </a:lnTo>
                  <a:cubicBezTo>
                    <a:pt x="5070" y="334"/>
                    <a:pt x="5104" y="167"/>
                    <a:pt x="5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3"/>
            <p:cNvSpPr/>
            <p:nvPr/>
          </p:nvSpPr>
          <p:spPr>
            <a:xfrm>
              <a:off x="2549500" y="2165325"/>
              <a:ext cx="134275" cy="126775"/>
            </a:xfrm>
            <a:custGeom>
              <a:avLst/>
              <a:gdLst/>
              <a:ahLst/>
              <a:cxnLst/>
              <a:rect l="l" t="t" r="r" b="b"/>
              <a:pathLst>
                <a:path w="5371" h="5071" extrusionOk="0">
                  <a:moveTo>
                    <a:pt x="5371" y="1"/>
                  </a:moveTo>
                  <a:cubicBezTo>
                    <a:pt x="4804" y="34"/>
                    <a:pt x="4136" y="167"/>
                    <a:pt x="3369" y="301"/>
                  </a:cubicBezTo>
                  <a:cubicBezTo>
                    <a:pt x="2469" y="501"/>
                    <a:pt x="1435" y="768"/>
                    <a:pt x="367" y="1001"/>
                  </a:cubicBezTo>
                  <a:cubicBezTo>
                    <a:pt x="267" y="1035"/>
                    <a:pt x="134" y="1068"/>
                    <a:pt x="0" y="1101"/>
                  </a:cubicBezTo>
                  <a:cubicBezTo>
                    <a:pt x="67" y="1235"/>
                    <a:pt x="167" y="1368"/>
                    <a:pt x="267" y="1468"/>
                  </a:cubicBezTo>
                  <a:lnTo>
                    <a:pt x="267" y="1502"/>
                  </a:lnTo>
                  <a:cubicBezTo>
                    <a:pt x="1134" y="2769"/>
                    <a:pt x="2135" y="3970"/>
                    <a:pt x="3269" y="5071"/>
                  </a:cubicBezTo>
                  <a:cubicBezTo>
                    <a:pt x="3803" y="4137"/>
                    <a:pt x="4270" y="3169"/>
                    <a:pt x="4637" y="2169"/>
                  </a:cubicBezTo>
                  <a:cubicBezTo>
                    <a:pt x="4937" y="1468"/>
                    <a:pt x="5171" y="734"/>
                    <a:pt x="5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3"/>
            <p:cNvSpPr/>
            <p:nvPr/>
          </p:nvSpPr>
          <p:spPr>
            <a:xfrm>
              <a:off x="2633725" y="2163650"/>
              <a:ext cx="145950" cy="128450"/>
            </a:xfrm>
            <a:custGeom>
              <a:avLst/>
              <a:gdLst/>
              <a:ahLst/>
              <a:cxnLst/>
              <a:rect l="l" t="t" r="r" b="b"/>
              <a:pathLst>
                <a:path w="5838" h="5138" extrusionOk="0">
                  <a:moveTo>
                    <a:pt x="2736" y="1"/>
                  </a:moveTo>
                  <a:cubicBezTo>
                    <a:pt x="2535" y="1"/>
                    <a:pt x="2269" y="34"/>
                    <a:pt x="2002" y="68"/>
                  </a:cubicBezTo>
                  <a:cubicBezTo>
                    <a:pt x="1435" y="101"/>
                    <a:pt x="767" y="234"/>
                    <a:pt x="0" y="368"/>
                  </a:cubicBezTo>
                  <a:cubicBezTo>
                    <a:pt x="401" y="1035"/>
                    <a:pt x="834" y="1635"/>
                    <a:pt x="1268" y="2236"/>
                  </a:cubicBezTo>
                  <a:cubicBezTo>
                    <a:pt x="2035" y="3270"/>
                    <a:pt x="2869" y="4237"/>
                    <a:pt x="3770" y="5138"/>
                  </a:cubicBezTo>
                  <a:cubicBezTo>
                    <a:pt x="4303" y="4237"/>
                    <a:pt x="4770" y="3270"/>
                    <a:pt x="5171" y="2302"/>
                  </a:cubicBezTo>
                  <a:cubicBezTo>
                    <a:pt x="5404" y="1635"/>
                    <a:pt x="5638" y="935"/>
                    <a:pt x="5838" y="268"/>
                  </a:cubicBezTo>
                  <a:cubicBezTo>
                    <a:pt x="5304" y="168"/>
                    <a:pt x="4737" y="101"/>
                    <a:pt x="4203" y="68"/>
                  </a:cubicBezTo>
                  <a:cubicBezTo>
                    <a:pt x="3703" y="34"/>
                    <a:pt x="3236" y="1"/>
                    <a:pt x="2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3"/>
            <p:cNvSpPr/>
            <p:nvPr/>
          </p:nvSpPr>
          <p:spPr>
            <a:xfrm>
              <a:off x="2383550" y="2393000"/>
              <a:ext cx="130950" cy="130100"/>
            </a:xfrm>
            <a:custGeom>
              <a:avLst/>
              <a:gdLst/>
              <a:ahLst/>
              <a:cxnLst/>
              <a:rect l="l" t="t" r="r" b="b"/>
              <a:pathLst>
                <a:path w="5238" h="5204" extrusionOk="0">
                  <a:moveTo>
                    <a:pt x="3202" y="0"/>
                  </a:moveTo>
                  <a:cubicBezTo>
                    <a:pt x="2102" y="634"/>
                    <a:pt x="934" y="1601"/>
                    <a:pt x="0" y="2635"/>
                  </a:cubicBezTo>
                  <a:cubicBezTo>
                    <a:pt x="1434" y="3536"/>
                    <a:pt x="2969" y="4303"/>
                    <a:pt x="4537" y="4937"/>
                  </a:cubicBezTo>
                  <a:cubicBezTo>
                    <a:pt x="4770" y="5037"/>
                    <a:pt x="5004" y="5137"/>
                    <a:pt x="5237" y="5204"/>
                  </a:cubicBezTo>
                  <a:cubicBezTo>
                    <a:pt x="5204" y="4937"/>
                    <a:pt x="5137" y="4670"/>
                    <a:pt x="5070" y="4403"/>
                  </a:cubicBezTo>
                  <a:cubicBezTo>
                    <a:pt x="4737" y="2869"/>
                    <a:pt x="4003" y="1368"/>
                    <a:pt x="3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3"/>
            <p:cNvSpPr/>
            <p:nvPr/>
          </p:nvSpPr>
          <p:spPr>
            <a:xfrm>
              <a:off x="2496950" y="2450525"/>
              <a:ext cx="126775" cy="106775"/>
            </a:xfrm>
            <a:custGeom>
              <a:avLst/>
              <a:gdLst/>
              <a:ahLst/>
              <a:cxnLst/>
              <a:rect l="l" t="t" r="r" b="b"/>
              <a:pathLst>
                <a:path w="5071" h="4271" extrusionOk="0">
                  <a:moveTo>
                    <a:pt x="3236" y="1"/>
                  </a:moveTo>
                  <a:cubicBezTo>
                    <a:pt x="2336" y="534"/>
                    <a:pt x="1368" y="1268"/>
                    <a:pt x="534" y="2102"/>
                  </a:cubicBezTo>
                  <a:cubicBezTo>
                    <a:pt x="368" y="2269"/>
                    <a:pt x="201" y="2469"/>
                    <a:pt x="1" y="2636"/>
                  </a:cubicBezTo>
                  <a:cubicBezTo>
                    <a:pt x="234" y="2736"/>
                    <a:pt x="468" y="2836"/>
                    <a:pt x="701" y="2903"/>
                  </a:cubicBezTo>
                  <a:cubicBezTo>
                    <a:pt x="2069" y="3436"/>
                    <a:pt x="3470" y="3903"/>
                    <a:pt x="4871" y="4237"/>
                  </a:cubicBezTo>
                  <a:lnTo>
                    <a:pt x="5071" y="4270"/>
                  </a:lnTo>
                  <a:cubicBezTo>
                    <a:pt x="5071" y="4204"/>
                    <a:pt x="5038" y="4104"/>
                    <a:pt x="5004" y="4004"/>
                  </a:cubicBezTo>
                  <a:cubicBezTo>
                    <a:pt x="4637" y="2603"/>
                    <a:pt x="3970" y="1268"/>
                    <a:pt x="3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3"/>
            <p:cNvSpPr/>
            <p:nvPr/>
          </p:nvSpPr>
          <p:spPr>
            <a:xfrm>
              <a:off x="2618700" y="2469700"/>
              <a:ext cx="140125" cy="106775"/>
            </a:xfrm>
            <a:custGeom>
              <a:avLst/>
              <a:gdLst/>
              <a:ahLst/>
              <a:cxnLst/>
              <a:rect l="l" t="t" r="r" b="b"/>
              <a:pathLst>
                <a:path w="5605" h="4271" extrusionOk="0">
                  <a:moveTo>
                    <a:pt x="3103" y="1"/>
                  </a:moveTo>
                  <a:cubicBezTo>
                    <a:pt x="2036" y="868"/>
                    <a:pt x="935" y="2036"/>
                    <a:pt x="134" y="3237"/>
                  </a:cubicBezTo>
                  <a:cubicBezTo>
                    <a:pt x="101" y="3303"/>
                    <a:pt x="68" y="3403"/>
                    <a:pt x="1" y="3470"/>
                  </a:cubicBezTo>
                  <a:lnTo>
                    <a:pt x="201" y="3503"/>
                  </a:lnTo>
                  <a:cubicBezTo>
                    <a:pt x="1936" y="3937"/>
                    <a:pt x="3670" y="4171"/>
                    <a:pt x="5305" y="4271"/>
                  </a:cubicBezTo>
                  <a:lnTo>
                    <a:pt x="5605" y="4271"/>
                  </a:lnTo>
                  <a:cubicBezTo>
                    <a:pt x="5571" y="4137"/>
                    <a:pt x="5505" y="4004"/>
                    <a:pt x="5438" y="3837"/>
                  </a:cubicBezTo>
                  <a:cubicBezTo>
                    <a:pt x="4871" y="2469"/>
                    <a:pt x="4004" y="1202"/>
                    <a:pt x="3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3"/>
            <p:cNvSpPr/>
            <p:nvPr/>
          </p:nvSpPr>
          <p:spPr>
            <a:xfrm>
              <a:off x="2750475" y="2478875"/>
              <a:ext cx="141775" cy="98600"/>
            </a:xfrm>
            <a:custGeom>
              <a:avLst/>
              <a:gdLst/>
              <a:ahLst/>
              <a:cxnLst/>
              <a:rect l="l" t="t" r="r" b="b"/>
              <a:pathLst>
                <a:path w="5671" h="3944" extrusionOk="0">
                  <a:moveTo>
                    <a:pt x="2135" y="1"/>
                  </a:moveTo>
                  <a:cubicBezTo>
                    <a:pt x="1401" y="968"/>
                    <a:pt x="667" y="2236"/>
                    <a:pt x="167" y="3470"/>
                  </a:cubicBezTo>
                  <a:cubicBezTo>
                    <a:pt x="100" y="3637"/>
                    <a:pt x="67" y="3770"/>
                    <a:pt x="0" y="3904"/>
                  </a:cubicBezTo>
                  <a:lnTo>
                    <a:pt x="334" y="3904"/>
                  </a:lnTo>
                  <a:cubicBezTo>
                    <a:pt x="501" y="3904"/>
                    <a:pt x="634" y="3904"/>
                    <a:pt x="801" y="3937"/>
                  </a:cubicBezTo>
                  <a:cubicBezTo>
                    <a:pt x="998" y="3941"/>
                    <a:pt x="1195" y="3943"/>
                    <a:pt x="1391" y="3943"/>
                  </a:cubicBezTo>
                  <a:cubicBezTo>
                    <a:pt x="2686" y="3943"/>
                    <a:pt x="3949" y="3853"/>
                    <a:pt x="5137" y="3737"/>
                  </a:cubicBezTo>
                  <a:lnTo>
                    <a:pt x="5671" y="3670"/>
                  </a:lnTo>
                  <a:cubicBezTo>
                    <a:pt x="5504" y="3403"/>
                    <a:pt x="5337" y="3170"/>
                    <a:pt x="5137" y="2936"/>
                  </a:cubicBezTo>
                  <a:lnTo>
                    <a:pt x="5137" y="2903"/>
                  </a:lnTo>
                  <a:cubicBezTo>
                    <a:pt x="4303" y="1835"/>
                    <a:pt x="3236" y="868"/>
                    <a:pt x="2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3"/>
            <p:cNvSpPr/>
            <p:nvPr/>
          </p:nvSpPr>
          <p:spPr>
            <a:xfrm>
              <a:off x="2291800" y="2361300"/>
              <a:ext cx="91775" cy="97600"/>
            </a:xfrm>
            <a:custGeom>
              <a:avLst/>
              <a:gdLst/>
              <a:ahLst/>
              <a:cxnLst/>
              <a:rect l="l" t="t" r="r" b="b"/>
              <a:pathLst>
                <a:path w="3671" h="3904" extrusionOk="0">
                  <a:moveTo>
                    <a:pt x="3036" y="0"/>
                  </a:moveTo>
                  <a:cubicBezTo>
                    <a:pt x="2169" y="234"/>
                    <a:pt x="1202" y="634"/>
                    <a:pt x="301" y="1068"/>
                  </a:cubicBezTo>
                  <a:cubicBezTo>
                    <a:pt x="201" y="1135"/>
                    <a:pt x="101" y="1168"/>
                    <a:pt x="1" y="1235"/>
                  </a:cubicBezTo>
                  <a:cubicBezTo>
                    <a:pt x="134" y="1335"/>
                    <a:pt x="234" y="1435"/>
                    <a:pt x="368" y="1535"/>
                  </a:cubicBezTo>
                  <a:cubicBezTo>
                    <a:pt x="1368" y="2402"/>
                    <a:pt x="2503" y="3169"/>
                    <a:pt x="3670" y="3903"/>
                  </a:cubicBezTo>
                  <a:cubicBezTo>
                    <a:pt x="3637" y="2602"/>
                    <a:pt x="3370" y="1268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3"/>
            <p:cNvSpPr/>
            <p:nvPr/>
          </p:nvSpPr>
          <p:spPr>
            <a:xfrm>
              <a:off x="2235100" y="2317100"/>
              <a:ext cx="65900" cy="82575"/>
            </a:xfrm>
            <a:custGeom>
              <a:avLst/>
              <a:gdLst/>
              <a:ahLst/>
              <a:cxnLst/>
              <a:rect l="l" t="t" r="r" b="b"/>
              <a:pathLst>
                <a:path w="2636" h="3303" extrusionOk="0">
                  <a:moveTo>
                    <a:pt x="2035" y="1"/>
                  </a:moveTo>
                  <a:cubicBezTo>
                    <a:pt x="1368" y="167"/>
                    <a:pt x="668" y="434"/>
                    <a:pt x="1" y="734"/>
                  </a:cubicBezTo>
                  <a:cubicBezTo>
                    <a:pt x="701" y="1535"/>
                    <a:pt x="1468" y="2302"/>
                    <a:pt x="2269" y="3003"/>
                  </a:cubicBezTo>
                  <a:cubicBezTo>
                    <a:pt x="2402" y="3103"/>
                    <a:pt x="2502" y="3203"/>
                    <a:pt x="2636" y="3303"/>
                  </a:cubicBezTo>
                  <a:cubicBezTo>
                    <a:pt x="2602" y="3136"/>
                    <a:pt x="2602" y="3003"/>
                    <a:pt x="2569" y="2836"/>
                  </a:cubicBezTo>
                  <a:cubicBezTo>
                    <a:pt x="2469" y="1902"/>
                    <a:pt x="2269" y="935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3"/>
            <p:cNvSpPr/>
            <p:nvPr/>
          </p:nvSpPr>
          <p:spPr>
            <a:xfrm>
              <a:off x="2185075" y="2262900"/>
              <a:ext cx="45875" cy="65900"/>
            </a:xfrm>
            <a:custGeom>
              <a:avLst/>
              <a:gdLst/>
              <a:ahLst/>
              <a:cxnLst/>
              <a:rect l="l" t="t" r="r" b="b"/>
              <a:pathLst>
                <a:path w="1835" h="2636" extrusionOk="0">
                  <a:moveTo>
                    <a:pt x="1801" y="0"/>
                  </a:moveTo>
                  <a:lnTo>
                    <a:pt x="1801" y="0"/>
                  </a:lnTo>
                  <a:cubicBezTo>
                    <a:pt x="1234" y="34"/>
                    <a:pt x="634" y="100"/>
                    <a:pt x="0" y="200"/>
                  </a:cubicBezTo>
                  <a:cubicBezTo>
                    <a:pt x="534" y="1068"/>
                    <a:pt x="1101" y="1868"/>
                    <a:pt x="1768" y="2636"/>
                  </a:cubicBezTo>
                  <a:cubicBezTo>
                    <a:pt x="1835" y="1768"/>
                    <a:pt x="1835" y="868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3"/>
            <p:cNvSpPr/>
            <p:nvPr/>
          </p:nvSpPr>
          <p:spPr>
            <a:xfrm>
              <a:off x="3068200" y="2200350"/>
              <a:ext cx="163475" cy="111775"/>
            </a:xfrm>
            <a:custGeom>
              <a:avLst/>
              <a:gdLst/>
              <a:ahLst/>
              <a:cxnLst/>
              <a:rect l="l" t="t" r="r" b="b"/>
              <a:pathLst>
                <a:path w="6539" h="4471" extrusionOk="0">
                  <a:moveTo>
                    <a:pt x="6538" y="1"/>
                  </a:moveTo>
                  <a:lnTo>
                    <a:pt x="6538" y="1"/>
                  </a:lnTo>
                  <a:cubicBezTo>
                    <a:pt x="6205" y="134"/>
                    <a:pt x="5871" y="267"/>
                    <a:pt x="5538" y="367"/>
                  </a:cubicBezTo>
                  <a:cubicBezTo>
                    <a:pt x="5037" y="534"/>
                    <a:pt x="4537" y="668"/>
                    <a:pt x="3970" y="768"/>
                  </a:cubicBezTo>
                  <a:cubicBezTo>
                    <a:pt x="3118" y="921"/>
                    <a:pt x="2252" y="988"/>
                    <a:pt x="1381" y="988"/>
                  </a:cubicBezTo>
                  <a:cubicBezTo>
                    <a:pt x="922" y="988"/>
                    <a:pt x="461" y="969"/>
                    <a:pt x="0" y="935"/>
                  </a:cubicBezTo>
                  <a:lnTo>
                    <a:pt x="0" y="935"/>
                  </a:lnTo>
                  <a:cubicBezTo>
                    <a:pt x="901" y="2302"/>
                    <a:pt x="2002" y="3503"/>
                    <a:pt x="3303" y="4470"/>
                  </a:cubicBezTo>
                  <a:cubicBezTo>
                    <a:pt x="4037" y="3903"/>
                    <a:pt x="4737" y="3303"/>
                    <a:pt x="5304" y="2569"/>
                  </a:cubicBezTo>
                  <a:cubicBezTo>
                    <a:pt x="5704" y="2069"/>
                    <a:pt x="5971" y="1502"/>
                    <a:pt x="6205" y="935"/>
                  </a:cubicBezTo>
                  <a:cubicBezTo>
                    <a:pt x="6338" y="634"/>
                    <a:pt x="6438" y="301"/>
                    <a:pt x="6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3"/>
            <p:cNvSpPr/>
            <p:nvPr/>
          </p:nvSpPr>
          <p:spPr>
            <a:xfrm>
              <a:off x="3206625" y="2141975"/>
              <a:ext cx="118450" cy="115950"/>
            </a:xfrm>
            <a:custGeom>
              <a:avLst/>
              <a:gdLst/>
              <a:ahLst/>
              <a:cxnLst/>
              <a:rect l="l" t="t" r="r" b="b"/>
              <a:pathLst>
                <a:path w="4738" h="4638" extrusionOk="0">
                  <a:moveTo>
                    <a:pt x="4737" y="1"/>
                  </a:moveTo>
                  <a:lnTo>
                    <a:pt x="4737" y="1"/>
                  </a:lnTo>
                  <a:cubicBezTo>
                    <a:pt x="3603" y="901"/>
                    <a:pt x="2369" y="1735"/>
                    <a:pt x="1001" y="2336"/>
                  </a:cubicBezTo>
                  <a:cubicBezTo>
                    <a:pt x="668" y="2469"/>
                    <a:pt x="334" y="2602"/>
                    <a:pt x="1" y="2702"/>
                  </a:cubicBezTo>
                  <a:cubicBezTo>
                    <a:pt x="201" y="2903"/>
                    <a:pt x="434" y="3103"/>
                    <a:pt x="668" y="3270"/>
                  </a:cubicBezTo>
                  <a:cubicBezTo>
                    <a:pt x="1402" y="3803"/>
                    <a:pt x="2169" y="4270"/>
                    <a:pt x="2969" y="4637"/>
                  </a:cubicBezTo>
                  <a:cubicBezTo>
                    <a:pt x="3436" y="4037"/>
                    <a:pt x="3903" y="3436"/>
                    <a:pt x="4237" y="2736"/>
                  </a:cubicBezTo>
                  <a:cubicBezTo>
                    <a:pt x="4604" y="1869"/>
                    <a:pt x="4737" y="935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3"/>
            <p:cNvSpPr/>
            <p:nvPr/>
          </p:nvSpPr>
          <p:spPr>
            <a:xfrm>
              <a:off x="2895575" y="2192850"/>
              <a:ext cx="165975" cy="115100"/>
            </a:xfrm>
            <a:custGeom>
              <a:avLst/>
              <a:gdLst/>
              <a:ahLst/>
              <a:cxnLst/>
              <a:rect l="l" t="t" r="r" b="b"/>
              <a:pathLst>
                <a:path w="6639" h="4604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267"/>
                    <a:pt x="234" y="501"/>
                    <a:pt x="367" y="768"/>
                  </a:cubicBezTo>
                  <a:cubicBezTo>
                    <a:pt x="1101" y="2202"/>
                    <a:pt x="2069" y="3503"/>
                    <a:pt x="3236" y="4604"/>
                  </a:cubicBezTo>
                  <a:cubicBezTo>
                    <a:pt x="4003" y="4103"/>
                    <a:pt x="4804" y="3603"/>
                    <a:pt x="5438" y="2936"/>
                  </a:cubicBezTo>
                  <a:cubicBezTo>
                    <a:pt x="5938" y="2435"/>
                    <a:pt x="6305" y="1835"/>
                    <a:pt x="6638" y="1201"/>
                  </a:cubicBezTo>
                  <a:cubicBezTo>
                    <a:pt x="4670" y="1034"/>
                    <a:pt x="2669" y="601"/>
                    <a:pt x="701" y="1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3"/>
            <p:cNvSpPr/>
            <p:nvPr/>
          </p:nvSpPr>
          <p:spPr>
            <a:xfrm>
              <a:off x="2738800" y="2165325"/>
              <a:ext cx="174300" cy="126775"/>
            </a:xfrm>
            <a:custGeom>
              <a:avLst/>
              <a:gdLst/>
              <a:ahLst/>
              <a:cxnLst/>
              <a:rect l="l" t="t" r="r" b="b"/>
              <a:pathLst>
                <a:path w="6972" h="5071" extrusionOk="0">
                  <a:moveTo>
                    <a:pt x="0" y="1"/>
                  </a:moveTo>
                  <a:cubicBezTo>
                    <a:pt x="234" y="768"/>
                    <a:pt x="567" y="1502"/>
                    <a:pt x="968" y="2235"/>
                  </a:cubicBezTo>
                  <a:cubicBezTo>
                    <a:pt x="1501" y="3270"/>
                    <a:pt x="2168" y="4204"/>
                    <a:pt x="2969" y="5071"/>
                  </a:cubicBezTo>
                  <a:cubicBezTo>
                    <a:pt x="3803" y="4637"/>
                    <a:pt x="4604" y="4170"/>
                    <a:pt x="5271" y="3570"/>
                  </a:cubicBezTo>
                  <a:cubicBezTo>
                    <a:pt x="5838" y="3069"/>
                    <a:pt x="6271" y="2502"/>
                    <a:pt x="6638" y="1869"/>
                  </a:cubicBezTo>
                  <a:cubicBezTo>
                    <a:pt x="6772" y="1668"/>
                    <a:pt x="6872" y="1468"/>
                    <a:pt x="6972" y="1268"/>
                  </a:cubicBezTo>
                  <a:lnTo>
                    <a:pt x="6271" y="1101"/>
                  </a:lnTo>
                  <a:cubicBezTo>
                    <a:pt x="4737" y="768"/>
                    <a:pt x="3169" y="401"/>
                    <a:pt x="1635" y="201"/>
                  </a:cubicBezTo>
                  <a:cubicBezTo>
                    <a:pt x="1068" y="101"/>
                    <a:pt x="534" y="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3"/>
            <p:cNvSpPr/>
            <p:nvPr/>
          </p:nvSpPr>
          <p:spPr>
            <a:xfrm>
              <a:off x="3002325" y="2386325"/>
              <a:ext cx="155950" cy="155125"/>
            </a:xfrm>
            <a:custGeom>
              <a:avLst/>
              <a:gdLst/>
              <a:ahLst/>
              <a:cxnLst/>
              <a:rect l="l" t="t" r="r" b="b"/>
              <a:pathLst>
                <a:path w="6238" h="6205" extrusionOk="0">
                  <a:moveTo>
                    <a:pt x="634" y="0"/>
                  </a:moveTo>
                  <a:cubicBezTo>
                    <a:pt x="134" y="1568"/>
                    <a:pt x="0" y="3236"/>
                    <a:pt x="167" y="4870"/>
                  </a:cubicBezTo>
                  <a:cubicBezTo>
                    <a:pt x="234" y="5304"/>
                    <a:pt x="300" y="5771"/>
                    <a:pt x="400" y="6205"/>
                  </a:cubicBezTo>
                  <a:cubicBezTo>
                    <a:pt x="667" y="6105"/>
                    <a:pt x="934" y="6004"/>
                    <a:pt x="1201" y="5904"/>
                  </a:cubicBezTo>
                  <a:cubicBezTo>
                    <a:pt x="2702" y="5304"/>
                    <a:pt x="4070" y="4570"/>
                    <a:pt x="5371" y="3703"/>
                  </a:cubicBezTo>
                  <a:cubicBezTo>
                    <a:pt x="5671" y="3503"/>
                    <a:pt x="5971" y="3303"/>
                    <a:pt x="6238" y="3069"/>
                  </a:cubicBezTo>
                  <a:cubicBezTo>
                    <a:pt x="5871" y="2702"/>
                    <a:pt x="5437" y="2335"/>
                    <a:pt x="5004" y="2035"/>
                  </a:cubicBezTo>
                  <a:cubicBezTo>
                    <a:pt x="3703" y="1068"/>
                    <a:pt x="2235" y="36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3"/>
            <p:cNvSpPr/>
            <p:nvPr/>
          </p:nvSpPr>
          <p:spPr>
            <a:xfrm>
              <a:off x="3123225" y="2342125"/>
              <a:ext cx="122625" cy="136775"/>
            </a:xfrm>
            <a:custGeom>
              <a:avLst/>
              <a:gdLst/>
              <a:ahLst/>
              <a:cxnLst/>
              <a:rect l="l" t="t" r="r" b="b"/>
              <a:pathLst>
                <a:path w="4905" h="5471" extrusionOk="0">
                  <a:moveTo>
                    <a:pt x="234" y="0"/>
                  </a:moveTo>
                  <a:cubicBezTo>
                    <a:pt x="1" y="1234"/>
                    <a:pt x="1" y="2535"/>
                    <a:pt x="168" y="3803"/>
                  </a:cubicBezTo>
                  <a:cubicBezTo>
                    <a:pt x="234" y="4370"/>
                    <a:pt x="368" y="4937"/>
                    <a:pt x="535" y="5471"/>
                  </a:cubicBezTo>
                  <a:cubicBezTo>
                    <a:pt x="835" y="5271"/>
                    <a:pt x="1135" y="5071"/>
                    <a:pt x="1402" y="4837"/>
                  </a:cubicBezTo>
                  <a:cubicBezTo>
                    <a:pt x="2703" y="3870"/>
                    <a:pt x="3870" y="2769"/>
                    <a:pt x="4904" y="1535"/>
                  </a:cubicBezTo>
                  <a:cubicBezTo>
                    <a:pt x="3470" y="734"/>
                    <a:pt x="1902" y="20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3"/>
            <p:cNvSpPr/>
            <p:nvPr/>
          </p:nvSpPr>
          <p:spPr>
            <a:xfrm>
              <a:off x="3242475" y="2287925"/>
              <a:ext cx="66750" cy="82575"/>
            </a:xfrm>
            <a:custGeom>
              <a:avLst/>
              <a:gdLst/>
              <a:ahLst/>
              <a:cxnLst/>
              <a:rect l="l" t="t" r="r" b="b"/>
              <a:pathLst>
                <a:path w="2670" h="3303" extrusionOk="0">
                  <a:moveTo>
                    <a:pt x="900" y="0"/>
                  </a:moveTo>
                  <a:cubicBezTo>
                    <a:pt x="601" y="0"/>
                    <a:pt x="301" y="11"/>
                    <a:pt x="1" y="33"/>
                  </a:cubicBezTo>
                  <a:cubicBezTo>
                    <a:pt x="34" y="1134"/>
                    <a:pt x="168" y="2235"/>
                    <a:pt x="468" y="3302"/>
                  </a:cubicBezTo>
                  <a:cubicBezTo>
                    <a:pt x="1269" y="2302"/>
                    <a:pt x="2002" y="1268"/>
                    <a:pt x="2670" y="133"/>
                  </a:cubicBezTo>
                  <a:cubicBezTo>
                    <a:pt x="2091" y="45"/>
                    <a:pt x="1498" y="0"/>
                    <a:pt x="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3"/>
            <p:cNvSpPr/>
            <p:nvPr/>
          </p:nvSpPr>
          <p:spPr>
            <a:xfrm>
              <a:off x="2878900" y="2444700"/>
              <a:ext cx="153450" cy="127600"/>
            </a:xfrm>
            <a:custGeom>
              <a:avLst/>
              <a:gdLst/>
              <a:ahLst/>
              <a:cxnLst/>
              <a:rect l="l" t="t" r="r" b="b"/>
              <a:pathLst>
                <a:path w="6138" h="5104" extrusionOk="0">
                  <a:moveTo>
                    <a:pt x="1001" y="0"/>
                  </a:moveTo>
                  <a:cubicBezTo>
                    <a:pt x="401" y="1368"/>
                    <a:pt x="67" y="2802"/>
                    <a:pt x="0" y="4270"/>
                  </a:cubicBezTo>
                  <a:lnTo>
                    <a:pt x="0" y="4303"/>
                  </a:lnTo>
                  <a:cubicBezTo>
                    <a:pt x="0" y="4570"/>
                    <a:pt x="0" y="4837"/>
                    <a:pt x="0" y="5104"/>
                  </a:cubicBezTo>
                  <a:lnTo>
                    <a:pt x="534" y="5037"/>
                  </a:lnTo>
                  <a:cubicBezTo>
                    <a:pt x="2235" y="4770"/>
                    <a:pt x="3836" y="4403"/>
                    <a:pt x="5337" y="3870"/>
                  </a:cubicBezTo>
                  <a:cubicBezTo>
                    <a:pt x="5604" y="3770"/>
                    <a:pt x="5871" y="3669"/>
                    <a:pt x="6138" y="3569"/>
                  </a:cubicBezTo>
                  <a:cubicBezTo>
                    <a:pt x="5804" y="3202"/>
                    <a:pt x="5471" y="2869"/>
                    <a:pt x="5104" y="2535"/>
                  </a:cubicBezTo>
                  <a:cubicBezTo>
                    <a:pt x="3936" y="1435"/>
                    <a:pt x="2535" y="567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3"/>
            <p:cNvSpPr/>
            <p:nvPr/>
          </p:nvSpPr>
          <p:spPr>
            <a:xfrm>
              <a:off x="3591075" y="1956000"/>
              <a:ext cx="283550" cy="490375"/>
            </a:xfrm>
            <a:custGeom>
              <a:avLst/>
              <a:gdLst/>
              <a:ahLst/>
              <a:cxnLst/>
              <a:rect l="l" t="t" r="r" b="b"/>
              <a:pathLst>
                <a:path w="11342" h="19615" extrusionOk="0">
                  <a:moveTo>
                    <a:pt x="9907" y="1"/>
                  </a:moveTo>
                  <a:lnTo>
                    <a:pt x="9607" y="34"/>
                  </a:lnTo>
                  <a:cubicBezTo>
                    <a:pt x="9607" y="935"/>
                    <a:pt x="9540" y="1869"/>
                    <a:pt x="9374" y="2770"/>
                  </a:cubicBezTo>
                  <a:cubicBezTo>
                    <a:pt x="9240" y="3670"/>
                    <a:pt x="9040" y="4571"/>
                    <a:pt x="8773" y="5438"/>
                  </a:cubicBezTo>
                  <a:cubicBezTo>
                    <a:pt x="8239" y="7206"/>
                    <a:pt x="7472" y="8874"/>
                    <a:pt x="6538" y="10475"/>
                  </a:cubicBezTo>
                  <a:cubicBezTo>
                    <a:pt x="5638" y="12076"/>
                    <a:pt x="4570" y="13611"/>
                    <a:pt x="3469" y="15078"/>
                  </a:cubicBezTo>
                  <a:cubicBezTo>
                    <a:pt x="2902" y="15812"/>
                    <a:pt x="2335" y="16513"/>
                    <a:pt x="1735" y="17247"/>
                  </a:cubicBezTo>
                  <a:lnTo>
                    <a:pt x="0" y="19415"/>
                  </a:lnTo>
                  <a:lnTo>
                    <a:pt x="234" y="19615"/>
                  </a:lnTo>
                  <a:cubicBezTo>
                    <a:pt x="2235" y="18914"/>
                    <a:pt x="3903" y="17847"/>
                    <a:pt x="5404" y="16579"/>
                  </a:cubicBezTo>
                  <a:cubicBezTo>
                    <a:pt x="6872" y="15278"/>
                    <a:pt x="8173" y="13744"/>
                    <a:pt x="9207" y="11976"/>
                  </a:cubicBezTo>
                  <a:cubicBezTo>
                    <a:pt x="10208" y="10208"/>
                    <a:pt x="10908" y="8240"/>
                    <a:pt x="11142" y="6139"/>
                  </a:cubicBezTo>
                  <a:cubicBezTo>
                    <a:pt x="11342" y="4070"/>
                    <a:pt x="11075" y="1869"/>
                    <a:pt x="9907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3"/>
            <p:cNvSpPr/>
            <p:nvPr/>
          </p:nvSpPr>
          <p:spPr>
            <a:xfrm>
              <a:off x="3747025" y="2014375"/>
              <a:ext cx="246025" cy="396150"/>
            </a:xfrm>
            <a:custGeom>
              <a:avLst/>
              <a:gdLst/>
              <a:ahLst/>
              <a:cxnLst/>
              <a:rect l="l" t="t" r="r" b="b"/>
              <a:pathLst>
                <a:path w="9841" h="15846" extrusionOk="0">
                  <a:moveTo>
                    <a:pt x="8206" y="1"/>
                  </a:moveTo>
                  <a:cubicBezTo>
                    <a:pt x="8206" y="768"/>
                    <a:pt x="8139" y="1502"/>
                    <a:pt x="8006" y="2236"/>
                  </a:cubicBezTo>
                  <a:cubicBezTo>
                    <a:pt x="7906" y="2970"/>
                    <a:pt x="7672" y="3670"/>
                    <a:pt x="7405" y="4371"/>
                  </a:cubicBezTo>
                  <a:cubicBezTo>
                    <a:pt x="6905" y="5772"/>
                    <a:pt x="6138" y="7073"/>
                    <a:pt x="5337" y="8340"/>
                  </a:cubicBezTo>
                  <a:cubicBezTo>
                    <a:pt x="4537" y="9608"/>
                    <a:pt x="3669" y="10875"/>
                    <a:pt x="2802" y="12110"/>
                  </a:cubicBezTo>
                  <a:cubicBezTo>
                    <a:pt x="2368" y="12710"/>
                    <a:pt x="1935" y="13310"/>
                    <a:pt x="1468" y="13911"/>
                  </a:cubicBezTo>
                  <a:cubicBezTo>
                    <a:pt x="1001" y="14511"/>
                    <a:pt x="534" y="15078"/>
                    <a:pt x="0" y="15645"/>
                  </a:cubicBezTo>
                  <a:lnTo>
                    <a:pt x="234" y="15846"/>
                  </a:lnTo>
                  <a:cubicBezTo>
                    <a:pt x="2068" y="15512"/>
                    <a:pt x="3536" y="14578"/>
                    <a:pt x="4803" y="13544"/>
                  </a:cubicBezTo>
                  <a:cubicBezTo>
                    <a:pt x="5404" y="13010"/>
                    <a:pt x="5971" y="12476"/>
                    <a:pt x="6471" y="11876"/>
                  </a:cubicBezTo>
                  <a:cubicBezTo>
                    <a:pt x="6738" y="11576"/>
                    <a:pt x="6972" y="11276"/>
                    <a:pt x="7239" y="10975"/>
                  </a:cubicBezTo>
                  <a:cubicBezTo>
                    <a:pt x="7472" y="10642"/>
                    <a:pt x="7706" y="10308"/>
                    <a:pt x="7906" y="9975"/>
                  </a:cubicBezTo>
                  <a:cubicBezTo>
                    <a:pt x="8773" y="8607"/>
                    <a:pt x="9473" y="7006"/>
                    <a:pt x="9707" y="5205"/>
                  </a:cubicBezTo>
                  <a:cubicBezTo>
                    <a:pt x="9840" y="4337"/>
                    <a:pt x="9840" y="3403"/>
                    <a:pt x="9640" y="2503"/>
                  </a:cubicBezTo>
                  <a:cubicBezTo>
                    <a:pt x="9607" y="2269"/>
                    <a:pt x="9540" y="2036"/>
                    <a:pt x="9473" y="1836"/>
                  </a:cubicBezTo>
                  <a:cubicBezTo>
                    <a:pt x="9407" y="1602"/>
                    <a:pt x="9340" y="1402"/>
                    <a:pt x="9240" y="1168"/>
                  </a:cubicBezTo>
                  <a:cubicBezTo>
                    <a:pt x="9140" y="968"/>
                    <a:pt x="9040" y="768"/>
                    <a:pt x="8906" y="568"/>
                  </a:cubicBezTo>
                  <a:cubicBezTo>
                    <a:pt x="8773" y="368"/>
                    <a:pt x="8673" y="168"/>
                    <a:pt x="8506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3"/>
            <p:cNvSpPr/>
            <p:nvPr/>
          </p:nvSpPr>
          <p:spPr>
            <a:xfrm>
              <a:off x="3964675" y="2100275"/>
              <a:ext cx="166800" cy="264375"/>
            </a:xfrm>
            <a:custGeom>
              <a:avLst/>
              <a:gdLst/>
              <a:ahLst/>
              <a:cxnLst/>
              <a:rect l="l" t="t" r="r" b="b"/>
              <a:pathLst>
                <a:path w="6672" h="10575" extrusionOk="0">
                  <a:moveTo>
                    <a:pt x="4804" y="1"/>
                  </a:moveTo>
                  <a:cubicBezTo>
                    <a:pt x="4770" y="468"/>
                    <a:pt x="4704" y="968"/>
                    <a:pt x="4604" y="1435"/>
                  </a:cubicBezTo>
                  <a:cubicBezTo>
                    <a:pt x="4537" y="1902"/>
                    <a:pt x="4403" y="2369"/>
                    <a:pt x="4270" y="2803"/>
                  </a:cubicBezTo>
                  <a:cubicBezTo>
                    <a:pt x="3970" y="3737"/>
                    <a:pt x="3603" y="4604"/>
                    <a:pt x="3136" y="5471"/>
                  </a:cubicBezTo>
                  <a:cubicBezTo>
                    <a:pt x="2702" y="6305"/>
                    <a:pt x="2168" y="7139"/>
                    <a:pt x="1635" y="7940"/>
                  </a:cubicBezTo>
                  <a:lnTo>
                    <a:pt x="0" y="10375"/>
                  </a:lnTo>
                  <a:lnTo>
                    <a:pt x="267" y="10575"/>
                  </a:lnTo>
                  <a:cubicBezTo>
                    <a:pt x="1701" y="10441"/>
                    <a:pt x="2736" y="9974"/>
                    <a:pt x="3670" y="9341"/>
                  </a:cubicBezTo>
                  <a:cubicBezTo>
                    <a:pt x="4570" y="8707"/>
                    <a:pt x="5304" y="7873"/>
                    <a:pt x="5838" y="6872"/>
                  </a:cubicBezTo>
                  <a:cubicBezTo>
                    <a:pt x="6371" y="5872"/>
                    <a:pt x="6672" y="4737"/>
                    <a:pt x="6638" y="3503"/>
                  </a:cubicBezTo>
                  <a:cubicBezTo>
                    <a:pt x="6572" y="2302"/>
                    <a:pt x="6205" y="1001"/>
                    <a:pt x="5104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3"/>
            <p:cNvSpPr/>
            <p:nvPr/>
          </p:nvSpPr>
          <p:spPr>
            <a:xfrm>
              <a:off x="4093100" y="2211200"/>
              <a:ext cx="161800" cy="184250"/>
            </a:xfrm>
            <a:custGeom>
              <a:avLst/>
              <a:gdLst/>
              <a:ahLst/>
              <a:cxnLst/>
              <a:rect l="l" t="t" r="r" b="b"/>
              <a:pathLst>
                <a:path w="6472" h="7370" extrusionOk="0">
                  <a:moveTo>
                    <a:pt x="5171" y="0"/>
                  </a:moveTo>
                  <a:cubicBezTo>
                    <a:pt x="5037" y="334"/>
                    <a:pt x="4870" y="667"/>
                    <a:pt x="4737" y="1001"/>
                  </a:cubicBezTo>
                  <a:cubicBezTo>
                    <a:pt x="4570" y="1334"/>
                    <a:pt x="4403" y="1635"/>
                    <a:pt x="4237" y="1968"/>
                  </a:cubicBezTo>
                  <a:cubicBezTo>
                    <a:pt x="3870" y="2569"/>
                    <a:pt x="3503" y="3169"/>
                    <a:pt x="3069" y="3736"/>
                  </a:cubicBezTo>
                  <a:cubicBezTo>
                    <a:pt x="2635" y="4303"/>
                    <a:pt x="2135" y="4837"/>
                    <a:pt x="1635" y="5337"/>
                  </a:cubicBezTo>
                  <a:lnTo>
                    <a:pt x="1234" y="5704"/>
                  </a:lnTo>
                  <a:lnTo>
                    <a:pt x="834" y="6038"/>
                  </a:lnTo>
                  <a:cubicBezTo>
                    <a:pt x="567" y="6271"/>
                    <a:pt x="300" y="6505"/>
                    <a:pt x="0" y="6705"/>
                  </a:cubicBezTo>
                  <a:lnTo>
                    <a:pt x="167" y="6972"/>
                  </a:lnTo>
                  <a:cubicBezTo>
                    <a:pt x="804" y="7255"/>
                    <a:pt x="1394" y="7369"/>
                    <a:pt x="1942" y="7369"/>
                  </a:cubicBezTo>
                  <a:cubicBezTo>
                    <a:pt x="2427" y="7369"/>
                    <a:pt x="2880" y="7280"/>
                    <a:pt x="3303" y="7139"/>
                  </a:cubicBezTo>
                  <a:cubicBezTo>
                    <a:pt x="4203" y="6838"/>
                    <a:pt x="4937" y="6305"/>
                    <a:pt x="5471" y="5604"/>
                  </a:cubicBezTo>
                  <a:cubicBezTo>
                    <a:pt x="6038" y="4904"/>
                    <a:pt x="6371" y="4036"/>
                    <a:pt x="6438" y="3102"/>
                  </a:cubicBezTo>
                  <a:cubicBezTo>
                    <a:pt x="6472" y="2168"/>
                    <a:pt x="6271" y="1134"/>
                    <a:pt x="5437" y="100"/>
                  </a:cubicBezTo>
                  <a:lnTo>
                    <a:pt x="5171" y="0"/>
                  </a:ln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3"/>
            <p:cNvSpPr/>
            <p:nvPr/>
          </p:nvSpPr>
          <p:spPr>
            <a:xfrm>
              <a:off x="2322675" y="1778375"/>
              <a:ext cx="204325" cy="204350"/>
            </a:xfrm>
            <a:custGeom>
              <a:avLst/>
              <a:gdLst/>
              <a:ahLst/>
              <a:cxnLst/>
              <a:rect l="l" t="t" r="r" b="b"/>
              <a:pathLst>
                <a:path w="8173" h="8174" extrusionOk="0">
                  <a:moveTo>
                    <a:pt x="4070" y="1"/>
                  </a:moveTo>
                  <a:cubicBezTo>
                    <a:pt x="1835" y="1"/>
                    <a:pt x="0" y="1835"/>
                    <a:pt x="0" y="4070"/>
                  </a:cubicBezTo>
                  <a:cubicBezTo>
                    <a:pt x="0" y="6339"/>
                    <a:pt x="1835" y="8173"/>
                    <a:pt x="4070" y="8173"/>
                  </a:cubicBezTo>
                  <a:cubicBezTo>
                    <a:pt x="6338" y="8173"/>
                    <a:pt x="8173" y="6339"/>
                    <a:pt x="8173" y="4070"/>
                  </a:cubicBezTo>
                  <a:cubicBezTo>
                    <a:pt x="8173" y="1835"/>
                    <a:pt x="6338" y="1"/>
                    <a:pt x="4070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3"/>
            <p:cNvSpPr/>
            <p:nvPr/>
          </p:nvSpPr>
          <p:spPr>
            <a:xfrm>
              <a:off x="2320150" y="1777550"/>
              <a:ext cx="209350" cy="209350"/>
            </a:xfrm>
            <a:custGeom>
              <a:avLst/>
              <a:gdLst/>
              <a:ahLst/>
              <a:cxnLst/>
              <a:rect l="l" t="t" r="r" b="b"/>
              <a:pathLst>
                <a:path w="8374" h="8374" extrusionOk="0">
                  <a:moveTo>
                    <a:pt x="4204" y="0"/>
                  </a:moveTo>
                  <a:cubicBezTo>
                    <a:pt x="1869" y="0"/>
                    <a:pt x="1" y="1868"/>
                    <a:pt x="1" y="4203"/>
                  </a:cubicBezTo>
                  <a:cubicBezTo>
                    <a:pt x="1" y="6505"/>
                    <a:pt x="1869" y="8373"/>
                    <a:pt x="4204" y="8373"/>
                  </a:cubicBezTo>
                  <a:cubicBezTo>
                    <a:pt x="6506" y="8373"/>
                    <a:pt x="8374" y="6505"/>
                    <a:pt x="8374" y="4203"/>
                  </a:cubicBezTo>
                  <a:cubicBezTo>
                    <a:pt x="8374" y="1868"/>
                    <a:pt x="6506" y="0"/>
                    <a:pt x="4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3"/>
            <p:cNvSpPr/>
            <p:nvPr/>
          </p:nvSpPr>
          <p:spPr>
            <a:xfrm>
              <a:off x="2346025" y="1815900"/>
              <a:ext cx="138450" cy="136800"/>
            </a:xfrm>
            <a:custGeom>
              <a:avLst/>
              <a:gdLst/>
              <a:ahLst/>
              <a:cxnLst/>
              <a:rect l="l" t="t" r="r" b="b"/>
              <a:pathLst>
                <a:path w="5538" h="5472" extrusionOk="0">
                  <a:moveTo>
                    <a:pt x="2769" y="1"/>
                  </a:moveTo>
                  <a:cubicBezTo>
                    <a:pt x="1268" y="1"/>
                    <a:pt x="0" y="1235"/>
                    <a:pt x="0" y="2736"/>
                  </a:cubicBezTo>
                  <a:cubicBezTo>
                    <a:pt x="0" y="4237"/>
                    <a:pt x="1268" y="5471"/>
                    <a:pt x="2769" y="5471"/>
                  </a:cubicBezTo>
                  <a:cubicBezTo>
                    <a:pt x="4303" y="5471"/>
                    <a:pt x="5537" y="4237"/>
                    <a:pt x="5537" y="2736"/>
                  </a:cubicBezTo>
                  <a:cubicBezTo>
                    <a:pt x="5537" y="1202"/>
                    <a:pt x="4303" y="1"/>
                    <a:pt x="2769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3"/>
            <p:cNvSpPr/>
            <p:nvPr/>
          </p:nvSpPr>
          <p:spPr>
            <a:xfrm>
              <a:off x="2955625" y="1777550"/>
              <a:ext cx="209325" cy="209350"/>
            </a:xfrm>
            <a:custGeom>
              <a:avLst/>
              <a:gdLst/>
              <a:ahLst/>
              <a:cxnLst/>
              <a:rect l="l" t="t" r="r" b="b"/>
              <a:pathLst>
                <a:path w="8373" h="8374" extrusionOk="0">
                  <a:moveTo>
                    <a:pt x="4170" y="0"/>
                  </a:moveTo>
                  <a:cubicBezTo>
                    <a:pt x="1868" y="0"/>
                    <a:pt x="0" y="1868"/>
                    <a:pt x="0" y="4203"/>
                  </a:cubicBezTo>
                  <a:cubicBezTo>
                    <a:pt x="0" y="6505"/>
                    <a:pt x="1868" y="8373"/>
                    <a:pt x="4170" y="8373"/>
                  </a:cubicBezTo>
                  <a:cubicBezTo>
                    <a:pt x="6505" y="8373"/>
                    <a:pt x="8373" y="6505"/>
                    <a:pt x="8373" y="4203"/>
                  </a:cubicBezTo>
                  <a:cubicBezTo>
                    <a:pt x="8373" y="1868"/>
                    <a:pt x="6505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3"/>
            <p:cNvSpPr/>
            <p:nvPr/>
          </p:nvSpPr>
          <p:spPr>
            <a:xfrm>
              <a:off x="2981475" y="1815900"/>
              <a:ext cx="138450" cy="136800"/>
            </a:xfrm>
            <a:custGeom>
              <a:avLst/>
              <a:gdLst/>
              <a:ahLst/>
              <a:cxnLst/>
              <a:rect l="l" t="t" r="r" b="b"/>
              <a:pathLst>
                <a:path w="5538" h="5472" extrusionOk="0">
                  <a:moveTo>
                    <a:pt x="2769" y="1"/>
                  </a:moveTo>
                  <a:cubicBezTo>
                    <a:pt x="1234" y="1"/>
                    <a:pt x="0" y="1235"/>
                    <a:pt x="0" y="2736"/>
                  </a:cubicBezTo>
                  <a:cubicBezTo>
                    <a:pt x="0" y="4237"/>
                    <a:pt x="1234" y="5471"/>
                    <a:pt x="2769" y="5471"/>
                  </a:cubicBezTo>
                  <a:cubicBezTo>
                    <a:pt x="4303" y="5471"/>
                    <a:pt x="5537" y="4237"/>
                    <a:pt x="5537" y="2736"/>
                  </a:cubicBezTo>
                  <a:cubicBezTo>
                    <a:pt x="5537" y="1202"/>
                    <a:pt x="4303" y="1"/>
                    <a:pt x="2769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4" name="Google Shape;3414;p53"/>
          <p:cNvSpPr/>
          <p:nvPr/>
        </p:nvSpPr>
        <p:spPr>
          <a:xfrm rot="9900040">
            <a:off x="-1275647" y="-1234129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5" name="Google Shape;3415;p53"/>
          <p:cNvSpPr/>
          <p:nvPr/>
        </p:nvSpPr>
        <p:spPr>
          <a:xfrm rot="-9900040">
            <a:off x="7438388" y="-1161471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C620546-43E9-4EA5-B62C-74824DABFC99}"/>
              </a:ext>
            </a:extLst>
          </p:cNvPr>
          <p:cNvSpPr/>
          <p:nvPr/>
        </p:nvSpPr>
        <p:spPr>
          <a:xfrm>
            <a:off x="4504008" y="1380507"/>
            <a:ext cx="123371" cy="11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D859395A-E1FE-414A-981D-E31502B659BB}"/>
              </a:ext>
            </a:extLst>
          </p:cNvPr>
          <p:cNvSpPr/>
          <p:nvPr/>
        </p:nvSpPr>
        <p:spPr>
          <a:xfrm>
            <a:off x="4492270" y="1799864"/>
            <a:ext cx="123371" cy="11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6F232836-6DB3-4957-BB2A-F863D8A4FCD4}"/>
              </a:ext>
            </a:extLst>
          </p:cNvPr>
          <p:cNvSpPr/>
          <p:nvPr/>
        </p:nvSpPr>
        <p:spPr>
          <a:xfrm>
            <a:off x="4489939" y="2459507"/>
            <a:ext cx="123371" cy="11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750D9A05-06A1-4BDE-ADCD-15980DCB6326}"/>
              </a:ext>
            </a:extLst>
          </p:cNvPr>
          <p:cNvSpPr/>
          <p:nvPr/>
        </p:nvSpPr>
        <p:spPr>
          <a:xfrm>
            <a:off x="4522464" y="3052412"/>
            <a:ext cx="123371" cy="11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3DCDF43E-F37C-4EFC-B0A7-311320682CAE}"/>
              </a:ext>
            </a:extLst>
          </p:cNvPr>
          <p:cNvSpPr/>
          <p:nvPr/>
        </p:nvSpPr>
        <p:spPr>
          <a:xfrm>
            <a:off x="4489939" y="3715630"/>
            <a:ext cx="123371" cy="11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Impacto que causou a extinção dos dinossauros ocorreu no pior ângulo -  Olhar Digital">
            <a:extLst>
              <a:ext uri="{FF2B5EF4-FFF2-40B4-BE49-F238E27FC236}">
                <a16:creationId xmlns:a16="http://schemas.microsoft.com/office/drawing/2014/main" id="{167CE257-37E2-49F8-82FE-DA3EE035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5" y="1240971"/>
            <a:ext cx="3884196" cy="246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68" name="Google Shape;3368;p53"/>
          <p:cNvSpPr txBox="1">
            <a:spLocks noGrp="1"/>
          </p:cNvSpPr>
          <p:nvPr>
            <p:ph type="title"/>
          </p:nvPr>
        </p:nvSpPr>
        <p:spPr>
          <a:xfrm>
            <a:off x="720000" y="5626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0" dirty="0"/>
              <a:t>Qual é a importância da extinção?</a:t>
            </a:r>
            <a:endParaRPr dirty="0"/>
          </a:p>
        </p:txBody>
      </p:sp>
      <p:sp>
        <p:nvSpPr>
          <p:cNvPr id="3369" name="Google Shape;3369;p53"/>
          <p:cNvSpPr txBox="1">
            <a:spLocks noGrp="1"/>
          </p:cNvSpPr>
          <p:nvPr>
            <p:ph type="subTitle" idx="1"/>
          </p:nvPr>
        </p:nvSpPr>
        <p:spPr>
          <a:xfrm>
            <a:off x="4621142" y="1508675"/>
            <a:ext cx="3852000" cy="2013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pt-BR" dirty="0"/>
              <a:t>A extinção é, sem dúvida, importantíssima para o processo de evolução. Imagine que a extinção dos dinossauros no Período Cretáceo nunca tivesse ocorrido. Será que os mamíferos teriam se desenvolvido de tal maneira? Apesar da extinção do Cretáceo ser a mais conhecida, a maior extinção em massa ocorreu no Permiano </a:t>
            </a:r>
          </a:p>
        </p:txBody>
      </p:sp>
      <p:sp>
        <p:nvSpPr>
          <p:cNvPr id="3414" name="Google Shape;3414;p53"/>
          <p:cNvSpPr/>
          <p:nvPr/>
        </p:nvSpPr>
        <p:spPr>
          <a:xfrm rot="9900040">
            <a:off x="-1275647" y="-1234129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5" name="Google Shape;3415;p53"/>
          <p:cNvSpPr/>
          <p:nvPr/>
        </p:nvSpPr>
        <p:spPr>
          <a:xfrm rot="-9900040">
            <a:off x="7438388" y="-1161471"/>
            <a:ext cx="3714085" cy="2751636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C620546-43E9-4EA5-B62C-74824DABFC99}"/>
              </a:ext>
            </a:extLst>
          </p:cNvPr>
          <p:cNvSpPr/>
          <p:nvPr/>
        </p:nvSpPr>
        <p:spPr>
          <a:xfrm>
            <a:off x="4621142" y="1636006"/>
            <a:ext cx="139775" cy="13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93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49"/>
          <p:cNvSpPr txBox="1">
            <a:spLocks noGrp="1"/>
          </p:cNvSpPr>
          <p:nvPr>
            <p:ph type="subTitle" idx="1"/>
          </p:nvPr>
        </p:nvSpPr>
        <p:spPr>
          <a:xfrm>
            <a:off x="2039286" y="1812632"/>
            <a:ext cx="2135765" cy="823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800" b="1" dirty="0"/>
              <a:t>As principais causas que ameaçam a extinção da onça-pintada está relacionada à caça. Além disso, o desmatamento também reduz o seu </a:t>
            </a:r>
            <a:r>
              <a:rPr lang="pt-BR" sz="800" b="1" i="1" dirty="0"/>
              <a:t>habitat </a:t>
            </a:r>
            <a:r>
              <a:rPr lang="pt-BR" sz="800" b="1" dirty="0"/>
              <a:t>e compromete a conservação da espécie.</a:t>
            </a:r>
            <a:endParaRPr sz="800" b="1" dirty="0"/>
          </a:p>
        </p:txBody>
      </p:sp>
      <p:sp>
        <p:nvSpPr>
          <p:cNvPr id="2882" name="Google Shape;2882;p49"/>
          <p:cNvSpPr txBox="1">
            <a:spLocks noGrp="1"/>
          </p:cNvSpPr>
          <p:nvPr>
            <p:ph type="subTitle" idx="2"/>
          </p:nvPr>
        </p:nvSpPr>
        <p:spPr>
          <a:xfrm>
            <a:off x="1905774" y="2055033"/>
            <a:ext cx="1693125" cy="166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pt-BR" dirty="0"/>
              <a:t> Onça-pintada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4" name="Google Shape;2884;p49"/>
          <p:cNvSpPr txBox="1">
            <a:spLocks noGrp="1"/>
          </p:cNvSpPr>
          <p:nvPr>
            <p:ph type="subTitle" idx="3"/>
          </p:nvPr>
        </p:nvSpPr>
        <p:spPr>
          <a:xfrm>
            <a:off x="5802787" y="1812633"/>
            <a:ext cx="2752110" cy="716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800" b="1" dirty="0"/>
              <a:t>A arara-azul-de-</a:t>
            </a:r>
            <a:r>
              <a:rPr lang="pt-BR" sz="800" b="1" dirty="0" err="1"/>
              <a:t>lear</a:t>
            </a:r>
            <a:r>
              <a:rPr lang="pt-BR" sz="800" b="1" dirty="0"/>
              <a:t> é uma espécie brasileira que se encontra na lista dos animais em extinção na categoria "em perigo", principalmente como consequência do tráfico de animais e destruição do seu habitat, o bioma da Caatinga, especialmente o interior da Bahia.</a:t>
            </a:r>
            <a:endParaRPr sz="800" b="1" dirty="0"/>
          </a:p>
        </p:txBody>
      </p:sp>
      <p:sp>
        <p:nvSpPr>
          <p:cNvPr id="2885" name="Google Shape;2885;p49"/>
          <p:cNvSpPr txBox="1">
            <a:spLocks noGrp="1"/>
          </p:cNvSpPr>
          <p:nvPr>
            <p:ph type="subTitle" idx="4"/>
          </p:nvPr>
        </p:nvSpPr>
        <p:spPr>
          <a:xfrm rot="10800000" flipV="1">
            <a:off x="5802787" y="1510350"/>
            <a:ext cx="3211868" cy="354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pt-BR" dirty="0"/>
              <a:t>Arara-azul-de-</a:t>
            </a:r>
            <a:r>
              <a:rPr lang="pt-BR" dirty="0" err="1"/>
              <a:t>lear</a:t>
            </a:r>
            <a:r>
              <a:rPr lang="pt-BR" dirty="0"/>
              <a:t> </a:t>
            </a:r>
          </a:p>
        </p:txBody>
      </p:sp>
      <p:sp>
        <p:nvSpPr>
          <p:cNvPr id="2887" name="Google Shape;2887;p49"/>
          <p:cNvSpPr txBox="1">
            <a:spLocks noGrp="1"/>
          </p:cNvSpPr>
          <p:nvPr>
            <p:ph type="subTitle" idx="6"/>
          </p:nvPr>
        </p:nvSpPr>
        <p:spPr>
          <a:xfrm>
            <a:off x="2039287" y="3085283"/>
            <a:ext cx="193729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800" b="1" dirty="0"/>
              <a:t>A causa mais comum para a redução desta espécie está relacionada ao desmatamento das vegetações.</a:t>
            </a:r>
            <a:endParaRPr sz="800" b="1" dirty="0"/>
          </a:p>
        </p:txBody>
      </p:sp>
      <p:sp>
        <p:nvSpPr>
          <p:cNvPr id="2888" name="Google Shape;2888;p49"/>
          <p:cNvSpPr txBox="1">
            <a:spLocks noGrp="1"/>
          </p:cNvSpPr>
          <p:nvPr>
            <p:ph type="subTitle" idx="7"/>
          </p:nvPr>
        </p:nvSpPr>
        <p:spPr>
          <a:xfrm>
            <a:off x="2039287" y="2613973"/>
            <a:ext cx="23364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Lobo-guará</a:t>
            </a:r>
          </a:p>
        </p:txBody>
      </p:sp>
      <p:sp>
        <p:nvSpPr>
          <p:cNvPr id="2890" name="Google Shape;2890;p49"/>
          <p:cNvSpPr txBox="1">
            <a:spLocks noGrp="1"/>
          </p:cNvSpPr>
          <p:nvPr>
            <p:ph type="subTitle" idx="9"/>
          </p:nvPr>
        </p:nvSpPr>
        <p:spPr>
          <a:xfrm>
            <a:off x="5738114" y="3085283"/>
            <a:ext cx="3341213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b="1" dirty="0"/>
              <a:t>O macaco-prego-galego é uma espécie de mamífero nativo do</a:t>
            </a:r>
          </a:p>
          <a:p>
            <a:r>
              <a:rPr lang="pt-BR" sz="800" b="1" dirty="0"/>
              <a:t>Brasil e a principal causa para sua extinção está relacionada à</a:t>
            </a:r>
          </a:p>
          <a:p>
            <a:r>
              <a:rPr lang="pt-BR" sz="800" b="1" dirty="0"/>
              <a:t>ação do homem, como o desmatamento, poluição e expansão</a:t>
            </a:r>
          </a:p>
          <a:p>
            <a:r>
              <a:rPr lang="pt-BR" sz="800" b="1" dirty="0"/>
              <a:t>urbana em áreas de mata. Estima-se que existam</a:t>
            </a:r>
          </a:p>
          <a:p>
            <a:r>
              <a:rPr lang="pt-BR" sz="800" b="1" dirty="0"/>
              <a:t>aproximadamente mil indivíduos distribuídos no bioma  da Mata Atlântica.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1" name="Google Shape;2891;p49"/>
          <p:cNvSpPr txBox="1">
            <a:spLocks noGrp="1"/>
          </p:cNvSpPr>
          <p:nvPr>
            <p:ph type="subTitle" idx="13"/>
          </p:nvPr>
        </p:nvSpPr>
        <p:spPr>
          <a:xfrm>
            <a:off x="5802787" y="2529526"/>
            <a:ext cx="3130756" cy="1062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pt-BR" dirty="0"/>
              <a:t>Macaco-prego-galego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3" name="Google Shape;2893;p49"/>
          <p:cNvSpPr txBox="1">
            <a:spLocks noGrp="1"/>
          </p:cNvSpPr>
          <p:nvPr>
            <p:ph type="title" idx="15"/>
          </p:nvPr>
        </p:nvSpPr>
        <p:spPr>
          <a:xfrm>
            <a:off x="850896" y="-517"/>
            <a:ext cx="7704000" cy="1088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Principais animais em extinção </a:t>
            </a:r>
            <a:br>
              <a:rPr lang="pt-BR" dirty="0"/>
            </a:br>
            <a:endParaRPr dirty="0"/>
          </a:p>
        </p:txBody>
      </p:sp>
      <p:grpSp>
        <p:nvGrpSpPr>
          <p:cNvPr id="2894" name="Google Shape;2894;p49"/>
          <p:cNvGrpSpPr/>
          <p:nvPr/>
        </p:nvGrpSpPr>
        <p:grpSpPr>
          <a:xfrm rot="1800153">
            <a:off x="-654091" y="-587586"/>
            <a:ext cx="2682197" cy="1627537"/>
            <a:chOff x="1752250" y="1357250"/>
            <a:chExt cx="4322275" cy="2622725"/>
          </a:xfrm>
        </p:grpSpPr>
        <p:sp>
          <p:nvSpPr>
            <p:cNvPr id="2895" name="Google Shape;2895;p49"/>
            <p:cNvSpPr/>
            <p:nvPr/>
          </p:nvSpPr>
          <p:spPr>
            <a:xfrm>
              <a:off x="1757250" y="1362250"/>
              <a:ext cx="4311450" cy="2612725"/>
            </a:xfrm>
            <a:custGeom>
              <a:avLst/>
              <a:gdLst/>
              <a:ahLst/>
              <a:cxnLst/>
              <a:rect l="l" t="t" r="r" b="b"/>
              <a:pathLst>
                <a:path w="172458" h="104509" extrusionOk="0">
                  <a:moveTo>
                    <a:pt x="72353" y="1"/>
                  </a:moveTo>
                  <a:cubicBezTo>
                    <a:pt x="71986" y="1"/>
                    <a:pt x="71585" y="1"/>
                    <a:pt x="71218" y="34"/>
                  </a:cubicBezTo>
                  <a:cubicBezTo>
                    <a:pt x="67549" y="234"/>
                    <a:pt x="64247" y="1201"/>
                    <a:pt x="61378" y="2869"/>
                  </a:cubicBezTo>
                  <a:cubicBezTo>
                    <a:pt x="58509" y="4537"/>
                    <a:pt x="56074" y="6939"/>
                    <a:pt x="54140" y="10041"/>
                  </a:cubicBezTo>
                  <a:cubicBezTo>
                    <a:pt x="52438" y="12776"/>
                    <a:pt x="51104" y="16079"/>
                    <a:pt x="50203" y="19881"/>
                  </a:cubicBezTo>
                  <a:cubicBezTo>
                    <a:pt x="50103" y="20248"/>
                    <a:pt x="50003" y="20649"/>
                    <a:pt x="49937" y="21049"/>
                  </a:cubicBezTo>
                  <a:cubicBezTo>
                    <a:pt x="49703" y="22083"/>
                    <a:pt x="49503" y="23184"/>
                    <a:pt x="49303" y="24451"/>
                  </a:cubicBezTo>
                  <a:cubicBezTo>
                    <a:pt x="48869" y="27153"/>
                    <a:pt x="48569" y="30155"/>
                    <a:pt x="48402" y="33658"/>
                  </a:cubicBezTo>
                  <a:cubicBezTo>
                    <a:pt x="48302" y="35726"/>
                    <a:pt x="48235" y="38028"/>
                    <a:pt x="48202" y="40630"/>
                  </a:cubicBezTo>
                  <a:cubicBezTo>
                    <a:pt x="48169" y="43432"/>
                    <a:pt x="48202" y="46200"/>
                    <a:pt x="48235" y="48335"/>
                  </a:cubicBezTo>
                  <a:lnTo>
                    <a:pt x="48235" y="50703"/>
                  </a:lnTo>
                  <a:cubicBezTo>
                    <a:pt x="48235" y="50870"/>
                    <a:pt x="48269" y="51037"/>
                    <a:pt x="48269" y="51204"/>
                  </a:cubicBezTo>
                  <a:cubicBezTo>
                    <a:pt x="48269" y="52605"/>
                    <a:pt x="48335" y="54073"/>
                    <a:pt x="48369" y="55607"/>
                  </a:cubicBezTo>
                  <a:cubicBezTo>
                    <a:pt x="48402" y="56207"/>
                    <a:pt x="48402" y="56841"/>
                    <a:pt x="48435" y="57475"/>
                  </a:cubicBezTo>
                  <a:cubicBezTo>
                    <a:pt x="48502" y="59443"/>
                    <a:pt x="48536" y="61578"/>
                    <a:pt x="48536" y="63646"/>
                  </a:cubicBezTo>
                  <a:cubicBezTo>
                    <a:pt x="48536" y="66415"/>
                    <a:pt x="48435" y="68716"/>
                    <a:pt x="48202" y="70684"/>
                  </a:cubicBezTo>
                  <a:cubicBezTo>
                    <a:pt x="48035" y="71985"/>
                    <a:pt x="47835" y="73120"/>
                    <a:pt x="47568" y="74120"/>
                  </a:cubicBezTo>
                  <a:cubicBezTo>
                    <a:pt x="47135" y="75788"/>
                    <a:pt x="46534" y="77122"/>
                    <a:pt x="45800" y="78056"/>
                  </a:cubicBezTo>
                  <a:cubicBezTo>
                    <a:pt x="45033" y="79024"/>
                    <a:pt x="44132" y="79591"/>
                    <a:pt x="42998" y="79824"/>
                  </a:cubicBezTo>
                  <a:cubicBezTo>
                    <a:pt x="42765" y="79858"/>
                    <a:pt x="42498" y="79891"/>
                    <a:pt x="42198" y="79891"/>
                  </a:cubicBezTo>
                  <a:lnTo>
                    <a:pt x="41998" y="79891"/>
                  </a:lnTo>
                  <a:cubicBezTo>
                    <a:pt x="41230" y="79891"/>
                    <a:pt x="40496" y="79758"/>
                    <a:pt x="39863" y="79424"/>
                  </a:cubicBezTo>
                  <a:lnTo>
                    <a:pt x="37394" y="76856"/>
                  </a:lnTo>
                  <a:cubicBezTo>
                    <a:pt x="36861" y="75821"/>
                    <a:pt x="36427" y="74487"/>
                    <a:pt x="36127" y="72953"/>
                  </a:cubicBezTo>
                  <a:cubicBezTo>
                    <a:pt x="35893" y="71719"/>
                    <a:pt x="35693" y="70351"/>
                    <a:pt x="35593" y="68750"/>
                  </a:cubicBezTo>
                  <a:cubicBezTo>
                    <a:pt x="35460" y="67249"/>
                    <a:pt x="35393" y="65547"/>
                    <a:pt x="35359" y="63346"/>
                  </a:cubicBezTo>
                  <a:cubicBezTo>
                    <a:pt x="35359" y="62545"/>
                    <a:pt x="35326" y="61745"/>
                    <a:pt x="35326" y="60978"/>
                  </a:cubicBezTo>
                  <a:cubicBezTo>
                    <a:pt x="35326" y="60277"/>
                    <a:pt x="35293" y="59610"/>
                    <a:pt x="35293" y="58976"/>
                  </a:cubicBezTo>
                  <a:cubicBezTo>
                    <a:pt x="35259" y="57842"/>
                    <a:pt x="35226" y="56975"/>
                    <a:pt x="35193" y="56207"/>
                  </a:cubicBezTo>
                  <a:cubicBezTo>
                    <a:pt x="35159" y="55707"/>
                    <a:pt x="35126" y="55173"/>
                    <a:pt x="35093" y="54673"/>
                  </a:cubicBezTo>
                  <a:cubicBezTo>
                    <a:pt x="34892" y="51237"/>
                    <a:pt x="34659" y="47635"/>
                    <a:pt x="34225" y="44266"/>
                  </a:cubicBezTo>
                  <a:cubicBezTo>
                    <a:pt x="33858" y="41297"/>
                    <a:pt x="33358" y="38762"/>
                    <a:pt x="32724" y="36560"/>
                  </a:cubicBezTo>
                  <a:cubicBezTo>
                    <a:pt x="32658" y="36393"/>
                    <a:pt x="32624" y="36226"/>
                    <a:pt x="32557" y="36093"/>
                  </a:cubicBezTo>
                  <a:cubicBezTo>
                    <a:pt x="32224" y="34926"/>
                    <a:pt x="31657" y="33224"/>
                    <a:pt x="30756" y="31456"/>
                  </a:cubicBezTo>
                  <a:cubicBezTo>
                    <a:pt x="28888" y="27820"/>
                    <a:pt x="26320" y="25319"/>
                    <a:pt x="23117" y="24018"/>
                  </a:cubicBezTo>
                  <a:cubicBezTo>
                    <a:pt x="21349" y="23317"/>
                    <a:pt x="19381" y="22950"/>
                    <a:pt x="17247" y="22917"/>
                  </a:cubicBezTo>
                  <a:lnTo>
                    <a:pt x="16479" y="22917"/>
                  </a:lnTo>
                  <a:cubicBezTo>
                    <a:pt x="10208" y="22950"/>
                    <a:pt x="6672" y="24351"/>
                    <a:pt x="3904" y="27954"/>
                  </a:cubicBezTo>
                  <a:cubicBezTo>
                    <a:pt x="3237" y="28821"/>
                    <a:pt x="2569" y="29855"/>
                    <a:pt x="1902" y="31089"/>
                  </a:cubicBezTo>
                  <a:cubicBezTo>
                    <a:pt x="1769" y="31290"/>
                    <a:pt x="1702" y="31456"/>
                    <a:pt x="1602" y="31657"/>
                  </a:cubicBezTo>
                  <a:cubicBezTo>
                    <a:pt x="435" y="34092"/>
                    <a:pt x="1" y="37160"/>
                    <a:pt x="334" y="40796"/>
                  </a:cubicBezTo>
                  <a:cubicBezTo>
                    <a:pt x="468" y="42264"/>
                    <a:pt x="735" y="43899"/>
                    <a:pt x="1135" y="45566"/>
                  </a:cubicBezTo>
                  <a:cubicBezTo>
                    <a:pt x="1802" y="48535"/>
                    <a:pt x="2770" y="51170"/>
                    <a:pt x="3437" y="52872"/>
                  </a:cubicBezTo>
                  <a:cubicBezTo>
                    <a:pt x="3870" y="53972"/>
                    <a:pt x="4938" y="54706"/>
                    <a:pt x="6139" y="54706"/>
                  </a:cubicBezTo>
                  <a:cubicBezTo>
                    <a:pt x="6572" y="54706"/>
                    <a:pt x="7006" y="54606"/>
                    <a:pt x="7440" y="54406"/>
                  </a:cubicBezTo>
                  <a:lnTo>
                    <a:pt x="7473" y="54373"/>
                  </a:lnTo>
                  <a:cubicBezTo>
                    <a:pt x="8674" y="53739"/>
                    <a:pt x="9308" y="52371"/>
                    <a:pt x="8941" y="51070"/>
                  </a:cubicBezTo>
                  <a:cubicBezTo>
                    <a:pt x="8607" y="49803"/>
                    <a:pt x="8173" y="47801"/>
                    <a:pt x="7873" y="45566"/>
                  </a:cubicBezTo>
                  <a:cubicBezTo>
                    <a:pt x="7573" y="43365"/>
                    <a:pt x="7506" y="41397"/>
                    <a:pt x="7640" y="39662"/>
                  </a:cubicBezTo>
                  <a:cubicBezTo>
                    <a:pt x="7740" y="38628"/>
                    <a:pt x="7907" y="37694"/>
                    <a:pt x="8140" y="36860"/>
                  </a:cubicBezTo>
                  <a:cubicBezTo>
                    <a:pt x="8474" y="35626"/>
                    <a:pt x="9007" y="34592"/>
                    <a:pt x="9708" y="33825"/>
                  </a:cubicBezTo>
                  <a:cubicBezTo>
                    <a:pt x="10842" y="32524"/>
                    <a:pt x="12510" y="31857"/>
                    <a:pt x="14578" y="31857"/>
                  </a:cubicBezTo>
                  <a:lnTo>
                    <a:pt x="14745" y="31857"/>
                  </a:lnTo>
                  <a:cubicBezTo>
                    <a:pt x="15312" y="31857"/>
                    <a:pt x="15912" y="31890"/>
                    <a:pt x="16513" y="31990"/>
                  </a:cubicBezTo>
                  <a:cubicBezTo>
                    <a:pt x="17347" y="32124"/>
                    <a:pt x="18147" y="32457"/>
                    <a:pt x="18848" y="32991"/>
                  </a:cubicBezTo>
                  <a:cubicBezTo>
                    <a:pt x="19948" y="33758"/>
                    <a:pt x="20882" y="35059"/>
                    <a:pt x="21683" y="36794"/>
                  </a:cubicBezTo>
                  <a:cubicBezTo>
                    <a:pt x="22217" y="37994"/>
                    <a:pt x="22717" y="39495"/>
                    <a:pt x="23084" y="41230"/>
                  </a:cubicBezTo>
                  <a:cubicBezTo>
                    <a:pt x="23484" y="42998"/>
                    <a:pt x="23818" y="45066"/>
                    <a:pt x="24051" y="47334"/>
                  </a:cubicBezTo>
                  <a:cubicBezTo>
                    <a:pt x="24252" y="49403"/>
                    <a:pt x="24385" y="51704"/>
                    <a:pt x="24452" y="54339"/>
                  </a:cubicBezTo>
                  <a:cubicBezTo>
                    <a:pt x="24485" y="55173"/>
                    <a:pt x="24518" y="55941"/>
                    <a:pt x="24518" y="56674"/>
                  </a:cubicBezTo>
                  <a:cubicBezTo>
                    <a:pt x="24552" y="57809"/>
                    <a:pt x="24585" y="58776"/>
                    <a:pt x="24618" y="59543"/>
                  </a:cubicBezTo>
                  <a:lnTo>
                    <a:pt x="24652" y="59777"/>
                  </a:lnTo>
                  <a:cubicBezTo>
                    <a:pt x="24719" y="60877"/>
                    <a:pt x="24752" y="62012"/>
                    <a:pt x="24752" y="63279"/>
                  </a:cubicBezTo>
                  <a:cubicBezTo>
                    <a:pt x="24785" y="65381"/>
                    <a:pt x="24719" y="67415"/>
                    <a:pt x="24685" y="69384"/>
                  </a:cubicBezTo>
                  <a:cubicBezTo>
                    <a:pt x="24652" y="70084"/>
                    <a:pt x="24652" y="70785"/>
                    <a:pt x="24652" y="71485"/>
                  </a:cubicBezTo>
                  <a:cubicBezTo>
                    <a:pt x="24585" y="73587"/>
                    <a:pt x="24585" y="75821"/>
                    <a:pt x="24752" y="77956"/>
                  </a:cubicBezTo>
                  <a:cubicBezTo>
                    <a:pt x="25152" y="82493"/>
                    <a:pt x="26386" y="85729"/>
                    <a:pt x="28688" y="88397"/>
                  </a:cubicBezTo>
                  <a:cubicBezTo>
                    <a:pt x="29222" y="89031"/>
                    <a:pt x="29789" y="89598"/>
                    <a:pt x="30423" y="90132"/>
                  </a:cubicBezTo>
                  <a:cubicBezTo>
                    <a:pt x="31690" y="91233"/>
                    <a:pt x="33125" y="92133"/>
                    <a:pt x="34592" y="92800"/>
                  </a:cubicBezTo>
                  <a:cubicBezTo>
                    <a:pt x="37061" y="93934"/>
                    <a:pt x="39796" y="94502"/>
                    <a:pt x="42798" y="94502"/>
                  </a:cubicBezTo>
                  <a:lnTo>
                    <a:pt x="43599" y="94502"/>
                  </a:lnTo>
                  <a:cubicBezTo>
                    <a:pt x="44132" y="94468"/>
                    <a:pt x="44633" y="94435"/>
                    <a:pt x="45233" y="94401"/>
                  </a:cubicBezTo>
                  <a:cubicBezTo>
                    <a:pt x="47535" y="94168"/>
                    <a:pt x="49670" y="93534"/>
                    <a:pt x="51604" y="92533"/>
                  </a:cubicBezTo>
                  <a:cubicBezTo>
                    <a:pt x="55607" y="90399"/>
                    <a:pt x="58576" y="86529"/>
                    <a:pt x="60411" y="81092"/>
                  </a:cubicBezTo>
                  <a:cubicBezTo>
                    <a:pt x="60844" y="79758"/>
                    <a:pt x="61245" y="78323"/>
                    <a:pt x="61545" y="76789"/>
                  </a:cubicBezTo>
                  <a:lnTo>
                    <a:pt x="61545" y="76722"/>
                  </a:lnTo>
                  <a:cubicBezTo>
                    <a:pt x="62179" y="73687"/>
                    <a:pt x="62546" y="70151"/>
                    <a:pt x="62746" y="65881"/>
                  </a:cubicBezTo>
                  <a:cubicBezTo>
                    <a:pt x="62812" y="64313"/>
                    <a:pt x="62879" y="62645"/>
                    <a:pt x="62879" y="60744"/>
                  </a:cubicBezTo>
                  <a:cubicBezTo>
                    <a:pt x="62912" y="58776"/>
                    <a:pt x="62912" y="56641"/>
                    <a:pt x="62879" y="53839"/>
                  </a:cubicBezTo>
                  <a:lnTo>
                    <a:pt x="62846" y="50537"/>
                  </a:lnTo>
                  <a:cubicBezTo>
                    <a:pt x="62846" y="49336"/>
                    <a:pt x="62779" y="47935"/>
                    <a:pt x="62746" y="46334"/>
                  </a:cubicBezTo>
                  <a:cubicBezTo>
                    <a:pt x="62679" y="44966"/>
                    <a:pt x="62646" y="43498"/>
                    <a:pt x="62612" y="41964"/>
                  </a:cubicBezTo>
                  <a:cubicBezTo>
                    <a:pt x="62512" y="38061"/>
                    <a:pt x="62546" y="34892"/>
                    <a:pt x="62679" y="32090"/>
                  </a:cubicBezTo>
                  <a:cubicBezTo>
                    <a:pt x="62779" y="29789"/>
                    <a:pt x="62979" y="27720"/>
                    <a:pt x="63246" y="25886"/>
                  </a:cubicBezTo>
                  <a:cubicBezTo>
                    <a:pt x="63413" y="24852"/>
                    <a:pt x="63613" y="23851"/>
                    <a:pt x="63813" y="22917"/>
                  </a:cubicBezTo>
                  <a:cubicBezTo>
                    <a:pt x="64180" y="21349"/>
                    <a:pt x="64647" y="20015"/>
                    <a:pt x="65181" y="18881"/>
                  </a:cubicBezTo>
                  <a:cubicBezTo>
                    <a:pt x="66415" y="16346"/>
                    <a:pt x="68116" y="14978"/>
                    <a:pt x="70218" y="14844"/>
                  </a:cubicBezTo>
                  <a:cubicBezTo>
                    <a:pt x="70351" y="14844"/>
                    <a:pt x="70485" y="14811"/>
                    <a:pt x="70651" y="14811"/>
                  </a:cubicBezTo>
                  <a:cubicBezTo>
                    <a:pt x="70818" y="14811"/>
                    <a:pt x="71018" y="14844"/>
                    <a:pt x="71218" y="14844"/>
                  </a:cubicBezTo>
                  <a:cubicBezTo>
                    <a:pt x="71619" y="14878"/>
                    <a:pt x="71986" y="14978"/>
                    <a:pt x="72353" y="15111"/>
                  </a:cubicBezTo>
                  <a:lnTo>
                    <a:pt x="74187" y="16245"/>
                  </a:lnTo>
                  <a:cubicBezTo>
                    <a:pt x="75355" y="17380"/>
                    <a:pt x="76355" y="19148"/>
                    <a:pt x="77123" y="21583"/>
                  </a:cubicBezTo>
                  <a:cubicBezTo>
                    <a:pt x="77490" y="22717"/>
                    <a:pt x="77823" y="24018"/>
                    <a:pt x="78123" y="25519"/>
                  </a:cubicBezTo>
                  <a:cubicBezTo>
                    <a:pt x="78524" y="27520"/>
                    <a:pt x="78824" y="29789"/>
                    <a:pt x="79057" y="32457"/>
                  </a:cubicBezTo>
                  <a:cubicBezTo>
                    <a:pt x="79157" y="33458"/>
                    <a:pt x="79224" y="34459"/>
                    <a:pt x="79324" y="35559"/>
                  </a:cubicBezTo>
                  <a:cubicBezTo>
                    <a:pt x="79391" y="36827"/>
                    <a:pt x="79458" y="38228"/>
                    <a:pt x="79524" y="39929"/>
                  </a:cubicBezTo>
                  <a:cubicBezTo>
                    <a:pt x="79624" y="43131"/>
                    <a:pt x="79691" y="46300"/>
                    <a:pt x="79724" y="49302"/>
                  </a:cubicBezTo>
                  <a:lnTo>
                    <a:pt x="79724" y="51637"/>
                  </a:lnTo>
                  <a:cubicBezTo>
                    <a:pt x="79758" y="52772"/>
                    <a:pt x="79758" y="53906"/>
                    <a:pt x="79791" y="55040"/>
                  </a:cubicBezTo>
                  <a:cubicBezTo>
                    <a:pt x="79791" y="56341"/>
                    <a:pt x="79825" y="57608"/>
                    <a:pt x="79825" y="58876"/>
                  </a:cubicBezTo>
                  <a:cubicBezTo>
                    <a:pt x="79891" y="61611"/>
                    <a:pt x="79958" y="63679"/>
                    <a:pt x="80025" y="65614"/>
                  </a:cubicBezTo>
                  <a:cubicBezTo>
                    <a:pt x="80125" y="68183"/>
                    <a:pt x="80258" y="70518"/>
                    <a:pt x="80458" y="72719"/>
                  </a:cubicBezTo>
                  <a:cubicBezTo>
                    <a:pt x="80759" y="76489"/>
                    <a:pt x="81192" y="79758"/>
                    <a:pt x="81759" y="82626"/>
                  </a:cubicBezTo>
                  <a:lnTo>
                    <a:pt x="81759" y="82660"/>
                  </a:lnTo>
                  <a:lnTo>
                    <a:pt x="81793" y="82693"/>
                  </a:lnTo>
                  <a:cubicBezTo>
                    <a:pt x="82059" y="84094"/>
                    <a:pt x="82360" y="85428"/>
                    <a:pt x="82693" y="86629"/>
                  </a:cubicBezTo>
                  <a:cubicBezTo>
                    <a:pt x="83827" y="90665"/>
                    <a:pt x="85262" y="93901"/>
                    <a:pt x="87196" y="96570"/>
                  </a:cubicBezTo>
                  <a:cubicBezTo>
                    <a:pt x="88030" y="97771"/>
                    <a:pt x="88998" y="98838"/>
                    <a:pt x="89998" y="99772"/>
                  </a:cubicBezTo>
                  <a:cubicBezTo>
                    <a:pt x="92200" y="101740"/>
                    <a:pt x="94735" y="103141"/>
                    <a:pt x="97571" y="103875"/>
                  </a:cubicBezTo>
                  <a:cubicBezTo>
                    <a:pt x="99172" y="104275"/>
                    <a:pt x="100873" y="104509"/>
                    <a:pt x="102607" y="104509"/>
                  </a:cubicBezTo>
                  <a:cubicBezTo>
                    <a:pt x="103008" y="104509"/>
                    <a:pt x="103441" y="104475"/>
                    <a:pt x="103842" y="104442"/>
                  </a:cubicBezTo>
                  <a:cubicBezTo>
                    <a:pt x="104042" y="104442"/>
                    <a:pt x="104209" y="104442"/>
                    <a:pt x="104409" y="104409"/>
                  </a:cubicBezTo>
                  <a:cubicBezTo>
                    <a:pt x="108745" y="104075"/>
                    <a:pt x="112515" y="102674"/>
                    <a:pt x="115617" y="100206"/>
                  </a:cubicBezTo>
                  <a:cubicBezTo>
                    <a:pt x="117118" y="99038"/>
                    <a:pt x="118485" y="97570"/>
                    <a:pt x="119653" y="95903"/>
                  </a:cubicBezTo>
                  <a:cubicBezTo>
                    <a:pt x="121421" y="93367"/>
                    <a:pt x="122822" y="90232"/>
                    <a:pt x="123789" y="86629"/>
                  </a:cubicBezTo>
                  <a:cubicBezTo>
                    <a:pt x="124323" y="84561"/>
                    <a:pt x="124757" y="82259"/>
                    <a:pt x="125057" y="79791"/>
                  </a:cubicBezTo>
                  <a:cubicBezTo>
                    <a:pt x="125290" y="77923"/>
                    <a:pt x="125490" y="75955"/>
                    <a:pt x="125591" y="73753"/>
                  </a:cubicBezTo>
                  <a:cubicBezTo>
                    <a:pt x="125757" y="71252"/>
                    <a:pt x="125824" y="68550"/>
                    <a:pt x="125857" y="65214"/>
                  </a:cubicBezTo>
                  <a:cubicBezTo>
                    <a:pt x="125857" y="63813"/>
                    <a:pt x="125857" y="62379"/>
                    <a:pt x="125857" y="60944"/>
                  </a:cubicBezTo>
                  <a:lnTo>
                    <a:pt x="125857" y="59810"/>
                  </a:lnTo>
                  <a:cubicBezTo>
                    <a:pt x="125857" y="57909"/>
                    <a:pt x="125857" y="56007"/>
                    <a:pt x="125891" y="54106"/>
                  </a:cubicBezTo>
                  <a:cubicBezTo>
                    <a:pt x="125891" y="52438"/>
                    <a:pt x="125924" y="50937"/>
                    <a:pt x="125957" y="49569"/>
                  </a:cubicBezTo>
                  <a:cubicBezTo>
                    <a:pt x="126091" y="46500"/>
                    <a:pt x="126258" y="43965"/>
                    <a:pt x="126558" y="41830"/>
                  </a:cubicBezTo>
                  <a:cubicBezTo>
                    <a:pt x="126725" y="40763"/>
                    <a:pt x="126891" y="39729"/>
                    <a:pt x="127092" y="38862"/>
                  </a:cubicBezTo>
                  <a:lnTo>
                    <a:pt x="127158" y="38461"/>
                  </a:lnTo>
                  <a:cubicBezTo>
                    <a:pt x="127425" y="37294"/>
                    <a:pt x="127825" y="36293"/>
                    <a:pt x="128292" y="35426"/>
                  </a:cubicBezTo>
                  <a:cubicBezTo>
                    <a:pt x="129226" y="33658"/>
                    <a:pt x="130494" y="32524"/>
                    <a:pt x="132028" y="32124"/>
                  </a:cubicBezTo>
                  <a:cubicBezTo>
                    <a:pt x="132429" y="32023"/>
                    <a:pt x="132862" y="31957"/>
                    <a:pt x="133296" y="31957"/>
                  </a:cubicBezTo>
                  <a:cubicBezTo>
                    <a:pt x="134363" y="31957"/>
                    <a:pt x="135464" y="32290"/>
                    <a:pt x="136598" y="32924"/>
                  </a:cubicBezTo>
                  <a:cubicBezTo>
                    <a:pt x="136665" y="32957"/>
                    <a:pt x="136698" y="32991"/>
                    <a:pt x="136765" y="33024"/>
                  </a:cubicBezTo>
                  <a:cubicBezTo>
                    <a:pt x="137766" y="33591"/>
                    <a:pt x="138500" y="34559"/>
                    <a:pt x="139067" y="35993"/>
                  </a:cubicBezTo>
                  <a:cubicBezTo>
                    <a:pt x="139601" y="37361"/>
                    <a:pt x="139934" y="39129"/>
                    <a:pt x="140101" y="41397"/>
                  </a:cubicBezTo>
                  <a:cubicBezTo>
                    <a:pt x="140268" y="43498"/>
                    <a:pt x="140234" y="45700"/>
                    <a:pt x="140201" y="47601"/>
                  </a:cubicBezTo>
                  <a:lnTo>
                    <a:pt x="140201" y="48602"/>
                  </a:lnTo>
                  <a:cubicBezTo>
                    <a:pt x="140168" y="49903"/>
                    <a:pt x="140168" y="51104"/>
                    <a:pt x="140168" y="52238"/>
                  </a:cubicBezTo>
                  <a:cubicBezTo>
                    <a:pt x="140234" y="59543"/>
                    <a:pt x="143637" y="64046"/>
                    <a:pt x="146439" y="66515"/>
                  </a:cubicBezTo>
                  <a:cubicBezTo>
                    <a:pt x="149774" y="69450"/>
                    <a:pt x="154178" y="71218"/>
                    <a:pt x="158281" y="71218"/>
                  </a:cubicBezTo>
                  <a:cubicBezTo>
                    <a:pt x="160082" y="71218"/>
                    <a:pt x="161750" y="70851"/>
                    <a:pt x="163017" y="70184"/>
                  </a:cubicBezTo>
                  <a:cubicBezTo>
                    <a:pt x="163584" y="69917"/>
                    <a:pt x="163818" y="69684"/>
                    <a:pt x="164118" y="69450"/>
                  </a:cubicBezTo>
                  <a:cubicBezTo>
                    <a:pt x="164318" y="69317"/>
                    <a:pt x="164518" y="69150"/>
                    <a:pt x="164819" y="68950"/>
                  </a:cubicBezTo>
                  <a:cubicBezTo>
                    <a:pt x="165119" y="68716"/>
                    <a:pt x="164985" y="68216"/>
                    <a:pt x="164785" y="67749"/>
                  </a:cubicBezTo>
                  <a:lnTo>
                    <a:pt x="165686" y="66548"/>
                  </a:lnTo>
                  <a:cubicBezTo>
                    <a:pt x="165753" y="66448"/>
                    <a:pt x="165786" y="66281"/>
                    <a:pt x="165719" y="66181"/>
                  </a:cubicBezTo>
                  <a:cubicBezTo>
                    <a:pt x="165653" y="66048"/>
                    <a:pt x="165552" y="65981"/>
                    <a:pt x="165419" y="65981"/>
                  </a:cubicBezTo>
                  <a:lnTo>
                    <a:pt x="165352" y="65981"/>
                  </a:lnTo>
                  <a:lnTo>
                    <a:pt x="163951" y="66248"/>
                  </a:lnTo>
                  <a:cubicBezTo>
                    <a:pt x="163384" y="65347"/>
                    <a:pt x="162684" y="64347"/>
                    <a:pt x="162150" y="63613"/>
                  </a:cubicBezTo>
                  <a:lnTo>
                    <a:pt x="162150" y="63613"/>
                  </a:lnTo>
                  <a:cubicBezTo>
                    <a:pt x="163651" y="64146"/>
                    <a:pt x="166220" y="65214"/>
                    <a:pt x="167554" y="66915"/>
                  </a:cubicBezTo>
                  <a:cubicBezTo>
                    <a:pt x="168955" y="68716"/>
                    <a:pt x="170356" y="69117"/>
                    <a:pt x="171290" y="69117"/>
                  </a:cubicBezTo>
                  <a:cubicBezTo>
                    <a:pt x="171523" y="69117"/>
                    <a:pt x="171724" y="69083"/>
                    <a:pt x="171957" y="69017"/>
                  </a:cubicBezTo>
                  <a:cubicBezTo>
                    <a:pt x="172157" y="68983"/>
                    <a:pt x="172291" y="68883"/>
                    <a:pt x="172391" y="68683"/>
                  </a:cubicBezTo>
                  <a:cubicBezTo>
                    <a:pt x="172457" y="68516"/>
                    <a:pt x="172457" y="68316"/>
                    <a:pt x="172391" y="68149"/>
                  </a:cubicBezTo>
                  <a:cubicBezTo>
                    <a:pt x="172291" y="67916"/>
                    <a:pt x="172057" y="67782"/>
                    <a:pt x="171824" y="67782"/>
                  </a:cubicBezTo>
                  <a:cubicBezTo>
                    <a:pt x="171790" y="67782"/>
                    <a:pt x="171757" y="67782"/>
                    <a:pt x="171724" y="67816"/>
                  </a:cubicBezTo>
                  <a:cubicBezTo>
                    <a:pt x="171590" y="67849"/>
                    <a:pt x="171423" y="67849"/>
                    <a:pt x="171290" y="67849"/>
                  </a:cubicBezTo>
                  <a:cubicBezTo>
                    <a:pt x="170990" y="67849"/>
                    <a:pt x="170523" y="67782"/>
                    <a:pt x="170022" y="67482"/>
                  </a:cubicBezTo>
                  <a:cubicBezTo>
                    <a:pt x="170823" y="67415"/>
                    <a:pt x="171490" y="67115"/>
                    <a:pt x="171957" y="66882"/>
                  </a:cubicBezTo>
                  <a:cubicBezTo>
                    <a:pt x="172090" y="66782"/>
                    <a:pt x="172224" y="66648"/>
                    <a:pt x="172257" y="66481"/>
                  </a:cubicBezTo>
                  <a:cubicBezTo>
                    <a:pt x="172291" y="66315"/>
                    <a:pt x="172257" y="66115"/>
                    <a:pt x="172124" y="65948"/>
                  </a:cubicBezTo>
                  <a:cubicBezTo>
                    <a:pt x="172024" y="65781"/>
                    <a:pt x="171824" y="65714"/>
                    <a:pt x="171623" y="65714"/>
                  </a:cubicBezTo>
                  <a:cubicBezTo>
                    <a:pt x="171523" y="65714"/>
                    <a:pt x="171423" y="65714"/>
                    <a:pt x="171357" y="65781"/>
                  </a:cubicBezTo>
                  <a:cubicBezTo>
                    <a:pt x="170990" y="65948"/>
                    <a:pt x="170289" y="66248"/>
                    <a:pt x="169522" y="66248"/>
                  </a:cubicBezTo>
                  <a:cubicBezTo>
                    <a:pt x="169122" y="66248"/>
                    <a:pt x="168755" y="66181"/>
                    <a:pt x="168421" y="66014"/>
                  </a:cubicBezTo>
                  <a:cubicBezTo>
                    <a:pt x="166987" y="64280"/>
                    <a:pt x="164518" y="63146"/>
                    <a:pt x="162884" y="62545"/>
                  </a:cubicBezTo>
                  <a:cubicBezTo>
                    <a:pt x="164218" y="62479"/>
                    <a:pt x="166153" y="62379"/>
                    <a:pt x="167654" y="62178"/>
                  </a:cubicBezTo>
                  <a:lnTo>
                    <a:pt x="167854" y="63446"/>
                  </a:lnTo>
                  <a:cubicBezTo>
                    <a:pt x="167887" y="63713"/>
                    <a:pt x="168088" y="63913"/>
                    <a:pt x="168354" y="63913"/>
                  </a:cubicBezTo>
                  <a:cubicBezTo>
                    <a:pt x="168588" y="63913"/>
                    <a:pt x="168788" y="63746"/>
                    <a:pt x="168855" y="63546"/>
                  </a:cubicBezTo>
                  <a:lnTo>
                    <a:pt x="169422" y="61845"/>
                  </a:lnTo>
                  <a:cubicBezTo>
                    <a:pt x="169689" y="61745"/>
                    <a:pt x="169856" y="61645"/>
                    <a:pt x="169956" y="61511"/>
                  </a:cubicBezTo>
                  <a:cubicBezTo>
                    <a:pt x="171323" y="59376"/>
                    <a:pt x="171457" y="57241"/>
                    <a:pt x="171423" y="55607"/>
                  </a:cubicBezTo>
                  <a:cubicBezTo>
                    <a:pt x="171390" y="53139"/>
                    <a:pt x="166453" y="52571"/>
                    <a:pt x="161683" y="52038"/>
                  </a:cubicBezTo>
                  <a:cubicBezTo>
                    <a:pt x="158814" y="51704"/>
                    <a:pt x="156146" y="51404"/>
                    <a:pt x="154611" y="50737"/>
                  </a:cubicBezTo>
                  <a:cubicBezTo>
                    <a:pt x="153144" y="50103"/>
                    <a:pt x="152677" y="46667"/>
                    <a:pt x="152343" y="43198"/>
                  </a:cubicBezTo>
                  <a:cubicBezTo>
                    <a:pt x="152243" y="42498"/>
                    <a:pt x="152176" y="41764"/>
                    <a:pt x="152109" y="40997"/>
                  </a:cubicBezTo>
                  <a:cubicBezTo>
                    <a:pt x="151943" y="39062"/>
                    <a:pt x="151776" y="37094"/>
                    <a:pt x="151509" y="35059"/>
                  </a:cubicBezTo>
                  <a:cubicBezTo>
                    <a:pt x="150909" y="30856"/>
                    <a:pt x="149875" y="25586"/>
                    <a:pt x="146839" y="22483"/>
                  </a:cubicBezTo>
                  <a:cubicBezTo>
                    <a:pt x="146639" y="22283"/>
                    <a:pt x="146439" y="22083"/>
                    <a:pt x="146205" y="21916"/>
                  </a:cubicBezTo>
                  <a:cubicBezTo>
                    <a:pt x="145305" y="21116"/>
                    <a:pt x="144337" y="20448"/>
                    <a:pt x="143303" y="19881"/>
                  </a:cubicBezTo>
                  <a:cubicBezTo>
                    <a:pt x="140501" y="18314"/>
                    <a:pt x="137232" y="17546"/>
                    <a:pt x="133596" y="17546"/>
                  </a:cubicBezTo>
                  <a:cubicBezTo>
                    <a:pt x="132329" y="17546"/>
                    <a:pt x="130994" y="17646"/>
                    <a:pt x="129627" y="17813"/>
                  </a:cubicBezTo>
                  <a:cubicBezTo>
                    <a:pt x="128726" y="17947"/>
                    <a:pt x="127859" y="18113"/>
                    <a:pt x="126992" y="18380"/>
                  </a:cubicBezTo>
                  <a:cubicBezTo>
                    <a:pt x="123189" y="19414"/>
                    <a:pt x="120020" y="21549"/>
                    <a:pt x="117618" y="24752"/>
                  </a:cubicBezTo>
                  <a:cubicBezTo>
                    <a:pt x="115850" y="27053"/>
                    <a:pt x="114449" y="29889"/>
                    <a:pt x="113449" y="33224"/>
                  </a:cubicBezTo>
                  <a:cubicBezTo>
                    <a:pt x="113282" y="33825"/>
                    <a:pt x="113115" y="34425"/>
                    <a:pt x="112948" y="35126"/>
                  </a:cubicBezTo>
                  <a:cubicBezTo>
                    <a:pt x="112848" y="35559"/>
                    <a:pt x="112748" y="36026"/>
                    <a:pt x="112648" y="36627"/>
                  </a:cubicBezTo>
                  <a:cubicBezTo>
                    <a:pt x="112281" y="38428"/>
                    <a:pt x="111981" y="40429"/>
                    <a:pt x="111781" y="42564"/>
                  </a:cubicBezTo>
                  <a:cubicBezTo>
                    <a:pt x="111547" y="45133"/>
                    <a:pt x="111380" y="48035"/>
                    <a:pt x="111314" y="51437"/>
                  </a:cubicBezTo>
                  <a:cubicBezTo>
                    <a:pt x="111247" y="54039"/>
                    <a:pt x="111247" y="56708"/>
                    <a:pt x="111247" y="59310"/>
                  </a:cubicBezTo>
                  <a:lnTo>
                    <a:pt x="111247" y="61478"/>
                  </a:lnTo>
                  <a:cubicBezTo>
                    <a:pt x="111247" y="62912"/>
                    <a:pt x="111247" y="64580"/>
                    <a:pt x="111247" y="66248"/>
                  </a:cubicBezTo>
                  <a:cubicBezTo>
                    <a:pt x="111214" y="68316"/>
                    <a:pt x="111180" y="70151"/>
                    <a:pt x="111080" y="71819"/>
                  </a:cubicBezTo>
                  <a:lnTo>
                    <a:pt x="110813" y="75988"/>
                  </a:lnTo>
                  <a:cubicBezTo>
                    <a:pt x="110546" y="78690"/>
                    <a:pt x="110180" y="80958"/>
                    <a:pt x="109679" y="82893"/>
                  </a:cubicBezTo>
                  <a:cubicBezTo>
                    <a:pt x="109279" y="84361"/>
                    <a:pt x="108678" y="85662"/>
                    <a:pt x="107845" y="86763"/>
                  </a:cubicBezTo>
                  <a:cubicBezTo>
                    <a:pt x="106944" y="87963"/>
                    <a:pt x="105843" y="88864"/>
                    <a:pt x="104676" y="89364"/>
                  </a:cubicBezTo>
                  <a:cubicBezTo>
                    <a:pt x="103942" y="89698"/>
                    <a:pt x="103208" y="89831"/>
                    <a:pt x="102507" y="89831"/>
                  </a:cubicBezTo>
                  <a:lnTo>
                    <a:pt x="102107" y="89831"/>
                  </a:lnTo>
                  <a:cubicBezTo>
                    <a:pt x="101273" y="89765"/>
                    <a:pt x="100506" y="89465"/>
                    <a:pt x="99805" y="88964"/>
                  </a:cubicBezTo>
                  <a:cubicBezTo>
                    <a:pt x="98838" y="88230"/>
                    <a:pt x="98171" y="87530"/>
                    <a:pt x="97671" y="86696"/>
                  </a:cubicBezTo>
                  <a:cubicBezTo>
                    <a:pt x="96870" y="85295"/>
                    <a:pt x="96470" y="83460"/>
                    <a:pt x="96069" y="80525"/>
                  </a:cubicBezTo>
                  <a:cubicBezTo>
                    <a:pt x="95936" y="79691"/>
                    <a:pt x="95836" y="78790"/>
                    <a:pt x="95703" y="77756"/>
                  </a:cubicBezTo>
                  <a:cubicBezTo>
                    <a:pt x="95703" y="77756"/>
                    <a:pt x="95536" y="76489"/>
                    <a:pt x="95502" y="76155"/>
                  </a:cubicBezTo>
                  <a:cubicBezTo>
                    <a:pt x="95336" y="75021"/>
                    <a:pt x="95202" y="73753"/>
                    <a:pt x="95069" y="72352"/>
                  </a:cubicBezTo>
                  <a:cubicBezTo>
                    <a:pt x="94835" y="69750"/>
                    <a:pt x="94668" y="66815"/>
                    <a:pt x="94535" y="63346"/>
                  </a:cubicBezTo>
                  <a:cubicBezTo>
                    <a:pt x="94502" y="61545"/>
                    <a:pt x="94435" y="59577"/>
                    <a:pt x="94402" y="57008"/>
                  </a:cubicBezTo>
                  <a:lnTo>
                    <a:pt x="94368" y="54039"/>
                  </a:lnTo>
                  <a:lnTo>
                    <a:pt x="94335" y="51471"/>
                  </a:lnTo>
                  <a:cubicBezTo>
                    <a:pt x="94302" y="49936"/>
                    <a:pt x="94302" y="48368"/>
                    <a:pt x="94268" y="46834"/>
                  </a:cubicBezTo>
                  <a:cubicBezTo>
                    <a:pt x="94235" y="44466"/>
                    <a:pt x="94201" y="42398"/>
                    <a:pt x="94135" y="40563"/>
                  </a:cubicBezTo>
                  <a:cubicBezTo>
                    <a:pt x="94068" y="37794"/>
                    <a:pt x="93935" y="35326"/>
                    <a:pt x="93801" y="33024"/>
                  </a:cubicBezTo>
                  <a:cubicBezTo>
                    <a:pt x="93701" y="31857"/>
                    <a:pt x="93634" y="30823"/>
                    <a:pt x="93534" y="29889"/>
                  </a:cubicBezTo>
                  <a:cubicBezTo>
                    <a:pt x="93134" y="25319"/>
                    <a:pt x="92534" y="21483"/>
                    <a:pt x="91700" y="18147"/>
                  </a:cubicBezTo>
                  <a:cubicBezTo>
                    <a:pt x="91033" y="15545"/>
                    <a:pt x="90199" y="13210"/>
                    <a:pt x="89198" y="11175"/>
                  </a:cubicBezTo>
                  <a:cubicBezTo>
                    <a:pt x="87964" y="8573"/>
                    <a:pt x="86396" y="6405"/>
                    <a:pt x="84595" y="4704"/>
                  </a:cubicBezTo>
                  <a:cubicBezTo>
                    <a:pt x="82693" y="2969"/>
                    <a:pt x="80558" y="1668"/>
                    <a:pt x="78157" y="901"/>
                  </a:cubicBezTo>
                  <a:cubicBezTo>
                    <a:pt x="76922" y="501"/>
                    <a:pt x="75588" y="201"/>
                    <a:pt x="74187" y="101"/>
                  </a:cubicBezTo>
                  <a:cubicBezTo>
                    <a:pt x="73587" y="34"/>
                    <a:pt x="72986" y="1"/>
                    <a:pt x="72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9"/>
            <p:cNvSpPr/>
            <p:nvPr/>
          </p:nvSpPr>
          <p:spPr>
            <a:xfrm>
              <a:off x="1752250" y="1357250"/>
              <a:ext cx="4322275" cy="2622725"/>
            </a:xfrm>
            <a:custGeom>
              <a:avLst/>
              <a:gdLst/>
              <a:ahLst/>
              <a:cxnLst/>
              <a:rect l="l" t="t" r="r" b="b"/>
              <a:pathLst>
                <a:path w="172891" h="104909" extrusionOk="0">
                  <a:moveTo>
                    <a:pt x="72553" y="401"/>
                  </a:moveTo>
                  <a:cubicBezTo>
                    <a:pt x="73186" y="401"/>
                    <a:pt x="73787" y="434"/>
                    <a:pt x="74387" y="501"/>
                  </a:cubicBezTo>
                  <a:cubicBezTo>
                    <a:pt x="75721" y="601"/>
                    <a:pt x="77056" y="868"/>
                    <a:pt x="78290" y="1301"/>
                  </a:cubicBezTo>
                  <a:cubicBezTo>
                    <a:pt x="80658" y="2069"/>
                    <a:pt x="82793" y="3336"/>
                    <a:pt x="84628" y="5071"/>
                  </a:cubicBezTo>
                  <a:cubicBezTo>
                    <a:pt x="86529" y="6805"/>
                    <a:pt x="88030" y="8973"/>
                    <a:pt x="89231" y="11475"/>
                  </a:cubicBezTo>
                  <a:cubicBezTo>
                    <a:pt x="90232" y="13543"/>
                    <a:pt x="91032" y="15878"/>
                    <a:pt x="91666" y="18414"/>
                  </a:cubicBezTo>
                  <a:cubicBezTo>
                    <a:pt x="92600" y="21949"/>
                    <a:pt x="93167" y="25919"/>
                    <a:pt x="93534" y="30122"/>
                  </a:cubicBezTo>
                  <a:cubicBezTo>
                    <a:pt x="93634" y="31123"/>
                    <a:pt x="93701" y="32190"/>
                    <a:pt x="93768" y="33224"/>
                  </a:cubicBezTo>
                  <a:cubicBezTo>
                    <a:pt x="93934" y="35659"/>
                    <a:pt x="94035" y="38194"/>
                    <a:pt x="94135" y="40763"/>
                  </a:cubicBezTo>
                  <a:cubicBezTo>
                    <a:pt x="94168" y="42831"/>
                    <a:pt x="94235" y="44933"/>
                    <a:pt x="94268" y="47034"/>
                  </a:cubicBezTo>
                  <a:cubicBezTo>
                    <a:pt x="94268" y="48568"/>
                    <a:pt x="94301" y="50136"/>
                    <a:pt x="94301" y="51671"/>
                  </a:cubicBezTo>
                  <a:cubicBezTo>
                    <a:pt x="94335" y="52538"/>
                    <a:pt x="94335" y="53372"/>
                    <a:pt x="94335" y="54239"/>
                  </a:cubicBezTo>
                  <a:cubicBezTo>
                    <a:pt x="94368" y="55207"/>
                    <a:pt x="94368" y="56207"/>
                    <a:pt x="94401" y="57208"/>
                  </a:cubicBezTo>
                  <a:cubicBezTo>
                    <a:pt x="94435" y="59343"/>
                    <a:pt x="94468" y="61478"/>
                    <a:pt x="94535" y="63546"/>
                  </a:cubicBezTo>
                  <a:cubicBezTo>
                    <a:pt x="94635" y="66681"/>
                    <a:pt x="94802" y="69717"/>
                    <a:pt x="95069" y="72586"/>
                  </a:cubicBezTo>
                  <a:cubicBezTo>
                    <a:pt x="95169" y="73887"/>
                    <a:pt x="95302" y="75154"/>
                    <a:pt x="95469" y="76388"/>
                  </a:cubicBezTo>
                  <a:cubicBezTo>
                    <a:pt x="95569" y="76955"/>
                    <a:pt x="95636" y="77489"/>
                    <a:pt x="95702" y="77990"/>
                  </a:cubicBezTo>
                  <a:cubicBezTo>
                    <a:pt x="95836" y="78990"/>
                    <a:pt x="95936" y="79924"/>
                    <a:pt x="96069" y="80758"/>
                  </a:cubicBezTo>
                  <a:cubicBezTo>
                    <a:pt x="96503" y="83760"/>
                    <a:pt x="96870" y="85595"/>
                    <a:pt x="97704" y="86996"/>
                  </a:cubicBezTo>
                  <a:cubicBezTo>
                    <a:pt x="98204" y="87863"/>
                    <a:pt x="98905" y="88597"/>
                    <a:pt x="99905" y="89331"/>
                  </a:cubicBezTo>
                  <a:cubicBezTo>
                    <a:pt x="100606" y="89865"/>
                    <a:pt x="101406" y="90165"/>
                    <a:pt x="102274" y="90232"/>
                  </a:cubicBezTo>
                  <a:lnTo>
                    <a:pt x="102707" y="90232"/>
                  </a:lnTo>
                  <a:cubicBezTo>
                    <a:pt x="103441" y="90232"/>
                    <a:pt x="104208" y="90098"/>
                    <a:pt x="104942" y="89765"/>
                  </a:cubicBezTo>
                  <a:cubicBezTo>
                    <a:pt x="106143" y="89264"/>
                    <a:pt x="107277" y="88364"/>
                    <a:pt x="108211" y="87096"/>
                  </a:cubicBezTo>
                  <a:cubicBezTo>
                    <a:pt x="109012" y="86029"/>
                    <a:pt x="109646" y="84694"/>
                    <a:pt x="110079" y="83127"/>
                  </a:cubicBezTo>
                  <a:cubicBezTo>
                    <a:pt x="110613" y="81092"/>
                    <a:pt x="110980" y="78723"/>
                    <a:pt x="111213" y="76188"/>
                  </a:cubicBezTo>
                  <a:lnTo>
                    <a:pt x="111480" y="72019"/>
                  </a:lnTo>
                  <a:cubicBezTo>
                    <a:pt x="111580" y="70217"/>
                    <a:pt x="111614" y="68349"/>
                    <a:pt x="111647" y="66448"/>
                  </a:cubicBezTo>
                  <a:cubicBezTo>
                    <a:pt x="111680" y="64847"/>
                    <a:pt x="111680" y="63279"/>
                    <a:pt x="111680" y="61678"/>
                  </a:cubicBezTo>
                  <a:lnTo>
                    <a:pt x="111680" y="60010"/>
                  </a:lnTo>
                  <a:cubicBezTo>
                    <a:pt x="111680" y="57241"/>
                    <a:pt x="111680" y="54439"/>
                    <a:pt x="111714" y="51637"/>
                  </a:cubicBezTo>
                  <a:cubicBezTo>
                    <a:pt x="111781" y="48602"/>
                    <a:pt x="111914" y="45633"/>
                    <a:pt x="112181" y="42764"/>
                  </a:cubicBezTo>
                  <a:cubicBezTo>
                    <a:pt x="112381" y="40730"/>
                    <a:pt x="112681" y="38728"/>
                    <a:pt x="113048" y="36860"/>
                  </a:cubicBezTo>
                  <a:cubicBezTo>
                    <a:pt x="113148" y="36360"/>
                    <a:pt x="113248" y="35859"/>
                    <a:pt x="113348" y="35359"/>
                  </a:cubicBezTo>
                  <a:cubicBezTo>
                    <a:pt x="113515" y="34759"/>
                    <a:pt x="113682" y="34125"/>
                    <a:pt x="113849" y="33491"/>
                  </a:cubicBezTo>
                  <a:cubicBezTo>
                    <a:pt x="114683" y="30656"/>
                    <a:pt x="115984" y="27654"/>
                    <a:pt x="117952" y="25085"/>
                  </a:cubicBezTo>
                  <a:cubicBezTo>
                    <a:pt x="120120" y="22250"/>
                    <a:pt x="123122" y="19915"/>
                    <a:pt x="127258" y="18747"/>
                  </a:cubicBezTo>
                  <a:cubicBezTo>
                    <a:pt x="128059" y="18547"/>
                    <a:pt x="128926" y="18347"/>
                    <a:pt x="129860" y="18213"/>
                  </a:cubicBezTo>
                  <a:cubicBezTo>
                    <a:pt x="131194" y="18047"/>
                    <a:pt x="132529" y="17947"/>
                    <a:pt x="133796" y="17947"/>
                  </a:cubicBezTo>
                  <a:cubicBezTo>
                    <a:pt x="137399" y="17947"/>
                    <a:pt x="140634" y="18714"/>
                    <a:pt x="143403" y="20248"/>
                  </a:cubicBezTo>
                  <a:cubicBezTo>
                    <a:pt x="144404" y="20815"/>
                    <a:pt x="145371" y="21482"/>
                    <a:pt x="146272" y="22250"/>
                  </a:cubicBezTo>
                  <a:cubicBezTo>
                    <a:pt x="146472" y="22450"/>
                    <a:pt x="146705" y="22617"/>
                    <a:pt x="146872" y="22817"/>
                  </a:cubicBezTo>
                  <a:cubicBezTo>
                    <a:pt x="149674" y="25685"/>
                    <a:pt x="150842" y="30456"/>
                    <a:pt x="151476" y="35292"/>
                  </a:cubicBezTo>
                  <a:cubicBezTo>
                    <a:pt x="151876" y="38094"/>
                    <a:pt x="152076" y="40930"/>
                    <a:pt x="152309" y="43431"/>
                  </a:cubicBezTo>
                  <a:cubicBezTo>
                    <a:pt x="152710" y="47401"/>
                    <a:pt x="153210" y="50470"/>
                    <a:pt x="154711" y="51137"/>
                  </a:cubicBezTo>
                  <a:cubicBezTo>
                    <a:pt x="158881" y="52905"/>
                    <a:pt x="171390" y="52138"/>
                    <a:pt x="171423" y="55807"/>
                  </a:cubicBezTo>
                  <a:cubicBezTo>
                    <a:pt x="171457" y="57708"/>
                    <a:pt x="171223" y="59676"/>
                    <a:pt x="169989" y="61578"/>
                  </a:cubicBezTo>
                  <a:cubicBezTo>
                    <a:pt x="169922" y="61678"/>
                    <a:pt x="169722" y="61778"/>
                    <a:pt x="169455" y="61845"/>
                  </a:cubicBezTo>
                  <a:lnTo>
                    <a:pt x="168855" y="63679"/>
                  </a:lnTo>
                  <a:cubicBezTo>
                    <a:pt x="168788" y="63813"/>
                    <a:pt x="168688" y="63879"/>
                    <a:pt x="168554" y="63879"/>
                  </a:cubicBezTo>
                  <a:cubicBezTo>
                    <a:pt x="168421" y="63879"/>
                    <a:pt x="168288" y="63813"/>
                    <a:pt x="168254" y="63613"/>
                  </a:cubicBezTo>
                  <a:lnTo>
                    <a:pt x="168021" y="62145"/>
                  </a:lnTo>
                  <a:cubicBezTo>
                    <a:pt x="166086" y="62412"/>
                    <a:pt x="163284" y="62545"/>
                    <a:pt x="161950" y="62579"/>
                  </a:cubicBezTo>
                  <a:cubicBezTo>
                    <a:pt x="163384" y="63012"/>
                    <a:pt x="166720" y="64213"/>
                    <a:pt x="168488" y="66381"/>
                  </a:cubicBezTo>
                  <a:cubicBezTo>
                    <a:pt x="168921" y="66581"/>
                    <a:pt x="169322" y="66681"/>
                    <a:pt x="169722" y="66681"/>
                  </a:cubicBezTo>
                  <a:cubicBezTo>
                    <a:pt x="170523" y="66681"/>
                    <a:pt x="171256" y="66348"/>
                    <a:pt x="171623" y="66148"/>
                  </a:cubicBezTo>
                  <a:cubicBezTo>
                    <a:pt x="171690" y="66114"/>
                    <a:pt x="171757" y="66114"/>
                    <a:pt x="171823" y="66114"/>
                  </a:cubicBezTo>
                  <a:cubicBezTo>
                    <a:pt x="171957" y="66114"/>
                    <a:pt x="172090" y="66181"/>
                    <a:pt x="172157" y="66281"/>
                  </a:cubicBezTo>
                  <a:lnTo>
                    <a:pt x="172190" y="66281"/>
                  </a:lnTo>
                  <a:cubicBezTo>
                    <a:pt x="172324" y="66481"/>
                    <a:pt x="172257" y="66782"/>
                    <a:pt x="172057" y="66882"/>
                  </a:cubicBezTo>
                  <a:cubicBezTo>
                    <a:pt x="171557" y="67148"/>
                    <a:pt x="170723" y="67515"/>
                    <a:pt x="169722" y="67515"/>
                  </a:cubicBezTo>
                  <a:lnTo>
                    <a:pt x="169555" y="67515"/>
                  </a:lnTo>
                  <a:cubicBezTo>
                    <a:pt x="170322" y="68116"/>
                    <a:pt x="171023" y="68249"/>
                    <a:pt x="171490" y="68249"/>
                  </a:cubicBezTo>
                  <a:cubicBezTo>
                    <a:pt x="171690" y="68249"/>
                    <a:pt x="171823" y="68249"/>
                    <a:pt x="171957" y="68216"/>
                  </a:cubicBezTo>
                  <a:lnTo>
                    <a:pt x="172024" y="68216"/>
                  </a:lnTo>
                  <a:cubicBezTo>
                    <a:pt x="172190" y="68216"/>
                    <a:pt x="172324" y="68283"/>
                    <a:pt x="172391" y="68416"/>
                  </a:cubicBezTo>
                  <a:lnTo>
                    <a:pt x="172391" y="68449"/>
                  </a:lnTo>
                  <a:cubicBezTo>
                    <a:pt x="172524" y="68683"/>
                    <a:pt x="172391" y="68983"/>
                    <a:pt x="172124" y="69016"/>
                  </a:cubicBezTo>
                  <a:cubicBezTo>
                    <a:pt x="171924" y="69050"/>
                    <a:pt x="171723" y="69083"/>
                    <a:pt x="171490" y="69083"/>
                  </a:cubicBezTo>
                  <a:cubicBezTo>
                    <a:pt x="170589" y="69083"/>
                    <a:pt x="169255" y="68716"/>
                    <a:pt x="167921" y="67015"/>
                  </a:cubicBezTo>
                  <a:cubicBezTo>
                    <a:pt x="166353" y="65014"/>
                    <a:pt x="163217" y="63846"/>
                    <a:pt x="161816" y="63412"/>
                  </a:cubicBezTo>
                  <a:lnTo>
                    <a:pt x="161816" y="63412"/>
                  </a:lnTo>
                  <a:cubicBezTo>
                    <a:pt x="162417" y="64246"/>
                    <a:pt x="163351" y="65547"/>
                    <a:pt x="164051" y="66681"/>
                  </a:cubicBezTo>
                  <a:lnTo>
                    <a:pt x="165586" y="66381"/>
                  </a:lnTo>
                  <a:lnTo>
                    <a:pt x="165619" y="66381"/>
                  </a:lnTo>
                  <a:cubicBezTo>
                    <a:pt x="165719" y="66381"/>
                    <a:pt x="165786" y="66515"/>
                    <a:pt x="165719" y="66615"/>
                  </a:cubicBezTo>
                  <a:lnTo>
                    <a:pt x="164718" y="67916"/>
                  </a:lnTo>
                  <a:cubicBezTo>
                    <a:pt x="164985" y="68449"/>
                    <a:pt x="165085" y="68850"/>
                    <a:pt x="164885" y="68983"/>
                  </a:cubicBezTo>
                  <a:cubicBezTo>
                    <a:pt x="164085" y="69517"/>
                    <a:pt x="163984" y="69750"/>
                    <a:pt x="163117" y="70184"/>
                  </a:cubicBezTo>
                  <a:cubicBezTo>
                    <a:pt x="161850" y="70851"/>
                    <a:pt x="160248" y="71185"/>
                    <a:pt x="158481" y="71185"/>
                  </a:cubicBezTo>
                  <a:cubicBezTo>
                    <a:pt x="150975" y="71185"/>
                    <a:pt x="140735" y="65080"/>
                    <a:pt x="140568" y="52438"/>
                  </a:cubicBezTo>
                  <a:cubicBezTo>
                    <a:pt x="140568" y="51004"/>
                    <a:pt x="140601" y="49436"/>
                    <a:pt x="140601" y="47801"/>
                  </a:cubicBezTo>
                  <a:cubicBezTo>
                    <a:pt x="140634" y="45733"/>
                    <a:pt x="140668" y="43598"/>
                    <a:pt x="140501" y="41597"/>
                  </a:cubicBezTo>
                  <a:cubicBezTo>
                    <a:pt x="140368" y="39562"/>
                    <a:pt x="140067" y="37661"/>
                    <a:pt x="139434" y="36093"/>
                  </a:cubicBezTo>
                  <a:cubicBezTo>
                    <a:pt x="138933" y="34759"/>
                    <a:pt x="138166" y="33658"/>
                    <a:pt x="137065" y="33024"/>
                  </a:cubicBezTo>
                  <a:cubicBezTo>
                    <a:pt x="136999" y="32991"/>
                    <a:pt x="136965" y="32957"/>
                    <a:pt x="136898" y="32957"/>
                  </a:cubicBezTo>
                  <a:cubicBezTo>
                    <a:pt x="135731" y="32290"/>
                    <a:pt x="134563" y="31957"/>
                    <a:pt x="133496" y="31957"/>
                  </a:cubicBezTo>
                  <a:cubicBezTo>
                    <a:pt x="133029" y="31957"/>
                    <a:pt x="132595" y="32023"/>
                    <a:pt x="132162" y="32123"/>
                  </a:cubicBezTo>
                  <a:cubicBezTo>
                    <a:pt x="130594" y="32524"/>
                    <a:pt x="129260" y="33691"/>
                    <a:pt x="128292" y="35526"/>
                  </a:cubicBezTo>
                  <a:cubicBezTo>
                    <a:pt x="127825" y="36393"/>
                    <a:pt x="127425" y="37427"/>
                    <a:pt x="127158" y="38628"/>
                  </a:cubicBezTo>
                  <a:cubicBezTo>
                    <a:pt x="127125" y="38761"/>
                    <a:pt x="127091" y="38862"/>
                    <a:pt x="127058" y="38995"/>
                  </a:cubicBezTo>
                  <a:cubicBezTo>
                    <a:pt x="126858" y="39962"/>
                    <a:pt x="126691" y="40963"/>
                    <a:pt x="126558" y="41997"/>
                  </a:cubicBezTo>
                  <a:cubicBezTo>
                    <a:pt x="126224" y="44365"/>
                    <a:pt x="126057" y="47001"/>
                    <a:pt x="125957" y="49769"/>
                  </a:cubicBezTo>
                  <a:cubicBezTo>
                    <a:pt x="125924" y="51237"/>
                    <a:pt x="125891" y="52771"/>
                    <a:pt x="125857" y="54306"/>
                  </a:cubicBezTo>
                  <a:cubicBezTo>
                    <a:pt x="125857" y="56207"/>
                    <a:pt x="125857" y="58109"/>
                    <a:pt x="125857" y="60010"/>
                  </a:cubicBezTo>
                  <a:lnTo>
                    <a:pt x="125857" y="61144"/>
                  </a:lnTo>
                  <a:cubicBezTo>
                    <a:pt x="125857" y="62579"/>
                    <a:pt x="125857" y="63980"/>
                    <a:pt x="125824" y="65414"/>
                  </a:cubicBezTo>
                  <a:cubicBezTo>
                    <a:pt x="125824" y="68283"/>
                    <a:pt x="125757" y="71151"/>
                    <a:pt x="125590" y="73920"/>
                  </a:cubicBezTo>
                  <a:cubicBezTo>
                    <a:pt x="125490" y="75988"/>
                    <a:pt x="125290" y="78023"/>
                    <a:pt x="125057" y="79958"/>
                  </a:cubicBezTo>
                  <a:cubicBezTo>
                    <a:pt x="124756" y="82326"/>
                    <a:pt x="124356" y="84628"/>
                    <a:pt x="123789" y="86762"/>
                  </a:cubicBezTo>
                  <a:cubicBezTo>
                    <a:pt x="122755" y="90599"/>
                    <a:pt x="121354" y="93601"/>
                    <a:pt x="119653" y="96002"/>
                  </a:cubicBezTo>
                  <a:cubicBezTo>
                    <a:pt x="118452" y="97737"/>
                    <a:pt x="117084" y="99138"/>
                    <a:pt x="115683" y="100239"/>
                  </a:cubicBezTo>
                  <a:cubicBezTo>
                    <a:pt x="112081" y="103074"/>
                    <a:pt x="108078" y="104142"/>
                    <a:pt x="104575" y="104408"/>
                  </a:cubicBezTo>
                  <a:cubicBezTo>
                    <a:pt x="104409" y="104442"/>
                    <a:pt x="104208" y="104442"/>
                    <a:pt x="104042" y="104442"/>
                  </a:cubicBezTo>
                  <a:cubicBezTo>
                    <a:pt x="103608" y="104475"/>
                    <a:pt x="103208" y="104475"/>
                    <a:pt x="102807" y="104475"/>
                  </a:cubicBezTo>
                  <a:cubicBezTo>
                    <a:pt x="101073" y="104475"/>
                    <a:pt x="99405" y="104275"/>
                    <a:pt x="97837" y="103875"/>
                  </a:cubicBezTo>
                  <a:cubicBezTo>
                    <a:pt x="95035" y="103141"/>
                    <a:pt x="92500" y="101773"/>
                    <a:pt x="90332" y="99805"/>
                  </a:cubicBezTo>
                  <a:cubicBezTo>
                    <a:pt x="89298" y="98871"/>
                    <a:pt x="88364" y="97804"/>
                    <a:pt x="87563" y="96636"/>
                  </a:cubicBezTo>
                  <a:cubicBezTo>
                    <a:pt x="85562" y="93868"/>
                    <a:pt x="84127" y="90565"/>
                    <a:pt x="83093" y="86762"/>
                  </a:cubicBezTo>
                  <a:cubicBezTo>
                    <a:pt x="82760" y="85528"/>
                    <a:pt x="82460" y="84194"/>
                    <a:pt x="82193" y="82860"/>
                  </a:cubicBezTo>
                  <a:lnTo>
                    <a:pt x="82193" y="82826"/>
                  </a:lnTo>
                  <a:cubicBezTo>
                    <a:pt x="81559" y="79724"/>
                    <a:pt x="81125" y="76388"/>
                    <a:pt x="80858" y="72886"/>
                  </a:cubicBezTo>
                  <a:cubicBezTo>
                    <a:pt x="80658" y="70584"/>
                    <a:pt x="80525" y="68216"/>
                    <a:pt x="80425" y="65814"/>
                  </a:cubicBezTo>
                  <a:cubicBezTo>
                    <a:pt x="80358" y="63613"/>
                    <a:pt x="80291" y="61378"/>
                    <a:pt x="80225" y="59076"/>
                  </a:cubicBezTo>
                  <a:cubicBezTo>
                    <a:pt x="80225" y="57808"/>
                    <a:pt x="80191" y="56541"/>
                    <a:pt x="80191" y="55240"/>
                  </a:cubicBezTo>
                  <a:cubicBezTo>
                    <a:pt x="80158" y="54106"/>
                    <a:pt x="80158" y="52972"/>
                    <a:pt x="80125" y="51837"/>
                  </a:cubicBezTo>
                  <a:cubicBezTo>
                    <a:pt x="80125" y="51070"/>
                    <a:pt x="80125" y="50303"/>
                    <a:pt x="80125" y="49502"/>
                  </a:cubicBezTo>
                  <a:cubicBezTo>
                    <a:pt x="80091" y="46567"/>
                    <a:pt x="80058" y="43365"/>
                    <a:pt x="79924" y="40129"/>
                  </a:cubicBezTo>
                  <a:cubicBezTo>
                    <a:pt x="79891" y="38661"/>
                    <a:pt x="79824" y="37194"/>
                    <a:pt x="79724" y="35759"/>
                  </a:cubicBezTo>
                  <a:cubicBezTo>
                    <a:pt x="79658" y="34692"/>
                    <a:pt x="79558" y="33658"/>
                    <a:pt x="79457" y="32624"/>
                  </a:cubicBezTo>
                  <a:cubicBezTo>
                    <a:pt x="79257" y="30189"/>
                    <a:pt x="78957" y="27820"/>
                    <a:pt x="78523" y="25685"/>
                  </a:cubicBezTo>
                  <a:cubicBezTo>
                    <a:pt x="78223" y="24251"/>
                    <a:pt x="77923" y="22917"/>
                    <a:pt x="77523" y="21716"/>
                  </a:cubicBezTo>
                  <a:cubicBezTo>
                    <a:pt x="76756" y="19381"/>
                    <a:pt x="75788" y="17513"/>
                    <a:pt x="74521" y="16312"/>
                  </a:cubicBezTo>
                  <a:lnTo>
                    <a:pt x="72653" y="15111"/>
                  </a:lnTo>
                  <a:cubicBezTo>
                    <a:pt x="72286" y="14978"/>
                    <a:pt x="71852" y="14878"/>
                    <a:pt x="71452" y="14844"/>
                  </a:cubicBezTo>
                  <a:cubicBezTo>
                    <a:pt x="71218" y="14811"/>
                    <a:pt x="71018" y="14811"/>
                    <a:pt x="70851" y="14811"/>
                  </a:cubicBezTo>
                  <a:cubicBezTo>
                    <a:pt x="70685" y="14811"/>
                    <a:pt x="70551" y="14811"/>
                    <a:pt x="70418" y="14844"/>
                  </a:cubicBezTo>
                  <a:cubicBezTo>
                    <a:pt x="68049" y="15011"/>
                    <a:pt x="66381" y="16579"/>
                    <a:pt x="65181" y="18981"/>
                  </a:cubicBezTo>
                  <a:cubicBezTo>
                    <a:pt x="64614" y="20181"/>
                    <a:pt x="64180" y="21549"/>
                    <a:pt x="63813" y="23084"/>
                  </a:cubicBezTo>
                  <a:cubicBezTo>
                    <a:pt x="63579" y="24018"/>
                    <a:pt x="63413" y="25018"/>
                    <a:pt x="63246" y="26052"/>
                  </a:cubicBezTo>
                  <a:cubicBezTo>
                    <a:pt x="62946" y="28020"/>
                    <a:pt x="62779" y="30122"/>
                    <a:pt x="62645" y="32257"/>
                  </a:cubicBezTo>
                  <a:cubicBezTo>
                    <a:pt x="62512" y="35626"/>
                    <a:pt x="62512" y="39028"/>
                    <a:pt x="62579" y="42164"/>
                  </a:cubicBezTo>
                  <a:cubicBezTo>
                    <a:pt x="62679" y="45533"/>
                    <a:pt x="62812" y="48568"/>
                    <a:pt x="62846" y="50737"/>
                  </a:cubicBezTo>
                  <a:cubicBezTo>
                    <a:pt x="62846" y="51837"/>
                    <a:pt x="62846" y="52938"/>
                    <a:pt x="62879" y="54039"/>
                  </a:cubicBezTo>
                  <a:cubicBezTo>
                    <a:pt x="62879" y="56374"/>
                    <a:pt x="62912" y="58709"/>
                    <a:pt x="62879" y="60944"/>
                  </a:cubicBezTo>
                  <a:cubicBezTo>
                    <a:pt x="62846" y="62712"/>
                    <a:pt x="62812" y="64413"/>
                    <a:pt x="62746" y="66081"/>
                  </a:cubicBezTo>
                  <a:cubicBezTo>
                    <a:pt x="62579" y="69950"/>
                    <a:pt x="62212" y="73586"/>
                    <a:pt x="61545" y="76889"/>
                  </a:cubicBezTo>
                  <a:cubicBezTo>
                    <a:pt x="61545" y="76922"/>
                    <a:pt x="61545" y="76922"/>
                    <a:pt x="61545" y="76955"/>
                  </a:cubicBezTo>
                  <a:cubicBezTo>
                    <a:pt x="61244" y="78490"/>
                    <a:pt x="60844" y="79924"/>
                    <a:pt x="60411" y="81225"/>
                  </a:cubicBezTo>
                  <a:cubicBezTo>
                    <a:pt x="58376" y="87330"/>
                    <a:pt x="55107" y="90732"/>
                    <a:pt x="51704" y="92533"/>
                  </a:cubicBezTo>
                  <a:cubicBezTo>
                    <a:pt x="49569" y="93667"/>
                    <a:pt x="47368" y="94201"/>
                    <a:pt x="45400" y="94368"/>
                  </a:cubicBezTo>
                  <a:cubicBezTo>
                    <a:pt x="44866" y="94435"/>
                    <a:pt x="44332" y="94468"/>
                    <a:pt x="43799" y="94468"/>
                  </a:cubicBezTo>
                  <a:cubicBezTo>
                    <a:pt x="43532" y="94501"/>
                    <a:pt x="43265" y="94501"/>
                    <a:pt x="42998" y="94501"/>
                  </a:cubicBezTo>
                  <a:cubicBezTo>
                    <a:pt x="40029" y="94501"/>
                    <a:pt x="37327" y="93934"/>
                    <a:pt x="34892" y="92834"/>
                  </a:cubicBezTo>
                  <a:cubicBezTo>
                    <a:pt x="33391" y="92133"/>
                    <a:pt x="32024" y="91266"/>
                    <a:pt x="30756" y="90165"/>
                  </a:cubicBezTo>
                  <a:cubicBezTo>
                    <a:pt x="30122" y="89631"/>
                    <a:pt x="29555" y="89064"/>
                    <a:pt x="29055" y="88464"/>
                  </a:cubicBezTo>
                  <a:cubicBezTo>
                    <a:pt x="26486" y="85495"/>
                    <a:pt x="25519" y="82026"/>
                    <a:pt x="25185" y="78123"/>
                  </a:cubicBezTo>
                  <a:cubicBezTo>
                    <a:pt x="25019" y="76088"/>
                    <a:pt x="25019" y="73953"/>
                    <a:pt x="25052" y="71685"/>
                  </a:cubicBezTo>
                  <a:cubicBezTo>
                    <a:pt x="25085" y="69083"/>
                    <a:pt x="25185" y="66348"/>
                    <a:pt x="25152" y="63479"/>
                  </a:cubicBezTo>
                  <a:cubicBezTo>
                    <a:pt x="25152" y="62345"/>
                    <a:pt x="25119" y="61178"/>
                    <a:pt x="25052" y="59977"/>
                  </a:cubicBezTo>
                  <a:cubicBezTo>
                    <a:pt x="25052" y="59910"/>
                    <a:pt x="25052" y="59810"/>
                    <a:pt x="25052" y="59743"/>
                  </a:cubicBezTo>
                  <a:cubicBezTo>
                    <a:pt x="24985" y="58442"/>
                    <a:pt x="24952" y="56641"/>
                    <a:pt x="24885" y="54506"/>
                  </a:cubicBezTo>
                  <a:cubicBezTo>
                    <a:pt x="24818" y="52405"/>
                    <a:pt x="24685" y="49969"/>
                    <a:pt x="24452" y="47534"/>
                  </a:cubicBezTo>
                  <a:cubicBezTo>
                    <a:pt x="24251" y="45433"/>
                    <a:pt x="23951" y="43331"/>
                    <a:pt x="23484" y="41363"/>
                  </a:cubicBezTo>
                  <a:cubicBezTo>
                    <a:pt x="23117" y="39762"/>
                    <a:pt x="22650" y="38228"/>
                    <a:pt x="22050" y="36893"/>
                  </a:cubicBezTo>
                  <a:cubicBezTo>
                    <a:pt x="21316" y="35226"/>
                    <a:pt x="20382" y="33891"/>
                    <a:pt x="19181" y="32991"/>
                  </a:cubicBezTo>
                  <a:cubicBezTo>
                    <a:pt x="18447" y="32490"/>
                    <a:pt x="17647" y="32123"/>
                    <a:pt x="16746" y="31990"/>
                  </a:cubicBezTo>
                  <a:cubicBezTo>
                    <a:pt x="16112" y="31890"/>
                    <a:pt x="15512" y="31823"/>
                    <a:pt x="14945" y="31823"/>
                  </a:cubicBezTo>
                  <a:lnTo>
                    <a:pt x="14778" y="31823"/>
                  </a:lnTo>
                  <a:cubicBezTo>
                    <a:pt x="12476" y="31823"/>
                    <a:pt x="10875" y="32624"/>
                    <a:pt x="9741" y="33891"/>
                  </a:cubicBezTo>
                  <a:cubicBezTo>
                    <a:pt x="9007" y="34725"/>
                    <a:pt x="8473" y="35793"/>
                    <a:pt x="8140" y="36994"/>
                  </a:cubicBezTo>
                  <a:cubicBezTo>
                    <a:pt x="7873" y="37894"/>
                    <a:pt x="7706" y="38828"/>
                    <a:pt x="7640" y="39829"/>
                  </a:cubicBezTo>
                  <a:cubicBezTo>
                    <a:pt x="7473" y="41764"/>
                    <a:pt x="7606" y="43832"/>
                    <a:pt x="7873" y="45766"/>
                  </a:cubicBezTo>
                  <a:cubicBezTo>
                    <a:pt x="8140" y="47835"/>
                    <a:pt x="8540" y="49803"/>
                    <a:pt x="8940" y="51304"/>
                  </a:cubicBezTo>
                  <a:cubicBezTo>
                    <a:pt x="9274" y="52538"/>
                    <a:pt x="8707" y="53806"/>
                    <a:pt x="7573" y="54373"/>
                  </a:cubicBezTo>
                  <a:cubicBezTo>
                    <a:pt x="7173" y="54606"/>
                    <a:pt x="6739" y="54706"/>
                    <a:pt x="6339" y="54706"/>
                  </a:cubicBezTo>
                  <a:cubicBezTo>
                    <a:pt x="5271" y="54706"/>
                    <a:pt x="4237" y="54039"/>
                    <a:pt x="3837" y="52972"/>
                  </a:cubicBezTo>
                  <a:cubicBezTo>
                    <a:pt x="3103" y="51170"/>
                    <a:pt x="2202" y="48568"/>
                    <a:pt x="1535" y="45733"/>
                  </a:cubicBezTo>
                  <a:cubicBezTo>
                    <a:pt x="1168" y="44199"/>
                    <a:pt x="901" y="42564"/>
                    <a:pt x="735" y="40963"/>
                  </a:cubicBezTo>
                  <a:cubicBezTo>
                    <a:pt x="468" y="37794"/>
                    <a:pt x="701" y="34592"/>
                    <a:pt x="2002" y="31923"/>
                  </a:cubicBezTo>
                  <a:cubicBezTo>
                    <a:pt x="2069" y="31756"/>
                    <a:pt x="2169" y="31556"/>
                    <a:pt x="2269" y="31390"/>
                  </a:cubicBezTo>
                  <a:cubicBezTo>
                    <a:pt x="2903" y="30222"/>
                    <a:pt x="3570" y="29188"/>
                    <a:pt x="4270" y="28287"/>
                  </a:cubicBezTo>
                  <a:cubicBezTo>
                    <a:pt x="7006" y="24751"/>
                    <a:pt x="10375" y="23350"/>
                    <a:pt x="16679" y="23317"/>
                  </a:cubicBezTo>
                  <a:lnTo>
                    <a:pt x="17447" y="23317"/>
                  </a:lnTo>
                  <a:cubicBezTo>
                    <a:pt x="19681" y="23350"/>
                    <a:pt x="21583" y="23751"/>
                    <a:pt x="23217" y="24418"/>
                  </a:cubicBezTo>
                  <a:cubicBezTo>
                    <a:pt x="26987" y="25952"/>
                    <a:pt x="29288" y="28854"/>
                    <a:pt x="30756" y="31723"/>
                  </a:cubicBezTo>
                  <a:cubicBezTo>
                    <a:pt x="31590" y="33358"/>
                    <a:pt x="32157" y="34959"/>
                    <a:pt x="32557" y="36326"/>
                  </a:cubicBezTo>
                  <a:cubicBezTo>
                    <a:pt x="32624" y="36493"/>
                    <a:pt x="32657" y="36660"/>
                    <a:pt x="32691" y="36827"/>
                  </a:cubicBezTo>
                  <a:cubicBezTo>
                    <a:pt x="33391" y="39195"/>
                    <a:pt x="33892" y="41764"/>
                    <a:pt x="34225" y="44466"/>
                  </a:cubicBezTo>
                  <a:cubicBezTo>
                    <a:pt x="34659" y="47768"/>
                    <a:pt x="34892" y="51270"/>
                    <a:pt x="35092" y="54906"/>
                  </a:cubicBezTo>
                  <a:cubicBezTo>
                    <a:pt x="35126" y="55407"/>
                    <a:pt x="35159" y="55907"/>
                    <a:pt x="35193" y="56407"/>
                  </a:cubicBezTo>
                  <a:cubicBezTo>
                    <a:pt x="35226" y="57275"/>
                    <a:pt x="35259" y="58209"/>
                    <a:pt x="35293" y="59176"/>
                  </a:cubicBezTo>
                  <a:cubicBezTo>
                    <a:pt x="35326" y="60544"/>
                    <a:pt x="35326" y="62045"/>
                    <a:pt x="35359" y="63546"/>
                  </a:cubicBezTo>
                  <a:cubicBezTo>
                    <a:pt x="35393" y="65347"/>
                    <a:pt x="35426" y="67215"/>
                    <a:pt x="35593" y="68983"/>
                  </a:cubicBezTo>
                  <a:cubicBezTo>
                    <a:pt x="35693" y="70451"/>
                    <a:pt x="35860" y="71852"/>
                    <a:pt x="36127" y="73186"/>
                  </a:cubicBezTo>
                  <a:cubicBezTo>
                    <a:pt x="36427" y="74687"/>
                    <a:pt x="36827" y="76055"/>
                    <a:pt x="37427" y="77156"/>
                  </a:cubicBezTo>
                  <a:lnTo>
                    <a:pt x="39929" y="79791"/>
                  </a:lnTo>
                  <a:cubicBezTo>
                    <a:pt x="40596" y="80124"/>
                    <a:pt x="41330" y="80291"/>
                    <a:pt x="42198" y="80291"/>
                  </a:cubicBezTo>
                  <a:lnTo>
                    <a:pt x="42398" y="80291"/>
                  </a:lnTo>
                  <a:cubicBezTo>
                    <a:pt x="42698" y="80291"/>
                    <a:pt x="42998" y="80258"/>
                    <a:pt x="43265" y="80224"/>
                  </a:cubicBezTo>
                  <a:cubicBezTo>
                    <a:pt x="44466" y="79991"/>
                    <a:pt x="45400" y="79357"/>
                    <a:pt x="46167" y="78390"/>
                  </a:cubicBezTo>
                  <a:cubicBezTo>
                    <a:pt x="46968" y="77356"/>
                    <a:pt x="47568" y="75988"/>
                    <a:pt x="47968" y="74354"/>
                  </a:cubicBezTo>
                  <a:cubicBezTo>
                    <a:pt x="48235" y="73320"/>
                    <a:pt x="48435" y="72152"/>
                    <a:pt x="48602" y="70918"/>
                  </a:cubicBezTo>
                  <a:cubicBezTo>
                    <a:pt x="48869" y="68716"/>
                    <a:pt x="48936" y="66315"/>
                    <a:pt x="48936" y="63846"/>
                  </a:cubicBezTo>
                  <a:cubicBezTo>
                    <a:pt x="48969" y="61778"/>
                    <a:pt x="48902" y="59710"/>
                    <a:pt x="48836" y="57675"/>
                  </a:cubicBezTo>
                  <a:cubicBezTo>
                    <a:pt x="48769" y="55473"/>
                    <a:pt x="48702" y="53372"/>
                    <a:pt x="48669" y="51404"/>
                  </a:cubicBezTo>
                  <a:cubicBezTo>
                    <a:pt x="48669" y="51237"/>
                    <a:pt x="48669" y="51070"/>
                    <a:pt x="48669" y="50903"/>
                  </a:cubicBezTo>
                  <a:cubicBezTo>
                    <a:pt x="48635" y="50103"/>
                    <a:pt x="48635" y="49302"/>
                    <a:pt x="48635" y="48502"/>
                  </a:cubicBezTo>
                  <a:cubicBezTo>
                    <a:pt x="48602" y="45967"/>
                    <a:pt x="48602" y="43398"/>
                    <a:pt x="48602" y="40830"/>
                  </a:cubicBezTo>
                  <a:cubicBezTo>
                    <a:pt x="48635" y="38495"/>
                    <a:pt x="48702" y="36160"/>
                    <a:pt x="48802" y="33858"/>
                  </a:cubicBezTo>
                  <a:cubicBezTo>
                    <a:pt x="48969" y="30689"/>
                    <a:pt x="49236" y="27620"/>
                    <a:pt x="49703" y="24685"/>
                  </a:cubicBezTo>
                  <a:cubicBezTo>
                    <a:pt x="49870" y="23517"/>
                    <a:pt x="50070" y="22383"/>
                    <a:pt x="50337" y="21282"/>
                  </a:cubicBezTo>
                  <a:cubicBezTo>
                    <a:pt x="50403" y="20882"/>
                    <a:pt x="50503" y="20482"/>
                    <a:pt x="50604" y="20115"/>
                  </a:cubicBezTo>
                  <a:cubicBezTo>
                    <a:pt x="51571" y="16145"/>
                    <a:pt x="52905" y="12910"/>
                    <a:pt x="54506" y="10341"/>
                  </a:cubicBezTo>
                  <a:cubicBezTo>
                    <a:pt x="56574" y="7039"/>
                    <a:pt x="59076" y="4770"/>
                    <a:pt x="61678" y="3236"/>
                  </a:cubicBezTo>
                  <a:cubicBezTo>
                    <a:pt x="64914" y="1335"/>
                    <a:pt x="68350" y="601"/>
                    <a:pt x="71418" y="434"/>
                  </a:cubicBezTo>
                  <a:cubicBezTo>
                    <a:pt x="71819" y="434"/>
                    <a:pt x="72186" y="401"/>
                    <a:pt x="72553" y="401"/>
                  </a:cubicBezTo>
                  <a:close/>
                  <a:moveTo>
                    <a:pt x="72553" y="0"/>
                  </a:moveTo>
                  <a:cubicBezTo>
                    <a:pt x="72186" y="0"/>
                    <a:pt x="71785" y="0"/>
                    <a:pt x="71385" y="34"/>
                  </a:cubicBezTo>
                  <a:cubicBezTo>
                    <a:pt x="67716" y="234"/>
                    <a:pt x="64380" y="1201"/>
                    <a:pt x="61478" y="2869"/>
                  </a:cubicBezTo>
                  <a:cubicBezTo>
                    <a:pt x="58576" y="4570"/>
                    <a:pt x="56107" y="7005"/>
                    <a:pt x="54173" y="10141"/>
                  </a:cubicBezTo>
                  <a:cubicBezTo>
                    <a:pt x="52438" y="12876"/>
                    <a:pt x="51104" y="16212"/>
                    <a:pt x="50170" y="20015"/>
                  </a:cubicBezTo>
                  <a:cubicBezTo>
                    <a:pt x="50103" y="20415"/>
                    <a:pt x="50003" y="20815"/>
                    <a:pt x="49936" y="21182"/>
                  </a:cubicBezTo>
                  <a:cubicBezTo>
                    <a:pt x="49703" y="22216"/>
                    <a:pt x="49469" y="23350"/>
                    <a:pt x="49303" y="24618"/>
                  </a:cubicBezTo>
                  <a:cubicBezTo>
                    <a:pt x="48869" y="27320"/>
                    <a:pt x="48569" y="30355"/>
                    <a:pt x="48402" y="33858"/>
                  </a:cubicBezTo>
                  <a:cubicBezTo>
                    <a:pt x="48269" y="35926"/>
                    <a:pt x="48235" y="38228"/>
                    <a:pt x="48202" y="40830"/>
                  </a:cubicBezTo>
                  <a:cubicBezTo>
                    <a:pt x="48168" y="43632"/>
                    <a:pt x="48202" y="46400"/>
                    <a:pt x="48235" y="48535"/>
                  </a:cubicBezTo>
                  <a:lnTo>
                    <a:pt x="48235" y="50103"/>
                  </a:lnTo>
                  <a:lnTo>
                    <a:pt x="48235" y="50903"/>
                  </a:lnTo>
                  <a:cubicBezTo>
                    <a:pt x="48235" y="51070"/>
                    <a:pt x="48235" y="51237"/>
                    <a:pt x="48269" y="51404"/>
                  </a:cubicBezTo>
                  <a:cubicBezTo>
                    <a:pt x="48269" y="52805"/>
                    <a:pt x="48302" y="54273"/>
                    <a:pt x="48369" y="55807"/>
                  </a:cubicBezTo>
                  <a:cubicBezTo>
                    <a:pt x="48402" y="56407"/>
                    <a:pt x="48402" y="57041"/>
                    <a:pt x="48435" y="57675"/>
                  </a:cubicBezTo>
                  <a:cubicBezTo>
                    <a:pt x="48469" y="59676"/>
                    <a:pt x="48535" y="61778"/>
                    <a:pt x="48535" y="63846"/>
                  </a:cubicBezTo>
                  <a:cubicBezTo>
                    <a:pt x="48535" y="66615"/>
                    <a:pt x="48402" y="68916"/>
                    <a:pt x="48168" y="70884"/>
                  </a:cubicBezTo>
                  <a:cubicBezTo>
                    <a:pt x="48035" y="72152"/>
                    <a:pt x="47835" y="73286"/>
                    <a:pt x="47568" y="74254"/>
                  </a:cubicBezTo>
                  <a:cubicBezTo>
                    <a:pt x="47134" y="75921"/>
                    <a:pt x="46567" y="77222"/>
                    <a:pt x="45833" y="78123"/>
                  </a:cubicBezTo>
                  <a:cubicBezTo>
                    <a:pt x="45100" y="79057"/>
                    <a:pt x="44232" y="79591"/>
                    <a:pt x="43165" y="79791"/>
                  </a:cubicBezTo>
                  <a:cubicBezTo>
                    <a:pt x="42931" y="79858"/>
                    <a:pt x="42665" y="79891"/>
                    <a:pt x="42398" y="79891"/>
                  </a:cubicBezTo>
                  <a:lnTo>
                    <a:pt x="42198" y="79891"/>
                  </a:lnTo>
                  <a:cubicBezTo>
                    <a:pt x="41464" y="79891"/>
                    <a:pt x="40763" y="79757"/>
                    <a:pt x="40163" y="79457"/>
                  </a:cubicBezTo>
                  <a:lnTo>
                    <a:pt x="37761" y="76922"/>
                  </a:lnTo>
                  <a:cubicBezTo>
                    <a:pt x="37261" y="75921"/>
                    <a:pt x="36827" y="74620"/>
                    <a:pt x="36527" y="73086"/>
                  </a:cubicBezTo>
                  <a:cubicBezTo>
                    <a:pt x="36293" y="71885"/>
                    <a:pt x="36127" y="70551"/>
                    <a:pt x="35993" y="68950"/>
                  </a:cubicBezTo>
                  <a:cubicBezTo>
                    <a:pt x="35860" y="67449"/>
                    <a:pt x="35793" y="65714"/>
                    <a:pt x="35760" y="63546"/>
                  </a:cubicBezTo>
                  <a:cubicBezTo>
                    <a:pt x="35760" y="62745"/>
                    <a:pt x="35726" y="61945"/>
                    <a:pt x="35726" y="61178"/>
                  </a:cubicBezTo>
                  <a:cubicBezTo>
                    <a:pt x="35726" y="60477"/>
                    <a:pt x="35726" y="59810"/>
                    <a:pt x="35693" y="59176"/>
                  </a:cubicBezTo>
                  <a:cubicBezTo>
                    <a:pt x="35693" y="58042"/>
                    <a:pt x="35660" y="57141"/>
                    <a:pt x="35593" y="56407"/>
                  </a:cubicBezTo>
                  <a:cubicBezTo>
                    <a:pt x="35559" y="55874"/>
                    <a:pt x="35559" y="55373"/>
                    <a:pt x="35526" y="54873"/>
                  </a:cubicBezTo>
                  <a:cubicBezTo>
                    <a:pt x="35293" y="51437"/>
                    <a:pt x="35059" y="47801"/>
                    <a:pt x="34625" y="44432"/>
                  </a:cubicBezTo>
                  <a:cubicBezTo>
                    <a:pt x="34259" y="41463"/>
                    <a:pt x="33758" y="38928"/>
                    <a:pt x="33091" y="36693"/>
                  </a:cubicBezTo>
                  <a:cubicBezTo>
                    <a:pt x="33058" y="36527"/>
                    <a:pt x="33024" y="36360"/>
                    <a:pt x="32958" y="36226"/>
                  </a:cubicBezTo>
                  <a:cubicBezTo>
                    <a:pt x="32624" y="35059"/>
                    <a:pt x="32024" y="33324"/>
                    <a:pt x="31123" y="31556"/>
                  </a:cubicBezTo>
                  <a:cubicBezTo>
                    <a:pt x="29255" y="27887"/>
                    <a:pt x="26653" y="25352"/>
                    <a:pt x="23384" y="24018"/>
                  </a:cubicBezTo>
                  <a:cubicBezTo>
                    <a:pt x="21616" y="23317"/>
                    <a:pt x="19615" y="22950"/>
                    <a:pt x="17447" y="22917"/>
                  </a:cubicBezTo>
                  <a:lnTo>
                    <a:pt x="16679" y="22917"/>
                  </a:lnTo>
                  <a:cubicBezTo>
                    <a:pt x="10341" y="22950"/>
                    <a:pt x="6772" y="24385"/>
                    <a:pt x="3937" y="28020"/>
                  </a:cubicBezTo>
                  <a:cubicBezTo>
                    <a:pt x="3236" y="28921"/>
                    <a:pt x="2569" y="29955"/>
                    <a:pt x="1902" y="31189"/>
                  </a:cubicBezTo>
                  <a:cubicBezTo>
                    <a:pt x="1802" y="31390"/>
                    <a:pt x="1702" y="31556"/>
                    <a:pt x="1602" y="31756"/>
                  </a:cubicBezTo>
                  <a:cubicBezTo>
                    <a:pt x="434" y="34225"/>
                    <a:pt x="1" y="37327"/>
                    <a:pt x="334" y="40996"/>
                  </a:cubicBezTo>
                  <a:cubicBezTo>
                    <a:pt x="468" y="42497"/>
                    <a:pt x="735" y="44132"/>
                    <a:pt x="1135" y="45800"/>
                  </a:cubicBezTo>
                  <a:cubicBezTo>
                    <a:pt x="1802" y="48802"/>
                    <a:pt x="2769" y="51437"/>
                    <a:pt x="3437" y="53138"/>
                  </a:cubicBezTo>
                  <a:cubicBezTo>
                    <a:pt x="3904" y="54339"/>
                    <a:pt x="5038" y="55106"/>
                    <a:pt x="6339" y="55106"/>
                  </a:cubicBezTo>
                  <a:cubicBezTo>
                    <a:pt x="6806" y="55106"/>
                    <a:pt x="7239" y="55006"/>
                    <a:pt x="7673" y="54806"/>
                  </a:cubicBezTo>
                  <a:lnTo>
                    <a:pt x="7773" y="54773"/>
                  </a:lnTo>
                  <a:cubicBezTo>
                    <a:pt x="9074" y="54072"/>
                    <a:pt x="9708" y="52638"/>
                    <a:pt x="9341" y="51204"/>
                  </a:cubicBezTo>
                  <a:cubicBezTo>
                    <a:pt x="9007" y="49936"/>
                    <a:pt x="8574" y="47968"/>
                    <a:pt x="8273" y="45733"/>
                  </a:cubicBezTo>
                  <a:cubicBezTo>
                    <a:pt x="7973" y="43565"/>
                    <a:pt x="7906" y="41597"/>
                    <a:pt x="8040" y="39896"/>
                  </a:cubicBezTo>
                  <a:cubicBezTo>
                    <a:pt x="8140" y="38862"/>
                    <a:pt x="8307" y="37928"/>
                    <a:pt x="8540" y="37094"/>
                  </a:cubicBezTo>
                  <a:cubicBezTo>
                    <a:pt x="8874" y="35893"/>
                    <a:pt x="9374" y="34925"/>
                    <a:pt x="10041" y="34158"/>
                  </a:cubicBezTo>
                  <a:cubicBezTo>
                    <a:pt x="11175" y="32891"/>
                    <a:pt x="12777" y="32257"/>
                    <a:pt x="14778" y="32257"/>
                  </a:cubicBezTo>
                  <a:lnTo>
                    <a:pt x="14945" y="32257"/>
                  </a:lnTo>
                  <a:cubicBezTo>
                    <a:pt x="15478" y="32257"/>
                    <a:pt x="16079" y="32324"/>
                    <a:pt x="16679" y="32390"/>
                  </a:cubicBezTo>
                  <a:cubicBezTo>
                    <a:pt x="17480" y="32524"/>
                    <a:pt x="18247" y="32857"/>
                    <a:pt x="18914" y="33358"/>
                  </a:cubicBezTo>
                  <a:cubicBezTo>
                    <a:pt x="19982" y="34125"/>
                    <a:pt x="20916" y="35359"/>
                    <a:pt x="21683" y="37060"/>
                  </a:cubicBezTo>
                  <a:cubicBezTo>
                    <a:pt x="22217" y="38294"/>
                    <a:pt x="22717" y="39762"/>
                    <a:pt x="23084" y="41463"/>
                  </a:cubicBezTo>
                  <a:cubicBezTo>
                    <a:pt x="23484" y="43231"/>
                    <a:pt x="23818" y="45266"/>
                    <a:pt x="24051" y="47568"/>
                  </a:cubicBezTo>
                  <a:cubicBezTo>
                    <a:pt x="24251" y="49636"/>
                    <a:pt x="24385" y="51904"/>
                    <a:pt x="24452" y="54539"/>
                  </a:cubicBezTo>
                  <a:cubicBezTo>
                    <a:pt x="24485" y="55373"/>
                    <a:pt x="24518" y="56141"/>
                    <a:pt x="24518" y="56874"/>
                  </a:cubicBezTo>
                  <a:cubicBezTo>
                    <a:pt x="24552" y="58009"/>
                    <a:pt x="24585" y="58976"/>
                    <a:pt x="24618" y="59777"/>
                  </a:cubicBezTo>
                  <a:lnTo>
                    <a:pt x="24652" y="60010"/>
                  </a:lnTo>
                  <a:cubicBezTo>
                    <a:pt x="24685" y="61077"/>
                    <a:pt x="24752" y="62212"/>
                    <a:pt x="24752" y="63479"/>
                  </a:cubicBezTo>
                  <a:cubicBezTo>
                    <a:pt x="24785" y="65581"/>
                    <a:pt x="24718" y="67615"/>
                    <a:pt x="24685" y="69584"/>
                  </a:cubicBezTo>
                  <a:cubicBezTo>
                    <a:pt x="24652" y="70284"/>
                    <a:pt x="24652" y="70985"/>
                    <a:pt x="24618" y="71685"/>
                  </a:cubicBezTo>
                  <a:cubicBezTo>
                    <a:pt x="24585" y="73787"/>
                    <a:pt x="24585" y="76021"/>
                    <a:pt x="24752" y="78156"/>
                  </a:cubicBezTo>
                  <a:cubicBezTo>
                    <a:pt x="25152" y="82760"/>
                    <a:pt x="26386" y="86029"/>
                    <a:pt x="28721" y="88731"/>
                  </a:cubicBezTo>
                  <a:cubicBezTo>
                    <a:pt x="29255" y="89364"/>
                    <a:pt x="29855" y="89931"/>
                    <a:pt x="30489" y="90498"/>
                  </a:cubicBezTo>
                  <a:cubicBezTo>
                    <a:pt x="31790" y="91599"/>
                    <a:pt x="33191" y="92500"/>
                    <a:pt x="34726" y="93200"/>
                  </a:cubicBezTo>
                  <a:cubicBezTo>
                    <a:pt x="37194" y="94335"/>
                    <a:pt x="39963" y="94902"/>
                    <a:pt x="42998" y="94902"/>
                  </a:cubicBezTo>
                  <a:lnTo>
                    <a:pt x="43799" y="94902"/>
                  </a:lnTo>
                  <a:cubicBezTo>
                    <a:pt x="44332" y="94902"/>
                    <a:pt x="44866" y="94868"/>
                    <a:pt x="45433" y="94802"/>
                  </a:cubicBezTo>
                  <a:cubicBezTo>
                    <a:pt x="47768" y="94568"/>
                    <a:pt x="49970" y="93934"/>
                    <a:pt x="51871" y="92900"/>
                  </a:cubicBezTo>
                  <a:cubicBezTo>
                    <a:pt x="55974" y="90732"/>
                    <a:pt x="58976" y="86863"/>
                    <a:pt x="60811" y="81359"/>
                  </a:cubicBezTo>
                  <a:cubicBezTo>
                    <a:pt x="61244" y="80024"/>
                    <a:pt x="61645" y="78557"/>
                    <a:pt x="61945" y="77022"/>
                  </a:cubicBezTo>
                  <a:lnTo>
                    <a:pt x="61978" y="76955"/>
                  </a:lnTo>
                  <a:cubicBezTo>
                    <a:pt x="62579" y="73920"/>
                    <a:pt x="62979" y="70384"/>
                    <a:pt x="63146" y="66114"/>
                  </a:cubicBezTo>
                  <a:cubicBezTo>
                    <a:pt x="63246" y="64513"/>
                    <a:pt x="63279" y="62845"/>
                    <a:pt x="63279" y="60977"/>
                  </a:cubicBezTo>
                  <a:cubicBezTo>
                    <a:pt x="63313" y="58976"/>
                    <a:pt x="63313" y="56841"/>
                    <a:pt x="63279" y="54039"/>
                  </a:cubicBezTo>
                  <a:lnTo>
                    <a:pt x="63246" y="50737"/>
                  </a:lnTo>
                  <a:cubicBezTo>
                    <a:pt x="63246" y="49536"/>
                    <a:pt x="63179" y="48135"/>
                    <a:pt x="63146" y="46500"/>
                  </a:cubicBezTo>
                  <a:cubicBezTo>
                    <a:pt x="63079" y="45199"/>
                    <a:pt x="63046" y="43698"/>
                    <a:pt x="63012" y="42164"/>
                  </a:cubicBezTo>
                  <a:cubicBezTo>
                    <a:pt x="62912" y="38261"/>
                    <a:pt x="62946" y="35126"/>
                    <a:pt x="63079" y="32290"/>
                  </a:cubicBezTo>
                  <a:cubicBezTo>
                    <a:pt x="63179" y="30022"/>
                    <a:pt x="63379" y="27954"/>
                    <a:pt x="63646" y="26119"/>
                  </a:cubicBezTo>
                  <a:cubicBezTo>
                    <a:pt x="63813" y="25085"/>
                    <a:pt x="64013" y="24084"/>
                    <a:pt x="64213" y="23184"/>
                  </a:cubicBezTo>
                  <a:cubicBezTo>
                    <a:pt x="64580" y="21616"/>
                    <a:pt x="65047" y="20282"/>
                    <a:pt x="65581" y="19181"/>
                  </a:cubicBezTo>
                  <a:cubicBezTo>
                    <a:pt x="66782" y="16679"/>
                    <a:pt x="68383" y="15378"/>
                    <a:pt x="70418" y="15245"/>
                  </a:cubicBezTo>
                  <a:lnTo>
                    <a:pt x="71385" y="15245"/>
                  </a:lnTo>
                  <a:cubicBezTo>
                    <a:pt x="71785" y="15311"/>
                    <a:pt x="72119" y="15378"/>
                    <a:pt x="72486" y="15511"/>
                  </a:cubicBezTo>
                  <a:lnTo>
                    <a:pt x="74254" y="16646"/>
                  </a:lnTo>
                  <a:cubicBezTo>
                    <a:pt x="75388" y="17713"/>
                    <a:pt x="76355" y="19481"/>
                    <a:pt x="77122" y="21816"/>
                  </a:cubicBezTo>
                  <a:cubicBezTo>
                    <a:pt x="77489" y="22983"/>
                    <a:pt x="77823" y="24251"/>
                    <a:pt x="78123" y="25752"/>
                  </a:cubicBezTo>
                  <a:cubicBezTo>
                    <a:pt x="78490" y="27754"/>
                    <a:pt x="78824" y="29989"/>
                    <a:pt x="79057" y="32657"/>
                  </a:cubicBezTo>
                  <a:cubicBezTo>
                    <a:pt x="79157" y="33658"/>
                    <a:pt x="79224" y="34692"/>
                    <a:pt x="79291" y="35793"/>
                  </a:cubicBezTo>
                  <a:cubicBezTo>
                    <a:pt x="79391" y="37060"/>
                    <a:pt x="79457" y="38428"/>
                    <a:pt x="79524" y="40129"/>
                  </a:cubicBezTo>
                  <a:cubicBezTo>
                    <a:pt x="79624" y="43331"/>
                    <a:pt x="79658" y="46500"/>
                    <a:pt x="79691" y="49502"/>
                  </a:cubicBezTo>
                  <a:lnTo>
                    <a:pt x="79724" y="51837"/>
                  </a:lnTo>
                  <a:cubicBezTo>
                    <a:pt x="79724" y="52972"/>
                    <a:pt x="79758" y="54106"/>
                    <a:pt x="79758" y="55240"/>
                  </a:cubicBezTo>
                  <a:cubicBezTo>
                    <a:pt x="79791" y="56541"/>
                    <a:pt x="79791" y="57808"/>
                    <a:pt x="79824" y="59109"/>
                  </a:cubicBezTo>
                  <a:cubicBezTo>
                    <a:pt x="79891" y="61778"/>
                    <a:pt x="79924" y="63913"/>
                    <a:pt x="80025" y="65848"/>
                  </a:cubicBezTo>
                  <a:cubicBezTo>
                    <a:pt x="80125" y="68416"/>
                    <a:pt x="80258" y="70718"/>
                    <a:pt x="80425" y="72919"/>
                  </a:cubicBezTo>
                  <a:cubicBezTo>
                    <a:pt x="80758" y="76722"/>
                    <a:pt x="81192" y="79958"/>
                    <a:pt x="81759" y="82893"/>
                  </a:cubicBezTo>
                  <a:lnTo>
                    <a:pt x="81759" y="82926"/>
                  </a:lnTo>
                  <a:cubicBezTo>
                    <a:pt x="82059" y="84327"/>
                    <a:pt x="82360" y="85662"/>
                    <a:pt x="82693" y="86896"/>
                  </a:cubicBezTo>
                  <a:cubicBezTo>
                    <a:pt x="83827" y="90932"/>
                    <a:pt x="85295" y="94201"/>
                    <a:pt x="87196" y="96870"/>
                  </a:cubicBezTo>
                  <a:cubicBezTo>
                    <a:pt x="88064" y="98104"/>
                    <a:pt x="89031" y="99171"/>
                    <a:pt x="90065" y="100105"/>
                  </a:cubicBezTo>
                  <a:cubicBezTo>
                    <a:pt x="92267" y="102140"/>
                    <a:pt x="94835" y="103508"/>
                    <a:pt x="97737" y="104275"/>
                  </a:cubicBezTo>
                  <a:cubicBezTo>
                    <a:pt x="99338" y="104675"/>
                    <a:pt x="101040" y="104909"/>
                    <a:pt x="102807" y="104909"/>
                  </a:cubicBezTo>
                  <a:cubicBezTo>
                    <a:pt x="103208" y="104909"/>
                    <a:pt x="103641" y="104875"/>
                    <a:pt x="104042" y="104875"/>
                  </a:cubicBezTo>
                  <a:cubicBezTo>
                    <a:pt x="104242" y="104875"/>
                    <a:pt x="104442" y="104842"/>
                    <a:pt x="104609" y="104842"/>
                  </a:cubicBezTo>
                  <a:cubicBezTo>
                    <a:pt x="108979" y="104475"/>
                    <a:pt x="112815" y="103041"/>
                    <a:pt x="115950" y="100572"/>
                  </a:cubicBezTo>
                  <a:cubicBezTo>
                    <a:pt x="117451" y="99372"/>
                    <a:pt x="118819" y="97904"/>
                    <a:pt x="120020" y="96236"/>
                  </a:cubicBezTo>
                  <a:cubicBezTo>
                    <a:pt x="121821" y="93667"/>
                    <a:pt x="123222" y="90532"/>
                    <a:pt x="124189" y="86863"/>
                  </a:cubicBezTo>
                  <a:cubicBezTo>
                    <a:pt x="124723" y="84828"/>
                    <a:pt x="125157" y="82526"/>
                    <a:pt x="125490" y="80024"/>
                  </a:cubicBezTo>
                  <a:cubicBezTo>
                    <a:pt x="125724" y="78156"/>
                    <a:pt x="125891" y="76155"/>
                    <a:pt x="126024" y="73953"/>
                  </a:cubicBezTo>
                  <a:cubicBezTo>
                    <a:pt x="126157" y="71452"/>
                    <a:pt x="126224" y="68750"/>
                    <a:pt x="126258" y="65414"/>
                  </a:cubicBezTo>
                  <a:cubicBezTo>
                    <a:pt x="126258" y="64013"/>
                    <a:pt x="126258" y="62545"/>
                    <a:pt x="126258" y="61144"/>
                  </a:cubicBezTo>
                  <a:lnTo>
                    <a:pt x="126258" y="60010"/>
                  </a:lnTo>
                  <a:cubicBezTo>
                    <a:pt x="126258" y="58142"/>
                    <a:pt x="126258" y="56207"/>
                    <a:pt x="126291" y="54306"/>
                  </a:cubicBezTo>
                  <a:cubicBezTo>
                    <a:pt x="126291" y="52638"/>
                    <a:pt x="126324" y="51137"/>
                    <a:pt x="126391" y="49769"/>
                  </a:cubicBezTo>
                  <a:cubicBezTo>
                    <a:pt x="126491" y="46734"/>
                    <a:pt x="126691" y="44199"/>
                    <a:pt x="126958" y="42064"/>
                  </a:cubicBezTo>
                  <a:cubicBezTo>
                    <a:pt x="127125" y="40996"/>
                    <a:pt x="127292" y="39996"/>
                    <a:pt x="127492" y="39095"/>
                  </a:cubicBezTo>
                  <a:cubicBezTo>
                    <a:pt x="127525" y="38962"/>
                    <a:pt x="127525" y="38828"/>
                    <a:pt x="127558" y="38728"/>
                  </a:cubicBezTo>
                  <a:cubicBezTo>
                    <a:pt x="127825" y="37561"/>
                    <a:pt x="128192" y="36560"/>
                    <a:pt x="128659" y="35726"/>
                  </a:cubicBezTo>
                  <a:cubicBezTo>
                    <a:pt x="129560" y="34025"/>
                    <a:pt x="130827" y="32924"/>
                    <a:pt x="132262" y="32524"/>
                  </a:cubicBezTo>
                  <a:cubicBezTo>
                    <a:pt x="132662" y="32424"/>
                    <a:pt x="133062" y="32357"/>
                    <a:pt x="133496" y="32357"/>
                  </a:cubicBezTo>
                  <a:cubicBezTo>
                    <a:pt x="134530" y="32357"/>
                    <a:pt x="135598" y="32690"/>
                    <a:pt x="136698" y="33324"/>
                  </a:cubicBezTo>
                  <a:cubicBezTo>
                    <a:pt x="136765" y="33324"/>
                    <a:pt x="136798" y="33358"/>
                    <a:pt x="136865" y="33391"/>
                  </a:cubicBezTo>
                  <a:cubicBezTo>
                    <a:pt x="137799" y="33958"/>
                    <a:pt x="138533" y="34892"/>
                    <a:pt x="139067" y="36260"/>
                  </a:cubicBezTo>
                  <a:cubicBezTo>
                    <a:pt x="139600" y="37627"/>
                    <a:pt x="139934" y="39362"/>
                    <a:pt x="140101" y="41630"/>
                  </a:cubicBezTo>
                  <a:cubicBezTo>
                    <a:pt x="140234" y="43698"/>
                    <a:pt x="140234" y="45900"/>
                    <a:pt x="140201" y="47801"/>
                  </a:cubicBezTo>
                  <a:lnTo>
                    <a:pt x="140167" y="48802"/>
                  </a:lnTo>
                  <a:cubicBezTo>
                    <a:pt x="140167" y="50103"/>
                    <a:pt x="140134" y="51304"/>
                    <a:pt x="140167" y="52438"/>
                  </a:cubicBezTo>
                  <a:cubicBezTo>
                    <a:pt x="140234" y="59810"/>
                    <a:pt x="143637" y="64380"/>
                    <a:pt x="146505" y="66882"/>
                  </a:cubicBezTo>
                  <a:cubicBezTo>
                    <a:pt x="149841" y="69850"/>
                    <a:pt x="154344" y="71618"/>
                    <a:pt x="158481" y="71618"/>
                  </a:cubicBezTo>
                  <a:cubicBezTo>
                    <a:pt x="160315" y="71618"/>
                    <a:pt x="161983" y="71251"/>
                    <a:pt x="163317" y="70584"/>
                  </a:cubicBezTo>
                  <a:cubicBezTo>
                    <a:pt x="163884" y="70284"/>
                    <a:pt x="164151" y="70084"/>
                    <a:pt x="164452" y="69817"/>
                  </a:cubicBezTo>
                  <a:cubicBezTo>
                    <a:pt x="164618" y="69684"/>
                    <a:pt x="164818" y="69517"/>
                    <a:pt x="165119" y="69317"/>
                  </a:cubicBezTo>
                  <a:cubicBezTo>
                    <a:pt x="165586" y="69016"/>
                    <a:pt x="165386" y="68383"/>
                    <a:pt x="165219" y="67982"/>
                  </a:cubicBezTo>
                  <a:lnTo>
                    <a:pt x="166053" y="66882"/>
                  </a:lnTo>
                  <a:cubicBezTo>
                    <a:pt x="166186" y="66715"/>
                    <a:pt x="166186" y="66481"/>
                    <a:pt x="166119" y="66281"/>
                  </a:cubicBezTo>
                  <a:cubicBezTo>
                    <a:pt x="166019" y="66081"/>
                    <a:pt x="165819" y="65981"/>
                    <a:pt x="165619" y="65981"/>
                  </a:cubicBezTo>
                  <a:lnTo>
                    <a:pt x="165486" y="65981"/>
                  </a:lnTo>
                  <a:lnTo>
                    <a:pt x="164251" y="66214"/>
                  </a:lnTo>
                  <a:cubicBezTo>
                    <a:pt x="163851" y="65547"/>
                    <a:pt x="163351" y="64847"/>
                    <a:pt x="162917" y="64246"/>
                  </a:cubicBezTo>
                  <a:lnTo>
                    <a:pt x="162917" y="64246"/>
                  </a:lnTo>
                  <a:cubicBezTo>
                    <a:pt x="164418" y="64813"/>
                    <a:pt x="166453" y="65814"/>
                    <a:pt x="167587" y="67249"/>
                  </a:cubicBezTo>
                  <a:cubicBezTo>
                    <a:pt x="169055" y="69117"/>
                    <a:pt x="170489" y="69517"/>
                    <a:pt x="171490" y="69517"/>
                  </a:cubicBezTo>
                  <a:cubicBezTo>
                    <a:pt x="171723" y="69517"/>
                    <a:pt x="171957" y="69483"/>
                    <a:pt x="172190" y="69450"/>
                  </a:cubicBezTo>
                  <a:cubicBezTo>
                    <a:pt x="172457" y="69383"/>
                    <a:pt x="172657" y="69217"/>
                    <a:pt x="172757" y="68983"/>
                  </a:cubicBezTo>
                  <a:cubicBezTo>
                    <a:pt x="172891" y="68750"/>
                    <a:pt x="172891" y="68483"/>
                    <a:pt x="172757" y="68283"/>
                  </a:cubicBezTo>
                  <a:cubicBezTo>
                    <a:pt x="172624" y="67982"/>
                    <a:pt x="172324" y="67782"/>
                    <a:pt x="172024" y="67782"/>
                  </a:cubicBezTo>
                  <a:cubicBezTo>
                    <a:pt x="171957" y="67782"/>
                    <a:pt x="171924" y="67782"/>
                    <a:pt x="171857" y="67816"/>
                  </a:cubicBezTo>
                  <a:cubicBezTo>
                    <a:pt x="171757" y="67816"/>
                    <a:pt x="171623" y="67849"/>
                    <a:pt x="171490" y="67849"/>
                  </a:cubicBezTo>
                  <a:cubicBezTo>
                    <a:pt x="171356" y="67849"/>
                    <a:pt x="171156" y="67816"/>
                    <a:pt x="170956" y="67782"/>
                  </a:cubicBezTo>
                  <a:cubicBezTo>
                    <a:pt x="171457" y="67649"/>
                    <a:pt x="171924" y="67449"/>
                    <a:pt x="172224" y="67249"/>
                  </a:cubicBezTo>
                  <a:cubicBezTo>
                    <a:pt x="172457" y="67148"/>
                    <a:pt x="172591" y="66948"/>
                    <a:pt x="172657" y="66715"/>
                  </a:cubicBezTo>
                  <a:cubicBezTo>
                    <a:pt x="172691" y="66481"/>
                    <a:pt x="172657" y="66248"/>
                    <a:pt x="172524" y="66048"/>
                  </a:cubicBezTo>
                  <a:lnTo>
                    <a:pt x="172491" y="66048"/>
                  </a:lnTo>
                  <a:cubicBezTo>
                    <a:pt x="172357" y="65814"/>
                    <a:pt x="172090" y="65681"/>
                    <a:pt x="171823" y="65681"/>
                  </a:cubicBezTo>
                  <a:cubicBezTo>
                    <a:pt x="171690" y="65681"/>
                    <a:pt x="171557" y="65714"/>
                    <a:pt x="171457" y="65781"/>
                  </a:cubicBezTo>
                  <a:cubicBezTo>
                    <a:pt x="171123" y="65948"/>
                    <a:pt x="170456" y="66248"/>
                    <a:pt x="169722" y="66248"/>
                  </a:cubicBezTo>
                  <a:cubicBezTo>
                    <a:pt x="169388" y="66248"/>
                    <a:pt x="169055" y="66181"/>
                    <a:pt x="168755" y="66048"/>
                  </a:cubicBezTo>
                  <a:cubicBezTo>
                    <a:pt x="167520" y="64580"/>
                    <a:pt x="165619" y="63546"/>
                    <a:pt x="164051" y="62912"/>
                  </a:cubicBezTo>
                  <a:cubicBezTo>
                    <a:pt x="165219" y="62845"/>
                    <a:pt x="166553" y="62745"/>
                    <a:pt x="167654" y="62612"/>
                  </a:cubicBezTo>
                  <a:lnTo>
                    <a:pt x="167821" y="63679"/>
                  </a:lnTo>
                  <a:cubicBezTo>
                    <a:pt x="167887" y="64046"/>
                    <a:pt x="168188" y="64313"/>
                    <a:pt x="168554" y="64313"/>
                  </a:cubicBezTo>
                  <a:cubicBezTo>
                    <a:pt x="168888" y="64313"/>
                    <a:pt x="169155" y="64113"/>
                    <a:pt x="169255" y="63813"/>
                  </a:cubicBezTo>
                  <a:lnTo>
                    <a:pt x="169789" y="62178"/>
                  </a:lnTo>
                  <a:cubicBezTo>
                    <a:pt x="170056" y="62078"/>
                    <a:pt x="170222" y="61978"/>
                    <a:pt x="170322" y="61811"/>
                  </a:cubicBezTo>
                  <a:cubicBezTo>
                    <a:pt x="171723" y="59643"/>
                    <a:pt x="171857" y="57475"/>
                    <a:pt x="171857" y="55807"/>
                  </a:cubicBezTo>
                  <a:cubicBezTo>
                    <a:pt x="171823" y="53138"/>
                    <a:pt x="166987" y="52605"/>
                    <a:pt x="161883" y="52038"/>
                  </a:cubicBezTo>
                  <a:cubicBezTo>
                    <a:pt x="159081" y="51704"/>
                    <a:pt x="156412" y="51404"/>
                    <a:pt x="154878" y="50737"/>
                  </a:cubicBezTo>
                  <a:cubicBezTo>
                    <a:pt x="153510" y="50170"/>
                    <a:pt x="153043" y="46634"/>
                    <a:pt x="152743" y="43398"/>
                  </a:cubicBezTo>
                  <a:cubicBezTo>
                    <a:pt x="152676" y="42664"/>
                    <a:pt x="152610" y="41930"/>
                    <a:pt x="152543" y="41163"/>
                  </a:cubicBezTo>
                  <a:cubicBezTo>
                    <a:pt x="152343" y="39262"/>
                    <a:pt x="152176" y="37260"/>
                    <a:pt x="151909" y="35226"/>
                  </a:cubicBezTo>
                  <a:cubicBezTo>
                    <a:pt x="151309" y="30989"/>
                    <a:pt x="150275" y="25685"/>
                    <a:pt x="147172" y="22550"/>
                  </a:cubicBezTo>
                  <a:cubicBezTo>
                    <a:pt x="146972" y="22350"/>
                    <a:pt x="146772" y="22150"/>
                    <a:pt x="146539" y="21949"/>
                  </a:cubicBezTo>
                  <a:cubicBezTo>
                    <a:pt x="145638" y="21149"/>
                    <a:pt x="144637" y="20482"/>
                    <a:pt x="143603" y="19881"/>
                  </a:cubicBezTo>
                  <a:cubicBezTo>
                    <a:pt x="140768" y="18313"/>
                    <a:pt x="137466" y="17546"/>
                    <a:pt x="133796" y="17546"/>
                  </a:cubicBezTo>
                  <a:cubicBezTo>
                    <a:pt x="132495" y="17546"/>
                    <a:pt x="131161" y="17613"/>
                    <a:pt x="129793" y="17813"/>
                  </a:cubicBezTo>
                  <a:cubicBezTo>
                    <a:pt x="128893" y="17947"/>
                    <a:pt x="128025" y="18113"/>
                    <a:pt x="127125" y="18347"/>
                  </a:cubicBezTo>
                  <a:cubicBezTo>
                    <a:pt x="123289" y="19414"/>
                    <a:pt x="120086" y="21582"/>
                    <a:pt x="117651" y="24818"/>
                  </a:cubicBezTo>
                  <a:cubicBezTo>
                    <a:pt x="115850" y="27153"/>
                    <a:pt x="114449" y="30022"/>
                    <a:pt x="113448" y="33391"/>
                  </a:cubicBezTo>
                  <a:cubicBezTo>
                    <a:pt x="113282" y="33958"/>
                    <a:pt x="113115" y="34592"/>
                    <a:pt x="112948" y="35259"/>
                  </a:cubicBezTo>
                  <a:cubicBezTo>
                    <a:pt x="112848" y="35693"/>
                    <a:pt x="112748" y="36160"/>
                    <a:pt x="112648" y="36760"/>
                  </a:cubicBezTo>
                  <a:cubicBezTo>
                    <a:pt x="112281" y="38595"/>
                    <a:pt x="111981" y="40596"/>
                    <a:pt x="111781" y="42731"/>
                  </a:cubicBezTo>
                  <a:cubicBezTo>
                    <a:pt x="111547" y="45299"/>
                    <a:pt x="111380" y="48202"/>
                    <a:pt x="111314" y="51637"/>
                  </a:cubicBezTo>
                  <a:cubicBezTo>
                    <a:pt x="111247" y="54239"/>
                    <a:pt x="111247" y="56908"/>
                    <a:pt x="111247" y="59510"/>
                  </a:cubicBezTo>
                  <a:lnTo>
                    <a:pt x="111247" y="60010"/>
                  </a:lnTo>
                  <a:lnTo>
                    <a:pt x="111247" y="61678"/>
                  </a:lnTo>
                  <a:cubicBezTo>
                    <a:pt x="111247" y="63112"/>
                    <a:pt x="111247" y="64780"/>
                    <a:pt x="111213" y="66415"/>
                  </a:cubicBezTo>
                  <a:cubicBezTo>
                    <a:pt x="111213" y="68516"/>
                    <a:pt x="111147" y="70351"/>
                    <a:pt x="111080" y="72019"/>
                  </a:cubicBezTo>
                  <a:lnTo>
                    <a:pt x="110780" y="76155"/>
                  </a:lnTo>
                  <a:cubicBezTo>
                    <a:pt x="110546" y="78857"/>
                    <a:pt x="110179" y="81125"/>
                    <a:pt x="109679" y="83026"/>
                  </a:cubicBezTo>
                  <a:cubicBezTo>
                    <a:pt x="109279" y="84494"/>
                    <a:pt x="108678" y="85762"/>
                    <a:pt x="107878" y="86863"/>
                  </a:cubicBezTo>
                  <a:cubicBezTo>
                    <a:pt x="107010" y="88030"/>
                    <a:pt x="105943" y="88897"/>
                    <a:pt x="104776" y="89364"/>
                  </a:cubicBezTo>
                  <a:cubicBezTo>
                    <a:pt x="104075" y="89665"/>
                    <a:pt x="103375" y="89831"/>
                    <a:pt x="102707" y="89831"/>
                  </a:cubicBezTo>
                  <a:cubicBezTo>
                    <a:pt x="102574" y="89831"/>
                    <a:pt x="102441" y="89831"/>
                    <a:pt x="102307" y="89798"/>
                  </a:cubicBezTo>
                  <a:cubicBezTo>
                    <a:pt x="101507" y="89731"/>
                    <a:pt x="100773" y="89464"/>
                    <a:pt x="100139" y="88997"/>
                  </a:cubicBezTo>
                  <a:cubicBezTo>
                    <a:pt x="99172" y="88264"/>
                    <a:pt x="98538" y="87596"/>
                    <a:pt x="98071" y="86762"/>
                  </a:cubicBezTo>
                  <a:cubicBezTo>
                    <a:pt x="97270" y="85428"/>
                    <a:pt x="96903" y="83594"/>
                    <a:pt x="96470" y="80691"/>
                  </a:cubicBezTo>
                  <a:cubicBezTo>
                    <a:pt x="96370" y="79858"/>
                    <a:pt x="96236" y="78957"/>
                    <a:pt x="96103" y="77923"/>
                  </a:cubicBezTo>
                  <a:lnTo>
                    <a:pt x="96003" y="77289"/>
                  </a:lnTo>
                  <a:cubicBezTo>
                    <a:pt x="95969" y="76989"/>
                    <a:pt x="95936" y="76655"/>
                    <a:pt x="95903" y="76322"/>
                  </a:cubicBezTo>
                  <a:cubicBezTo>
                    <a:pt x="95736" y="75188"/>
                    <a:pt x="95602" y="73953"/>
                    <a:pt x="95469" y="72552"/>
                  </a:cubicBezTo>
                  <a:cubicBezTo>
                    <a:pt x="95235" y="69950"/>
                    <a:pt x="95069" y="66982"/>
                    <a:pt x="94969" y="63546"/>
                  </a:cubicBezTo>
                  <a:cubicBezTo>
                    <a:pt x="94902" y="61745"/>
                    <a:pt x="94835" y="59777"/>
                    <a:pt x="94802" y="57208"/>
                  </a:cubicBezTo>
                  <a:cubicBezTo>
                    <a:pt x="94802" y="56708"/>
                    <a:pt x="94802" y="56207"/>
                    <a:pt x="94768" y="55707"/>
                  </a:cubicBezTo>
                  <a:cubicBezTo>
                    <a:pt x="94768" y="55207"/>
                    <a:pt x="94768" y="54706"/>
                    <a:pt x="94768" y="54206"/>
                  </a:cubicBezTo>
                  <a:cubicBezTo>
                    <a:pt x="94768" y="53806"/>
                    <a:pt x="94768" y="53372"/>
                    <a:pt x="94735" y="52938"/>
                  </a:cubicBezTo>
                  <a:cubicBezTo>
                    <a:pt x="94735" y="52505"/>
                    <a:pt x="94735" y="52104"/>
                    <a:pt x="94735" y="51671"/>
                  </a:cubicBezTo>
                  <a:cubicBezTo>
                    <a:pt x="94702" y="50103"/>
                    <a:pt x="94702" y="48568"/>
                    <a:pt x="94668" y="47034"/>
                  </a:cubicBezTo>
                  <a:cubicBezTo>
                    <a:pt x="94635" y="44666"/>
                    <a:pt x="94602" y="42598"/>
                    <a:pt x="94535" y="40730"/>
                  </a:cubicBezTo>
                  <a:cubicBezTo>
                    <a:pt x="94468" y="37961"/>
                    <a:pt x="94335" y="35492"/>
                    <a:pt x="94201" y="33191"/>
                  </a:cubicBezTo>
                  <a:cubicBezTo>
                    <a:pt x="94135" y="32023"/>
                    <a:pt x="94035" y="30989"/>
                    <a:pt x="93968" y="30055"/>
                  </a:cubicBezTo>
                  <a:cubicBezTo>
                    <a:pt x="93534" y="25485"/>
                    <a:pt x="92934" y="21616"/>
                    <a:pt x="92100" y="18313"/>
                  </a:cubicBezTo>
                  <a:cubicBezTo>
                    <a:pt x="91433" y="15678"/>
                    <a:pt x="90599" y="13310"/>
                    <a:pt x="89598" y="11275"/>
                  </a:cubicBezTo>
                  <a:cubicBezTo>
                    <a:pt x="88330" y="8673"/>
                    <a:pt x="86763" y="6472"/>
                    <a:pt x="84928" y="4737"/>
                  </a:cubicBezTo>
                  <a:cubicBezTo>
                    <a:pt x="83027" y="2969"/>
                    <a:pt x="80858" y="1668"/>
                    <a:pt x="78423" y="901"/>
                  </a:cubicBezTo>
                  <a:cubicBezTo>
                    <a:pt x="77156" y="467"/>
                    <a:pt x="75822" y="201"/>
                    <a:pt x="74421" y="67"/>
                  </a:cubicBezTo>
                  <a:cubicBezTo>
                    <a:pt x="73820" y="34"/>
                    <a:pt x="73186" y="0"/>
                    <a:pt x="725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9"/>
            <p:cNvSpPr/>
            <p:nvPr/>
          </p:nvSpPr>
          <p:spPr>
            <a:xfrm>
              <a:off x="5779300" y="2917525"/>
              <a:ext cx="286050" cy="166775"/>
            </a:xfrm>
            <a:custGeom>
              <a:avLst/>
              <a:gdLst/>
              <a:ahLst/>
              <a:cxnLst/>
              <a:rect l="l" t="t" r="r" b="b"/>
              <a:pathLst>
                <a:path w="11442" h="6671" extrusionOk="0">
                  <a:moveTo>
                    <a:pt x="201" y="1"/>
                  </a:moveTo>
                  <a:lnTo>
                    <a:pt x="0" y="801"/>
                  </a:lnTo>
                  <a:cubicBezTo>
                    <a:pt x="34" y="801"/>
                    <a:pt x="4804" y="2002"/>
                    <a:pt x="6839" y="4604"/>
                  </a:cubicBezTo>
                  <a:cubicBezTo>
                    <a:pt x="8170" y="6301"/>
                    <a:pt x="9502" y="6670"/>
                    <a:pt x="10402" y="6670"/>
                  </a:cubicBezTo>
                  <a:cubicBezTo>
                    <a:pt x="10652" y="6670"/>
                    <a:pt x="10868" y="6642"/>
                    <a:pt x="11042" y="6605"/>
                  </a:cubicBezTo>
                  <a:cubicBezTo>
                    <a:pt x="11309" y="6572"/>
                    <a:pt x="11442" y="6272"/>
                    <a:pt x="11309" y="6038"/>
                  </a:cubicBezTo>
                  <a:lnTo>
                    <a:pt x="11309" y="6005"/>
                  </a:lnTo>
                  <a:cubicBezTo>
                    <a:pt x="11251" y="5889"/>
                    <a:pt x="11092" y="5798"/>
                    <a:pt x="10942" y="5798"/>
                  </a:cubicBezTo>
                  <a:cubicBezTo>
                    <a:pt x="10919" y="5798"/>
                    <a:pt x="10897" y="5800"/>
                    <a:pt x="10875" y="5805"/>
                  </a:cubicBezTo>
                  <a:cubicBezTo>
                    <a:pt x="10753" y="5833"/>
                    <a:pt x="10596" y="5856"/>
                    <a:pt x="10408" y="5856"/>
                  </a:cubicBezTo>
                  <a:cubicBezTo>
                    <a:pt x="9924" y="5856"/>
                    <a:pt x="9242" y="5705"/>
                    <a:pt x="8473" y="5104"/>
                  </a:cubicBezTo>
                  <a:lnTo>
                    <a:pt x="8473" y="5104"/>
                  </a:lnTo>
                  <a:cubicBezTo>
                    <a:pt x="8515" y="5106"/>
                    <a:pt x="8557" y="5106"/>
                    <a:pt x="8599" y="5106"/>
                  </a:cubicBezTo>
                  <a:cubicBezTo>
                    <a:pt x="9614" y="5106"/>
                    <a:pt x="10494" y="4727"/>
                    <a:pt x="10975" y="4471"/>
                  </a:cubicBezTo>
                  <a:cubicBezTo>
                    <a:pt x="11175" y="4371"/>
                    <a:pt x="11242" y="4070"/>
                    <a:pt x="11108" y="3870"/>
                  </a:cubicBezTo>
                  <a:lnTo>
                    <a:pt x="11075" y="3870"/>
                  </a:lnTo>
                  <a:cubicBezTo>
                    <a:pt x="11007" y="3757"/>
                    <a:pt x="10877" y="3690"/>
                    <a:pt x="10739" y="3690"/>
                  </a:cubicBezTo>
                  <a:cubicBezTo>
                    <a:pt x="10673" y="3690"/>
                    <a:pt x="10605" y="3705"/>
                    <a:pt x="10541" y="3737"/>
                  </a:cubicBezTo>
                  <a:cubicBezTo>
                    <a:pt x="10162" y="3938"/>
                    <a:pt x="9453" y="4243"/>
                    <a:pt x="8646" y="4243"/>
                  </a:cubicBezTo>
                  <a:cubicBezTo>
                    <a:pt x="8248" y="4243"/>
                    <a:pt x="7825" y="4169"/>
                    <a:pt x="7406" y="3970"/>
                  </a:cubicBezTo>
                  <a:cubicBezTo>
                    <a:pt x="5171" y="1235"/>
                    <a:pt x="401" y="34"/>
                    <a:pt x="201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9"/>
            <p:cNvSpPr/>
            <p:nvPr/>
          </p:nvSpPr>
          <p:spPr>
            <a:xfrm>
              <a:off x="1763925" y="1367600"/>
              <a:ext cx="4274750" cy="2601725"/>
            </a:xfrm>
            <a:custGeom>
              <a:avLst/>
              <a:gdLst/>
              <a:ahLst/>
              <a:cxnLst/>
              <a:rect l="l" t="t" r="r" b="b"/>
              <a:pathLst>
                <a:path w="170990" h="104069" extrusionOk="0">
                  <a:moveTo>
                    <a:pt x="72049" y="0"/>
                  </a:moveTo>
                  <a:cubicBezTo>
                    <a:pt x="71684" y="0"/>
                    <a:pt x="71318" y="8"/>
                    <a:pt x="70951" y="20"/>
                  </a:cubicBezTo>
                  <a:cubicBezTo>
                    <a:pt x="67883" y="187"/>
                    <a:pt x="64447" y="921"/>
                    <a:pt x="61211" y="2822"/>
                  </a:cubicBezTo>
                  <a:cubicBezTo>
                    <a:pt x="58609" y="4356"/>
                    <a:pt x="56107" y="6625"/>
                    <a:pt x="54039" y="9927"/>
                  </a:cubicBezTo>
                  <a:cubicBezTo>
                    <a:pt x="52438" y="12496"/>
                    <a:pt x="51104" y="15731"/>
                    <a:pt x="50137" y="19701"/>
                  </a:cubicBezTo>
                  <a:cubicBezTo>
                    <a:pt x="50036" y="20068"/>
                    <a:pt x="49936" y="20468"/>
                    <a:pt x="49870" y="20868"/>
                  </a:cubicBezTo>
                  <a:cubicBezTo>
                    <a:pt x="49603" y="21969"/>
                    <a:pt x="49403" y="23103"/>
                    <a:pt x="49236" y="24271"/>
                  </a:cubicBezTo>
                  <a:cubicBezTo>
                    <a:pt x="48769" y="27206"/>
                    <a:pt x="48502" y="30275"/>
                    <a:pt x="48335" y="33444"/>
                  </a:cubicBezTo>
                  <a:cubicBezTo>
                    <a:pt x="48235" y="35746"/>
                    <a:pt x="48168" y="38081"/>
                    <a:pt x="48135" y="40416"/>
                  </a:cubicBezTo>
                  <a:cubicBezTo>
                    <a:pt x="48135" y="42984"/>
                    <a:pt x="48135" y="45553"/>
                    <a:pt x="48168" y="48088"/>
                  </a:cubicBezTo>
                  <a:cubicBezTo>
                    <a:pt x="48168" y="48888"/>
                    <a:pt x="48202" y="49689"/>
                    <a:pt x="48202" y="50489"/>
                  </a:cubicBezTo>
                  <a:cubicBezTo>
                    <a:pt x="48202" y="50656"/>
                    <a:pt x="48202" y="50823"/>
                    <a:pt x="48202" y="50990"/>
                  </a:cubicBezTo>
                  <a:cubicBezTo>
                    <a:pt x="48235" y="52958"/>
                    <a:pt x="48302" y="55059"/>
                    <a:pt x="48369" y="57261"/>
                  </a:cubicBezTo>
                  <a:cubicBezTo>
                    <a:pt x="48435" y="59296"/>
                    <a:pt x="48502" y="61364"/>
                    <a:pt x="48502" y="63432"/>
                  </a:cubicBezTo>
                  <a:cubicBezTo>
                    <a:pt x="48469" y="65901"/>
                    <a:pt x="48402" y="68302"/>
                    <a:pt x="48135" y="70504"/>
                  </a:cubicBezTo>
                  <a:cubicBezTo>
                    <a:pt x="48002" y="71738"/>
                    <a:pt x="47802" y="72906"/>
                    <a:pt x="47501" y="73940"/>
                  </a:cubicBezTo>
                  <a:cubicBezTo>
                    <a:pt x="47101" y="75574"/>
                    <a:pt x="46501" y="76942"/>
                    <a:pt x="45700" y="77976"/>
                  </a:cubicBezTo>
                  <a:cubicBezTo>
                    <a:pt x="44933" y="78943"/>
                    <a:pt x="43999" y="79577"/>
                    <a:pt x="42798" y="79810"/>
                  </a:cubicBezTo>
                  <a:cubicBezTo>
                    <a:pt x="42531" y="79844"/>
                    <a:pt x="42231" y="79877"/>
                    <a:pt x="41931" y="79877"/>
                  </a:cubicBezTo>
                  <a:cubicBezTo>
                    <a:pt x="41853" y="79880"/>
                    <a:pt x="41776" y="79881"/>
                    <a:pt x="41699" y="79881"/>
                  </a:cubicBezTo>
                  <a:cubicBezTo>
                    <a:pt x="40859" y="79881"/>
                    <a:pt x="40104" y="79713"/>
                    <a:pt x="39462" y="79377"/>
                  </a:cubicBezTo>
                  <a:cubicBezTo>
                    <a:pt x="38395" y="78843"/>
                    <a:pt x="37594" y="77942"/>
                    <a:pt x="36960" y="76742"/>
                  </a:cubicBezTo>
                  <a:cubicBezTo>
                    <a:pt x="36393" y="75641"/>
                    <a:pt x="35960" y="74273"/>
                    <a:pt x="35660" y="72772"/>
                  </a:cubicBezTo>
                  <a:cubicBezTo>
                    <a:pt x="35393" y="71438"/>
                    <a:pt x="35226" y="70037"/>
                    <a:pt x="35126" y="68569"/>
                  </a:cubicBezTo>
                  <a:cubicBezTo>
                    <a:pt x="34959" y="66801"/>
                    <a:pt x="34926" y="64933"/>
                    <a:pt x="34892" y="63132"/>
                  </a:cubicBezTo>
                  <a:cubicBezTo>
                    <a:pt x="34859" y="61631"/>
                    <a:pt x="34859" y="60130"/>
                    <a:pt x="34826" y="58762"/>
                  </a:cubicBezTo>
                  <a:cubicBezTo>
                    <a:pt x="34792" y="57795"/>
                    <a:pt x="34759" y="56861"/>
                    <a:pt x="34726" y="55993"/>
                  </a:cubicBezTo>
                  <a:cubicBezTo>
                    <a:pt x="34692" y="55493"/>
                    <a:pt x="34659" y="54993"/>
                    <a:pt x="34625" y="54492"/>
                  </a:cubicBezTo>
                  <a:cubicBezTo>
                    <a:pt x="34425" y="50856"/>
                    <a:pt x="34192" y="47354"/>
                    <a:pt x="33758" y="44052"/>
                  </a:cubicBezTo>
                  <a:cubicBezTo>
                    <a:pt x="33425" y="41350"/>
                    <a:pt x="32924" y="38781"/>
                    <a:pt x="32257" y="36413"/>
                  </a:cubicBezTo>
                  <a:cubicBezTo>
                    <a:pt x="32190" y="36246"/>
                    <a:pt x="32157" y="36079"/>
                    <a:pt x="32090" y="35912"/>
                  </a:cubicBezTo>
                  <a:cubicBezTo>
                    <a:pt x="31690" y="34545"/>
                    <a:pt x="31123" y="32944"/>
                    <a:pt x="30289" y="31309"/>
                  </a:cubicBezTo>
                  <a:cubicBezTo>
                    <a:pt x="28821" y="28440"/>
                    <a:pt x="26520" y="25538"/>
                    <a:pt x="22750" y="24004"/>
                  </a:cubicBezTo>
                  <a:cubicBezTo>
                    <a:pt x="21116" y="23337"/>
                    <a:pt x="19214" y="22936"/>
                    <a:pt x="16980" y="22903"/>
                  </a:cubicBezTo>
                  <a:lnTo>
                    <a:pt x="16212" y="22903"/>
                  </a:lnTo>
                  <a:cubicBezTo>
                    <a:pt x="9908" y="22936"/>
                    <a:pt x="6539" y="24337"/>
                    <a:pt x="3803" y="27873"/>
                  </a:cubicBezTo>
                  <a:cubicBezTo>
                    <a:pt x="3103" y="28774"/>
                    <a:pt x="2436" y="29808"/>
                    <a:pt x="1802" y="30976"/>
                  </a:cubicBezTo>
                  <a:cubicBezTo>
                    <a:pt x="1702" y="31176"/>
                    <a:pt x="1602" y="31342"/>
                    <a:pt x="1535" y="31509"/>
                  </a:cubicBezTo>
                  <a:cubicBezTo>
                    <a:pt x="234" y="34211"/>
                    <a:pt x="1" y="37380"/>
                    <a:pt x="268" y="40549"/>
                  </a:cubicBezTo>
                  <a:cubicBezTo>
                    <a:pt x="434" y="42184"/>
                    <a:pt x="701" y="43785"/>
                    <a:pt x="1068" y="45319"/>
                  </a:cubicBezTo>
                  <a:cubicBezTo>
                    <a:pt x="1735" y="48188"/>
                    <a:pt x="2636" y="50756"/>
                    <a:pt x="3370" y="52591"/>
                  </a:cubicBezTo>
                  <a:cubicBezTo>
                    <a:pt x="3775" y="53640"/>
                    <a:pt x="4793" y="54280"/>
                    <a:pt x="5853" y="54280"/>
                  </a:cubicBezTo>
                  <a:cubicBezTo>
                    <a:pt x="6276" y="54280"/>
                    <a:pt x="6706" y="54178"/>
                    <a:pt x="7106" y="53959"/>
                  </a:cubicBezTo>
                  <a:cubicBezTo>
                    <a:pt x="8240" y="53392"/>
                    <a:pt x="8807" y="52124"/>
                    <a:pt x="8473" y="50890"/>
                  </a:cubicBezTo>
                  <a:cubicBezTo>
                    <a:pt x="8073" y="49389"/>
                    <a:pt x="7673" y="47421"/>
                    <a:pt x="7406" y="45352"/>
                  </a:cubicBezTo>
                  <a:cubicBezTo>
                    <a:pt x="7139" y="43418"/>
                    <a:pt x="7006" y="41350"/>
                    <a:pt x="7173" y="39448"/>
                  </a:cubicBezTo>
                  <a:cubicBezTo>
                    <a:pt x="7239" y="38448"/>
                    <a:pt x="7406" y="37480"/>
                    <a:pt x="7673" y="36580"/>
                  </a:cubicBezTo>
                  <a:cubicBezTo>
                    <a:pt x="8006" y="35379"/>
                    <a:pt x="8540" y="34311"/>
                    <a:pt x="9274" y="33477"/>
                  </a:cubicBezTo>
                  <a:cubicBezTo>
                    <a:pt x="10385" y="32202"/>
                    <a:pt x="12009" y="31408"/>
                    <a:pt x="14334" y="31408"/>
                  </a:cubicBezTo>
                  <a:cubicBezTo>
                    <a:pt x="14382" y="31408"/>
                    <a:pt x="14430" y="31408"/>
                    <a:pt x="14478" y="31409"/>
                  </a:cubicBezTo>
                  <a:cubicBezTo>
                    <a:pt x="15045" y="31409"/>
                    <a:pt x="15645" y="31476"/>
                    <a:pt x="16279" y="31576"/>
                  </a:cubicBezTo>
                  <a:cubicBezTo>
                    <a:pt x="17180" y="31709"/>
                    <a:pt x="17980" y="32076"/>
                    <a:pt x="18714" y="32610"/>
                  </a:cubicBezTo>
                  <a:cubicBezTo>
                    <a:pt x="19915" y="33477"/>
                    <a:pt x="20849" y="34812"/>
                    <a:pt x="21616" y="36479"/>
                  </a:cubicBezTo>
                  <a:cubicBezTo>
                    <a:pt x="22183" y="37814"/>
                    <a:pt x="22650" y="39348"/>
                    <a:pt x="23051" y="40949"/>
                  </a:cubicBezTo>
                  <a:cubicBezTo>
                    <a:pt x="23484" y="42917"/>
                    <a:pt x="23784" y="45019"/>
                    <a:pt x="23985" y="47120"/>
                  </a:cubicBezTo>
                  <a:cubicBezTo>
                    <a:pt x="24218" y="49555"/>
                    <a:pt x="24351" y="51991"/>
                    <a:pt x="24418" y="54092"/>
                  </a:cubicBezTo>
                  <a:cubicBezTo>
                    <a:pt x="24485" y="56227"/>
                    <a:pt x="24518" y="58028"/>
                    <a:pt x="24585" y="59329"/>
                  </a:cubicBezTo>
                  <a:cubicBezTo>
                    <a:pt x="24585" y="59396"/>
                    <a:pt x="24585" y="59496"/>
                    <a:pt x="24585" y="59563"/>
                  </a:cubicBezTo>
                  <a:cubicBezTo>
                    <a:pt x="24652" y="60764"/>
                    <a:pt x="24685" y="61931"/>
                    <a:pt x="24718" y="63065"/>
                  </a:cubicBezTo>
                  <a:cubicBezTo>
                    <a:pt x="24752" y="65934"/>
                    <a:pt x="24618" y="68669"/>
                    <a:pt x="24585" y="71271"/>
                  </a:cubicBezTo>
                  <a:cubicBezTo>
                    <a:pt x="24552" y="73539"/>
                    <a:pt x="24552" y="75674"/>
                    <a:pt x="24718" y="77709"/>
                  </a:cubicBezTo>
                  <a:cubicBezTo>
                    <a:pt x="25052" y="81645"/>
                    <a:pt x="26019" y="85114"/>
                    <a:pt x="28588" y="88050"/>
                  </a:cubicBezTo>
                  <a:cubicBezTo>
                    <a:pt x="29088" y="88650"/>
                    <a:pt x="29655" y="89217"/>
                    <a:pt x="30289" y="89751"/>
                  </a:cubicBezTo>
                  <a:cubicBezTo>
                    <a:pt x="31557" y="90852"/>
                    <a:pt x="32924" y="91719"/>
                    <a:pt x="34425" y="92420"/>
                  </a:cubicBezTo>
                  <a:cubicBezTo>
                    <a:pt x="36808" y="93505"/>
                    <a:pt x="39492" y="94073"/>
                    <a:pt x="42401" y="94073"/>
                  </a:cubicBezTo>
                  <a:cubicBezTo>
                    <a:pt x="42709" y="94073"/>
                    <a:pt x="43019" y="94067"/>
                    <a:pt x="43332" y="94054"/>
                  </a:cubicBezTo>
                  <a:cubicBezTo>
                    <a:pt x="43865" y="94054"/>
                    <a:pt x="44399" y="94021"/>
                    <a:pt x="44933" y="93987"/>
                  </a:cubicBezTo>
                  <a:cubicBezTo>
                    <a:pt x="46934" y="93787"/>
                    <a:pt x="49102" y="93253"/>
                    <a:pt x="51237" y="92119"/>
                  </a:cubicBezTo>
                  <a:cubicBezTo>
                    <a:pt x="54640" y="90318"/>
                    <a:pt x="57909" y="86916"/>
                    <a:pt x="59944" y="80811"/>
                  </a:cubicBezTo>
                  <a:cubicBezTo>
                    <a:pt x="60377" y="79510"/>
                    <a:pt x="60777" y="78076"/>
                    <a:pt x="61078" y="76541"/>
                  </a:cubicBezTo>
                  <a:cubicBezTo>
                    <a:pt x="61078" y="76508"/>
                    <a:pt x="61078" y="76508"/>
                    <a:pt x="61078" y="76475"/>
                  </a:cubicBezTo>
                  <a:cubicBezTo>
                    <a:pt x="61745" y="73172"/>
                    <a:pt x="62112" y="69536"/>
                    <a:pt x="62279" y="65667"/>
                  </a:cubicBezTo>
                  <a:cubicBezTo>
                    <a:pt x="62345" y="63999"/>
                    <a:pt x="62412" y="62298"/>
                    <a:pt x="62412" y="60530"/>
                  </a:cubicBezTo>
                  <a:cubicBezTo>
                    <a:pt x="62445" y="58295"/>
                    <a:pt x="62445" y="55960"/>
                    <a:pt x="62412" y="53625"/>
                  </a:cubicBezTo>
                  <a:cubicBezTo>
                    <a:pt x="62412" y="52524"/>
                    <a:pt x="62379" y="51423"/>
                    <a:pt x="62379" y="50323"/>
                  </a:cubicBezTo>
                  <a:cubicBezTo>
                    <a:pt x="62345" y="48154"/>
                    <a:pt x="62212" y="45119"/>
                    <a:pt x="62112" y="41750"/>
                  </a:cubicBezTo>
                  <a:cubicBezTo>
                    <a:pt x="62045" y="38614"/>
                    <a:pt x="62045" y="35212"/>
                    <a:pt x="62212" y="31843"/>
                  </a:cubicBezTo>
                  <a:cubicBezTo>
                    <a:pt x="62312" y="29708"/>
                    <a:pt x="62479" y="27606"/>
                    <a:pt x="62779" y="25638"/>
                  </a:cubicBezTo>
                  <a:cubicBezTo>
                    <a:pt x="62946" y="24604"/>
                    <a:pt x="63112" y="23604"/>
                    <a:pt x="63346" y="22670"/>
                  </a:cubicBezTo>
                  <a:cubicBezTo>
                    <a:pt x="63713" y="21135"/>
                    <a:pt x="64147" y="19767"/>
                    <a:pt x="64747" y="18567"/>
                  </a:cubicBezTo>
                  <a:cubicBezTo>
                    <a:pt x="65914" y="16165"/>
                    <a:pt x="67582" y="14597"/>
                    <a:pt x="69951" y="14430"/>
                  </a:cubicBezTo>
                  <a:cubicBezTo>
                    <a:pt x="70117" y="14414"/>
                    <a:pt x="70284" y="14405"/>
                    <a:pt x="70455" y="14405"/>
                  </a:cubicBezTo>
                  <a:cubicBezTo>
                    <a:pt x="70626" y="14405"/>
                    <a:pt x="70801" y="14414"/>
                    <a:pt x="70985" y="14430"/>
                  </a:cubicBezTo>
                  <a:cubicBezTo>
                    <a:pt x="71418" y="14464"/>
                    <a:pt x="71819" y="14564"/>
                    <a:pt x="72186" y="14697"/>
                  </a:cubicBezTo>
                  <a:cubicBezTo>
                    <a:pt x="72886" y="14964"/>
                    <a:pt x="73487" y="15364"/>
                    <a:pt x="74054" y="15898"/>
                  </a:cubicBezTo>
                  <a:cubicBezTo>
                    <a:pt x="75321" y="17099"/>
                    <a:pt x="76289" y="18967"/>
                    <a:pt x="77056" y="21302"/>
                  </a:cubicBezTo>
                  <a:cubicBezTo>
                    <a:pt x="77456" y="22503"/>
                    <a:pt x="77790" y="23837"/>
                    <a:pt x="78056" y="25271"/>
                  </a:cubicBezTo>
                  <a:cubicBezTo>
                    <a:pt x="78490" y="27406"/>
                    <a:pt x="78790" y="29775"/>
                    <a:pt x="79024" y="32210"/>
                  </a:cubicBezTo>
                  <a:cubicBezTo>
                    <a:pt x="79091" y="33244"/>
                    <a:pt x="79191" y="34278"/>
                    <a:pt x="79257" y="35345"/>
                  </a:cubicBezTo>
                  <a:cubicBezTo>
                    <a:pt x="79357" y="36780"/>
                    <a:pt x="79424" y="38247"/>
                    <a:pt x="79457" y="39715"/>
                  </a:cubicBezTo>
                  <a:cubicBezTo>
                    <a:pt x="79591" y="42951"/>
                    <a:pt x="79624" y="46153"/>
                    <a:pt x="79658" y="49088"/>
                  </a:cubicBezTo>
                  <a:cubicBezTo>
                    <a:pt x="79658" y="49889"/>
                    <a:pt x="79658" y="50656"/>
                    <a:pt x="79691" y="51423"/>
                  </a:cubicBezTo>
                  <a:cubicBezTo>
                    <a:pt x="79691" y="52558"/>
                    <a:pt x="79691" y="53692"/>
                    <a:pt x="79724" y="54826"/>
                  </a:cubicBezTo>
                  <a:cubicBezTo>
                    <a:pt x="79724" y="56127"/>
                    <a:pt x="79758" y="57394"/>
                    <a:pt x="79791" y="58662"/>
                  </a:cubicBezTo>
                  <a:cubicBezTo>
                    <a:pt x="79824" y="60964"/>
                    <a:pt x="79891" y="63199"/>
                    <a:pt x="79958" y="65400"/>
                  </a:cubicBezTo>
                  <a:cubicBezTo>
                    <a:pt x="80058" y="67802"/>
                    <a:pt x="80191" y="70170"/>
                    <a:pt x="80391" y="72472"/>
                  </a:cubicBezTo>
                  <a:cubicBezTo>
                    <a:pt x="80692" y="75974"/>
                    <a:pt x="81092" y="79310"/>
                    <a:pt x="81726" y="82412"/>
                  </a:cubicBezTo>
                  <a:lnTo>
                    <a:pt x="81726" y="82446"/>
                  </a:lnTo>
                  <a:cubicBezTo>
                    <a:pt x="81993" y="83780"/>
                    <a:pt x="82293" y="85114"/>
                    <a:pt x="82626" y="86348"/>
                  </a:cubicBezTo>
                  <a:cubicBezTo>
                    <a:pt x="83694" y="90151"/>
                    <a:pt x="85128" y="93454"/>
                    <a:pt x="87096" y="96222"/>
                  </a:cubicBezTo>
                  <a:cubicBezTo>
                    <a:pt x="87930" y="97390"/>
                    <a:pt x="88831" y="98457"/>
                    <a:pt x="89865" y="99391"/>
                  </a:cubicBezTo>
                  <a:cubicBezTo>
                    <a:pt x="92033" y="101359"/>
                    <a:pt x="94568" y="102727"/>
                    <a:pt x="97370" y="103461"/>
                  </a:cubicBezTo>
                  <a:cubicBezTo>
                    <a:pt x="98914" y="103860"/>
                    <a:pt x="100543" y="104068"/>
                    <a:pt x="102257" y="104068"/>
                  </a:cubicBezTo>
                  <a:cubicBezTo>
                    <a:pt x="102691" y="104068"/>
                    <a:pt x="103130" y="104055"/>
                    <a:pt x="103575" y="104028"/>
                  </a:cubicBezTo>
                  <a:cubicBezTo>
                    <a:pt x="103741" y="104028"/>
                    <a:pt x="103942" y="104028"/>
                    <a:pt x="104108" y="103994"/>
                  </a:cubicBezTo>
                  <a:cubicBezTo>
                    <a:pt x="107611" y="103728"/>
                    <a:pt x="111647" y="102660"/>
                    <a:pt x="115216" y="99825"/>
                  </a:cubicBezTo>
                  <a:cubicBezTo>
                    <a:pt x="116617" y="98724"/>
                    <a:pt x="117985" y="97323"/>
                    <a:pt x="119186" y="95588"/>
                  </a:cubicBezTo>
                  <a:cubicBezTo>
                    <a:pt x="120887" y="93187"/>
                    <a:pt x="122288" y="90185"/>
                    <a:pt x="123322" y="86348"/>
                  </a:cubicBezTo>
                  <a:cubicBezTo>
                    <a:pt x="123889" y="84214"/>
                    <a:pt x="124289" y="81912"/>
                    <a:pt x="124590" y="79544"/>
                  </a:cubicBezTo>
                  <a:cubicBezTo>
                    <a:pt x="124857" y="77609"/>
                    <a:pt x="125023" y="75574"/>
                    <a:pt x="125123" y="73506"/>
                  </a:cubicBezTo>
                  <a:cubicBezTo>
                    <a:pt x="125290" y="70737"/>
                    <a:pt x="125357" y="67869"/>
                    <a:pt x="125357" y="65000"/>
                  </a:cubicBezTo>
                  <a:cubicBezTo>
                    <a:pt x="125390" y="63566"/>
                    <a:pt x="125390" y="62165"/>
                    <a:pt x="125390" y="60730"/>
                  </a:cubicBezTo>
                  <a:lnTo>
                    <a:pt x="125390" y="59596"/>
                  </a:lnTo>
                  <a:cubicBezTo>
                    <a:pt x="125390" y="57695"/>
                    <a:pt x="125390" y="55793"/>
                    <a:pt x="125390" y="53892"/>
                  </a:cubicBezTo>
                  <a:cubicBezTo>
                    <a:pt x="125424" y="52357"/>
                    <a:pt x="125457" y="50823"/>
                    <a:pt x="125490" y="49355"/>
                  </a:cubicBezTo>
                  <a:cubicBezTo>
                    <a:pt x="125590" y="46587"/>
                    <a:pt x="125757" y="43951"/>
                    <a:pt x="126091" y="41583"/>
                  </a:cubicBezTo>
                  <a:cubicBezTo>
                    <a:pt x="126224" y="40549"/>
                    <a:pt x="126391" y="39548"/>
                    <a:pt x="126624" y="38614"/>
                  </a:cubicBezTo>
                  <a:cubicBezTo>
                    <a:pt x="126624" y="38481"/>
                    <a:pt x="126658" y="38347"/>
                    <a:pt x="126691" y="38214"/>
                  </a:cubicBezTo>
                  <a:cubicBezTo>
                    <a:pt x="126991" y="37013"/>
                    <a:pt x="127358" y="35979"/>
                    <a:pt x="127825" y="35112"/>
                  </a:cubicBezTo>
                  <a:cubicBezTo>
                    <a:pt x="128793" y="33277"/>
                    <a:pt x="130127" y="32110"/>
                    <a:pt x="131695" y="31709"/>
                  </a:cubicBezTo>
                  <a:cubicBezTo>
                    <a:pt x="132119" y="31601"/>
                    <a:pt x="132561" y="31545"/>
                    <a:pt x="133016" y="31545"/>
                  </a:cubicBezTo>
                  <a:cubicBezTo>
                    <a:pt x="134099" y="31545"/>
                    <a:pt x="135257" y="31862"/>
                    <a:pt x="136431" y="32543"/>
                  </a:cubicBezTo>
                  <a:cubicBezTo>
                    <a:pt x="136498" y="32543"/>
                    <a:pt x="136565" y="32577"/>
                    <a:pt x="136598" y="32610"/>
                  </a:cubicBezTo>
                  <a:cubicBezTo>
                    <a:pt x="137699" y="33244"/>
                    <a:pt x="138466" y="34345"/>
                    <a:pt x="139000" y="35679"/>
                  </a:cubicBezTo>
                  <a:cubicBezTo>
                    <a:pt x="139600" y="37247"/>
                    <a:pt x="139901" y="39148"/>
                    <a:pt x="140034" y="41183"/>
                  </a:cubicBezTo>
                  <a:cubicBezTo>
                    <a:pt x="140201" y="43184"/>
                    <a:pt x="140167" y="45319"/>
                    <a:pt x="140167" y="47387"/>
                  </a:cubicBezTo>
                  <a:cubicBezTo>
                    <a:pt x="140134" y="49022"/>
                    <a:pt x="140101" y="50590"/>
                    <a:pt x="140101" y="52024"/>
                  </a:cubicBezTo>
                  <a:cubicBezTo>
                    <a:pt x="140263" y="64670"/>
                    <a:pt x="150515" y="70771"/>
                    <a:pt x="158021" y="70771"/>
                  </a:cubicBezTo>
                  <a:cubicBezTo>
                    <a:pt x="159782" y="70771"/>
                    <a:pt x="161391" y="70435"/>
                    <a:pt x="162684" y="69770"/>
                  </a:cubicBezTo>
                  <a:cubicBezTo>
                    <a:pt x="163517" y="69336"/>
                    <a:pt x="163618" y="69103"/>
                    <a:pt x="164418" y="68569"/>
                  </a:cubicBezTo>
                  <a:cubicBezTo>
                    <a:pt x="164618" y="68436"/>
                    <a:pt x="164518" y="68035"/>
                    <a:pt x="164251" y="67502"/>
                  </a:cubicBezTo>
                  <a:cubicBezTo>
                    <a:pt x="164118" y="67135"/>
                    <a:pt x="163851" y="66734"/>
                    <a:pt x="163584" y="66267"/>
                  </a:cubicBezTo>
                  <a:cubicBezTo>
                    <a:pt x="162884" y="65133"/>
                    <a:pt x="161950" y="63832"/>
                    <a:pt x="161349" y="62998"/>
                  </a:cubicBezTo>
                  <a:cubicBezTo>
                    <a:pt x="161049" y="62598"/>
                    <a:pt x="160816" y="62298"/>
                    <a:pt x="160749" y="62231"/>
                  </a:cubicBezTo>
                  <a:cubicBezTo>
                    <a:pt x="160749" y="62198"/>
                    <a:pt x="160749" y="62198"/>
                    <a:pt x="160749" y="62198"/>
                  </a:cubicBezTo>
                  <a:cubicBezTo>
                    <a:pt x="160849" y="62198"/>
                    <a:pt x="161116" y="62198"/>
                    <a:pt x="161483" y="62165"/>
                  </a:cubicBezTo>
                  <a:cubicBezTo>
                    <a:pt x="162817" y="62131"/>
                    <a:pt x="165619" y="61998"/>
                    <a:pt x="167554" y="61731"/>
                  </a:cubicBezTo>
                  <a:cubicBezTo>
                    <a:pt x="168121" y="61664"/>
                    <a:pt x="168621" y="61564"/>
                    <a:pt x="168988" y="61464"/>
                  </a:cubicBezTo>
                  <a:cubicBezTo>
                    <a:pt x="169255" y="61364"/>
                    <a:pt x="169455" y="61264"/>
                    <a:pt x="169522" y="61164"/>
                  </a:cubicBezTo>
                  <a:cubicBezTo>
                    <a:pt x="170756" y="59262"/>
                    <a:pt x="170990" y="57294"/>
                    <a:pt x="170956" y="55393"/>
                  </a:cubicBezTo>
                  <a:cubicBezTo>
                    <a:pt x="170923" y="51757"/>
                    <a:pt x="158414" y="52524"/>
                    <a:pt x="154278" y="50723"/>
                  </a:cubicBezTo>
                  <a:cubicBezTo>
                    <a:pt x="152743" y="50056"/>
                    <a:pt x="152243" y="46987"/>
                    <a:pt x="151842" y="43017"/>
                  </a:cubicBezTo>
                  <a:cubicBezTo>
                    <a:pt x="151609" y="40516"/>
                    <a:pt x="151409" y="37680"/>
                    <a:pt x="151009" y="34878"/>
                  </a:cubicBezTo>
                  <a:cubicBezTo>
                    <a:pt x="150375" y="30042"/>
                    <a:pt x="149207" y="25271"/>
                    <a:pt x="146405" y="22403"/>
                  </a:cubicBezTo>
                  <a:cubicBezTo>
                    <a:pt x="146238" y="22203"/>
                    <a:pt x="146038" y="22036"/>
                    <a:pt x="145805" y="21836"/>
                  </a:cubicBezTo>
                  <a:cubicBezTo>
                    <a:pt x="144904" y="21068"/>
                    <a:pt x="143937" y="20401"/>
                    <a:pt x="142936" y="19834"/>
                  </a:cubicBezTo>
                  <a:cubicBezTo>
                    <a:pt x="140154" y="18294"/>
                    <a:pt x="136909" y="17531"/>
                    <a:pt x="133271" y="17531"/>
                  </a:cubicBezTo>
                  <a:cubicBezTo>
                    <a:pt x="132024" y="17531"/>
                    <a:pt x="130730" y="17621"/>
                    <a:pt x="129393" y="17799"/>
                  </a:cubicBezTo>
                  <a:cubicBezTo>
                    <a:pt x="128459" y="17933"/>
                    <a:pt x="127592" y="18133"/>
                    <a:pt x="126791" y="18333"/>
                  </a:cubicBezTo>
                  <a:cubicBezTo>
                    <a:pt x="122655" y="19501"/>
                    <a:pt x="119653" y="21836"/>
                    <a:pt x="117518" y="24671"/>
                  </a:cubicBezTo>
                  <a:cubicBezTo>
                    <a:pt x="115517" y="27240"/>
                    <a:pt x="114249" y="30242"/>
                    <a:pt x="113382" y="33077"/>
                  </a:cubicBezTo>
                  <a:cubicBezTo>
                    <a:pt x="113215" y="33711"/>
                    <a:pt x="113048" y="34345"/>
                    <a:pt x="112915" y="34945"/>
                  </a:cubicBezTo>
                  <a:cubicBezTo>
                    <a:pt x="112781" y="35445"/>
                    <a:pt x="112681" y="35946"/>
                    <a:pt x="112581" y="36446"/>
                  </a:cubicBezTo>
                  <a:cubicBezTo>
                    <a:pt x="112214" y="38314"/>
                    <a:pt x="111914" y="40316"/>
                    <a:pt x="111747" y="42350"/>
                  </a:cubicBezTo>
                  <a:cubicBezTo>
                    <a:pt x="111447" y="45219"/>
                    <a:pt x="111314" y="48188"/>
                    <a:pt x="111247" y="51223"/>
                  </a:cubicBezTo>
                  <a:cubicBezTo>
                    <a:pt x="111213" y="54025"/>
                    <a:pt x="111213" y="56827"/>
                    <a:pt x="111213" y="59596"/>
                  </a:cubicBezTo>
                  <a:lnTo>
                    <a:pt x="111213" y="61264"/>
                  </a:lnTo>
                  <a:cubicBezTo>
                    <a:pt x="111213" y="62865"/>
                    <a:pt x="111213" y="64433"/>
                    <a:pt x="111180" y="66034"/>
                  </a:cubicBezTo>
                  <a:cubicBezTo>
                    <a:pt x="111147" y="67935"/>
                    <a:pt x="111113" y="69803"/>
                    <a:pt x="111013" y="71605"/>
                  </a:cubicBezTo>
                  <a:cubicBezTo>
                    <a:pt x="110980" y="73039"/>
                    <a:pt x="110880" y="74440"/>
                    <a:pt x="110746" y="75774"/>
                  </a:cubicBezTo>
                  <a:cubicBezTo>
                    <a:pt x="110513" y="78309"/>
                    <a:pt x="110146" y="80678"/>
                    <a:pt x="109612" y="82713"/>
                  </a:cubicBezTo>
                  <a:cubicBezTo>
                    <a:pt x="109179" y="84280"/>
                    <a:pt x="108545" y="85615"/>
                    <a:pt x="107744" y="86682"/>
                  </a:cubicBezTo>
                  <a:cubicBezTo>
                    <a:pt x="106810" y="87950"/>
                    <a:pt x="105676" y="88850"/>
                    <a:pt x="104475" y="89351"/>
                  </a:cubicBezTo>
                  <a:cubicBezTo>
                    <a:pt x="103733" y="89665"/>
                    <a:pt x="102942" y="89832"/>
                    <a:pt x="102186" y="89832"/>
                  </a:cubicBezTo>
                  <a:cubicBezTo>
                    <a:pt x="102059" y="89832"/>
                    <a:pt x="101932" y="89827"/>
                    <a:pt x="101807" y="89818"/>
                  </a:cubicBezTo>
                  <a:cubicBezTo>
                    <a:pt x="100973" y="89751"/>
                    <a:pt x="100139" y="89451"/>
                    <a:pt x="99438" y="88917"/>
                  </a:cubicBezTo>
                  <a:cubicBezTo>
                    <a:pt x="98438" y="88183"/>
                    <a:pt x="97737" y="87449"/>
                    <a:pt x="97237" y="86582"/>
                  </a:cubicBezTo>
                  <a:cubicBezTo>
                    <a:pt x="96403" y="85181"/>
                    <a:pt x="96036" y="83346"/>
                    <a:pt x="95602" y="80344"/>
                  </a:cubicBezTo>
                  <a:cubicBezTo>
                    <a:pt x="95469" y="79510"/>
                    <a:pt x="95369" y="78576"/>
                    <a:pt x="95235" y="77576"/>
                  </a:cubicBezTo>
                  <a:cubicBezTo>
                    <a:pt x="95169" y="77075"/>
                    <a:pt x="95102" y="76541"/>
                    <a:pt x="95002" y="75974"/>
                  </a:cubicBezTo>
                  <a:cubicBezTo>
                    <a:pt x="94868" y="74740"/>
                    <a:pt x="94702" y="73473"/>
                    <a:pt x="94602" y="72172"/>
                  </a:cubicBezTo>
                  <a:cubicBezTo>
                    <a:pt x="94335" y="69303"/>
                    <a:pt x="94168" y="66267"/>
                    <a:pt x="94068" y="63132"/>
                  </a:cubicBezTo>
                  <a:cubicBezTo>
                    <a:pt x="94001" y="61030"/>
                    <a:pt x="93968" y="58929"/>
                    <a:pt x="93934" y="56794"/>
                  </a:cubicBezTo>
                  <a:cubicBezTo>
                    <a:pt x="93901" y="55793"/>
                    <a:pt x="93901" y="54793"/>
                    <a:pt x="93868" y="53825"/>
                  </a:cubicBezTo>
                  <a:cubicBezTo>
                    <a:pt x="93868" y="52958"/>
                    <a:pt x="93868" y="52091"/>
                    <a:pt x="93868" y="51257"/>
                  </a:cubicBezTo>
                  <a:cubicBezTo>
                    <a:pt x="93834" y="49722"/>
                    <a:pt x="93801" y="48154"/>
                    <a:pt x="93801" y="46620"/>
                  </a:cubicBezTo>
                  <a:cubicBezTo>
                    <a:pt x="93768" y="44519"/>
                    <a:pt x="93734" y="42417"/>
                    <a:pt x="93668" y="40349"/>
                  </a:cubicBezTo>
                  <a:cubicBezTo>
                    <a:pt x="93601" y="37780"/>
                    <a:pt x="93467" y="35245"/>
                    <a:pt x="93334" y="32810"/>
                  </a:cubicBezTo>
                  <a:cubicBezTo>
                    <a:pt x="93234" y="31776"/>
                    <a:pt x="93167" y="30709"/>
                    <a:pt x="93067" y="29708"/>
                  </a:cubicBezTo>
                  <a:cubicBezTo>
                    <a:pt x="92700" y="25505"/>
                    <a:pt x="92133" y="21535"/>
                    <a:pt x="91233" y="18000"/>
                  </a:cubicBezTo>
                  <a:cubicBezTo>
                    <a:pt x="90565" y="15464"/>
                    <a:pt x="89765" y="13129"/>
                    <a:pt x="88764" y="11061"/>
                  </a:cubicBezTo>
                  <a:cubicBezTo>
                    <a:pt x="87563" y="8559"/>
                    <a:pt x="86062" y="6391"/>
                    <a:pt x="84161" y="4623"/>
                  </a:cubicBezTo>
                  <a:cubicBezTo>
                    <a:pt x="82326" y="2922"/>
                    <a:pt x="80191" y="1655"/>
                    <a:pt x="77823" y="887"/>
                  </a:cubicBezTo>
                  <a:cubicBezTo>
                    <a:pt x="76589" y="454"/>
                    <a:pt x="75254" y="187"/>
                    <a:pt x="73920" y="87"/>
                  </a:cubicBezTo>
                  <a:cubicBezTo>
                    <a:pt x="73307" y="23"/>
                    <a:pt x="72680" y="0"/>
                    <a:pt x="72049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9"/>
            <p:cNvSpPr/>
            <p:nvPr/>
          </p:nvSpPr>
          <p:spPr>
            <a:xfrm>
              <a:off x="5950250" y="2895850"/>
              <a:ext cx="40900" cy="58550"/>
            </a:xfrm>
            <a:custGeom>
              <a:avLst/>
              <a:gdLst/>
              <a:ahLst/>
              <a:cxnLst/>
              <a:rect l="l" t="t" r="r" b="b"/>
              <a:pathLst>
                <a:path w="1636" h="2342" extrusionOk="0">
                  <a:moveTo>
                    <a:pt x="1" y="0"/>
                  </a:moveTo>
                  <a:lnTo>
                    <a:pt x="334" y="2069"/>
                  </a:lnTo>
                  <a:cubicBezTo>
                    <a:pt x="352" y="2249"/>
                    <a:pt x="496" y="2341"/>
                    <a:pt x="641" y="2341"/>
                  </a:cubicBezTo>
                  <a:cubicBezTo>
                    <a:pt x="765" y="2341"/>
                    <a:pt x="889" y="2274"/>
                    <a:pt x="935" y="2135"/>
                  </a:cubicBezTo>
                  <a:lnTo>
                    <a:pt x="16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9"/>
            <p:cNvSpPr/>
            <p:nvPr/>
          </p:nvSpPr>
          <p:spPr>
            <a:xfrm>
              <a:off x="5820150" y="3016775"/>
              <a:ext cx="76750" cy="59225"/>
            </a:xfrm>
            <a:custGeom>
              <a:avLst/>
              <a:gdLst/>
              <a:ahLst/>
              <a:cxnLst/>
              <a:rect l="l" t="t" r="r" b="b"/>
              <a:pathLst>
                <a:path w="3070" h="2369" extrusionOk="0">
                  <a:moveTo>
                    <a:pt x="2870" y="0"/>
                  </a:moveTo>
                  <a:lnTo>
                    <a:pt x="1" y="567"/>
                  </a:lnTo>
                  <a:lnTo>
                    <a:pt x="1369" y="2369"/>
                  </a:lnTo>
                  <a:lnTo>
                    <a:pt x="3003" y="234"/>
                  </a:lnTo>
                  <a:cubicBezTo>
                    <a:pt x="3070" y="134"/>
                    <a:pt x="3003" y="0"/>
                    <a:pt x="2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9"/>
            <p:cNvSpPr/>
            <p:nvPr/>
          </p:nvSpPr>
          <p:spPr>
            <a:xfrm>
              <a:off x="1770600" y="2353800"/>
              <a:ext cx="178500" cy="147625"/>
            </a:xfrm>
            <a:custGeom>
              <a:avLst/>
              <a:gdLst/>
              <a:ahLst/>
              <a:cxnLst/>
              <a:rect l="l" t="t" r="r" b="b"/>
              <a:pathLst>
                <a:path w="7140" h="5905" extrusionOk="0">
                  <a:moveTo>
                    <a:pt x="6906" y="0"/>
                  </a:moveTo>
                  <a:lnTo>
                    <a:pt x="1" y="1101"/>
                  </a:lnTo>
                  <a:cubicBezTo>
                    <a:pt x="167" y="2736"/>
                    <a:pt x="434" y="4337"/>
                    <a:pt x="801" y="5871"/>
                  </a:cubicBezTo>
                  <a:lnTo>
                    <a:pt x="7139" y="5904"/>
                  </a:lnTo>
                  <a:cubicBezTo>
                    <a:pt x="6872" y="3970"/>
                    <a:pt x="6739" y="1902"/>
                    <a:pt x="6906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9"/>
            <p:cNvSpPr/>
            <p:nvPr/>
          </p:nvSpPr>
          <p:spPr>
            <a:xfrm>
              <a:off x="2125850" y="1940375"/>
              <a:ext cx="206850" cy="242500"/>
            </a:xfrm>
            <a:custGeom>
              <a:avLst/>
              <a:gdLst/>
              <a:ahLst/>
              <a:cxnLst/>
              <a:rect l="l" t="t" r="r" b="b"/>
              <a:pathLst>
                <a:path w="8274" h="9700" extrusionOk="0">
                  <a:moveTo>
                    <a:pt x="2119" y="0"/>
                  </a:moveTo>
                  <a:cubicBezTo>
                    <a:pt x="1994" y="0"/>
                    <a:pt x="1869" y="9"/>
                    <a:pt x="1735" y="25"/>
                  </a:cubicBezTo>
                  <a:lnTo>
                    <a:pt x="1" y="8498"/>
                  </a:lnTo>
                  <a:cubicBezTo>
                    <a:pt x="568" y="8498"/>
                    <a:pt x="1168" y="8565"/>
                    <a:pt x="1802" y="8665"/>
                  </a:cubicBezTo>
                  <a:cubicBezTo>
                    <a:pt x="2703" y="8798"/>
                    <a:pt x="3503" y="9165"/>
                    <a:pt x="4237" y="9699"/>
                  </a:cubicBezTo>
                  <a:lnTo>
                    <a:pt x="8273" y="1093"/>
                  </a:lnTo>
                  <a:cubicBezTo>
                    <a:pt x="6639" y="426"/>
                    <a:pt x="4737" y="25"/>
                    <a:pt x="2503" y="25"/>
                  </a:cubicBezTo>
                  <a:cubicBezTo>
                    <a:pt x="2369" y="9"/>
                    <a:pt x="2244" y="0"/>
                    <a:pt x="211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9"/>
            <p:cNvSpPr/>
            <p:nvPr/>
          </p:nvSpPr>
          <p:spPr>
            <a:xfrm>
              <a:off x="2363525" y="2468875"/>
              <a:ext cx="266050" cy="261050"/>
            </a:xfrm>
            <a:custGeom>
              <a:avLst/>
              <a:gdLst/>
              <a:ahLst/>
              <a:cxnLst/>
              <a:rect l="l" t="t" r="r" b="b"/>
              <a:pathLst>
                <a:path w="10642" h="10442" extrusionOk="0">
                  <a:moveTo>
                    <a:pt x="9774" y="1"/>
                  </a:moveTo>
                  <a:lnTo>
                    <a:pt x="1" y="3069"/>
                  </a:lnTo>
                  <a:cubicBezTo>
                    <a:pt x="234" y="5504"/>
                    <a:pt x="367" y="7940"/>
                    <a:pt x="434" y="10074"/>
                  </a:cubicBezTo>
                  <a:lnTo>
                    <a:pt x="10641" y="10441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9"/>
            <p:cNvSpPr/>
            <p:nvPr/>
          </p:nvSpPr>
          <p:spPr>
            <a:xfrm>
              <a:off x="2377700" y="3081825"/>
              <a:ext cx="277725" cy="228500"/>
            </a:xfrm>
            <a:custGeom>
              <a:avLst/>
              <a:gdLst/>
              <a:ahLst/>
              <a:cxnLst/>
              <a:rect l="l" t="t" r="r" b="b"/>
              <a:pathLst>
                <a:path w="11109" h="9140" extrusionOk="0">
                  <a:moveTo>
                    <a:pt x="10575" y="0"/>
                  </a:moveTo>
                  <a:lnTo>
                    <a:pt x="34" y="2702"/>
                  </a:lnTo>
                  <a:cubicBezTo>
                    <a:pt x="1" y="4970"/>
                    <a:pt x="1" y="7105"/>
                    <a:pt x="167" y="9140"/>
                  </a:cubicBezTo>
                  <a:lnTo>
                    <a:pt x="11109" y="4203"/>
                  </a:lnTo>
                  <a:cubicBezTo>
                    <a:pt x="10842" y="2902"/>
                    <a:pt x="10675" y="1468"/>
                    <a:pt x="1057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9"/>
            <p:cNvSpPr/>
            <p:nvPr/>
          </p:nvSpPr>
          <p:spPr>
            <a:xfrm>
              <a:off x="2833850" y="3316975"/>
              <a:ext cx="211025" cy="401975"/>
            </a:xfrm>
            <a:custGeom>
              <a:avLst/>
              <a:gdLst/>
              <a:ahLst/>
              <a:cxnLst/>
              <a:rect l="l" t="t" r="r" b="b"/>
              <a:pathLst>
                <a:path w="8441" h="16079" extrusionOk="0">
                  <a:moveTo>
                    <a:pt x="2903" y="1"/>
                  </a:moveTo>
                  <a:cubicBezTo>
                    <a:pt x="2136" y="968"/>
                    <a:pt x="1202" y="1602"/>
                    <a:pt x="1" y="1835"/>
                  </a:cubicBezTo>
                  <a:lnTo>
                    <a:pt x="535" y="16079"/>
                  </a:lnTo>
                  <a:cubicBezTo>
                    <a:pt x="1068" y="16079"/>
                    <a:pt x="1602" y="16046"/>
                    <a:pt x="2136" y="16012"/>
                  </a:cubicBezTo>
                  <a:cubicBezTo>
                    <a:pt x="4104" y="15812"/>
                    <a:pt x="6305" y="15278"/>
                    <a:pt x="8440" y="14144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9"/>
            <p:cNvSpPr/>
            <p:nvPr/>
          </p:nvSpPr>
          <p:spPr>
            <a:xfrm>
              <a:off x="2973125" y="2799100"/>
              <a:ext cx="351100" cy="210200"/>
            </a:xfrm>
            <a:custGeom>
              <a:avLst/>
              <a:gdLst/>
              <a:ahLst/>
              <a:cxnLst/>
              <a:rect l="l" t="t" r="r" b="b"/>
              <a:pathLst>
                <a:path w="14044" h="8408" extrusionOk="0">
                  <a:moveTo>
                    <a:pt x="1" y="1"/>
                  </a:moveTo>
                  <a:cubicBezTo>
                    <a:pt x="67" y="2036"/>
                    <a:pt x="134" y="4104"/>
                    <a:pt x="134" y="6172"/>
                  </a:cubicBezTo>
                  <a:lnTo>
                    <a:pt x="13911" y="8407"/>
                  </a:lnTo>
                  <a:cubicBezTo>
                    <a:pt x="13977" y="6739"/>
                    <a:pt x="14044" y="5038"/>
                    <a:pt x="14044" y="32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9"/>
            <p:cNvSpPr/>
            <p:nvPr/>
          </p:nvSpPr>
          <p:spPr>
            <a:xfrm>
              <a:off x="2967300" y="2164500"/>
              <a:ext cx="351925" cy="246850"/>
            </a:xfrm>
            <a:custGeom>
              <a:avLst/>
              <a:gdLst/>
              <a:ahLst/>
              <a:cxnLst/>
              <a:rect l="l" t="t" r="r" b="b"/>
              <a:pathLst>
                <a:path w="14077" h="9874" extrusionOk="0">
                  <a:moveTo>
                    <a:pt x="14077" y="0"/>
                  </a:moveTo>
                  <a:lnTo>
                    <a:pt x="200" y="1601"/>
                  </a:lnTo>
                  <a:lnTo>
                    <a:pt x="0" y="8540"/>
                  </a:lnTo>
                  <a:lnTo>
                    <a:pt x="13977" y="9874"/>
                  </a:lnTo>
                  <a:cubicBezTo>
                    <a:pt x="13910" y="6772"/>
                    <a:pt x="13910" y="3336"/>
                    <a:pt x="1407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9"/>
            <p:cNvSpPr/>
            <p:nvPr/>
          </p:nvSpPr>
          <p:spPr>
            <a:xfrm>
              <a:off x="3114900" y="1438150"/>
              <a:ext cx="397800" cy="394450"/>
            </a:xfrm>
            <a:custGeom>
              <a:avLst/>
              <a:gdLst/>
              <a:ahLst/>
              <a:cxnLst/>
              <a:rect l="l" t="t" r="r" b="b"/>
              <a:pathLst>
                <a:path w="15912" h="15778" extrusionOk="0">
                  <a:moveTo>
                    <a:pt x="7172" y="0"/>
                  </a:moveTo>
                  <a:cubicBezTo>
                    <a:pt x="4570" y="1534"/>
                    <a:pt x="2068" y="3803"/>
                    <a:pt x="0" y="7105"/>
                  </a:cubicBezTo>
                  <a:lnTo>
                    <a:pt x="10708" y="15778"/>
                  </a:lnTo>
                  <a:cubicBezTo>
                    <a:pt x="11875" y="13343"/>
                    <a:pt x="13543" y="11775"/>
                    <a:pt x="15912" y="11608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9"/>
            <p:cNvSpPr/>
            <p:nvPr/>
          </p:nvSpPr>
          <p:spPr>
            <a:xfrm>
              <a:off x="3690300" y="1644125"/>
              <a:ext cx="354450" cy="355275"/>
            </a:xfrm>
            <a:custGeom>
              <a:avLst/>
              <a:gdLst/>
              <a:ahLst/>
              <a:cxnLst/>
              <a:rect l="l" t="t" r="r" b="b"/>
              <a:pathLst>
                <a:path w="14178" h="14211" extrusionOk="0">
                  <a:moveTo>
                    <a:pt x="11709" y="0"/>
                  </a:moveTo>
                  <a:lnTo>
                    <a:pt x="1" y="10241"/>
                  </a:lnTo>
                  <a:cubicBezTo>
                    <a:pt x="401" y="11442"/>
                    <a:pt x="735" y="12776"/>
                    <a:pt x="1001" y="14210"/>
                  </a:cubicBezTo>
                  <a:lnTo>
                    <a:pt x="14178" y="6939"/>
                  </a:lnTo>
                  <a:cubicBezTo>
                    <a:pt x="13510" y="4403"/>
                    <a:pt x="12710" y="2068"/>
                    <a:pt x="1170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9"/>
            <p:cNvSpPr/>
            <p:nvPr/>
          </p:nvSpPr>
          <p:spPr>
            <a:xfrm>
              <a:off x="3750350" y="2360475"/>
              <a:ext cx="358625" cy="234350"/>
            </a:xfrm>
            <a:custGeom>
              <a:avLst/>
              <a:gdLst/>
              <a:ahLst/>
              <a:cxnLst/>
              <a:rect l="l" t="t" r="r" b="b"/>
              <a:pathLst>
                <a:path w="14345" h="9374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3236"/>
                    <a:pt x="167" y="6471"/>
                    <a:pt x="201" y="9373"/>
                  </a:cubicBezTo>
                  <a:lnTo>
                    <a:pt x="14344" y="6905"/>
                  </a:lnTo>
                  <a:lnTo>
                    <a:pt x="14211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9"/>
            <p:cNvSpPr/>
            <p:nvPr/>
          </p:nvSpPr>
          <p:spPr>
            <a:xfrm>
              <a:off x="3762850" y="2945875"/>
              <a:ext cx="366125" cy="233525"/>
            </a:xfrm>
            <a:custGeom>
              <a:avLst/>
              <a:gdLst/>
              <a:ahLst/>
              <a:cxnLst/>
              <a:rect l="l" t="t" r="r" b="b"/>
              <a:pathLst>
                <a:path w="14645" h="9341" extrusionOk="0">
                  <a:moveTo>
                    <a:pt x="14111" y="1"/>
                  </a:moveTo>
                  <a:lnTo>
                    <a:pt x="1" y="2269"/>
                  </a:lnTo>
                  <a:cubicBezTo>
                    <a:pt x="101" y="4704"/>
                    <a:pt x="234" y="7039"/>
                    <a:pt x="434" y="9341"/>
                  </a:cubicBezTo>
                  <a:lnTo>
                    <a:pt x="14645" y="9041"/>
                  </a:lnTo>
                  <a:cubicBezTo>
                    <a:pt x="14378" y="6172"/>
                    <a:pt x="14211" y="3136"/>
                    <a:pt x="1411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9"/>
            <p:cNvSpPr/>
            <p:nvPr/>
          </p:nvSpPr>
          <p:spPr>
            <a:xfrm>
              <a:off x="3941325" y="3532125"/>
              <a:ext cx="367775" cy="422000"/>
            </a:xfrm>
            <a:custGeom>
              <a:avLst/>
              <a:gdLst/>
              <a:ahLst/>
              <a:cxnLst/>
              <a:rect l="l" t="t" r="r" b="b"/>
              <a:pathLst>
                <a:path w="14711" h="16880" extrusionOk="0">
                  <a:moveTo>
                    <a:pt x="10141" y="1"/>
                  </a:moveTo>
                  <a:lnTo>
                    <a:pt x="0" y="9641"/>
                  </a:lnTo>
                  <a:cubicBezTo>
                    <a:pt x="834" y="10809"/>
                    <a:pt x="1735" y="11876"/>
                    <a:pt x="2769" y="12810"/>
                  </a:cubicBezTo>
                  <a:cubicBezTo>
                    <a:pt x="4937" y="14778"/>
                    <a:pt x="7472" y="16146"/>
                    <a:pt x="10274" y="16880"/>
                  </a:cubicBezTo>
                  <a:lnTo>
                    <a:pt x="14711" y="3237"/>
                  </a:lnTo>
                  <a:cubicBezTo>
                    <a:pt x="13877" y="3170"/>
                    <a:pt x="13043" y="2870"/>
                    <a:pt x="12342" y="2336"/>
                  </a:cubicBezTo>
                  <a:cubicBezTo>
                    <a:pt x="11342" y="1602"/>
                    <a:pt x="10641" y="868"/>
                    <a:pt x="1014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9"/>
            <p:cNvSpPr/>
            <p:nvPr/>
          </p:nvSpPr>
          <p:spPr>
            <a:xfrm>
              <a:off x="4532575" y="3158525"/>
              <a:ext cx="359450" cy="198500"/>
            </a:xfrm>
            <a:custGeom>
              <a:avLst/>
              <a:gdLst/>
              <a:ahLst/>
              <a:cxnLst/>
              <a:rect l="l" t="t" r="r" b="b"/>
              <a:pathLst>
                <a:path w="14378" h="7940" extrusionOk="0">
                  <a:moveTo>
                    <a:pt x="267" y="1"/>
                  </a:moveTo>
                  <a:lnTo>
                    <a:pt x="0" y="4137"/>
                  </a:lnTo>
                  <a:lnTo>
                    <a:pt x="13844" y="7940"/>
                  </a:lnTo>
                  <a:cubicBezTo>
                    <a:pt x="14111" y="5972"/>
                    <a:pt x="14277" y="3937"/>
                    <a:pt x="14377" y="1869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9"/>
            <p:cNvSpPr/>
            <p:nvPr/>
          </p:nvSpPr>
          <p:spPr>
            <a:xfrm>
              <a:off x="4545075" y="2426350"/>
              <a:ext cx="356125" cy="288550"/>
            </a:xfrm>
            <a:custGeom>
              <a:avLst/>
              <a:gdLst/>
              <a:ahLst/>
              <a:cxnLst/>
              <a:rect l="l" t="t" r="r" b="b"/>
              <a:pathLst>
                <a:path w="14245" h="11542" extrusionOk="0">
                  <a:moveTo>
                    <a:pt x="501" y="0"/>
                  </a:moveTo>
                  <a:cubicBezTo>
                    <a:pt x="201" y="2869"/>
                    <a:pt x="68" y="5838"/>
                    <a:pt x="1" y="8873"/>
                  </a:cubicBezTo>
                  <a:lnTo>
                    <a:pt x="14144" y="11542"/>
                  </a:lnTo>
                  <a:cubicBezTo>
                    <a:pt x="14178" y="10007"/>
                    <a:pt x="14211" y="8473"/>
                    <a:pt x="14244" y="7005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9"/>
            <p:cNvSpPr/>
            <p:nvPr/>
          </p:nvSpPr>
          <p:spPr>
            <a:xfrm>
              <a:off x="4701850" y="1826750"/>
              <a:ext cx="354450" cy="418650"/>
            </a:xfrm>
            <a:custGeom>
              <a:avLst/>
              <a:gdLst/>
              <a:ahLst/>
              <a:cxnLst/>
              <a:rect l="l" t="t" r="r" b="b"/>
              <a:pathLst>
                <a:path w="14178" h="16746" extrusionOk="0">
                  <a:moveTo>
                    <a:pt x="9274" y="0"/>
                  </a:moveTo>
                  <a:cubicBezTo>
                    <a:pt x="5138" y="1135"/>
                    <a:pt x="2136" y="3470"/>
                    <a:pt x="1" y="6305"/>
                  </a:cubicBezTo>
                  <a:lnTo>
                    <a:pt x="10308" y="16746"/>
                  </a:lnTo>
                  <a:cubicBezTo>
                    <a:pt x="11276" y="14911"/>
                    <a:pt x="12610" y="13777"/>
                    <a:pt x="14178" y="13343"/>
                  </a:cubicBezTo>
                  <a:lnTo>
                    <a:pt x="9274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9"/>
            <p:cNvSpPr/>
            <p:nvPr/>
          </p:nvSpPr>
          <p:spPr>
            <a:xfrm>
              <a:off x="5264775" y="2239550"/>
              <a:ext cx="295225" cy="312750"/>
            </a:xfrm>
            <a:custGeom>
              <a:avLst/>
              <a:gdLst/>
              <a:ahLst/>
              <a:cxnLst/>
              <a:rect l="l" t="t" r="r" b="b"/>
              <a:pathLst>
                <a:path w="11809" h="12510" extrusionOk="0">
                  <a:moveTo>
                    <a:pt x="10975" y="0"/>
                  </a:moveTo>
                  <a:lnTo>
                    <a:pt x="0" y="6305"/>
                  </a:lnTo>
                  <a:cubicBezTo>
                    <a:pt x="167" y="8306"/>
                    <a:pt x="133" y="10441"/>
                    <a:pt x="133" y="12509"/>
                  </a:cubicBezTo>
                  <a:lnTo>
                    <a:pt x="11808" y="8139"/>
                  </a:lnTo>
                  <a:cubicBezTo>
                    <a:pt x="11575" y="5638"/>
                    <a:pt x="11375" y="2802"/>
                    <a:pt x="1097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9"/>
            <p:cNvSpPr/>
            <p:nvPr/>
          </p:nvSpPr>
          <p:spPr>
            <a:xfrm>
              <a:off x="2994800" y="1889300"/>
              <a:ext cx="352775" cy="119275"/>
            </a:xfrm>
            <a:custGeom>
              <a:avLst/>
              <a:gdLst/>
              <a:ahLst/>
              <a:cxnLst/>
              <a:rect l="l" t="t" r="r" b="b"/>
              <a:pathLst>
                <a:path w="14111" h="4771" extrusionOk="0">
                  <a:moveTo>
                    <a:pt x="635" y="0"/>
                  </a:moveTo>
                  <a:cubicBezTo>
                    <a:pt x="368" y="1101"/>
                    <a:pt x="168" y="2235"/>
                    <a:pt x="1" y="3403"/>
                  </a:cubicBezTo>
                  <a:lnTo>
                    <a:pt x="13544" y="4770"/>
                  </a:lnTo>
                  <a:cubicBezTo>
                    <a:pt x="13711" y="3736"/>
                    <a:pt x="13877" y="2736"/>
                    <a:pt x="14111" y="1802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9"/>
            <p:cNvSpPr/>
            <p:nvPr/>
          </p:nvSpPr>
          <p:spPr>
            <a:xfrm>
              <a:off x="3568550" y="1369750"/>
              <a:ext cx="140950" cy="395325"/>
            </a:xfrm>
            <a:custGeom>
              <a:avLst/>
              <a:gdLst/>
              <a:ahLst/>
              <a:cxnLst/>
              <a:rect l="l" t="t" r="r" b="b"/>
              <a:pathLst>
                <a:path w="5638" h="15813" extrusionOk="0">
                  <a:moveTo>
                    <a:pt x="1702" y="1"/>
                  </a:moveTo>
                  <a:lnTo>
                    <a:pt x="1" y="14611"/>
                  </a:lnTo>
                  <a:lnTo>
                    <a:pt x="1869" y="15812"/>
                  </a:lnTo>
                  <a:lnTo>
                    <a:pt x="5638" y="801"/>
                  </a:lnTo>
                  <a:cubicBezTo>
                    <a:pt x="4404" y="401"/>
                    <a:pt x="3069" y="134"/>
                    <a:pt x="1702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9"/>
            <p:cNvSpPr/>
            <p:nvPr/>
          </p:nvSpPr>
          <p:spPr>
            <a:xfrm>
              <a:off x="3738675" y="2110275"/>
              <a:ext cx="357775" cy="140975"/>
            </a:xfrm>
            <a:custGeom>
              <a:avLst/>
              <a:gdLst/>
              <a:ahLst/>
              <a:cxnLst/>
              <a:rect l="l" t="t" r="r" b="b"/>
              <a:pathLst>
                <a:path w="14311" h="5639" extrusionOk="0">
                  <a:moveTo>
                    <a:pt x="14077" y="1"/>
                  </a:moveTo>
                  <a:lnTo>
                    <a:pt x="0" y="2503"/>
                  </a:lnTo>
                  <a:cubicBezTo>
                    <a:pt x="101" y="3537"/>
                    <a:pt x="201" y="4571"/>
                    <a:pt x="267" y="5638"/>
                  </a:cubicBezTo>
                  <a:lnTo>
                    <a:pt x="14311" y="3103"/>
                  </a:lnTo>
                  <a:cubicBezTo>
                    <a:pt x="14244" y="2069"/>
                    <a:pt x="14177" y="1002"/>
                    <a:pt x="14077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9"/>
            <p:cNvSpPr/>
            <p:nvPr/>
          </p:nvSpPr>
          <p:spPr>
            <a:xfrm>
              <a:off x="3757025" y="2713225"/>
              <a:ext cx="355275" cy="120925"/>
            </a:xfrm>
            <a:custGeom>
              <a:avLst/>
              <a:gdLst/>
              <a:ahLst/>
              <a:cxnLst/>
              <a:rect l="l" t="t" r="r" b="b"/>
              <a:pathLst>
                <a:path w="14211" h="4837" extrusionOk="0">
                  <a:moveTo>
                    <a:pt x="14144" y="0"/>
                  </a:moveTo>
                  <a:lnTo>
                    <a:pt x="0" y="1001"/>
                  </a:lnTo>
                  <a:cubicBezTo>
                    <a:pt x="0" y="2302"/>
                    <a:pt x="34" y="3569"/>
                    <a:pt x="67" y="4837"/>
                  </a:cubicBezTo>
                  <a:lnTo>
                    <a:pt x="14210" y="2969"/>
                  </a:lnTo>
                  <a:cubicBezTo>
                    <a:pt x="14177" y="1968"/>
                    <a:pt x="14177" y="968"/>
                    <a:pt x="14144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9"/>
            <p:cNvSpPr/>
            <p:nvPr/>
          </p:nvSpPr>
          <p:spPr>
            <a:xfrm>
              <a:off x="2968125" y="2570625"/>
              <a:ext cx="356100" cy="137625"/>
            </a:xfrm>
            <a:custGeom>
              <a:avLst/>
              <a:gdLst/>
              <a:ahLst/>
              <a:cxnLst/>
              <a:rect l="l" t="t" r="r" b="b"/>
              <a:pathLst>
                <a:path w="14244" h="5505" extrusionOk="0">
                  <a:moveTo>
                    <a:pt x="0" y="0"/>
                  </a:moveTo>
                  <a:cubicBezTo>
                    <a:pt x="0" y="767"/>
                    <a:pt x="34" y="1568"/>
                    <a:pt x="34" y="2368"/>
                  </a:cubicBezTo>
                  <a:cubicBezTo>
                    <a:pt x="34" y="2535"/>
                    <a:pt x="34" y="2702"/>
                    <a:pt x="34" y="2869"/>
                  </a:cubicBezTo>
                  <a:lnTo>
                    <a:pt x="14244" y="5504"/>
                  </a:lnTo>
                  <a:cubicBezTo>
                    <a:pt x="14244" y="4403"/>
                    <a:pt x="14211" y="3302"/>
                    <a:pt x="14211" y="22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9"/>
            <p:cNvSpPr/>
            <p:nvPr/>
          </p:nvSpPr>
          <p:spPr>
            <a:xfrm>
              <a:off x="3807050" y="3306975"/>
              <a:ext cx="346950" cy="220175"/>
            </a:xfrm>
            <a:custGeom>
              <a:avLst/>
              <a:gdLst/>
              <a:ahLst/>
              <a:cxnLst/>
              <a:rect l="l" t="t" r="r" b="b"/>
              <a:pathLst>
                <a:path w="13878" h="8807" extrusionOk="0">
                  <a:moveTo>
                    <a:pt x="13510" y="1"/>
                  </a:moveTo>
                  <a:lnTo>
                    <a:pt x="1" y="4871"/>
                  </a:lnTo>
                  <a:cubicBezTo>
                    <a:pt x="268" y="6205"/>
                    <a:pt x="568" y="7539"/>
                    <a:pt x="901" y="8807"/>
                  </a:cubicBezTo>
                  <a:lnTo>
                    <a:pt x="13877" y="2769"/>
                  </a:lnTo>
                  <a:cubicBezTo>
                    <a:pt x="13744" y="1935"/>
                    <a:pt x="13644" y="1001"/>
                    <a:pt x="13510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9"/>
            <p:cNvSpPr/>
            <p:nvPr/>
          </p:nvSpPr>
          <p:spPr>
            <a:xfrm>
              <a:off x="4375800" y="3534650"/>
              <a:ext cx="367775" cy="328575"/>
            </a:xfrm>
            <a:custGeom>
              <a:avLst/>
              <a:gdLst/>
              <a:ahLst/>
              <a:cxnLst/>
              <a:rect l="l" t="t" r="r" b="b"/>
              <a:pathLst>
                <a:path w="14711" h="13143" extrusionOk="0">
                  <a:moveTo>
                    <a:pt x="3269" y="0"/>
                  </a:moveTo>
                  <a:cubicBezTo>
                    <a:pt x="2335" y="1268"/>
                    <a:pt x="1201" y="2168"/>
                    <a:pt x="0" y="2669"/>
                  </a:cubicBezTo>
                  <a:lnTo>
                    <a:pt x="10741" y="13143"/>
                  </a:lnTo>
                  <a:cubicBezTo>
                    <a:pt x="12142" y="12042"/>
                    <a:pt x="13510" y="10641"/>
                    <a:pt x="14711" y="8906"/>
                  </a:cubicBezTo>
                  <a:lnTo>
                    <a:pt x="3269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9"/>
            <p:cNvSpPr/>
            <p:nvPr/>
          </p:nvSpPr>
          <p:spPr>
            <a:xfrm>
              <a:off x="4543425" y="2885850"/>
              <a:ext cx="355275" cy="132600"/>
            </a:xfrm>
            <a:custGeom>
              <a:avLst/>
              <a:gdLst/>
              <a:ahLst/>
              <a:cxnLst/>
              <a:rect l="l" t="t" r="r" b="b"/>
              <a:pathLst>
                <a:path w="14211" h="5304" extrusionOk="0">
                  <a:moveTo>
                    <a:pt x="14210" y="0"/>
                  </a:moveTo>
                  <a:lnTo>
                    <a:pt x="33" y="534"/>
                  </a:lnTo>
                  <a:cubicBezTo>
                    <a:pt x="33" y="2135"/>
                    <a:pt x="33" y="3736"/>
                    <a:pt x="0" y="5304"/>
                  </a:cubicBezTo>
                  <a:lnTo>
                    <a:pt x="14177" y="4270"/>
                  </a:lnTo>
                  <a:cubicBezTo>
                    <a:pt x="14210" y="2836"/>
                    <a:pt x="14210" y="1435"/>
                    <a:pt x="14210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9"/>
            <p:cNvSpPr/>
            <p:nvPr/>
          </p:nvSpPr>
          <p:spPr>
            <a:xfrm>
              <a:off x="4578450" y="2194525"/>
              <a:ext cx="351100" cy="212675"/>
            </a:xfrm>
            <a:custGeom>
              <a:avLst/>
              <a:gdLst/>
              <a:ahLst/>
              <a:cxnLst/>
              <a:rect l="l" t="t" r="r" b="b"/>
              <a:pathLst>
                <a:path w="14044" h="8507" extrusionOk="0">
                  <a:moveTo>
                    <a:pt x="801" y="0"/>
                  </a:moveTo>
                  <a:cubicBezTo>
                    <a:pt x="634" y="634"/>
                    <a:pt x="467" y="1268"/>
                    <a:pt x="334" y="1868"/>
                  </a:cubicBezTo>
                  <a:cubicBezTo>
                    <a:pt x="200" y="2368"/>
                    <a:pt x="100" y="2869"/>
                    <a:pt x="0" y="3369"/>
                  </a:cubicBezTo>
                  <a:lnTo>
                    <a:pt x="13510" y="8506"/>
                  </a:lnTo>
                  <a:cubicBezTo>
                    <a:pt x="13643" y="7472"/>
                    <a:pt x="13810" y="6471"/>
                    <a:pt x="14043" y="5537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9"/>
            <p:cNvSpPr/>
            <p:nvPr/>
          </p:nvSpPr>
          <p:spPr>
            <a:xfrm>
              <a:off x="5174700" y="1863450"/>
              <a:ext cx="249375" cy="396125"/>
            </a:xfrm>
            <a:custGeom>
              <a:avLst/>
              <a:gdLst/>
              <a:ahLst/>
              <a:cxnLst/>
              <a:rect l="l" t="t" r="r" b="b"/>
              <a:pathLst>
                <a:path w="9975" h="15845" extrusionOk="0">
                  <a:moveTo>
                    <a:pt x="6505" y="0"/>
                  </a:moveTo>
                  <a:lnTo>
                    <a:pt x="0" y="12709"/>
                  </a:lnTo>
                  <a:cubicBezTo>
                    <a:pt x="67" y="12709"/>
                    <a:pt x="134" y="12743"/>
                    <a:pt x="167" y="12776"/>
                  </a:cubicBezTo>
                  <a:cubicBezTo>
                    <a:pt x="1268" y="13410"/>
                    <a:pt x="2035" y="14511"/>
                    <a:pt x="2569" y="15845"/>
                  </a:cubicBezTo>
                  <a:lnTo>
                    <a:pt x="9974" y="2569"/>
                  </a:lnTo>
                  <a:cubicBezTo>
                    <a:pt x="9807" y="2369"/>
                    <a:pt x="9607" y="2202"/>
                    <a:pt x="9374" y="2002"/>
                  </a:cubicBezTo>
                  <a:cubicBezTo>
                    <a:pt x="8473" y="1234"/>
                    <a:pt x="7506" y="567"/>
                    <a:pt x="6505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9"/>
            <p:cNvSpPr/>
            <p:nvPr/>
          </p:nvSpPr>
          <p:spPr>
            <a:xfrm>
              <a:off x="2951450" y="3130175"/>
              <a:ext cx="339425" cy="257725"/>
            </a:xfrm>
            <a:custGeom>
              <a:avLst/>
              <a:gdLst/>
              <a:ahLst/>
              <a:cxnLst/>
              <a:rect l="l" t="t" r="r" b="b"/>
              <a:pathLst>
                <a:path w="13577" h="10309" extrusionOk="0">
                  <a:moveTo>
                    <a:pt x="634" y="1"/>
                  </a:moveTo>
                  <a:cubicBezTo>
                    <a:pt x="501" y="1235"/>
                    <a:pt x="301" y="2403"/>
                    <a:pt x="0" y="3437"/>
                  </a:cubicBezTo>
                  <a:lnTo>
                    <a:pt x="12443" y="10308"/>
                  </a:lnTo>
                  <a:cubicBezTo>
                    <a:pt x="12876" y="9007"/>
                    <a:pt x="13276" y="7573"/>
                    <a:pt x="13577" y="6038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9"/>
            <p:cNvSpPr/>
            <p:nvPr/>
          </p:nvSpPr>
          <p:spPr>
            <a:xfrm>
              <a:off x="2478600" y="3286125"/>
              <a:ext cx="271900" cy="391975"/>
            </a:xfrm>
            <a:custGeom>
              <a:avLst/>
              <a:gdLst/>
              <a:ahLst/>
              <a:cxnLst/>
              <a:rect l="l" t="t" r="r" b="b"/>
              <a:pathLst>
                <a:path w="10876" h="15679" extrusionOk="0">
                  <a:moveTo>
                    <a:pt x="8373" y="1"/>
                  </a:moveTo>
                  <a:lnTo>
                    <a:pt x="1" y="11309"/>
                  </a:lnTo>
                  <a:cubicBezTo>
                    <a:pt x="501" y="11909"/>
                    <a:pt x="1068" y="12476"/>
                    <a:pt x="1702" y="13010"/>
                  </a:cubicBezTo>
                  <a:cubicBezTo>
                    <a:pt x="2970" y="14111"/>
                    <a:pt x="4337" y="14978"/>
                    <a:pt x="5838" y="15679"/>
                  </a:cubicBezTo>
                  <a:lnTo>
                    <a:pt x="10875" y="2636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9"/>
            <p:cNvSpPr/>
            <p:nvPr/>
          </p:nvSpPr>
          <p:spPr>
            <a:xfrm>
              <a:off x="2304325" y="2151150"/>
              <a:ext cx="266050" cy="240200"/>
            </a:xfrm>
            <a:custGeom>
              <a:avLst/>
              <a:gdLst/>
              <a:ahLst/>
              <a:cxnLst/>
              <a:rect l="l" t="t" r="r" b="b"/>
              <a:pathLst>
                <a:path w="10642" h="9608" extrusionOk="0">
                  <a:moveTo>
                    <a:pt x="8673" y="0"/>
                  </a:moveTo>
                  <a:lnTo>
                    <a:pt x="0" y="5137"/>
                  </a:lnTo>
                  <a:cubicBezTo>
                    <a:pt x="567" y="6472"/>
                    <a:pt x="1034" y="8006"/>
                    <a:pt x="1435" y="9607"/>
                  </a:cubicBezTo>
                  <a:lnTo>
                    <a:pt x="10641" y="5071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9"/>
            <p:cNvSpPr/>
            <p:nvPr/>
          </p:nvSpPr>
          <p:spPr>
            <a:xfrm>
              <a:off x="1802300" y="2064425"/>
              <a:ext cx="193500" cy="217675"/>
            </a:xfrm>
            <a:custGeom>
              <a:avLst/>
              <a:gdLst/>
              <a:ahLst/>
              <a:cxnLst/>
              <a:rect l="l" t="t" r="r" b="b"/>
              <a:pathLst>
                <a:path w="7740" h="8707" extrusionOk="0">
                  <a:moveTo>
                    <a:pt x="2268" y="0"/>
                  </a:moveTo>
                  <a:cubicBezTo>
                    <a:pt x="1568" y="901"/>
                    <a:pt x="901" y="1935"/>
                    <a:pt x="267" y="3103"/>
                  </a:cubicBezTo>
                  <a:cubicBezTo>
                    <a:pt x="167" y="3303"/>
                    <a:pt x="67" y="3469"/>
                    <a:pt x="0" y="3670"/>
                  </a:cubicBezTo>
                  <a:lnTo>
                    <a:pt x="6138" y="8707"/>
                  </a:lnTo>
                  <a:cubicBezTo>
                    <a:pt x="6471" y="7506"/>
                    <a:pt x="7005" y="6438"/>
                    <a:pt x="7739" y="5604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9"/>
            <p:cNvSpPr/>
            <p:nvPr/>
          </p:nvSpPr>
          <p:spPr>
            <a:xfrm>
              <a:off x="2378525" y="2836650"/>
              <a:ext cx="257725" cy="110100"/>
            </a:xfrm>
            <a:custGeom>
              <a:avLst/>
              <a:gdLst/>
              <a:ahLst/>
              <a:cxnLst/>
              <a:rect l="l" t="t" r="r" b="b"/>
              <a:pathLst>
                <a:path w="10309" h="4404" extrusionOk="0">
                  <a:moveTo>
                    <a:pt x="10242" y="0"/>
                  </a:moveTo>
                  <a:lnTo>
                    <a:pt x="1" y="567"/>
                  </a:lnTo>
                  <a:cubicBezTo>
                    <a:pt x="1" y="634"/>
                    <a:pt x="1" y="734"/>
                    <a:pt x="1" y="801"/>
                  </a:cubicBezTo>
                  <a:cubicBezTo>
                    <a:pt x="68" y="2002"/>
                    <a:pt x="101" y="3169"/>
                    <a:pt x="101" y="4303"/>
                  </a:cubicBezTo>
                  <a:lnTo>
                    <a:pt x="10308" y="4403"/>
                  </a:lnTo>
                  <a:cubicBezTo>
                    <a:pt x="10275" y="2869"/>
                    <a:pt x="10275" y="1368"/>
                    <a:pt x="10242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9"/>
            <p:cNvSpPr/>
            <p:nvPr/>
          </p:nvSpPr>
          <p:spPr>
            <a:xfrm>
              <a:off x="5434875" y="2841650"/>
              <a:ext cx="155150" cy="79250"/>
            </a:xfrm>
            <a:custGeom>
              <a:avLst/>
              <a:gdLst/>
              <a:ahLst/>
              <a:cxnLst/>
              <a:rect l="l" t="t" r="r" b="b"/>
              <a:pathLst>
                <a:path w="6206" h="3170" extrusionOk="0">
                  <a:moveTo>
                    <a:pt x="3103" y="0"/>
                  </a:moveTo>
                  <a:cubicBezTo>
                    <a:pt x="1369" y="0"/>
                    <a:pt x="1" y="701"/>
                    <a:pt x="1" y="1601"/>
                  </a:cubicBezTo>
                  <a:cubicBezTo>
                    <a:pt x="1" y="2469"/>
                    <a:pt x="1369" y="3169"/>
                    <a:pt x="3103" y="3169"/>
                  </a:cubicBezTo>
                  <a:cubicBezTo>
                    <a:pt x="4804" y="3169"/>
                    <a:pt x="6205" y="2469"/>
                    <a:pt x="6205" y="1601"/>
                  </a:cubicBezTo>
                  <a:cubicBezTo>
                    <a:pt x="6205" y="701"/>
                    <a:pt x="4804" y="0"/>
                    <a:pt x="3103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9"/>
            <p:cNvSpPr/>
            <p:nvPr/>
          </p:nvSpPr>
          <p:spPr>
            <a:xfrm>
              <a:off x="5576650" y="2718650"/>
              <a:ext cx="163475" cy="143900"/>
            </a:xfrm>
            <a:custGeom>
              <a:avLst/>
              <a:gdLst/>
              <a:ahLst/>
              <a:cxnLst/>
              <a:rect l="l" t="t" r="r" b="b"/>
              <a:pathLst>
                <a:path w="6539" h="5756" extrusionOk="0">
                  <a:moveTo>
                    <a:pt x="3437" y="0"/>
                  </a:moveTo>
                  <a:cubicBezTo>
                    <a:pt x="2100" y="0"/>
                    <a:pt x="740" y="732"/>
                    <a:pt x="234" y="1985"/>
                  </a:cubicBezTo>
                  <a:cubicBezTo>
                    <a:pt x="34" y="2452"/>
                    <a:pt x="1" y="2919"/>
                    <a:pt x="134" y="3419"/>
                  </a:cubicBezTo>
                  <a:cubicBezTo>
                    <a:pt x="468" y="4620"/>
                    <a:pt x="1935" y="5721"/>
                    <a:pt x="3203" y="5754"/>
                  </a:cubicBezTo>
                  <a:cubicBezTo>
                    <a:pt x="3225" y="5755"/>
                    <a:pt x="3247" y="5755"/>
                    <a:pt x="3269" y="5755"/>
                  </a:cubicBezTo>
                  <a:cubicBezTo>
                    <a:pt x="4480" y="5755"/>
                    <a:pt x="5646" y="4864"/>
                    <a:pt x="6072" y="3619"/>
                  </a:cubicBezTo>
                  <a:cubicBezTo>
                    <a:pt x="6539" y="2352"/>
                    <a:pt x="6272" y="1351"/>
                    <a:pt x="5371" y="617"/>
                  </a:cubicBezTo>
                  <a:cubicBezTo>
                    <a:pt x="4814" y="196"/>
                    <a:pt x="4128" y="0"/>
                    <a:pt x="3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9"/>
            <p:cNvSpPr/>
            <p:nvPr/>
          </p:nvSpPr>
          <p:spPr>
            <a:xfrm>
              <a:off x="5646700" y="2740650"/>
              <a:ext cx="109275" cy="110000"/>
            </a:xfrm>
            <a:custGeom>
              <a:avLst/>
              <a:gdLst/>
              <a:ahLst/>
              <a:cxnLst/>
              <a:rect l="l" t="t" r="r" b="b"/>
              <a:pathLst>
                <a:path w="4371" h="4400" extrusionOk="0">
                  <a:moveTo>
                    <a:pt x="2123" y="1"/>
                  </a:moveTo>
                  <a:cubicBezTo>
                    <a:pt x="975" y="1"/>
                    <a:pt x="66" y="981"/>
                    <a:pt x="34" y="2306"/>
                  </a:cubicBezTo>
                  <a:cubicBezTo>
                    <a:pt x="1" y="3340"/>
                    <a:pt x="401" y="4007"/>
                    <a:pt x="1201" y="4274"/>
                  </a:cubicBezTo>
                  <a:cubicBezTo>
                    <a:pt x="1425" y="4357"/>
                    <a:pt x="1643" y="4400"/>
                    <a:pt x="1856" y="4400"/>
                  </a:cubicBezTo>
                  <a:cubicBezTo>
                    <a:pt x="2406" y="4400"/>
                    <a:pt x="2922" y="4117"/>
                    <a:pt x="3403" y="3540"/>
                  </a:cubicBezTo>
                  <a:cubicBezTo>
                    <a:pt x="3637" y="3273"/>
                    <a:pt x="3837" y="2906"/>
                    <a:pt x="3970" y="2506"/>
                  </a:cubicBezTo>
                  <a:cubicBezTo>
                    <a:pt x="4370" y="1238"/>
                    <a:pt x="3570" y="71"/>
                    <a:pt x="2236" y="4"/>
                  </a:cubicBezTo>
                  <a:cubicBezTo>
                    <a:pt x="2198" y="2"/>
                    <a:pt x="2160" y="1"/>
                    <a:pt x="2123" y="1"/>
                  </a:cubicBezTo>
                  <a:close/>
                </a:path>
              </a:pathLst>
            </a:custGeom>
            <a:solidFill>
              <a:srgbClr val="2A31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E57F64D-06BE-45B6-BD86-CCF7B7FF4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0"/>
          <a:stretch/>
        </p:blipFill>
        <p:spPr>
          <a:xfrm>
            <a:off x="4175051" y="1485312"/>
            <a:ext cx="1636912" cy="1033180"/>
          </a:xfrm>
          <a:prstGeom prst="rect">
            <a:avLst/>
          </a:prstGeom>
        </p:spPr>
      </p:pic>
      <p:pic>
        <p:nvPicPr>
          <p:cNvPr id="1026" name="Picture 2" descr="Onça-pintada - características, ecologia, fotos - InfoEscola">
            <a:extLst>
              <a:ext uri="{FF2B5EF4-FFF2-40B4-BE49-F238E27FC236}">
                <a16:creationId xmlns:a16="http://schemas.microsoft.com/office/drawing/2014/main" id="{AF4F9303-ECAC-4940-8126-9B0851915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20" y="1459043"/>
            <a:ext cx="1488626" cy="9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Lobo-guará: comportamento, alimentação, reprodução - Brasil Escola">
            <a:extLst>
              <a:ext uri="{FF2B5EF4-FFF2-40B4-BE49-F238E27FC236}">
                <a16:creationId xmlns:a16="http://schemas.microsoft.com/office/drawing/2014/main" id="{3A9E2F20-F533-4CB9-AC50-19FA7293A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543648" cy="54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Governo ES - Perda de habitat faz lobo-guará chegar ao Espírito Santo">
            <a:extLst>
              <a:ext uri="{FF2B5EF4-FFF2-40B4-BE49-F238E27FC236}">
                <a16:creationId xmlns:a16="http://schemas.microsoft.com/office/drawing/2014/main" id="{ACCC5FD0-8308-4B16-8AF3-D8452BB1E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4" y="2783097"/>
            <a:ext cx="1511797" cy="1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ntenda por que macaco-prego-galego foi considerado um mistério para a  ciência | Terra da Gente | G1">
            <a:extLst>
              <a:ext uri="{FF2B5EF4-FFF2-40B4-BE49-F238E27FC236}">
                <a16:creationId xmlns:a16="http://schemas.microsoft.com/office/drawing/2014/main" id="{AC4AEEC4-BB68-4116-B99F-B7FCF694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46" y="2894320"/>
            <a:ext cx="1592341" cy="105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imais em extinção, Projeto animais, Animais">
            <a:extLst>
              <a:ext uri="{FF2B5EF4-FFF2-40B4-BE49-F238E27FC236}">
                <a16:creationId xmlns:a16="http://schemas.microsoft.com/office/drawing/2014/main" id="{3944BD76-2F53-44B3-9439-2FF50574C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97" y="1272391"/>
            <a:ext cx="4631474" cy="367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Google Shape;3074;p51"/>
          <p:cNvSpPr txBox="1">
            <a:spLocks noGrp="1"/>
          </p:cNvSpPr>
          <p:nvPr>
            <p:ph type="ctrTitle"/>
          </p:nvPr>
        </p:nvSpPr>
        <p:spPr>
          <a:xfrm>
            <a:off x="2027046" y="22302"/>
            <a:ext cx="5089908" cy="1428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Mapa de extinção de cada estado do Brasil</a:t>
            </a:r>
            <a:endParaRPr sz="4400" dirty="0"/>
          </a:p>
        </p:txBody>
      </p:sp>
      <p:sp>
        <p:nvSpPr>
          <p:cNvPr id="3075" name="Google Shape;3075;p51"/>
          <p:cNvSpPr txBox="1">
            <a:spLocks noGrp="1"/>
          </p:cNvSpPr>
          <p:nvPr>
            <p:ph type="subTitle" idx="1"/>
          </p:nvPr>
        </p:nvSpPr>
        <p:spPr>
          <a:xfrm>
            <a:off x="6742771" y="2610564"/>
            <a:ext cx="2215375" cy="1180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Aqui esta cada estado e cada um tem um animal em extinção.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4" name="Google Shape;7664;p83"/>
          <p:cNvGrpSpPr/>
          <p:nvPr/>
        </p:nvGrpSpPr>
        <p:grpSpPr>
          <a:xfrm rot="8942879">
            <a:off x="7273276" y="2751610"/>
            <a:ext cx="1892487" cy="1350652"/>
            <a:chOff x="1710550" y="2540600"/>
            <a:chExt cx="791425" cy="916500"/>
          </a:xfrm>
        </p:grpSpPr>
        <p:sp>
          <p:nvSpPr>
            <p:cNvPr id="7665" name="Google Shape;7665;p83"/>
            <p:cNvSpPr/>
            <p:nvPr/>
          </p:nvSpPr>
          <p:spPr>
            <a:xfrm>
              <a:off x="2006600" y="2817450"/>
              <a:ext cx="1700" cy="4200"/>
            </a:xfrm>
            <a:custGeom>
              <a:avLst/>
              <a:gdLst/>
              <a:ahLst/>
              <a:cxnLst/>
              <a:rect l="l" t="t" r="r" b="b"/>
              <a:pathLst>
                <a:path w="68" h="168" extrusionOk="0">
                  <a:moveTo>
                    <a:pt x="1" y="1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68"/>
                    <a:pt x="1" y="101"/>
                  </a:cubicBezTo>
                  <a:cubicBezTo>
                    <a:pt x="1" y="134"/>
                    <a:pt x="34" y="134"/>
                    <a:pt x="67" y="168"/>
                  </a:cubicBezTo>
                  <a:lnTo>
                    <a:pt x="34" y="134"/>
                  </a:lnTo>
                  <a:cubicBezTo>
                    <a:pt x="34" y="101"/>
                    <a:pt x="34" y="101"/>
                    <a:pt x="34" y="68"/>
                  </a:cubicBezTo>
                  <a:cubicBezTo>
                    <a:pt x="1" y="68"/>
                    <a:pt x="1" y="34"/>
                    <a:pt x="1" y="1"/>
                  </a:cubicBezTo>
                  <a:close/>
                </a:path>
              </a:pathLst>
            </a:custGeom>
            <a:solidFill>
              <a:srgbClr val="F2B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83"/>
            <p:cNvSpPr/>
            <p:nvPr/>
          </p:nvSpPr>
          <p:spPr>
            <a:xfrm>
              <a:off x="2009950" y="2819950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33" y="34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33" y="34"/>
                    <a:pt x="33" y="34"/>
                  </a:cubicBezTo>
                  <a:close/>
                </a:path>
              </a:pathLst>
            </a:custGeom>
            <a:solidFill>
              <a:srgbClr val="F2B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83"/>
            <p:cNvSpPr/>
            <p:nvPr/>
          </p:nvSpPr>
          <p:spPr>
            <a:xfrm>
              <a:off x="1710550" y="2540600"/>
              <a:ext cx="791425" cy="916500"/>
            </a:xfrm>
            <a:custGeom>
              <a:avLst/>
              <a:gdLst/>
              <a:ahLst/>
              <a:cxnLst/>
              <a:rect l="l" t="t" r="r" b="b"/>
              <a:pathLst>
                <a:path w="31657" h="36660" extrusionOk="0">
                  <a:moveTo>
                    <a:pt x="15766" y="9782"/>
                  </a:moveTo>
                  <a:cubicBezTo>
                    <a:pt x="15779" y="9782"/>
                    <a:pt x="15795" y="9791"/>
                    <a:pt x="15812" y="9807"/>
                  </a:cubicBezTo>
                  <a:cubicBezTo>
                    <a:pt x="15879" y="9807"/>
                    <a:pt x="15912" y="9841"/>
                    <a:pt x="15946" y="9874"/>
                  </a:cubicBezTo>
                  <a:cubicBezTo>
                    <a:pt x="16012" y="9907"/>
                    <a:pt x="16012" y="10007"/>
                    <a:pt x="16046" y="10074"/>
                  </a:cubicBezTo>
                  <a:cubicBezTo>
                    <a:pt x="16046" y="10107"/>
                    <a:pt x="16079" y="10107"/>
                    <a:pt x="16079" y="10141"/>
                  </a:cubicBezTo>
                  <a:cubicBezTo>
                    <a:pt x="16079" y="10141"/>
                    <a:pt x="16079" y="10174"/>
                    <a:pt x="16079" y="10208"/>
                  </a:cubicBezTo>
                  <a:cubicBezTo>
                    <a:pt x="16079" y="10208"/>
                    <a:pt x="16079" y="10241"/>
                    <a:pt x="16079" y="10241"/>
                  </a:cubicBezTo>
                  <a:cubicBezTo>
                    <a:pt x="16079" y="10274"/>
                    <a:pt x="16079" y="10308"/>
                    <a:pt x="16079" y="10308"/>
                  </a:cubicBezTo>
                  <a:cubicBezTo>
                    <a:pt x="16079" y="10341"/>
                    <a:pt x="16046" y="10341"/>
                    <a:pt x="16046" y="10374"/>
                  </a:cubicBezTo>
                  <a:cubicBezTo>
                    <a:pt x="16046" y="10374"/>
                    <a:pt x="16046" y="10408"/>
                    <a:pt x="16046" y="10408"/>
                  </a:cubicBezTo>
                  <a:cubicBezTo>
                    <a:pt x="16012" y="10441"/>
                    <a:pt x="16012" y="10474"/>
                    <a:pt x="15979" y="10474"/>
                  </a:cubicBezTo>
                  <a:cubicBezTo>
                    <a:pt x="15979" y="10508"/>
                    <a:pt x="15946" y="10574"/>
                    <a:pt x="15912" y="10608"/>
                  </a:cubicBezTo>
                  <a:cubicBezTo>
                    <a:pt x="15879" y="10641"/>
                    <a:pt x="15846" y="10675"/>
                    <a:pt x="15812" y="10708"/>
                  </a:cubicBezTo>
                  <a:cubicBezTo>
                    <a:pt x="15779" y="10741"/>
                    <a:pt x="15779" y="10741"/>
                    <a:pt x="15745" y="10775"/>
                  </a:cubicBezTo>
                  <a:cubicBezTo>
                    <a:pt x="15745" y="10775"/>
                    <a:pt x="15712" y="10808"/>
                    <a:pt x="15679" y="10841"/>
                  </a:cubicBezTo>
                  <a:cubicBezTo>
                    <a:pt x="15645" y="10841"/>
                    <a:pt x="15612" y="10875"/>
                    <a:pt x="15579" y="10908"/>
                  </a:cubicBezTo>
                  <a:cubicBezTo>
                    <a:pt x="15512" y="10941"/>
                    <a:pt x="15479" y="10975"/>
                    <a:pt x="15445" y="10975"/>
                  </a:cubicBezTo>
                  <a:cubicBezTo>
                    <a:pt x="15412" y="11008"/>
                    <a:pt x="15379" y="11008"/>
                    <a:pt x="15345" y="11008"/>
                  </a:cubicBezTo>
                  <a:cubicBezTo>
                    <a:pt x="15312" y="11042"/>
                    <a:pt x="15278" y="11042"/>
                    <a:pt x="15245" y="11075"/>
                  </a:cubicBezTo>
                  <a:cubicBezTo>
                    <a:pt x="15212" y="11075"/>
                    <a:pt x="15178" y="11075"/>
                    <a:pt x="15145" y="11108"/>
                  </a:cubicBezTo>
                  <a:lnTo>
                    <a:pt x="15078" y="11108"/>
                  </a:lnTo>
                  <a:cubicBezTo>
                    <a:pt x="15034" y="11108"/>
                    <a:pt x="14989" y="11123"/>
                    <a:pt x="14955" y="11123"/>
                  </a:cubicBezTo>
                  <a:cubicBezTo>
                    <a:pt x="14937" y="11123"/>
                    <a:pt x="14923" y="11119"/>
                    <a:pt x="14912" y="11108"/>
                  </a:cubicBezTo>
                  <a:lnTo>
                    <a:pt x="14745" y="11108"/>
                  </a:lnTo>
                  <a:cubicBezTo>
                    <a:pt x="14745" y="11108"/>
                    <a:pt x="14711" y="11075"/>
                    <a:pt x="14678" y="11075"/>
                  </a:cubicBezTo>
                  <a:cubicBezTo>
                    <a:pt x="14645" y="11075"/>
                    <a:pt x="14645" y="11042"/>
                    <a:pt x="14611" y="11042"/>
                  </a:cubicBezTo>
                  <a:cubicBezTo>
                    <a:pt x="14611" y="11042"/>
                    <a:pt x="14611" y="11042"/>
                    <a:pt x="14578" y="11008"/>
                  </a:cubicBezTo>
                  <a:lnTo>
                    <a:pt x="14545" y="11008"/>
                  </a:lnTo>
                  <a:cubicBezTo>
                    <a:pt x="14545" y="10975"/>
                    <a:pt x="14545" y="10975"/>
                    <a:pt x="14545" y="10975"/>
                  </a:cubicBezTo>
                  <a:cubicBezTo>
                    <a:pt x="14545" y="10975"/>
                    <a:pt x="14511" y="10941"/>
                    <a:pt x="14511" y="10941"/>
                  </a:cubicBezTo>
                  <a:cubicBezTo>
                    <a:pt x="14511" y="10941"/>
                    <a:pt x="14511" y="10941"/>
                    <a:pt x="14511" y="10908"/>
                  </a:cubicBezTo>
                  <a:cubicBezTo>
                    <a:pt x="14511" y="10908"/>
                    <a:pt x="14478" y="10875"/>
                    <a:pt x="14478" y="10841"/>
                  </a:cubicBezTo>
                  <a:cubicBezTo>
                    <a:pt x="14478" y="10841"/>
                    <a:pt x="14478" y="10808"/>
                    <a:pt x="14478" y="10775"/>
                  </a:cubicBezTo>
                  <a:cubicBezTo>
                    <a:pt x="14478" y="10775"/>
                    <a:pt x="14478" y="10741"/>
                    <a:pt x="14478" y="10708"/>
                  </a:cubicBezTo>
                  <a:cubicBezTo>
                    <a:pt x="14478" y="10708"/>
                    <a:pt x="14478" y="10708"/>
                    <a:pt x="14478" y="10675"/>
                  </a:cubicBezTo>
                  <a:cubicBezTo>
                    <a:pt x="14478" y="10675"/>
                    <a:pt x="14511" y="10641"/>
                    <a:pt x="14511" y="10641"/>
                  </a:cubicBezTo>
                  <a:cubicBezTo>
                    <a:pt x="14545" y="10574"/>
                    <a:pt x="14545" y="10508"/>
                    <a:pt x="14611" y="10441"/>
                  </a:cubicBezTo>
                  <a:cubicBezTo>
                    <a:pt x="14645" y="10408"/>
                    <a:pt x="14678" y="10374"/>
                    <a:pt x="14711" y="10341"/>
                  </a:cubicBezTo>
                  <a:cubicBezTo>
                    <a:pt x="14745" y="10274"/>
                    <a:pt x="14811" y="10241"/>
                    <a:pt x="14845" y="10208"/>
                  </a:cubicBezTo>
                  <a:cubicBezTo>
                    <a:pt x="14878" y="10208"/>
                    <a:pt x="14878" y="10208"/>
                    <a:pt x="14912" y="10174"/>
                  </a:cubicBezTo>
                  <a:cubicBezTo>
                    <a:pt x="14945" y="10174"/>
                    <a:pt x="14978" y="10141"/>
                    <a:pt x="15012" y="10107"/>
                  </a:cubicBezTo>
                  <a:lnTo>
                    <a:pt x="15045" y="10107"/>
                  </a:lnTo>
                  <a:cubicBezTo>
                    <a:pt x="15145" y="10074"/>
                    <a:pt x="15212" y="10007"/>
                    <a:pt x="15312" y="9974"/>
                  </a:cubicBezTo>
                  <a:cubicBezTo>
                    <a:pt x="15379" y="9907"/>
                    <a:pt x="15479" y="9874"/>
                    <a:pt x="15579" y="9841"/>
                  </a:cubicBezTo>
                  <a:cubicBezTo>
                    <a:pt x="15612" y="9841"/>
                    <a:pt x="15612" y="9807"/>
                    <a:pt x="15645" y="9807"/>
                  </a:cubicBezTo>
                  <a:lnTo>
                    <a:pt x="15745" y="9807"/>
                  </a:lnTo>
                  <a:cubicBezTo>
                    <a:pt x="15745" y="9791"/>
                    <a:pt x="15754" y="9782"/>
                    <a:pt x="15766" y="9782"/>
                  </a:cubicBezTo>
                  <a:close/>
                  <a:moveTo>
                    <a:pt x="8907" y="13643"/>
                  </a:moveTo>
                  <a:cubicBezTo>
                    <a:pt x="8941" y="13643"/>
                    <a:pt x="8941" y="13643"/>
                    <a:pt x="8974" y="13677"/>
                  </a:cubicBezTo>
                  <a:cubicBezTo>
                    <a:pt x="9007" y="13677"/>
                    <a:pt x="9041" y="13677"/>
                    <a:pt x="9074" y="13710"/>
                  </a:cubicBezTo>
                  <a:cubicBezTo>
                    <a:pt x="9074" y="13710"/>
                    <a:pt x="9107" y="13710"/>
                    <a:pt x="9107" y="13743"/>
                  </a:cubicBezTo>
                  <a:cubicBezTo>
                    <a:pt x="9141" y="13743"/>
                    <a:pt x="9174" y="13777"/>
                    <a:pt x="9174" y="13777"/>
                  </a:cubicBezTo>
                  <a:cubicBezTo>
                    <a:pt x="9241" y="13844"/>
                    <a:pt x="9241" y="13944"/>
                    <a:pt x="9241" y="14044"/>
                  </a:cubicBezTo>
                  <a:cubicBezTo>
                    <a:pt x="9207" y="14077"/>
                    <a:pt x="9207" y="14110"/>
                    <a:pt x="9174" y="14110"/>
                  </a:cubicBezTo>
                  <a:cubicBezTo>
                    <a:pt x="9174" y="14144"/>
                    <a:pt x="9141" y="14144"/>
                    <a:pt x="9141" y="14177"/>
                  </a:cubicBezTo>
                  <a:cubicBezTo>
                    <a:pt x="9074" y="14244"/>
                    <a:pt x="9041" y="14277"/>
                    <a:pt x="8974" y="14311"/>
                  </a:cubicBezTo>
                  <a:cubicBezTo>
                    <a:pt x="8941" y="14344"/>
                    <a:pt x="8941" y="14344"/>
                    <a:pt x="8907" y="14377"/>
                  </a:cubicBezTo>
                  <a:cubicBezTo>
                    <a:pt x="8841" y="14411"/>
                    <a:pt x="8740" y="14444"/>
                    <a:pt x="8674" y="14477"/>
                  </a:cubicBezTo>
                  <a:cubicBezTo>
                    <a:pt x="8607" y="14511"/>
                    <a:pt x="8540" y="14511"/>
                    <a:pt x="8474" y="14544"/>
                  </a:cubicBezTo>
                  <a:lnTo>
                    <a:pt x="8173" y="14544"/>
                  </a:lnTo>
                  <a:cubicBezTo>
                    <a:pt x="8107" y="14544"/>
                    <a:pt x="8073" y="14511"/>
                    <a:pt x="8007" y="14477"/>
                  </a:cubicBezTo>
                  <a:cubicBezTo>
                    <a:pt x="8007" y="14477"/>
                    <a:pt x="7973" y="14477"/>
                    <a:pt x="7940" y="14444"/>
                  </a:cubicBezTo>
                  <a:cubicBezTo>
                    <a:pt x="7940" y="14444"/>
                    <a:pt x="7907" y="14444"/>
                    <a:pt x="7873" y="14411"/>
                  </a:cubicBezTo>
                  <a:cubicBezTo>
                    <a:pt x="7873" y="14411"/>
                    <a:pt x="7873" y="14377"/>
                    <a:pt x="7873" y="14377"/>
                  </a:cubicBezTo>
                  <a:lnTo>
                    <a:pt x="7840" y="14377"/>
                  </a:lnTo>
                  <a:cubicBezTo>
                    <a:pt x="7840" y="14344"/>
                    <a:pt x="7840" y="14344"/>
                    <a:pt x="7840" y="14344"/>
                  </a:cubicBezTo>
                  <a:cubicBezTo>
                    <a:pt x="7840" y="14344"/>
                    <a:pt x="7840" y="14311"/>
                    <a:pt x="7840" y="14311"/>
                  </a:cubicBezTo>
                  <a:cubicBezTo>
                    <a:pt x="7840" y="14311"/>
                    <a:pt x="7840" y="14277"/>
                    <a:pt x="7840" y="14277"/>
                  </a:cubicBezTo>
                  <a:cubicBezTo>
                    <a:pt x="7840" y="14244"/>
                    <a:pt x="7840" y="14244"/>
                    <a:pt x="7840" y="14210"/>
                  </a:cubicBezTo>
                  <a:cubicBezTo>
                    <a:pt x="7840" y="14210"/>
                    <a:pt x="7840" y="14177"/>
                    <a:pt x="7873" y="14144"/>
                  </a:cubicBezTo>
                  <a:cubicBezTo>
                    <a:pt x="7873" y="14110"/>
                    <a:pt x="7907" y="14044"/>
                    <a:pt x="7940" y="14010"/>
                  </a:cubicBezTo>
                  <a:cubicBezTo>
                    <a:pt x="7973" y="13977"/>
                    <a:pt x="8007" y="13944"/>
                    <a:pt x="8040" y="13877"/>
                  </a:cubicBezTo>
                  <a:cubicBezTo>
                    <a:pt x="8073" y="13877"/>
                    <a:pt x="8107" y="13844"/>
                    <a:pt x="8140" y="13810"/>
                  </a:cubicBezTo>
                  <a:lnTo>
                    <a:pt x="8207" y="13810"/>
                  </a:lnTo>
                  <a:cubicBezTo>
                    <a:pt x="8307" y="13743"/>
                    <a:pt x="8440" y="13677"/>
                    <a:pt x="8540" y="13677"/>
                  </a:cubicBezTo>
                  <a:cubicBezTo>
                    <a:pt x="8674" y="13643"/>
                    <a:pt x="8807" y="13643"/>
                    <a:pt x="8907" y="13643"/>
                  </a:cubicBezTo>
                  <a:close/>
                  <a:moveTo>
                    <a:pt x="15812" y="14177"/>
                  </a:moveTo>
                  <a:cubicBezTo>
                    <a:pt x="15846" y="14177"/>
                    <a:pt x="15912" y="14210"/>
                    <a:pt x="15946" y="14210"/>
                  </a:cubicBezTo>
                  <a:cubicBezTo>
                    <a:pt x="15979" y="14210"/>
                    <a:pt x="16012" y="14244"/>
                    <a:pt x="16046" y="14244"/>
                  </a:cubicBezTo>
                  <a:cubicBezTo>
                    <a:pt x="16112" y="14277"/>
                    <a:pt x="16146" y="14277"/>
                    <a:pt x="16179" y="14311"/>
                  </a:cubicBezTo>
                  <a:cubicBezTo>
                    <a:pt x="16212" y="14311"/>
                    <a:pt x="16279" y="14311"/>
                    <a:pt x="16313" y="14344"/>
                  </a:cubicBezTo>
                  <a:cubicBezTo>
                    <a:pt x="16346" y="14377"/>
                    <a:pt x="16379" y="14377"/>
                    <a:pt x="16446" y="14411"/>
                  </a:cubicBezTo>
                  <a:cubicBezTo>
                    <a:pt x="16479" y="14411"/>
                    <a:pt x="16513" y="14444"/>
                    <a:pt x="16546" y="14477"/>
                  </a:cubicBezTo>
                  <a:cubicBezTo>
                    <a:pt x="16579" y="14477"/>
                    <a:pt x="16646" y="14511"/>
                    <a:pt x="16679" y="14511"/>
                  </a:cubicBezTo>
                  <a:cubicBezTo>
                    <a:pt x="16713" y="14544"/>
                    <a:pt x="16746" y="14544"/>
                    <a:pt x="16780" y="14577"/>
                  </a:cubicBezTo>
                  <a:cubicBezTo>
                    <a:pt x="16813" y="14611"/>
                    <a:pt x="16846" y="14611"/>
                    <a:pt x="16846" y="14611"/>
                  </a:cubicBezTo>
                  <a:cubicBezTo>
                    <a:pt x="16880" y="14644"/>
                    <a:pt x="16913" y="14644"/>
                    <a:pt x="16913" y="14677"/>
                  </a:cubicBezTo>
                  <a:cubicBezTo>
                    <a:pt x="16946" y="14677"/>
                    <a:pt x="16980" y="14711"/>
                    <a:pt x="17013" y="14744"/>
                  </a:cubicBezTo>
                  <a:cubicBezTo>
                    <a:pt x="17080" y="14778"/>
                    <a:pt x="17146" y="14844"/>
                    <a:pt x="17213" y="14911"/>
                  </a:cubicBezTo>
                  <a:cubicBezTo>
                    <a:pt x="17247" y="14944"/>
                    <a:pt x="17280" y="14978"/>
                    <a:pt x="17313" y="15011"/>
                  </a:cubicBezTo>
                  <a:cubicBezTo>
                    <a:pt x="17347" y="15044"/>
                    <a:pt x="17380" y="15078"/>
                    <a:pt x="17413" y="15111"/>
                  </a:cubicBezTo>
                  <a:cubicBezTo>
                    <a:pt x="17447" y="15144"/>
                    <a:pt x="17447" y="15144"/>
                    <a:pt x="17480" y="15178"/>
                  </a:cubicBezTo>
                  <a:cubicBezTo>
                    <a:pt x="17480" y="15211"/>
                    <a:pt x="17513" y="15278"/>
                    <a:pt x="17547" y="15311"/>
                  </a:cubicBezTo>
                  <a:cubicBezTo>
                    <a:pt x="17547" y="15311"/>
                    <a:pt x="17547" y="15345"/>
                    <a:pt x="17547" y="15378"/>
                  </a:cubicBezTo>
                  <a:cubicBezTo>
                    <a:pt x="17547" y="15378"/>
                    <a:pt x="17547" y="15411"/>
                    <a:pt x="17580" y="15445"/>
                  </a:cubicBezTo>
                  <a:cubicBezTo>
                    <a:pt x="17580" y="15478"/>
                    <a:pt x="17580" y="15511"/>
                    <a:pt x="17580" y="15545"/>
                  </a:cubicBezTo>
                  <a:cubicBezTo>
                    <a:pt x="17580" y="15578"/>
                    <a:pt x="17580" y="15611"/>
                    <a:pt x="17547" y="15611"/>
                  </a:cubicBezTo>
                  <a:cubicBezTo>
                    <a:pt x="17547" y="15645"/>
                    <a:pt x="17547" y="15678"/>
                    <a:pt x="17547" y="15678"/>
                  </a:cubicBezTo>
                  <a:cubicBezTo>
                    <a:pt x="17513" y="15712"/>
                    <a:pt x="17513" y="15712"/>
                    <a:pt x="17513" y="15745"/>
                  </a:cubicBezTo>
                  <a:cubicBezTo>
                    <a:pt x="17480" y="15745"/>
                    <a:pt x="17480" y="15778"/>
                    <a:pt x="17480" y="15778"/>
                  </a:cubicBezTo>
                  <a:cubicBezTo>
                    <a:pt x="17447" y="15812"/>
                    <a:pt x="17413" y="15845"/>
                    <a:pt x="17380" y="15845"/>
                  </a:cubicBezTo>
                  <a:cubicBezTo>
                    <a:pt x="17380" y="15878"/>
                    <a:pt x="17380" y="15878"/>
                    <a:pt x="17347" y="15878"/>
                  </a:cubicBezTo>
                  <a:cubicBezTo>
                    <a:pt x="17347" y="15878"/>
                    <a:pt x="17313" y="15912"/>
                    <a:pt x="17313" y="15912"/>
                  </a:cubicBezTo>
                  <a:cubicBezTo>
                    <a:pt x="17280" y="15912"/>
                    <a:pt x="17247" y="15912"/>
                    <a:pt x="17213" y="15945"/>
                  </a:cubicBezTo>
                  <a:lnTo>
                    <a:pt x="16913" y="15945"/>
                  </a:lnTo>
                  <a:cubicBezTo>
                    <a:pt x="16813" y="15945"/>
                    <a:pt x="16713" y="15945"/>
                    <a:pt x="16646" y="15912"/>
                  </a:cubicBezTo>
                  <a:lnTo>
                    <a:pt x="16413" y="15912"/>
                  </a:lnTo>
                  <a:cubicBezTo>
                    <a:pt x="16379" y="15878"/>
                    <a:pt x="16346" y="15878"/>
                    <a:pt x="16346" y="15878"/>
                  </a:cubicBezTo>
                  <a:lnTo>
                    <a:pt x="16279" y="15878"/>
                  </a:lnTo>
                  <a:cubicBezTo>
                    <a:pt x="16246" y="15845"/>
                    <a:pt x="16212" y="15845"/>
                    <a:pt x="16212" y="15845"/>
                  </a:cubicBezTo>
                  <a:cubicBezTo>
                    <a:pt x="16146" y="15845"/>
                    <a:pt x="16112" y="15812"/>
                    <a:pt x="16079" y="15812"/>
                  </a:cubicBezTo>
                  <a:cubicBezTo>
                    <a:pt x="16046" y="15778"/>
                    <a:pt x="16012" y="15778"/>
                    <a:pt x="15979" y="15778"/>
                  </a:cubicBezTo>
                  <a:cubicBezTo>
                    <a:pt x="15912" y="15745"/>
                    <a:pt x="15879" y="15712"/>
                    <a:pt x="15812" y="15678"/>
                  </a:cubicBezTo>
                  <a:cubicBezTo>
                    <a:pt x="15779" y="15645"/>
                    <a:pt x="15745" y="15645"/>
                    <a:pt x="15712" y="15611"/>
                  </a:cubicBezTo>
                  <a:cubicBezTo>
                    <a:pt x="15645" y="15578"/>
                    <a:pt x="15612" y="15545"/>
                    <a:pt x="15579" y="15511"/>
                  </a:cubicBezTo>
                  <a:cubicBezTo>
                    <a:pt x="15545" y="15478"/>
                    <a:pt x="15512" y="15478"/>
                    <a:pt x="15479" y="15445"/>
                  </a:cubicBezTo>
                  <a:cubicBezTo>
                    <a:pt x="15412" y="15378"/>
                    <a:pt x="15345" y="15345"/>
                    <a:pt x="15312" y="15278"/>
                  </a:cubicBezTo>
                  <a:cubicBezTo>
                    <a:pt x="15278" y="15278"/>
                    <a:pt x="15278" y="15245"/>
                    <a:pt x="15245" y="15245"/>
                  </a:cubicBezTo>
                  <a:cubicBezTo>
                    <a:pt x="15245" y="15245"/>
                    <a:pt x="15245" y="15245"/>
                    <a:pt x="15245" y="15211"/>
                  </a:cubicBezTo>
                  <a:cubicBezTo>
                    <a:pt x="15212" y="15211"/>
                    <a:pt x="15178" y="15178"/>
                    <a:pt x="15178" y="15144"/>
                  </a:cubicBezTo>
                  <a:cubicBezTo>
                    <a:pt x="15112" y="15111"/>
                    <a:pt x="15078" y="15078"/>
                    <a:pt x="15045" y="15011"/>
                  </a:cubicBezTo>
                  <a:cubicBezTo>
                    <a:pt x="15012" y="14978"/>
                    <a:pt x="14978" y="14978"/>
                    <a:pt x="14978" y="14944"/>
                  </a:cubicBezTo>
                  <a:cubicBezTo>
                    <a:pt x="14945" y="14911"/>
                    <a:pt x="14945" y="14911"/>
                    <a:pt x="14945" y="14878"/>
                  </a:cubicBezTo>
                  <a:cubicBezTo>
                    <a:pt x="14912" y="14878"/>
                    <a:pt x="14912" y="14844"/>
                    <a:pt x="14912" y="14811"/>
                  </a:cubicBezTo>
                  <a:cubicBezTo>
                    <a:pt x="14878" y="14811"/>
                    <a:pt x="14878" y="14778"/>
                    <a:pt x="14878" y="14778"/>
                  </a:cubicBezTo>
                  <a:cubicBezTo>
                    <a:pt x="14878" y="14744"/>
                    <a:pt x="14845" y="14744"/>
                    <a:pt x="14845" y="14711"/>
                  </a:cubicBezTo>
                  <a:cubicBezTo>
                    <a:pt x="14845" y="14711"/>
                    <a:pt x="14845" y="14677"/>
                    <a:pt x="14845" y="14677"/>
                  </a:cubicBezTo>
                  <a:cubicBezTo>
                    <a:pt x="14845" y="14644"/>
                    <a:pt x="14845" y="14611"/>
                    <a:pt x="14845" y="14611"/>
                  </a:cubicBezTo>
                  <a:cubicBezTo>
                    <a:pt x="14845" y="14544"/>
                    <a:pt x="14878" y="14511"/>
                    <a:pt x="14912" y="14477"/>
                  </a:cubicBezTo>
                  <a:cubicBezTo>
                    <a:pt x="14912" y="14444"/>
                    <a:pt x="14945" y="14411"/>
                    <a:pt x="14978" y="14377"/>
                  </a:cubicBezTo>
                  <a:cubicBezTo>
                    <a:pt x="14978" y="14377"/>
                    <a:pt x="15012" y="14377"/>
                    <a:pt x="15012" y="14344"/>
                  </a:cubicBezTo>
                  <a:lnTo>
                    <a:pt x="15045" y="14344"/>
                  </a:lnTo>
                  <a:cubicBezTo>
                    <a:pt x="15045" y="14344"/>
                    <a:pt x="15078" y="14311"/>
                    <a:pt x="15078" y="14311"/>
                  </a:cubicBezTo>
                  <a:cubicBezTo>
                    <a:pt x="15112" y="14311"/>
                    <a:pt x="15145" y="14277"/>
                    <a:pt x="15178" y="14277"/>
                  </a:cubicBezTo>
                  <a:cubicBezTo>
                    <a:pt x="15212" y="14244"/>
                    <a:pt x="15278" y="14244"/>
                    <a:pt x="15312" y="14210"/>
                  </a:cubicBezTo>
                  <a:cubicBezTo>
                    <a:pt x="15345" y="14210"/>
                    <a:pt x="15379" y="14177"/>
                    <a:pt x="15412" y="14177"/>
                  </a:cubicBezTo>
                  <a:close/>
                  <a:moveTo>
                    <a:pt x="11876" y="15845"/>
                  </a:moveTo>
                  <a:cubicBezTo>
                    <a:pt x="11976" y="15878"/>
                    <a:pt x="12043" y="15912"/>
                    <a:pt x="12076" y="15978"/>
                  </a:cubicBezTo>
                  <a:cubicBezTo>
                    <a:pt x="12110" y="16012"/>
                    <a:pt x="12110" y="16078"/>
                    <a:pt x="12143" y="16112"/>
                  </a:cubicBezTo>
                  <a:cubicBezTo>
                    <a:pt x="12143" y="16145"/>
                    <a:pt x="12143" y="16179"/>
                    <a:pt x="12143" y="16212"/>
                  </a:cubicBezTo>
                  <a:cubicBezTo>
                    <a:pt x="12143" y="16245"/>
                    <a:pt x="12143" y="16279"/>
                    <a:pt x="12143" y="16279"/>
                  </a:cubicBezTo>
                  <a:cubicBezTo>
                    <a:pt x="12143" y="16345"/>
                    <a:pt x="12143" y="16412"/>
                    <a:pt x="12143" y="16512"/>
                  </a:cubicBezTo>
                  <a:cubicBezTo>
                    <a:pt x="12110" y="16579"/>
                    <a:pt x="12110" y="16679"/>
                    <a:pt x="12076" y="16779"/>
                  </a:cubicBezTo>
                  <a:cubicBezTo>
                    <a:pt x="12043" y="16912"/>
                    <a:pt x="11943" y="17046"/>
                    <a:pt x="11843" y="17146"/>
                  </a:cubicBezTo>
                  <a:cubicBezTo>
                    <a:pt x="11776" y="17213"/>
                    <a:pt x="11709" y="17279"/>
                    <a:pt x="11609" y="17346"/>
                  </a:cubicBezTo>
                  <a:cubicBezTo>
                    <a:pt x="11609" y="17379"/>
                    <a:pt x="11576" y="17379"/>
                    <a:pt x="11542" y="17413"/>
                  </a:cubicBezTo>
                  <a:cubicBezTo>
                    <a:pt x="11509" y="17413"/>
                    <a:pt x="11476" y="17446"/>
                    <a:pt x="11409" y="17446"/>
                  </a:cubicBezTo>
                  <a:cubicBezTo>
                    <a:pt x="11376" y="17479"/>
                    <a:pt x="11342" y="17479"/>
                    <a:pt x="11276" y="17479"/>
                  </a:cubicBezTo>
                  <a:lnTo>
                    <a:pt x="11176" y="17479"/>
                  </a:lnTo>
                  <a:cubicBezTo>
                    <a:pt x="11142" y="17479"/>
                    <a:pt x="11075" y="17479"/>
                    <a:pt x="11042" y="17446"/>
                  </a:cubicBezTo>
                  <a:cubicBezTo>
                    <a:pt x="11009" y="17446"/>
                    <a:pt x="10975" y="17413"/>
                    <a:pt x="10942" y="17413"/>
                  </a:cubicBezTo>
                  <a:cubicBezTo>
                    <a:pt x="10909" y="17379"/>
                    <a:pt x="10909" y="17379"/>
                    <a:pt x="10875" y="17346"/>
                  </a:cubicBezTo>
                  <a:cubicBezTo>
                    <a:pt x="10875" y="17313"/>
                    <a:pt x="10875" y="17313"/>
                    <a:pt x="10842" y="17279"/>
                  </a:cubicBezTo>
                  <a:cubicBezTo>
                    <a:pt x="10842" y="17246"/>
                    <a:pt x="10842" y="17213"/>
                    <a:pt x="10842" y="17179"/>
                  </a:cubicBezTo>
                  <a:cubicBezTo>
                    <a:pt x="10809" y="17012"/>
                    <a:pt x="10875" y="16846"/>
                    <a:pt x="10942" y="16712"/>
                  </a:cubicBezTo>
                  <a:cubicBezTo>
                    <a:pt x="11009" y="16545"/>
                    <a:pt x="11075" y="16379"/>
                    <a:pt x="11176" y="16245"/>
                  </a:cubicBezTo>
                  <a:cubicBezTo>
                    <a:pt x="11209" y="16179"/>
                    <a:pt x="11276" y="16112"/>
                    <a:pt x="11342" y="16078"/>
                  </a:cubicBezTo>
                  <a:cubicBezTo>
                    <a:pt x="11409" y="16012"/>
                    <a:pt x="11476" y="15945"/>
                    <a:pt x="11542" y="15912"/>
                  </a:cubicBezTo>
                  <a:cubicBezTo>
                    <a:pt x="11542" y="15912"/>
                    <a:pt x="11542" y="15878"/>
                    <a:pt x="11542" y="15878"/>
                  </a:cubicBezTo>
                  <a:cubicBezTo>
                    <a:pt x="11565" y="15878"/>
                    <a:pt x="11602" y="15863"/>
                    <a:pt x="11644" y="15863"/>
                  </a:cubicBezTo>
                  <a:cubicBezTo>
                    <a:pt x="11665" y="15863"/>
                    <a:pt x="11687" y="15867"/>
                    <a:pt x="11709" y="15878"/>
                  </a:cubicBezTo>
                  <a:lnTo>
                    <a:pt x="11743" y="15878"/>
                  </a:lnTo>
                  <a:cubicBezTo>
                    <a:pt x="11776" y="15845"/>
                    <a:pt x="11843" y="15845"/>
                    <a:pt x="11876" y="15845"/>
                  </a:cubicBezTo>
                  <a:close/>
                  <a:moveTo>
                    <a:pt x="17814" y="18814"/>
                  </a:moveTo>
                  <a:cubicBezTo>
                    <a:pt x="17814" y="18814"/>
                    <a:pt x="17847" y="18814"/>
                    <a:pt x="17847" y="18847"/>
                  </a:cubicBezTo>
                  <a:lnTo>
                    <a:pt x="17880" y="18847"/>
                  </a:lnTo>
                  <a:cubicBezTo>
                    <a:pt x="17914" y="18880"/>
                    <a:pt x="17914" y="18880"/>
                    <a:pt x="17947" y="18880"/>
                  </a:cubicBezTo>
                  <a:cubicBezTo>
                    <a:pt x="17980" y="18914"/>
                    <a:pt x="18014" y="18947"/>
                    <a:pt x="18047" y="18981"/>
                  </a:cubicBezTo>
                  <a:cubicBezTo>
                    <a:pt x="18047" y="19014"/>
                    <a:pt x="18080" y="19014"/>
                    <a:pt x="18114" y="19047"/>
                  </a:cubicBezTo>
                  <a:cubicBezTo>
                    <a:pt x="18114" y="19047"/>
                    <a:pt x="18147" y="19081"/>
                    <a:pt x="18181" y="19114"/>
                  </a:cubicBezTo>
                  <a:cubicBezTo>
                    <a:pt x="18214" y="19147"/>
                    <a:pt x="18247" y="19181"/>
                    <a:pt x="18281" y="19247"/>
                  </a:cubicBezTo>
                  <a:cubicBezTo>
                    <a:pt x="18281" y="19247"/>
                    <a:pt x="18281" y="19281"/>
                    <a:pt x="18281" y="19281"/>
                  </a:cubicBezTo>
                  <a:cubicBezTo>
                    <a:pt x="18314" y="19281"/>
                    <a:pt x="18314" y="19314"/>
                    <a:pt x="18314" y="19314"/>
                  </a:cubicBezTo>
                  <a:cubicBezTo>
                    <a:pt x="18347" y="19347"/>
                    <a:pt x="18347" y="19381"/>
                    <a:pt x="18381" y="19448"/>
                  </a:cubicBezTo>
                  <a:cubicBezTo>
                    <a:pt x="18381" y="19448"/>
                    <a:pt x="18381" y="19481"/>
                    <a:pt x="18381" y="19514"/>
                  </a:cubicBezTo>
                  <a:cubicBezTo>
                    <a:pt x="18381" y="19514"/>
                    <a:pt x="18381" y="19548"/>
                    <a:pt x="18381" y="19548"/>
                  </a:cubicBezTo>
                  <a:cubicBezTo>
                    <a:pt x="18381" y="19548"/>
                    <a:pt x="18381" y="19548"/>
                    <a:pt x="18381" y="19581"/>
                  </a:cubicBezTo>
                  <a:cubicBezTo>
                    <a:pt x="18381" y="19581"/>
                    <a:pt x="18381" y="19581"/>
                    <a:pt x="18381" y="19614"/>
                  </a:cubicBezTo>
                  <a:cubicBezTo>
                    <a:pt x="18347" y="19614"/>
                    <a:pt x="18347" y="19648"/>
                    <a:pt x="18347" y="19648"/>
                  </a:cubicBezTo>
                  <a:lnTo>
                    <a:pt x="18314" y="19648"/>
                  </a:lnTo>
                  <a:cubicBezTo>
                    <a:pt x="18314" y="19681"/>
                    <a:pt x="18281" y="19681"/>
                    <a:pt x="18281" y="19681"/>
                  </a:cubicBezTo>
                  <a:cubicBezTo>
                    <a:pt x="18247" y="19714"/>
                    <a:pt x="18214" y="19714"/>
                    <a:pt x="18181" y="19714"/>
                  </a:cubicBezTo>
                  <a:cubicBezTo>
                    <a:pt x="18158" y="19714"/>
                    <a:pt x="18136" y="19729"/>
                    <a:pt x="18124" y="19729"/>
                  </a:cubicBezTo>
                  <a:cubicBezTo>
                    <a:pt x="18118" y="19729"/>
                    <a:pt x="18114" y="19725"/>
                    <a:pt x="18114" y="19714"/>
                  </a:cubicBezTo>
                  <a:cubicBezTo>
                    <a:pt x="18047" y="19714"/>
                    <a:pt x="18014" y="19714"/>
                    <a:pt x="17947" y="19681"/>
                  </a:cubicBezTo>
                  <a:cubicBezTo>
                    <a:pt x="17914" y="19681"/>
                    <a:pt x="17880" y="19681"/>
                    <a:pt x="17847" y="19648"/>
                  </a:cubicBezTo>
                  <a:cubicBezTo>
                    <a:pt x="17814" y="19648"/>
                    <a:pt x="17780" y="19614"/>
                    <a:pt x="17747" y="19614"/>
                  </a:cubicBezTo>
                  <a:cubicBezTo>
                    <a:pt x="17714" y="19581"/>
                    <a:pt x="17680" y="19548"/>
                    <a:pt x="17647" y="19548"/>
                  </a:cubicBezTo>
                  <a:cubicBezTo>
                    <a:pt x="17613" y="19514"/>
                    <a:pt x="17580" y="19481"/>
                    <a:pt x="17580" y="19448"/>
                  </a:cubicBezTo>
                  <a:cubicBezTo>
                    <a:pt x="17547" y="19448"/>
                    <a:pt x="17547" y="19448"/>
                    <a:pt x="17513" y="19414"/>
                  </a:cubicBezTo>
                  <a:cubicBezTo>
                    <a:pt x="17513" y="19414"/>
                    <a:pt x="17513" y="19381"/>
                    <a:pt x="17480" y="19381"/>
                  </a:cubicBezTo>
                  <a:cubicBezTo>
                    <a:pt x="17480" y="19347"/>
                    <a:pt x="17480" y="19347"/>
                    <a:pt x="17447" y="19314"/>
                  </a:cubicBezTo>
                  <a:cubicBezTo>
                    <a:pt x="17447" y="19314"/>
                    <a:pt x="17447" y="19281"/>
                    <a:pt x="17447" y="19281"/>
                  </a:cubicBezTo>
                  <a:cubicBezTo>
                    <a:pt x="17413" y="19247"/>
                    <a:pt x="17413" y="19214"/>
                    <a:pt x="17413" y="19214"/>
                  </a:cubicBezTo>
                  <a:cubicBezTo>
                    <a:pt x="17413" y="19181"/>
                    <a:pt x="17380" y="19147"/>
                    <a:pt x="17380" y="19147"/>
                  </a:cubicBezTo>
                  <a:cubicBezTo>
                    <a:pt x="17380" y="19114"/>
                    <a:pt x="17380" y="19081"/>
                    <a:pt x="17380" y="19047"/>
                  </a:cubicBezTo>
                  <a:cubicBezTo>
                    <a:pt x="17380" y="19014"/>
                    <a:pt x="17380" y="18981"/>
                    <a:pt x="17413" y="18947"/>
                  </a:cubicBezTo>
                  <a:cubicBezTo>
                    <a:pt x="17413" y="18947"/>
                    <a:pt x="17413" y="18947"/>
                    <a:pt x="17413" y="18914"/>
                  </a:cubicBezTo>
                  <a:lnTo>
                    <a:pt x="17447" y="18914"/>
                  </a:lnTo>
                  <a:cubicBezTo>
                    <a:pt x="17447" y="18914"/>
                    <a:pt x="17447" y="18880"/>
                    <a:pt x="17480" y="18880"/>
                  </a:cubicBezTo>
                  <a:lnTo>
                    <a:pt x="17513" y="18880"/>
                  </a:lnTo>
                  <a:cubicBezTo>
                    <a:pt x="17547" y="18880"/>
                    <a:pt x="17547" y="18847"/>
                    <a:pt x="17547" y="18847"/>
                  </a:cubicBezTo>
                  <a:lnTo>
                    <a:pt x="17613" y="18847"/>
                  </a:lnTo>
                  <a:cubicBezTo>
                    <a:pt x="17613" y="18814"/>
                    <a:pt x="17647" y="18814"/>
                    <a:pt x="17647" y="18814"/>
                  </a:cubicBezTo>
                  <a:close/>
                  <a:moveTo>
                    <a:pt x="19315" y="20081"/>
                  </a:moveTo>
                  <a:cubicBezTo>
                    <a:pt x="19381" y="20115"/>
                    <a:pt x="19448" y="20115"/>
                    <a:pt x="19515" y="20115"/>
                  </a:cubicBezTo>
                  <a:cubicBezTo>
                    <a:pt x="19548" y="20148"/>
                    <a:pt x="19582" y="20148"/>
                    <a:pt x="19615" y="20148"/>
                  </a:cubicBezTo>
                  <a:lnTo>
                    <a:pt x="19748" y="20148"/>
                  </a:lnTo>
                  <a:cubicBezTo>
                    <a:pt x="19815" y="20181"/>
                    <a:pt x="19882" y="20181"/>
                    <a:pt x="19948" y="20181"/>
                  </a:cubicBezTo>
                  <a:cubicBezTo>
                    <a:pt x="19982" y="20215"/>
                    <a:pt x="20015" y="20215"/>
                    <a:pt x="20049" y="20215"/>
                  </a:cubicBezTo>
                  <a:cubicBezTo>
                    <a:pt x="20082" y="20248"/>
                    <a:pt x="20115" y="20248"/>
                    <a:pt x="20149" y="20248"/>
                  </a:cubicBezTo>
                  <a:cubicBezTo>
                    <a:pt x="20215" y="20281"/>
                    <a:pt x="20249" y="20315"/>
                    <a:pt x="20315" y="20348"/>
                  </a:cubicBezTo>
                  <a:cubicBezTo>
                    <a:pt x="20382" y="20382"/>
                    <a:pt x="20449" y="20415"/>
                    <a:pt x="20516" y="20448"/>
                  </a:cubicBezTo>
                  <a:cubicBezTo>
                    <a:pt x="20549" y="20448"/>
                    <a:pt x="20582" y="20482"/>
                    <a:pt x="20582" y="20515"/>
                  </a:cubicBezTo>
                  <a:cubicBezTo>
                    <a:pt x="20616" y="20515"/>
                    <a:pt x="20649" y="20548"/>
                    <a:pt x="20682" y="20582"/>
                  </a:cubicBezTo>
                  <a:cubicBezTo>
                    <a:pt x="20682" y="20615"/>
                    <a:pt x="20682" y="20648"/>
                    <a:pt x="20716" y="20648"/>
                  </a:cubicBezTo>
                  <a:cubicBezTo>
                    <a:pt x="20716" y="20682"/>
                    <a:pt x="20716" y="20682"/>
                    <a:pt x="20716" y="20715"/>
                  </a:cubicBezTo>
                  <a:cubicBezTo>
                    <a:pt x="20749" y="20748"/>
                    <a:pt x="20749" y="20782"/>
                    <a:pt x="20749" y="20815"/>
                  </a:cubicBezTo>
                  <a:cubicBezTo>
                    <a:pt x="20749" y="20849"/>
                    <a:pt x="20749" y="20882"/>
                    <a:pt x="20749" y="20915"/>
                  </a:cubicBezTo>
                  <a:cubicBezTo>
                    <a:pt x="20749" y="20949"/>
                    <a:pt x="20749" y="20982"/>
                    <a:pt x="20749" y="21049"/>
                  </a:cubicBezTo>
                  <a:cubicBezTo>
                    <a:pt x="20749" y="21082"/>
                    <a:pt x="20716" y="21082"/>
                    <a:pt x="20716" y="21115"/>
                  </a:cubicBezTo>
                  <a:cubicBezTo>
                    <a:pt x="20716" y="21149"/>
                    <a:pt x="20682" y="21149"/>
                    <a:pt x="20682" y="21149"/>
                  </a:cubicBezTo>
                  <a:cubicBezTo>
                    <a:pt x="20682" y="21182"/>
                    <a:pt x="20682" y="21182"/>
                    <a:pt x="20682" y="21182"/>
                  </a:cubicBezTo>
                  <a:cubicBezTo>
                    <a:pt x="20682" y="21182"/>
                    <a:pt x="20649" y="21182"/>
                    <a:pt x="20649" y="21215"/>
                  </a:cubicBezTo>
                  <a:lnTo>
                    <a:pt x="20616" y="21215"/>
                  </a:lnTo>
                  <a:cubicBezTo>
                    <a:pt x="20616" y="21249"/>
                    <a:pt x="20582" y="21249"/>
                    <a:pt x="20582" y="21249"/>
                  </a:cubicBezTo>
                  <a:cubicBezTo>
                    <a:pt x="20482" y="21282"/>
                    <a:pt x="20349" y="21316"/>
                    <a:pt x="20249" y="21316"/>
                  </a:cubicBezTo>
                  <a:cubicBezTo>
                    <a:pt x="19982" y="21316"/>
                    <a:pt x="19748" y="21282"/>
                    <a:pt x="19515" y="21182"/>
                  </a:cubicBezTo>
                  <a:cubicBezTo>
                    <a:pt x="19448" y="21149"/>
                    <a:pt x="19381" y="21115"/>
                    <a:pt x="19315" y="21082"/>
                  </a:cubicBezTo>
                  <a:cubicBezTo>
                    <a:pt x="19281" y="21082"/>
                    <a:pt x="19248" y="21049"/>
                    <a:pt x="19215" y="21049"/>
                  </a:cubicBezTo>
                  <a:cubicBezTo>
                    <a:pt x="19148" y="21015"/>
                    <a:pt x="19115" y="20982"/>
                    <a:pt x="19048" y="20949"/>
                  </a:cubicBezTo>
                  <a:cubicBezTo>
                    <a:pt x="19048" y="20949"/>
                    <a:pt x="19014" y="20949"/>
                    <a:pt x="19014" y="20915"/>
                  </a:cubicBezTo>
                  <a:cubicBezTo>
                    <a:pt x="18981" y="20915"/>
                    <a:pt x="18948" y="20915"/>
                    <a:pt x="18948" y="20882"/>
                  </a:cubicBezTo>
                  <a:cubicBezTo>
                    <a:pt x="18914" y="20882"/>
                    <a:pt x="18881" y="20849"/>
                    <a:pt x="18848" y="20815"/>
                  </a:cubicBezTo>
                  <a:cubicBezTo>
                    <a:pt x="18848" y="20815"/>
                    <a:pt x="18814" y="20782"/>
                    <a:pt x="18781" y="20748"/>
                  </a:cubicBezTo>
                  <a:cubicBezTo>
                    <a:pt x="18748" y="20715"/>
                    <a:pt x="18714" y="20682"/>
                    <a:pt x="18681" y="20615"/>
                  </a:cubicBezTo>
                  <a:cubicBezTo>
                    <a:pt x="18681" y="20615"/>
                    <a:pt x="18681" y="20582"/>
                    <a:pt x="18681" y="20548"/>
                  </a:cubicBezTo>
                  <a:cubicBezTo>
                    <a:pt x="18681" y="20515"/>
                    <a:pt x="18648" y="20515"/>
                    <a:pt x="18648" y="20482"/>
                  </a:cubicBezTo>
                  <a:cubicBezTo>
                    <a:pt x="18648" y="20448"/>
                    <a:pt x="18648" y="20415"/>
                    <a:pt x="18648" y="20382"/>
                  </a:cubicBezTo>
                  <a:cubicBezTo>
                    <a:pt x="18648" y="20382"/>
                    <a:pt x="18681" y="20348"/>
                    <a:pt x="18681" y="20348"/>
                  </a:cubicBezTo>
                  <a:cubicBezTo>
                    <a:pt x="18681" y="20315"/>
                    <a:pt x="18681" y="20315"/>
                    <a:pt x="18681" y="20315"/>
                  </a:cubicBezTo>
                  <a:cubicBezTo>
                    <a:pt x="18681" y="20281"/>
                    <a:pt x="18681" y="20281"/>
                    <a:pt x="18714" y="20281"/>
                  </a:cubicBezTo>
                  <a:cubicBezTo>
                    <a:pt x="18714" y="20248"/>
                    <a:pt x="18714" y="20248"/>
                    <a:pt x="18714" y="20248"/>
                  </a:cubicBezTo>
                  <a:cubicBezTo>
                    <a:pt x="18748" y="20248"/>
                    <a:pt x="18748" y="20248"/>
                    <a:pt x="18748" y="20215"/>
                  </a:cubicBezTo>
                  <a:cubicBezTo>
                    <a:pt x="18781" y="20215"/>
                    <a:pt x="18814" y="20181"/>
                    <a:pt x="18848" y="20181"/>
                  </a:cubicBezTo>
                  <a:cubicBezTo>
                    <a:pt x="18881" y="20148"/>
                    <a:pt x="18914" y="20148"/>
                    <a:pt x="18948" y="20115"/>
                  </a:cubicBezTo>
                  <a:cubicBezTo>
                    <a:pt x="18981" y="20115"/>
                    <a:pt x="19014" y="20115"/>
                    <a:pt x="19048" y="20081"/>
                  </a:cubicBezTo>
                  <a:close/>
                  <a:moveTo>
                    <a:pt x="11442" y="20515"/>
                  </a:moveTo>
                  <a:cubicBezTo>
                    <a:pt x="11476" y="20548"/>
                    <a:pt x="11476" y="20548"/>
                    <a:pt x="11509" y="20582"/>
                  </a:cubicBezTo>
                  <a:cubicBezTo>
                    <a:pt x="11509" y="20582"/>
                    <a:pt x="11542" y="20615"/>
                    <a:pt x="11542" y="20615"/>
                  </a:cubicBezTo>
                  <a:cubicBezTo>
                    <a:pt x="11576" y="20682"/>
                    <a:pt x="11609" y="20715"/>
                    <a:pt x="11609" y="20748"/>
                  </a:cubicBezTo>
                  <a:cubicBezTo>
                    <a:pt x="11609" y="20782"/>
                    <a:pt x="11643" y="20782"/>
                    <a:pt x="11643" y="20815"/>
                  </a:cubicBezTo>
                  <a:cubicBezTo>
                    <a:pt x="11643" y="20849"/>
                    <a:pt x="11643" y="20849"/>
                    <a:pt x="11643" y="20882"/>
                  </a:cubicBezTo>
                  <a:cubicBezTo>
                    <a:pt x="11643" y="20882"/>
                    <a:pt x="11643" y="20882"/>
                    <a:pt x="11643" y="20915"/>
                  </a:cubicBezTo>
                  <a:cubicBezTo>
                    <a:pt x="11643" y="20915"/>
                    <a:pt x="11643" y="20949"/>
                    <a:pt x="11609" y="20982"/>
                  </a:cubicBezTo>
                  <a:cubicBezTo>
                    <a:pt x="11609" y="20982"/>
                    <a:pt x="11609" y="21015"/>
                    <a:pt x="11609" y="21015"/>
                  </a:cubicBezTo>
                  <a:cubicBezTo>
                    <a:pt x="11576" y="21049"/>
                    <a:pt x="11576" y="21049"/>
                    <a:pt x="11576" y="21082"/>
                  </a:cubicBezTo>
                  <a:cubicBezTo>
                    <a:pt x="11576" y="21115"/>
                    <a:pt x="11542" y="21115"/>
                    <a:pt x="11542" y="21149"/>
                  </a:cubicBezTo>
                  <a:cubicBezTo>
                    <a:pt x="11509" y="21182"/>
                    <a:pt x="11476" y="21215"/>
                    <a:pt x="11476" y="21249"/>
                  </a:cubicBezTo>
                  <a:cubicBezTo>
                    <a:pt x="11442" y="21249"/>
                    <a:pt x="11409" y="21282"/>
                    <a:pt x="11376" y="21316"/>
                  </a:cubicBezTo>
                  <a:cubicBezTo>
                    <a:pt x="11342" y="21316"/>
                    <a:pt x="11342" y="21349"/>
                    <a:pt x="11342" y="21349"/>
                  </a:cubicBezTo>
                  <a:lnTo>
                    <a:pt x="11309" y="21349"/>
                  </a:lnTo>
                  <a:cubicBezTo>
                    <a:pt x="11309" y="21349"/>
                    <a:pt x="11276" y="21382"/>
                    <a:pt x="11276" y="21382"/>
                  </a:cubicBezTo>
                  <a:cubicBezTo>
                    <a:pt x="11242" y="21382"/>
                    <a:pt x="11242" y="21382"/>
                    <a:pt x="11209" y="21416"/>
                  </a:cubicBezTo>
                  <a:cubicBezTo>
                    <a:pt x="11162" y="21439"/>
                    <a:pt x="11098" y="21463"/>
                    <a:pt x="11029" y="21463"/>
                  </a:cubicBezTo>
                  <a:cubicBezTo>
                    <a:pt x="11001" y="21463"/>
                    <a:pt x="10971" y="21459"/>
                    <a:pt x="10942" y="21449"/>
                  </a:cubicBezTo>
                  <a:lnTo>
                    <a:pt x="10875" y="21449"/>
                  </a:lnTo>
                  <a:cubicBezTo>
                    <a:pt x="10842" y="21449"/>
                    <a:pt x="10842" y="21449"/>
                    <a:pt x="10809" y="21416"/>
                  </a:cubicBezTo>
                  <a:cubicBezTo>
                    <a:pt x="10775" y="21416"/>
                    <a:pt x="10775" y="21382"/>
                    <a:pt x="10742" y="21382"/>
                  </a:cubicBezTo>
                  <a:cubicBezTo>
                    <a:pt x="10742" y="21382"/>
                    <a:pt x="10709" y="21349"/>
                    <a:pt x="10709" y="21349"/>
                  </a:cubicBezTo>
                  <a:cubicBezTo>
                    <a:pt x="10709" y="21349"/>
                    <a:pt x="10675" y="21316"/>
                    <a:pt x="10675" y="21282"/>
                  </a:cubicBezTo>
                  <a:cubicBezTo>
                    <a:pt x="10675" y="21282"/>
                    <a:pt x="10675" y="21282"/>
                    <a:pt x="10642" y="21249"/>
                  </a:cubicBezTo>
                  <a:cubicBezTo>
                    <a:pt x="10642" y="21215"/>
                    <a:pt x="10642" y="21215"/>
                    <a:pt x="10642" y="21215"/>
                  </a:cubicBezTo>
                  <a:cubicBezTo>
                    <a:pt x="10642" y="21215"/>
                    <a:pt x="10642" y="21182"/>
                    <a:pt x="10642" y="21182"/>
                  </a:cubicBezTo>
                  <a:cubicBezTo>
                    <a:pt x="10642" y="21182"/>
                    <a:pt x="10642" y="21182"/>
                    <a:pt x="10642" y="21149"/>
                  </a:cubicBezTo>
                  <a:cubicBezTo>
                    <a:pt x="10642" y="21149"/>
                    <a:pt x="10642" y="21149"/>
                    <a:pt x="10642" y="21115"/>
                  </a:cubicBezTo>
                  <a:cubicBezTo>
                    <a:pt x="10675" y="21115"/>
                    <a:pt x="10675" y="21082"/>
                    <a:pt x="10675" y="21049"/>
                  </a:cubicBezTo>
                  <a:cubicBezTo>
                    <a:pt x="10709" y="21015"/>
                    <a:pt x="10742" y="20982"/>
                    <a:pt x="10809" y="20915"/>
                  </a:cubicBezTo>
                  <a:cubicBezTo>
                    <a:pt x="10842" y="20882"/>
                    <a:pt x="10875" y="20815"/>
                    <a:pt x="10942" y="20782"/>
                  </a:cubicBezTo>
                  <a:cubicBezTo>
                    <a:pt x="10942" y="20748"/>
                    <a:pt x="10975" y="20748"/>
                    <a:pt x="10975" y="20715"/>
                  </a:cubicBezTo>
                  <a:cubicBezTo>
                    <a:pt x="11009" y="20715"/>
                    <a:pt x="11009" y="20715"/>
                    <a:pt x="11042" y="20682"/>
                  </a:cubicBezTo>
                  <a:lnTo>
                    <a:pt x="11075" y="20682"/>
                  </a:lnTo>
                  <a:cubicBezTo>
                    <a:pt x="11142" y="20648"/>
                    <a:pt x="11176" y="20615"/>
                    <a:pt x="11209" y="20582"/>
                  </a:cubicBezTo>
                  <a:cubicBezTo>
                    <a:pt x="11242" y="20548"/>
                    <a:pt x="11276" y="20548"/>
                    <a:pt x="11342" y="20515"/>
                  </a:cubicBezTo>
                  <a:close/>
                  <a:moveTo>
                    <a:pt x="15946" y="22250"/>
                  </a:moveTo>
                  <a:cubicBezTo>
                    <a:pt x="15979" y="22250"/>
                    <a:pt x="15979" y="22250"/>
                    <a:pt x="16012" y="22283"/>
                  </a:cubicBezTo>
                  <a:cubicBezTo>
                    <a:pt x="16012" y="22283"/>
                    <a:pt x="16046" y="22283"/>
                    <a:pt x="16046" y="22316"/>
                  </a:cubicBezTo>
                  <a:cubicBezTo>
                    <a:pt x="16046" y="22350"/>
                    <a:pt x="16079" y="22350"/>
                    <a:pt x="16079" y="22383"/>
                  </a:cubicBezTo>
                  <a:cubicBezTo>
                    <a:pt x="16079" y="22383"/>
                    <a:pt x="16079" y="22416"/>
                    <a:pt x="16079" y="22416"/>
                  </a:cubicBezTo>
                  <a:cubicBezTo>
                    <a:pt x="16079" y="22450"/>
                    <a:pt x="16079" y="22450"/>
                    <a:pt x="16112" y="22483"/>
                  </a:cubicBezTo>
                  <a:cubicBezTo>
                    <a:pt x="16112" y="22516"/>
                    <a:pt x="16112" y="22516"/>
                    <a:pt x="16079" y="22550"/>
                  </a:cubicBezTo>
                  <a:cubicBezTo>
                    <a:pt x="16079" y="22583"/>
                    <a:pt x="16079" y="22583"/>
                    <a:pt x="16079" y="22616"/>
                  </a:cubicBezTo>
                  <a:cubicBezTo>
                    <a:pt x="16079" y="22650"/>
                    <a:pt x="16079" y="22683"/>
                    <a:pt x="16079" y="22717"/>
                  </a:cubicBezTo>
                  <a:cubicBezTo>
                    <a:pt x="16046" y="22817"/>
                    <a:pt x="15979" y="22917"/>
                    <a:pt x="15946" y="23017"/>
                  </a:cubicBezTo>
                  <a:cubicBezTo>
                    <a:pt x="15946" y="23050"/>
                    <a:pt x="15912" y="23083"/>
                    <a:pt x="15879" y="23150"/>
                  </a:cubicBezTo>
                  <a:cubicBezTo>
                    <a:pt x="15879" y="23150"/>
                    <a:pt x="15879" y="23184"/>
                    <a:pt x="15879" y="23184"/>
                  </a:cubicBezTo>
                  <a:cubicBezTo>
                    <a:pt x="15846" y="23217"/>
                    <a:pt x="15846" y="23250"/>
                    <a:pt x="15812" y="23284"/>
                  </a:cubicBezTo>
                  <a:cubicBezTo>
                    <a:pt x="15812" y="23317"/>
                    <a:pt x="15779" y="23350"/>
                    <a:pt x="15745" y="23417"/>
                  </a:cubicBezTo>
                  <a:cubicBezTo>
                    <a:pt x="15712" y="23450"/>
                    <a:pt x="15679" y="23517"/>
                    <a:pt x="15645" y="23550"/>
                  </a:cubicBezTo>
                  <a:cubicBezTo>
                    <a:pt x="15612" y="23584"/>
                    <a:pt x="15545" y="23617"/>
                    <a:pt x="15512" y="23651"/>
                  </a:cubicBezTo>
                  <a:cubicBezTo>
                    <a:pt x="15512" y="23651"/>
                    <a:pt x="15479" y="23684"/>
                    <a:pt x="15479" y="23684"/>
                  </a:cubicBezTo>
                  <a:lnTo>
                    <a:pt x="15445" y="23684"/>
                  </a:lnTo>
                  <a:cubicBezTo>
                    <a:pt x="15412" y="23717"/>
                    <a:pt x="15412" y="23717"/>
                    <a:pt x="15379" y="23717"/>
                  </a:cubicBezTo>
                  <a:cubicBezTo>
                    <a:pt x="15379" y="23751"/>
                    <a:pt x="15345" y="23751"/>
                    <a:pt x="15345" y="23751"/>
                  </a:cubicBezTo>
                  <a:lnTo>
                    <a:pt x="15245" y="23751"/>
                  </a:lnTo>
                  <a:cubicBezTo>
                    <a:pt x="15212" y="23751"/>
                    <a:pt x="15212" y="23751"/>
                    <a:pt x="15212" y="23717"/>
                  </a:cubicBezTo>
                  <a:lnTo>
                    <a:pt x="15178" y="23717"/>
                  </a:lnTo>
                  <a:cubicBezTo>
                    <a:pt x="15145" y="23684"/>
                    <a:pt x="15145" y="23684"/>
                    <a:pt x="15145" y="23684"/>
                  </a:cubicBezTo>
                  <a:cubicBezTo>
                    <a:pt x="15145" y="23684"/>
                    <a:pt x="15145" y="23651"/>
                    <a:pt x="15145" y="23651"/>
                  </a:cubicBezTo>
                  <a:cubicBezTo>
                    <a:pt x="15145" y="23617"/>
                    <a:pt x="15112" y="23584"/>
                    <a:pt x="15112" y="23584"/>
                  </a:cubicBezTo>
                  <a:cubicBezTo>
                    <a:pt x="15112" y="23517"/>
                    <a:pt x="15112" y="23484"/>
                    <a:pt x="15112" y="23417"/>
                  </a:cubicBezTo>
                  <a:cubicBezTo>
                    <a:pt x="15145" y="23350"/>
                    <a:pt x="15145" y="23284"/>
                    <a:pt x="15145" y="23217"/>
                  </a:cubicBezTo>
                  <a:cubicBezTo>
                    <a:pt x="15145" y="23083"/>
                    <a:pt x="15178" y="22983"/>
                    <a:pt x="15212" y="22850"/>
                  </a:cubicBezTo>
                  <a:cubicBezTo>
                    <a:pt x="15245" y="22783"/>
                    <a:pt x="15278" y="22717"/>
                    <a:pt x="15312" y="22650"/>
                  </a:cubicBezTo>
                  <a:cubicBezTo>
                    <a:pt x="15345" y="22616"/>
                    <a:pt x="15345" y="22616"/>
                    <a:pt x="15379" y="22583"/>
                  </a:cubicBezTo>
                  <a:cubicBezTo>
                    <a:pt x="15379" y="22550"/>
                    <a:pt x="15412" y="22516"/>
                    <a:pt x="15412" y="22516"/>
                  </a:cubicBezTo>
                  <a:cubicBezTo>
                    <a:pt x="15445" y="22483"/>
                    <a:pt x="15445" y="22483"/>
                    <a:pt x="15479" y="22450"/>
                  </a:cubicBezTo>
                  <a:cubicBezTo>
                    <a:pt x="15512" y="22416"/>
                    <a:pt x="15512" y="22416"/>
                    <a:pt x="15512" y="22416"/>
                  </a:cubicBezTo>
                  <a:cubicBezTo>
                    <a:pt x="15545" y="22416"/>
                    <a:pt x="15545" y="22383"/>
                    <a:pt x="15545" y="22383"/>
                  </a:cubicBezTo>
                  <a:cubicBezTo>
                    <a:pt x="15579" y="22383"/>
                    <a:pt x="15579" y="22383"/>
                    <a:pt x="15612" y="22350"/>
                  </a:cubicBezTo>
                  <a:cubicBezTo>
                    <a:pt x="15612" y="22350"/>
                    <a:pt x="15645" y="22350"/>
                    <a:pt x="15645" y="22316"/>
                  </a:cubicBezTo>
                  <a:cubicBezTo>
                    <a:pt x="15679" y="22316"/>
                    <a:pt x="15679" y="22316"/>
                    <a:pt x="15712" y="22283"/>
                  </a:cubicBezTo>
                  <a:lnTo>
                    <a:pt x="15745" y="22283"/>
                  </a:lnTo>
                  <a:cubicBezTo>
                    <a:pt x="15745" y="22283"/>
                    <a:pt x="15779" y="22250"/>
                    <a:pt x="15779" y="22250"/>
                  </a:cubicBezTo>
                  <a:close/>
                  <a:moveTo>
                    <a:pt x="22183" y="25418"/>
                  </a:moveTo>
                  <a:cubicBezTo>
                    <a:pt x="22217" y="25418"/>
                    <a:pt x="22283" y="25452"/>
                    <a:pt x="22350" y="25452"/>
                  </a:cubicBezTo>
                  <a:cubicBezTo>
                    <a:pt x="22350" y="25452"/>
                    <a:pt x="22384" y="25485"/>
                    <a:pt x="22417" y="25485"/>
                  </a:cubicBezTo>
                  <a:cubicBezTo>
                    <a:pt x="22417" y="25485"/>
                    <a:pt x="22450" y="25485"/>
                    <a:pt x="22484" y="25519"/>
                  </a:cubicBezTo>
                  <a:cubicBezTo>
                    <a:pt x="22517" y="25519"/>
                    <a:pt x="22550" y="25552"/>
                    <a:pt x="22584" y="25552"/>
                  </a:cubicBezTo>
                  <a:cubicBezTo>
                    <a:pt x="22650" y="25585"/>
                    <a:pt x="22684" y="25619"/>
                    <a:pt x="22750" y="25652"/>
                  </a:cubicBezTo>
                  <a:cubicBezTo>
                    <a:pt x="22784" y="25685"/>
                    <a:pt x="22851" y="25719"/>
                    <a:pt x="22917" y="25752"/>
                  </a:cubicBezTo>
                  <a:cubicBezTo>
                    <a:pt x="22951" y="25785"/>
                    <a:pt x="22984" y="25819"/>
                    <a:pt x="22984" y="25819"/>
                  </a:cubicBezTo>
                  <a:cubicBezTo>
                    <a:pt x="23017" y="25852"/>
                    <a:pt x="23017" y="25852"/>
                    <a:pt x="23051" y="25852"/>
                  </a:cubicBezTo>
                  <a:cubicBezTo>
                    <a:pt x="23051" y="25885"/>
                    <a:pt x="23084" y="25885"/>
                    <a:pt x="23084" y="25919"/>
                  </a:cubicBezTo>
                  <a:cubicBezTo>
                    <a:pt x="23117" y="25919"/>
                    <a:pt x="23151" y="25952"/>
                    <a:pt x="23184" y="25986"/>
                  </a:cubicBezTo>
                  <a:cubicBezTo>
                    <a:pt x="23184" y="25986"/>
                    <a:pt x="23184" y="25986"/>
                    <a:pt x="23217" y="26019"/>
                  </a:cubicBezTo>
                  <a:cubicBezTo>
                    <a:pt x="23217" y="26019"/>
                    <a:pt x="23217" y="26052"/>
                    <a:pt x="23251" y="26052"/>
                  </a:cubicBezTo>
                  <a:cubicBezTo>
                    <a:pt x="23251" y="26052"/>
                    <a:pt x="23284" y="26086"/>
                    <a:pt x="23284" y="26086"/>
                  </a:cubicBezTo>
                  <a:cubicBezTo>
                    <a:pt x="23284" y="26119"/>
                    <a:pt x="23318" y="26119"/>
                    <a:pt x="23318" y="26152"/>
                  </a:cubicBezTo>
                  <a:cubicBezTo>
                    <a:pt x="23351" y="26219"/>
                    <a:pt x="23418" y="26286"/>
                    <a:pt x="23418" y="26352"/>
                  </a:cubicBezTo>
                  <a:cubicBezTo>
                    <a:pt x="23418" y="26386"/>
                    <a:pt x="23451" y="26386"/>
                    <a:pt x="23451" y="26419"/>
                  </a:cubicBezTo>
                  <a:cubicBezTo>
                    <a:pt x="23451" y="26453"/>
                    <a:pt x="23451" y="26453"/>
                    <a:pt x="23451" y="26486"/>
                  </a:cubicBezTo>
                  <a:cubicBezTo>
                    <a:pt x="23451" y="26486"/>
                    <a:pt x="23451" y="26519"/>
                    <a:pt x="23451" y="26553"/>
                  </a:cubicBezTo>
                  <a:cubicBezTo>
                    <a:pt x="23451" y="26553"/>
                    <a:pt x="23451" y="26586"/>
                    <a:pt x="23451" y="26586"/>
                  </a:cubicBezTo>
                  <a:cubicBezTo>
                    <a:pt x="23451" y="26619"/>
                    <a:pt x="23451" y="26653"/>
                    <a:pt x="23418" y="26653"/>
                  </a:cubicBezTo>
                  <a:cubicBezTo>
                    <a:pt x="23418" y="26686"/>
                    <a:pt x="23418" y="26686"/>
                    <a:pt x="23418" y="26686"/>
                  </a:cubicBezTo>
                  <a:cubicBezTo>
                    <a:pt x="23418" y="26719"/>
                    <a:pt x="23418" y="26719"/>
                    <a:pt x="23384" y="26719"/>
                  </a:cubicBezTo>
                  <a:cubicBezTo>
                    <a:pt x="23384" y="26719"/>
                    <a:pt x="23384" y="26719"/>
                    <a:pt x="23384" y="26753"/>
                  </a:cubicBezTo>
                  <a:lnTo>
                    <a:pt x="23351" y="26753"/>
                  </a:lnTo>
                  <a:cubicBezTo>
                    <a:pt x="23351" y="26753"/>
                    <a:pt x="23318" y="26786"/>
                    <a:pt x="23318" y="26786"/>
                  </a:cubicBezTo>
                  <a:lnTo>
                    <a:pt x="23284" y="26786"/>
                  </a:lnTo>
                  <a:cubicBezTo>
                    <a:pt x="23251" y="26819"/>
                    <a:pt x="23251" y="26819"/>
                    <a:pt x="23217" y="26819"/>
                  </a:cubicBezTo>
                  <a:lnTo>
                    <a:pt x="22784" y="26819"/>
                  </a:lnTo>
                  <a:cubicBezTo>
                    <a:pt x="22717" y="26786"/>
                    <a:pt x="22650" y="26786"/>
                    <a:pt x="22617" y="26753"/>
                  </a:cubicBezTo>
                  <a:cubicBezTo>
                    <a:pt x="22550" y="26753"/>
                    <a:pt x="22517" y="26719"/>
                    <a:pt x="22450" y="26719"/>
                  </a:cubicBezTo>
                  <a:cubicBezTo>
                    <a:pt x="22417" y="26686"/>
                    <a:pt x="22350" y="26653"/>
                    <a:pt x="22317" y="26653"/>
                  </a:cubicBezTo>
                  <a:cubicBezTo>
                    <a:pt x="22250" y="26619"/>
                    <a:pt x="22217" y="26586"/>
                    <a:pt x="22183" y="26586"/>
                  </a:cubicBezTo>
                  <a:cubicBezTo>
                    <a:pt x="22083" y="26519"/>
                    <a:pt x="22017" y="26453"/>
                    <a:pt x="21917" y="26386"/>
                  </a:cubicBezTo>
                  <a:cubicBezTo>
                    <a:pt x="21850" y="26319"/>
                    <a:pt x="21783" y="26252"/>
                    <a:pt x="21750" y="26152"/>
                  </a:cubicBezTo>
                  <a:cubicBezTo>
                    <a:pt x="21716" y="26086"/>
                    <a:pt x="21716" y="26052"/>
                    <a:pt x="21683" y="25986"/>
                  </a:cubicBezTo>
                  <a:cubicBezTo>
                    <a:pt x="21683" y="25952"/>
                    <a:pt x="21683" y="25919"/>
                    <a:pt x="21650" y="25885"/>
                  </a:cubicBezTo>
                  <a:cubicBezTo>
                    <a:pt x="21650" y="25852"/>
                    <a:pt x="21650" y="25819"/>
                    <a:pt x="21650" y="25785"/>
                  </a:cubicBezTo>
                  <a:cubicBezTo>
                    <a:pt x="21650" y="25785"/>
                    <a:pt x="21650" y="25752"/>
                    <a:pt x="21650" y="25719"/>
                  </a:cubicBezTo>
                  <a:cubicBezTo>
                    <a:pt x="21650" y="25685"/>
                    <a:pt x="21683" y="25652"/>
                    <a:pt x="21683" y="25619"/>
                  </a:cubicBezTo>
                  <a:cubicBezTo>
                    <a:pt x="21683" y="25619"/>
                    <a:pt x="21716" y="25585"/>
                    <a:pt x="21716" y="25552"/>
                  </a:cubicBezTo>
                  <a:cubicBezTo>
                    <a:pt x="21716" y="25552"/>
                    <a:pt x="21750" y="25519"/>
                    <a:pt x="21750" y="25519"/>
                  </a:cubicBezTo>
                  <a:cubicBezTo>
                    <a:pt x="21750" y="25519"/>
                    <a:pt x="21783" y="25485"/>
                    <a:pt x="21783" y="25485"/>
                  </a:cubicBezTo>
                  <a:cubicBezTo>
                    <a:pt x="21816" y="25485"/>
                    <a:pt x="21816" y="25452"/>
                    <a:pt x="21816" y="25452"/>
                  </a:cubicBezTo>
                  <a:lnTo>
                    <a:pt x="21917" y="25452"/>
                  </a:lnTo>
                  <a:cubicBezTo>
                    <a:pt x="21950" y="25418"/>
                    <a:pt x="21983" y="25418"/>
                    <a:pt x="21983" y="25418"/>
                  </a:cubicBezTo>
                  <a:close/>
                  <a:moveTo>
                    <a:pt x="20616" y="28954"/>
                  </a:moveTo>
                  <a:cubicBezTo>
                    <a:pt x="20649" y="28954"/>
                    <a:pt x="20649" y="28988"/>
                    <a:pt x="20682" y="28988"/>
                  </a:cubicBezTo>
                  <a:cubicBezTo>
                    <a:pt x="20682" y="28988"/>
                    <a:pt x="20682" y="28988"/>
                    <a:pt x="20716" y="29021"/>
                  </a:cubicBezTo>
                  <a:cubicBezTo>
                    <a:pt x="20716" y="29021"/>
                    <a:pt x="20749" y="29054"/>
                    <a:pt x="20749" y="29054"/>
                  </a:cubicBezTo>
                  <a:cubicBezTo>
                    <a:pt x="20749" y="29088"/>
                    <a:pt x="20782" y="29121"/>
                    <a:pt x="20782" y="29154"/>
                  </a:cubicBezTo>
                  <a:cubicBezTo>
                    <a:pt x="20782" y="29154"/>
                    <a:pt x="20782" y="29188"/>
                    <a:pt x="20816" y="29221"/>
                  </a:cubicBezTo>
                  <a:cubicBezTo>
                    <a:pt x="20816" y="29255"/>
                    <a:pt x="20816" y="29288"/>
                    <a:pt x="20816" y="29321"/>
                  </a:cubicBezTo>
                  <a:cubicBezTo>
                    <a:pt x="20816" y="29321"/>
                    <a:pt x="20816" y="29355"/>
                    <a:pt x="20849" y="29388"/>
                  </a:cubicBezTo>
                  <a:cubicBezTo>
                    <a:pt x="20849" y="29421"/>
                    <a:pt x="20849" y="29455"/>
                    <a:pt x="20849" y="29455"/>
                  </a:cubicBezTo>
                  <a:cubicBezTo>
                    <a:pt x="20849" y="29488"/>
                    <a:pt x="20849" y="29521"/>
                    <a:pt x="20849" y="29521"/>
                  </a:cubicBezTo>
                  <a:cubicBezTo>
                    <a:pt x="20849" y="29588"/>
                    <a:pt x="20849" y="29621"/>
                    <a:pt x="20849" y="29655"/>
                  </a:cubicBezTo>
                  <a:cubicBezTo>
                    <a:pt x="20849" y="29755"/>
                    <a:pt x="20882" y="29855"/>
                    <a:pt x="20882" y="29955"/>
                  </a:cubicBezTo>
                  <a:cubicBezTo>
                    <a:pt x="20882" y="29988"/>
                    <a:pt x="20882" y="30055"/>
                    <a:pt x="20849" y="30088"/>
                  </a:cubicBezTo>
                  <a:cubicBezTo>
                    <a:pt x="20849" y="30122"/>
                    <a:pt x="20849" y="30189"/>
                    <a:pt x="20849" y="30222"/>
                  </a:cubicBezTo>
                  <a:cubicBezTo>
                    <a:pt x="20849" y="30289"/>
                    <a:pt x="20849" y="30355"/>
                    <a:pt x="20849" y="30422"/>
                  </a:cubicBezTo>
                  <a:cubicBezTo>
                    <a:pt x="20816" y="30489"/>
                    <a:pt x="20816" y="30555"/>
                    <a:pt x="20816" y="30622"/>
                  </a:cubicBezTo>
                  <a:cubicBezTo>
                    <a:pt x="20782" y="30656"/>
                    <a:pt x="20782" y="30656"/>
                    <a:pt x="20782" y="30689"/>
                  </a:cubicBezTo>
                  <a:cubicBezTo>
                    <a:pt x="20782" y="30722"/>
                    <a:pt x="20749" y="30756"/>
                    <a:pt x="20749" y="30789"/>
                  </a:cubicBezTo>
                  <a:cubicBezTo>
                    <a:pt x="20716" y="30822"/>
                    <a:pt x="20716" y="30822"/>
                    <a:pt x="20682" y="30856"/>
                  </a:cubicBezTo>
                  <a:cubicBezTo>
                    <a:pt x="20682" y="30889"/>
                    <a:pt x="20649" y="30922"/>
                    <a:pt x="20649" y="30922"/>
                  </a:cubicBezTo>
                  <a:cubicBezTo>
                    <a:pt x="20616" y="30922"/>
                    <a:pt x="20616" y="30956"/>
                    <a:pt x="20616" y="30956"/>
                  </a:cubicBezTo>
                  <a:lnTo>
                    <a:pt x="20582" y="30956"/>
                  </a:lnTo>
                  <a:cubicBezTo>
                    <a:pt x="20549" y="30956"/>
                    <a:pt x="20549" y="30989"/>
                    <a:pt x="20516" y="30989"/>
                  </a:cubicBezTo>
                  <a:lnTo>
                    <a:pt x="20382" y="30989"/>
                  </a:lnTo>
                  <a:cubicBezTo>
                    <a:pt x="20349" y="30989"/>
                    <a:pt x="20315" y="30989"/>
                    <a:pt x="20315" y="30956"/>
                  </a:cubicBezTo>
                  <a:lnTo>
                    <a:pt x="20249" y="30956"/>
                  </a:lnTo>
                  <a:cubicBezTo>
                    <a:pt x="20249" y="30956"/>
                    <a:pt x="20249" y="30956"/>
                    <a:pt x="20249" y="30922"/>
                  </a:cubicBezTo>
                  <a:cubicBezTo>
                    <a:pt x="20215" y="30922"/>
                    <a:pt x="20182" y="30889"/>
                    <a:pt x="20149" y="30889"/>
                  </a:cubicBezTo>
                  <a:cubicBezTo>
                    <a:pt x="20149" y="30856"/>
                    <a:pt x="20115" y="30822"/>
                    <a:pt x="20115" y="30822"/>
                  </a:cubicBezTo>
                  <a:cubicBezTo>
                    <a:pt x="20082" y="30789"/>
                    <a:pt x="20082" y="30756"/>
                    <a:pt x="20082" y="30756"/>
                  </a:cubicBezTo>
                  <a:cubicBezTo>
                    <a:pt x="20082" y="30722"/>
                    <a:pt x="20049" y="30689"/>
                    <a:pt x="20049" y="30656"/>
                  </a:cubicBezTo>
                  <a:cubicBezTo>
                    <a:pt x="20049" y="30622"/>
                    <a:pt x="20015" y="30555"/>
                    <a:pt x="20015" y="30489"/>
                  </a:cubicBezTo>
                  <a:cubicBezTo>
                    <a:pt x="19982" y="30455"/>
                    <a:pt x="19982" y="30389"/>
                    <a:pt x="19948" y="30322"/>
                  </a:cubicBezTo>
                  <a:cubicBezTo>
                    <a:pt x="19948" y="30189"/>
                    <a:pt x="19948" y="30055"/>
                    <a:pt x="19948" y="29955"/>
                  </a:cubicBezTo>
                  <a:cubicBezTo>
                    <a:pt x="19948" y="29822"/>
                    <a:pt x="19982" y="29722"/>
                    <a:pt x="20015" y="29588"/>
                  </a:cubicBezTo>
                  <a:cubicBezTo>
                    <a:pt x="20015" y="29521"/>
                    <a:pt x="20049" y="29455"/>
                    <a:pt x="20082" y="29388"/>
                  </a:cubicBezTo>
                  <a:cubicBezTo>
                    <a:pt x="20082" y="29355"/>
                    <a:pt x="20082" y="29355"/>
                    <a:pt x="20115" y="29321"/>
                  </a:cubicBezTo>
                  <a:cubicBezTo>
                    <a:pt x="20115" y="29288"/>
                    <a:pt x="20149" y="29255"/>
                    <a:pt x="20149" y="29221"/>
                  </a:cubicBezTo>
                  <a:cubicBezTo>
                    <a:pt x="20182" y="29188"/>
                    <a:pt x="20182" y="29188"/>
                    <a:pt x="20215" y="29154"/>
                  </a:cubicBezTo>
                  <a:cubicBezTo>
                    <a:pt x="20215" y="29154"/>
                    <a:pt x="20215" y="29121"/>
                    <a:pt x="20249" y="29121"/>
                  </a:cubicBezTo>
                  <a:cubicBezTo>
                    <a:pt x="20249" y="29121"/>
                    <a:pt x="20249" y="29088"/>
                    <a:pt x="20249" y="29088"/>
                  </a:cubicBezTo>
                  <a:cubicBezTo>
                    <a:pt x="20282" y="29088"/>
                    <a:pt x="20282" y="29054"/>
                    <a:pt x="20282" y="29054"/>
                  </a:cubicBezTo>
                  <a:lnTo>
                    <a:pt x="20315" y="29054"/>
                  </a:lnTo>
                  <a:cubicBezTo>
                    <a:pt x="20349" y="29054"/>
                    <a:pt x="20349" y="29021"/>
                    <a:pt x="20382" y="29021"/>
                  </a:cubicBezTo>
                  <a:lnTo>
                    <a:pt x="20482" y="29021"/>
                  </a:lnTo>
                  <a:cubicBezTo>
                    <a:pt x="20516" y="28988"/>
                    <a:pt x="20516" y="28988"/>
                    <a:pt x="20549" y="28988"/>
                  </a:cubicBezTo>
                  <a:cubicBezTo>
                    <a:pt x="20582" y="28954"/>
                    <a:pt x="20582" y="28954"/>
                    <a:pt x="20616" y="28954"/>
                  </a:cubicBezTo>
                  <a:close/>
                  <a:moveTo>
                    <a:pt x="16012" y="0"/>
                  </a:moveTo>
                  <a:cubicBezTo>
                    <a:pt x="15912" y="0"/>
                    <a:pt x="15846" y="34"/>
                    <a:pt x="15745" y="34"/>
                  </a:cubicBezTo>
                  <a:cubicBezTo>
                    <a:pt x="15612" y="34"/>
                    <a:pt x="15512" y="67"/>
                    <a:pt x="15412" y="100"/>
                  </a:cubicBezTo>
                  <a:cubicBezTo>
                    <a:pt x="15212" y="134"/>
                    <a:pt x="14978" y="234"/>
                    <a:pt x="14778" y="334"/>
                  </a:cubicBezTo>
                  <a:cubicBezTo>
                    <a:pt x="14678" y="367"/>
                    <a:pt x="14578" y="401"/>
                    <a:pt x="14478" y="467"/>
                  </a:cubicBezTo>
                  <a:cubicBezTo>
                    <a:pt x="14445" y="501"/>
                    <a:pt x="14411" y="501"/>
                    <a:pt x="14344" y="534"/>
                  </a:cubicBezTo>
                  <a:cubicBezTo>
                    <a:pt x="14244" y="601"/>
                    <a:pt x="14144" y="701"/>
                    <a:pt x="14078" y="767"/>
                  </a:cubicBezTo>
                  <a:cubicBezTo>
                    <a:pt x="13978" y="834"/>
                    <a:pt x="13877" y="934"/>
                    <a:pt x="13777" y="1034"/>
                  </a:cubicBezTo>
                  <a:cubicBezTo>
                    <a:pt x="13677" y="1134"/>
                    <a:pt x="13611" y="1234"/>
                    <a:pt x="13544" y="1335"/>
                  </a:cubicBezTo>
                  <a:cubicBezTo>
                    <a:pt x="13310" y="1668"/>
                    <a:pt x="13110" y="2068"/>
                    <a:pt x="13010" y="2469"/>
                  </a:cubicBezTo>
                  <a:cubicBezTo>
                    <a:pt x="12943" y="2602"/>
                    <a:pt x="12910" y="2802"/>
                    <a:pt x="12877" y="3036"/>
                  </a:cubicBezTo>
                  <a:cubicBezTo>
                    <a:pt x="12843" y="3269"/>
                    <a:pt x="12810" y="3436"/>
                    <a:pt x="12810" y="3636"/>
                  </a:cubicBezTo>
                  <a:cubicBezTo>
                    <a:pt x="12777" y="3903"/>
                    <a:pt x="12777" y="4170"/>
                    <a:pt x="12777" y="4437"/>
                  </a:cubicBezTo>
                  <a:cubicBezTo>
                    <a:pt x="12777" y="4570"/>
                    <a:pt x="12777" y="4670"/>
                    <a:pt x="12743" y="4804"/>
                  </a:cubicBezTo>
                  <a:cubicBezTo>
                    <a:pt x="12743" y="5004"/>
                    <a:pt x="12743" y="5237"/>
                    <a:pt x="12743" y="5437"/>
                  </a:cubicBezTo>
                  <a:cubicBezTo>
                    <a:pt x="12743" y="5538"/>
                    <a:pt x="12743" y="5671"/>
                    <a:pt x="12743" y="5771"/>
                  </a:cubicBezTo>
                  <a:lnTo>
                    <a:pt x="12743" y="5904"/>
                  </a:lnTo>
                  <a:cubicBezTo>
                    <a:pt x="12743" y="6171"/>
                    <a:pt x="12743" y="6472"/>
                    <a:pt x="12710" y="6772"/>
                  </a:cubicBezTo>
                  <a:cubicBezTo>
                    <a:pt x="12677" y="7139"/>
                    <a:pt x="12643" y="7506"/>
                    <a:pt x="12610" y="7839"/>
                  </a:cubicBezTo>
                  <a:cubicBezTo>
                    <a:pt x="12577" y="8006"/>
                    <a:pt x="12577" y="8139"/>
                    <a:pt x="12577" y="8273"/>
                  </a:cubicBezTo>
                  <a:cubicBezTo>
                    <a:pt x="12543" y="8440"/>
                    <a:pt x="12543" y="8606"/>
                    <a:pt x="12510" y="8773"/>
                  </a:cubicBezTo>
                  <a:cubicBezTo>
                    <a:pt x="12476" y="8940"/>
                    <a:pt x="12476" y="9073"/>
                    <a:pt x="12443" y="9240"/>
                  </a:cubicBezTo>
                  <a:cubicBezTo>
                    <a:pt x="12376" y="9474"/>
                    <a:pt x="12343" y="9674"/>
                    <a:pt x="12310" y="9874"/>
                  </a:cubicBezTo>
                  <a:cubicBezTo>
                    <a:pt x="12310" y="10074"/>
                    <a:pt x="12276" y="10241"/>
                    <a:pt x="12276" y="10441"/>
                  </a:cubicBezTo>
                  <a:cubicBezTo>
                    <a:pt x="12243" y="10574"/>
                    <a:pt x="12243" y="10741"/>
                    <a:pt x="12210" y="10908"/>
                  </a:cubicBezTo>
                  <a:cubicBezTo>
                    <a:pt x="12210" y="11042"/>
                    <a:pt x="12176" y="11175"/>
                    <a:pt x="12143" y="11275"/>
                  </a:cubicBezTo>
                  <a:cubicBezTo>
                    <a:pt x="12143" y="11342"/>
                    <a:pt x="12143" y="11408"/>
                    <a:pt x="12110" y="11442"/>
                  </a:cubicBezTo>
                  <a:cubicBezTo>
                    <a:pt x="12110" y="11442"/>
                    <a:pt x="12076" y="11442"/>
                    <a:pt x="12076" y="11475"/>
                  </a:cubicBezTo>
                  <a:lnTo>
                    <a:pt x="12043" y="11475"/>
                  </a:lnTo>
                  <a:cubicBezTo>
                    <a:pt x="11909" y="11609"/>
                    <a:pt x="11776" y="11742"/>
                    <a:pt x="11609" y="11875"/>
                  </a:cubicBezTo>
                  <a:cubicBezTo>
                    <a:pt x="11576" y="11909"/>
                    <a:pt x="11542" y="11909"/>
                    <a:pt x="11509" y="11942"/>
                  </a:cubicBezTo>
                  <a:cubicBezTo>
                    <a:pt x="11442" y="11976"/>
                    <a:pt x="11376" y="11976"/>
                    <a:pt x="11309" y="12009"/>
                  </a:cubicBezTo>
                  <a:cubicBezTo>
                    <a:pt x="11109" y="12042"/>
                    <a:pt x="10942" y="12042"/>
                    <a:pt x="10742" y="12042"/>
                  </a:cubicBezTo>
                  <a:cubicBezTo>
                    <a:pt x="10642" y="12042"/>
                    <a:pt x="10542" y="12009"/>
                    <a:pt x="10442" y="11976"/>
                  </a:cubicBezTo>
                  <a:cubicBezTo>
                    <a:pt x="10208" y="11875"/>
                    <a:pt x="9975" y="11775"/>
                    <a:pt x="9741" y="11642"/>
                  </a:cubicBezTo>
                  <a:cubicBezTo>
                    <a:pt x="9541" y="11542"/>
                    <a:pt x="9341" y="11442"/>
                    <a:pt x="9174" y="11342"/>
                  </a:cubicBezTo>
                  <a:lnTo>
                    <a:pt x="9074" y="11275"/>
                  </a:lnTo>
                  <a:cubicBezTo>
                    <a:pt x="8941" y="11208"/>
                    <a:pt x="8841" y="11175"/>
                    <a:pt x="8740" y="11108"/>
                  </a:cubicBezTo>
                  <a:cubicBezTo>
                    <a:pt x="8640" y="11075"/>
                    <a:pt x="8507" y="11008"/>
                    <a:pt x="8374" y="10941"/>
                  </a:cubicBezTo>
                  <a:cubicBezTo>
                    <a:pt x="8140" y="10875"/>
                    <a:pt x="7907" y="10775"/>
                    <a:pt x="7706" y="10708"/>
                  </a:cubicBezTo>
                  <a:lnTo>
                    <a:pt x="7640" y="10675"/>
                  </a:lnTo>
                  <a:lnTo>
                    <a:pt x="7506" y="10641"/>
                  </a:lnTo>
                  <a:lnTo>
                    <a:pt x="7306" y="10574"/>
                  </a:lnTo>
                  <a:cubicBezTo>
                    <a:pt x="6906" y="10408"/>
                    <a:pt x="6572" y="10308"/>
                    <a:pt x="6239" y="10208"/>
                  </a:cubicBezTo>
                  <a:cubicBezTo>
                    <a:pt x="5938" y="10107"/>
                    <a:pt x="5605" y="10074"/>
                    <a:pt x="5305" y="10007"/>
                  </a:cubicBezTo>
                  <a:lnTo>
                    <a:pt x="5171" y="10007"/>
                  </a:lnTo>
                  <a:cubicBezTo>
                    <a:pt x="5071" y="9974"/>
                    <a:pt x="4971" y="9974"/>
                    <a:pt x="4838" y="9941"/>
                  </a:cubicBezTo>
                  <a:cubicBezTo>
                    <a:pt x="4771" y="9941"/>
                    <a:pt x="4704" y="9907"/>
                    <a:pt x="4638" y="9907"/>
                  </a:cubicBezTo>
                  <a:cubicBezTo>
                    <a:pt x="4471" y="9874"/>
                    <a:pt x="4304" y="9841"/>
                    <a:pt x="4137" y="9841"/>
                  </a:cubicBezTo>
                  <a:cubicBezTo>
                    <a:pt x="3937" y="9841"/>
                    <a:pt x="3770" y="9841"/>
                    <a:pt x="3603" y="9874"/>
                  </a:cubicBezTo>
                  <a:cubicBezTo>
                    <a:pt x="3437" y="9874"/>
                    <a:pt x="3237" y="9907"/>
                    <a:pt x="3003" y="9941"/>
                  </a:cubicBezTo>
                  <a:cubicBezTo>
                    <a:pt x="2836" y="10007"/>
                    <a:pt x="2669" y="10074"/>
                    <a:pt x="2503" y="10141"/>
                  </a:cubicBezTo>
                  <a:lnTo>
                    <a:pt x="2436" y="10141"/>
                  </a:lnTo>
                  <a:cubicBezTo>
                    <a:pt x="2269" y="10208"/>
                    <a:pt x="2102" y="10308"/>
                    <a:pt x="1902" y="10408"/>
                  </a:cubicBezTo>
                  <a:lnTo>
                    <a:pt x="1902" y="10441"/>
                  </a:lnTo>
                  <a:cubicBezTo>
                    <a:pt x="1669" y="10574"/>
                    <a:pt x="1502" y="10741"/>
                    <a:pt x="1335" y="10908"/>
                  </a:cubicBezTo>
                  <a:cubicBezTo>
                    <a:pt x="1268" y="11008"/>
                    <a:pt x="1168" y="11108"/>
                    <a:pt x="1102" y="11208"/>
                  </a:cubicBezTo>
                  <a:lnTo>
                    <a:pt x="1068" y="11275"/>
                  </a:lnTo>
                  <a:cubicBezTo>
                    <a:pt x="1002" y="11342"/>
                    <a:pt x="968" y="11408"/>
                    <a:pt x="902" y="11475"/>
                  </a:cubicBezTo>
                  <a:cubicBezTo>
                    <a:pt x="701" y="11842"/>
                    <a:pt x="501" y="12209"/>
                    <a:pt x="334" y="12576"/>
                  </a:cubicBezTo>
                  <a:cubicBezTo>
                    <a:pt x="301" y="12609"/>
                    <a:pt x="268" y="12676"/>
                    <a:pt x="268" y="12709"/>
                  </a:cubicBezTo>
                  <a:cubicBezTo>
                    <a:pt x="268" y="12743"/>
                    <a:pt x="268" y="12743"/>
                    <a:pt x="268" y="12776"/>
                  </a:cubicBezTo>
                  <a:cubicBezTo>
                    <a:pt x="201" y="12976"/>
                    <a:pt x="168" y="13176"/>
                    <a:pt x="168" y="13377"/>
                  </a:cubicBezTo>
                  <a:cubicBezTo>
                    <a:pt x="101" y="13777"/>
                    <a:pt x="34" y="14177"/>
                    <a:pt x="1" y="14577"/>
                  </a:cubicBezTo>
                  <a:cubicBezTo>
                    <a:pt x="1" y="14778"/>
                    <a:pt x="1" y="14978"/>
                    <a:pt x="1" y="15144"/>
                  </a:cubicBezTo>
                  <a:cubicBezTo>
                    <a:pt x="34" y="15378"/>
                    <a:pt x="34" y="15578"/>
                    <a:pt x="68" y="15778"/>
                  </a:cubicBezTo>
                  <a:cubicBezTo>
                    <a:pt x="68" y="15978"/>
                    <a:pt x="101" y="16145"/>
                    <a:pt x="134" y="16345"/>
                  </a:cubicBezTo>
                  <a:cubicBezTo>
                    <a:pt x="168" y="16545"/>
                    <a:pt x="201" y="16712"/>
                    <a:pt x="234" y="16912"/>
                  </a:cubicBezTo>
                  <a:cubicBezTo>
                    <a:pt x="301" y="17213"/>
                    <a:pt x="401" y="17479"/>
                    <a:pt x="468" y="17746"/>
                  </a:cubicBezTo>
                  <a:cubicBezTo>
                    <a:pt x="535" y="17880"/>
                    <a:pt x="568" y="18013"/>
                    <a:pt x="601" y="18147"/>
                  </a:cubicBezTo>
                  <a:cubicBezTo>
                    <a:pt x="635" y="18180"/>
                    <a:pt x="635" y="18213"/>
                    <a:pt x="635" y="18247"/>
                  </a:cubicBezTo>
                  <a:lnTo>
                    <a:pt x="668" y="18247"/>
                  </a:lnTo>
                  <a:cubicBezTo>
                    <a:pt x="701" y="18247"/>
                    <a:pt x="735" y="18247"/>
                    <a:pt x="768" y="18213"/>
                  </a:cubicBezTo>
                  <a:cubicBezTo>
                    <a:pt x="801" y="18180"/>
                    <a:pt x="835" y="18147"/>
                    <a:pt x="902" y="18113"/>
                  </a:cubicBezTo>
                  <a:cubicBezTo>
                    <a:pt x="1002" y="18013"/>
                    <a:pt x="1068" y="17946"/>
                    <a:pt x="1168" y="17846"/>
                  </a:cubicBezTo>
                  <a:cubicBezTo>
                    <a:pt x="1235" y="17746"/>
                    <a:pt x="1302" y="17646"/>
                    <a:pt x="1369" y="17580"/>
                  </a:cubicBezTo>
                  <a:cubicBezTo>
                    <a:pt x="1469" y="17413"/>
                    <a:pt x="1569" y="17279"/>
                    <a:pt x="1669" y="17146"/>
                  </a:cubicBezTo>
                  <a:cubicBezTo>
                    <a:pt x="1836" y="16912"/>
                    <a:pt x="2036" y="16712"/>
                    <a:pt x="2202" y="16512"/>
                  </a:cubicBezTo>
                  <a:cubicBezTo>
                    <a:pt x="2403" y="16312"/>
                    <a:pt x="2603" y="16112"/>
                    <a:pt x="2836" y="15945"/>
                  </a:cubicBezTo>
                  <a:cubicBezTo>
                    <a:pt x="2903" y="15912"/>
                    <a:pt x="3003" y="15845"/>
                    <a:pt x="3070" y="15778"/>
                  </a:cubicBezTo>
                  <a:cubicBezTo>
                    <a:pt x="3136" y="15745"/>
                    <a:pt x="3170" y="15712"/>
                    <a:pt x="3237" y="15678"/>
                  </a:cubicBezTo>
                  <a:cubicBezTo>
                    <a:pt x="3370" y="15611"/>
                    <a:pt x="3503" y="15545"/>
                    <a:pt x="3637" y="15511"/>
                  </a:cubicBezTo>
                  <a:cubicBezTo>
                    <a:pt x="3937" y="15378"/>
                    <a:pt x="4237" y="15245"/>
                    <a:pt x="4504" y="15144"/>
                  </a:cubicBezTo>
                  <a:cubicBezTo>
                    <a:pt x="4671" y="15111"/>
                    <a:pt x="4804" y="15044"/>
                    <a:pt x="4938" y="15011"/>
                  </a:cubicBezTo>
                  <a:cubicBezTo>
                    <a:pt x="5071" y="14978"/>
                    <a:pt x="5238" y="14944"/>
                    <a:pt x="5405" y="14911"/>
                  </a:cubicBezTo>
                  <a:cubicBezTo>
                    <a:pt x="5499" y="14887"/>
                    <a:pt x="5593" y="14864"/>
                    <a:pt x="5700" y="14864"/>
                  </a:cubicBezTo>
                  <a:cubicBezTo>
                    <a:pt x="5744" y="14864"/>
                    <a:pt x="5790" y="14868"/>
                    <a:pt x="5838" y="14878"/>
                  </a:cubicBezTo>
                  <a:cubicBezTo>
                    <a:pt x="5905" y="14878"/>
                    <a:pt x="5972" y="14911"/>
                    <a:pt x="6039" y="14911"/>
                  </a:cubicBezTo>
                  <a:cubicBezTo>
                    <a:pt x="6072" y="14944"/>
                    <a:pt x="6105" y="14944"/>
                    <a:pt x="6139" y="14944"/>
                  </a:cubicBezTo>
                  <a:cubicBezTo>
                    <a:pt x="6139" y="14978"/>
                    <a:pt x="6139" y="14978"/>
                    <a:pt x="6105" y="15011"/>
                  </a:cubicBezTo>
                  <a:cubicBezTo>
                    <a:pt x="6039" y="15111"/>
                    <a:pt x="5938" y="15178"/>
                    <a:pt x="5838" y="15278"/>
                  </a:cubicBezTo>
                  <a:cubicBezTo>
                    <a:pt x="5638" y="15445"/>
                    <a:pt x="5405" y="15578"/>
                    <a:pt x="5205" y="15712"/>
                  </a:cubicBezTo>
                  <a:cubicBezTo>
                    <a:pt x="5138" y="15778"/>
                    <a:pt x="5038" y="15845"/>
                    <a:pt x="4971" y="15912"/>
                  </a:cubicBezTo>
                  <a:lnTo>
                    <a:pt x="4738" y="16078"/>
                  </a:lnTo>
                  <a:cubicBezTo>
                    <a:pt x="4604" y="16179"/>
                    <a:pt x="4437" y="16312"/>
                    <a:pt x="4271" y="16412"/>
                  </a:cubicBezTo>
                  <a:cubicBezTo>
                    <a:pt x="4104" y="16545"/>
                    <a:pt x="3937" y="16679"/>
                    <a:pt x="3770" y="16779"/>
                  </a:cubicBezTo>
                  <a:cubicBezTo>
                    <a:pt x="3670" y="16846"/>
                    <a:pt x="3570" y="16912"/>
                    <a:pt x="3503" y="16979"/>
                  </a:cubicBezTo>
                  <a:cubicBezTo>
                    <a:pt x="3437" y="17046"/>
                    <a:pt x="3337" y="17079"/>
                    <a:pt x="3270" y="17146"/>
                  </a:cubicBezTo>
                  <a:cubicBezTo>
                    <a:pt x="3070" y="17279"/>
                    <a:pt x="2936" y="17379"/>
                    <a:pt x="2803" y="17479"/>
                  </a:cubicBezTo>
                  <a:cubicBezTo>
                    <a:pt x="2469" y="17746"/>
                    <a:pt x="2202" y="18013"/>
                    <a:pt x="1936" y="18313"/>
                  </a:cubicBezTo>
                  <a:cubicBezTo>
                    <a:pt x="1836" y="18447"/>
                    <a:pt x="1735" y="18580"/>
                    <a:pt x="1635" y="18747"/>
                  </a:cubicBezTo>
                  <a:cubicBezTo>
                    <a:pt x="1569" y="18847"/>
                    <a:pt x="1502" y="18947"/>
                    <a:pt x="1469" y="19081"/>
                  </a:cubicBezTo>
                  <a:cubicBezTo>
                    <a:pt x="1469" y="19114"/>
                    <a:pt x="1469" y="19147"/>
                    <a:pt x="1469" y="19181"/>
                  </a:cubicBezTo>
                  <a:cubicBezTo>
                    <a:pt x="1469" y="19247"/>
                    <a:pt x="1469" y="19314"/>
                    <a:pt x="1469" y="19347"/>
                  </a:cubicBezTo>
                  <a:cubicBezTo>
                    <a:pt x="1469" y="19414"/>
                    <a:pt x="1469" y="19481"/>
                    <a:pt x="1502" y="19548"/>
                  </a:cubicBezTo>
                  <a:cubicBezTo>
                    <a:pt x="1502" y="19614"/>
                    <a:pt x="1502" y="19648"/>
                    <a:pt x="1502" y="19714"/>
                  </a:cubicBezTo>
                  <a:cubicBezTo>
                    <a:pt x="1535" y="19814"/>
                    <a:pt x="1535" y="19948"/>
                    <a:pt x="1569" y="20048"/>
                  </a:cubicBezTo>
                  <a:cubicBezTo>
                    <a:pt x="1635" y="20315"/>
                    <a:pt x="1702" y="20548"/>
                    <a:pt x="1769" y="20815"/>
                  </a:cubicBezTo>
                  <a:cubicBezTo>
                    <a:pt x="1836" y="21015"/>
                    <a:pt x="1902" y="21249"/>
                    <a:pt x="1969" y="21449"/>
                  </a:cubicBezTo>
                  <a:cubicBezTo>
                    <a:pt x="2036" y="21682"/>
                    <a:pt x="2102" y="21916"/>
                    <a:pt x="2169" y="22149"/>
                  </a:cubicBezTo>
                  <a:cubicBezTo>
                    <a:pt x="2202" y="22216"/>
                    <a:pt x="2202" y="22283"/>
                    <a:pt x="2236" y="22350"/>
                  </a:cubicBezTo>
                  <a:cubicBezTo>
                    <a:pt x="2269" y="22416"/>
                    <a:pt x="2303" y="22483"/>
                    <a:pt x="2303" y="22550"/>
                  </a:cubicBezTo>
                  <a:cubicBezTo>
                    <a:pt x="2369" y="22683"/>
                    <a:pt x="2436" y="22817"/>
                    <a:pt x="2469" y="22950"/>
                  </a:cubicBezTo>
                  <a:cubicBezTo>
                    <a:pt x="2669" y="23350"/>
                    <a:pt x="2903" y="23784"/>
                    <a:pt x="3103" y="24184"/>
                  </a:cubicBezTo>
                  <a:cubicBezTo>
                    <a:pt x="3337" y="24618"/>
                    <a:pt x="3570" y="24985"/>
                    <a:pt x="3837" y="25385"/>
                  </a:cubicBezTo>
                  <a:cubicBezTo>
                    <a:pt x="3937" y="25585"/>
                    <a:pt x="4070" y="25785"/>
                    <a:pt x="4171" y="25986"/>
                  </a:cubicBezTo>
                  <a:cubicBezTo>
                    <a:pt x="4304" y="26186"/>
                    <a:pt x="4404" y="26386"/>
                    <a:pt x="4537" y="26586"/>
                  </a:cubicBezTo>
                  <a:cubicBezTo>
                    <a:pt x="4571" y="26653"/>
                    <a:pt x="4638" y="26753"/>
                    <a:pt x="4704" y="26853"/>
                  </a:cubicBezTo>
                  <a:cubicBezTo>
                    <a:pt x="4738" y="26953"/>
                    <a:pt x="4804" y="27020"/>
                    <a:pt x="4871" y="27120"/>
                  </a:cubicBezTo>
                  <a:cubicBezTo>
                    <a:pt x="4938" y="27220"/>
                    <a:pt x="4971" y="27320"/>
                    <a:pt x="5038" y="27453"/>
                  </a:cubicBezTo>
                  <a:cubicBezTo>
                    <a:pt x="5071" y="27420"/>
                    <a:pt x="5071" y="27353"/>
                    <a:pt x="5105" y="27320"/>
                  </a:cubicBezTo>
                  <a:lnTo>
                    <a:pt x="5138" y="27253"/>
                  </a:lnTo>
                  <a:cubicBezTo>
                    <a:pt x="5138" y="27220"/>
                    <a:pt x="5138" y="27186"/>
                    <a:pt x="5138" y="27153"/>
                  </a:cubicBezTo>
                  <a:lnTo>
                    <a:pt x="5171" y="27120"/>
                  </a:lnTo>
                  <a:cubicBezTo>
                    <a:pt x="5171" y="27053"/>
                    <a:pt x="5205" y="26986"/>
                    <a:pt x="5238" y="26886"/>
                  </a:cubicBezTo>
                  <a:lnTo>
                    <a:pt x="5238" y="26819"/>
                  </a:lnTo>
                  <a:cubicBezTo>
                    <a:pt x="5305" y="26653"/>
                    <a:pt x="5338" y="26486"/>
                    <a:pt x="5371" y="26319"/>
                  </a:cubicBezTo>
                  <a:lnTo>
                    <a:pt x="5405" y="26186"/>
                  </a:lnTo>
                  <a:cubicBezTo>
                    <a:pt x="5438" y="26052"/>
                    <a:pt x="5471" y="25885"/>
                    <a:pt x="5538" y="25719"/>
                  </a:cubicBezTo>
                  <a:lnTo>
                    <a:pt x="5572" y="25652"/>
                  </a:lnTo>
                  <a:cubicBezTo>
                    <a:pt x="5605" y="25485"/>
                    <a:pt x="5672" y="25285"/>
                    <a:pt x="5738" y="25118"/>
                  </a:cubicBezTo>
                  <a:cubicBezTo>
                    <a:pt x="5805" y="24918"/>
                    <a:pt x="5872" y="24718"/>
                    <a:pt x="5938" y="24484"/>
                  </a:cubicBezTo>
                  <a:cubicBezTo>
                    <a:pt x="6005" y="24351"/>
                    <a:pt x="6039" y="24184"/>
                    <a:pt x="6105" y="24017"/>
                  </a:cubicBezTo>
                  <a:lnTo>
                    <a:pt x="6139" y="23917"/>
                  </a:lnTo>
                  <a:cubicBezTo>
                    <a:pt x="6205" y="23784"/>
                    <a:pt x="6272" y="23617"/>
                    <a:pt x="6339" y="23450"/>
                  </a:cubicBezTo>
                  <a:cubicBezTo>
                    <a:pt x="6405" y="23317"/>
                    <a:pt x="6439" y="23184"/>
                    <a:pt x="6472" y="23083"/>
                  </a:cubicBezTo>
                  <a:lnTo>
                    <a:pt x="6572" y="22850"/>
                  </a:lnTo>
                  <a:cubicBezTo>
                    <a:pt x="6672" y="22616"/>
                    <a:pt x="6772" y="22383"/>
                    <a:pt x="6839" y="22149"/>
                  </a:cubicBezTo>
                  <a:cubicBezTo>
                    <a:pt x="6906" y="22016"/>
                    <a:pt x="6973" y="21883"/>
                    <a:pt x="7039" y="21783"/>
                  </a:cubicBezTo>
                  <a:cubicBezTo>
                    <a:pt x="7106" y="21649"/>
                    <a:pt x="7173" y="21549"/>
                    <a:pt x="7273" y="21449"/>
                  </a:cubicBezTo>
                  <a:cubicBezTo>
                    <a:pt x="7606" y="21015"/>
                    <a:pt x="7973" y="20615"/>
                    <a:pt x="8307" y="20281"/>
                  </a:cubicBezTo>
                  <a:cubicBezTo>
                    <a:pt x="8474" y="20081"/>
                    <a:pt x="8674" y="19915"/>
                    <a:pt x="8874" y="19714"/>
                  </a:cubicBezTo>
                  <a:cubicBezTo>
                    <a:pt x="9007" y="19581"/>
                    <a:pt x="9207" y="19381"/>
                    <a:pt x="9408" y="19214"/>
                  </a:cubicBezTo>
                  <a:cubicBezTo>
                    <a:pt x="9441" y="19181"/>
                    <a:pt x="9474" y="19147"/>
                    <a:pt x="9541" y="19147"/>
                  </a:cubicBezTo>
                  <a:cubicBezTo>
                    <a:pt x="9574" y="19114"/>
                    <a:pt x="9641" y="19081"/>
                    <a:pt x="9674" y="19047"/>
                  </a:cubicBezTo>
                  <a:cubicBezTo>
                    <a:pt x="9741" y="19014"/>
                    <a:pt x="9808" y="19014"/>
                    <a:pt x="9841" y="18981"/>
                  </a:cubicBezTo>
                  <a:lnTo>
                    <a:pt x="9975" y="18981"/>
                  </a:lnTo>
                  <a:cubicBezTo>
                    <a:pt x="10008" y="18981"/>
                    <a:pt x="10041" y="18981"/>
                    <a:pt x="10075" y="19014"/>
                  </a:cubicBezTo>
                  <a:cubicBezTo>
                    <a:pt x="10141" y="19014"/>
                    <a:pt x="10175" y="19047"/>
                    <a:pt x="10208" y="19081"/>
                  </a:cubicBezTo>
                  <a:cubicBezTo>
                    <a:pt x="10208" y="19081"/>
                    <a:pt x="10242" y="19114"/>
                    <a:pt x="10242" y="19114"/>
                  </a:cubicBezTo>
                  <a:cubicBezTo>
                    <a:pt x="10275" y="19147"/>
                    <a:pt x="10275" y="19147"/>
                    <a:pt x="10308" y="19181"/>
                  </a:cubicBezTo>
                  <a:cubicBezTo>
                    <a:pt x="10308" y="19247"/>
                    <a:pt x="10342" y="19314"/>
                    <a:pt x="10342" y="19381"/>
                  </a:cubicBezTo>
                  <a:cubicBezTo>
                    <a:pt x="10342" y="19514"/>
                    <a:pt x="10342" y="19648"/>
                    <a:pt x="10342" y="19781"/>
                  </a:cubicBezTo>
                  <a:cubicBezTo>
                    <a:pt x="10308" y="19915"/>
                    <a:pt x="10275" y="20015"/>
                    <a:pt x="10242" y="20115"/>
                  </a:cubicBezTo>
                  <a:cubicBezTo>
                    <a:pt x="10175" y="20248"/>
                    <a:pt x="10108" y="20382"/>
                    <a:pt x="10041" y="20515"/>
                  </a:cubicBezTo>
                  <a:cubicBezTo>
                    <a:pt x="9975" y="20615"/>
                    <a:pt x="9875" y="20715"/>
                    <a:pt x="9808" y="20849"/>
                  </a:cubicBezTo>
                  <a:lnTo>
                    <a:pt x="9608" y="21082"/>
                  </a:lnTo>
                  <a:cubicBezTo>
                    <a:pt x="9341" y="21449"/>
                    <a:pt x="9041" y="21816"/>
                    <a:pt x="8774" y="22183"/>
                  </a:cubicBezTo>
                  <a:lnTo>
                    <a:pt x="8740" y="22250"/>
                  </a:lnTo>
                  <a:cubicBezTo>
                    <a:pt x="8474" y="22583"/>
                    <a:pt x="8240" y="22917"/>
                    <a:pt x="8007" y="23250"/>
                  </a:cubicBezTo>
                  <a:lnTo>
                    <a:pt x="7940" y="23350"/>
                  </a:lnTo>
                  <a:cubicBezTo>
                    <a:pt x="7840" y="23484"/>
                    <a:pt x="7740" y="23617"/>
                    <a:pt x="7640" y="23784"/>
                  </a:cubicBezTo>
                  <a:cubicBezTo>
                    <a:pt x="7473" y="24017"/>
                    <a:pt x="7373" y="24184"/>
                    <a:pt x="7273" y="24318"/>
                  </a:cubicBezTo>
                  <a:cubicBezTo>
                    <a:pt x="7039" y="24618"/>
                    <a:pt x="6806" y="24951"/>
                    <a:pt x="6572" y="25252"/>
                  </a:cubicBezTo>
                  <a:cubicBezTo>
                    <a:pt x="6305" y="25619"/>
                    <a:pt x="6139" y="25919"/>
                    <a:pt x="5972" y="26252"/>
                  </a:cubicBezTo>
                  <a:cubicBezTo>
                    <a:pt x="5905" y="26386"/>
                    <a:pt x="5805" y="26586"/>
                    <a:pt x="5772" y="26786"/>
                  </a:cubicBezTo>
                  <a:cubicBezTo>
                    <a:pt x="5738" y="26986"/>
                    <a:pt x="5705" y="27220"/>
                    <a:pt x="5672" y="27420"/>
                  </a:cubicBezTo>
                  <a:lnTo>
                    <a:pt x="5672" y="27487"/>
                  </a:lnTo>
                  <a:cubicBezTo>
                    <a:pt x="5672" y="27553"/>
                    <a:pt x="5672" y="27620"/>
                    <a:pt x="5672" y="27687"/>
                  </a:cubicBezTo>
                  <a:cubicBezTo>
                    <a:pt x="5672" y="27753"/>
                    <a:pt x="5672" y="27820"/>
                    <a:pt x="5672" y="27887"/>
                  </a:cubicBezTo>
                  <a:lnTo>
                    <a:pt x="5672" y="27920"/>
                  </a:lnTo>
                  <a:cubicBezTo>
                    <a:pt x="5672" y="27987"/>
                    <a:pt x="5672" y="28020"/>
                    <a:pt x="5705" y="28087"/>
                  </a:cubicBezTo>
                  <a:cubicBezTo>
                    <a:pt x="5705" y="28154"/>
                    <a:pt x="5738" y="28254"/>
                    <a:pt x="5772" y="28354"/>
                  </a:cubicBezTo>
                  <a:cubicBezTo>
                    <a:pt x="5772" y="28454"/>
                    <a:pt x="5772" y="28554"/>
                    <a:pt x="5805" y="28654"/>
                  </a:cubicBezTo>
                  <a:cubicBezTo>
                    <a:pt x="5805" y="28754"/>
                    <a:pt x="5838" y="28821"/>
                    <a:pt x="5872" y="28921"/>
                  </a:cubicBezTo>
                  <a:cubicBezTo>
                    <a:pt x="5905" y="29021"/>
                    <a:pt x="5938" y="29121"/>
                    <a:pt x="5972" y="29221"/>
                  </a:cubicBezTo>
                  <a:lnTo>
                    <a:pt x="6005" y="29221"/>
                  </a:lnTo>
                  <a:cubicBezTo>
                    <a:pt x="6005" y="29255"/>
                    <a:pt x="6005" y="29288"/>
                    <a:pt x="6039" y="29321"/>
                  </a:cubicBezTo>
                  <a:cubicBezTo>
                    <a:pt x="6072" y="29421"/>
                    <a:pt x="6139" y="29555"/>
                    <a:pt x="6205" y="29688"/>
                  </a:cubicBezTo>
                  <a:cubicBezTo>
                    <a:pt x="6305" y="29888"/>
                    <a:pt x="6405" y="30088"/>
                    <a:pt x="6539" y="30289"/>
                  </a:cubicBezTo>
                  <a:cubicBezTo>
                    <a:pt x="6539" y="30289"/>
                    <a:pt x="6539" y="30322"/>
                    <a:pt x="6539" y="30355"/>
                  </a:cubicBezTo>
                  <a:cubicBezTo>
                    <a:pt x="6639" y="30522"/>
                    <a:pt x="6739" y="30689"/>
                    <a:pt x="6839" y="30822"/>
                  </a:cubicBezTo>
                  <a:cubicBezTo>
                    <a:pt x="6973" y="31056"/>
                    <a:pt x="7139" y="31289"/>
                    <a:pt x="7306" y="31523"/>
                  </a:cubicBezTo>
                  <a:cubicBezTo>
                    <a:pt x="7406" y="31623"/>
                    <a:pt x="7506" y="31756"/>
                    <a:pt x="7606" y="31890"/>
                  </a:cubicBezTo>
                  <a:cubicBezTo>
                    <a:pt x="7706" y="31990"/>
                    <a:pt x="7840" y="32123"/>
                    <a:pt x="7940" y="32223"/>
                  </a:cubicBezTo>
                  <a:cubicBezTo>
                    <a:pt x="8173" y="32457"/>
                    <a:pt x="8374" y="32690"/>
                    <a:pt x="8607" y="32890"/>
                  </a:cubicBezTo>
                  <a:cubicBezTo>
                    <a:pt x="8807" y="33057"/>
                    <a:pt x="8974" y="33224"/>
                    <a:pt x="9174" y="33357"/>
                  </a:cubicBezTo>
                  <a:cubicBezTo>
                    <a:pt x="9341" y="33524"/>
                    <a:pt x="9541" y="33658"/>
                    <a:pt x="9741" y="33791"/>
                  </a:cubicBezTo>
                  <a:cubicBezTo>
                    <a:pt x="9841" y="33858"/>
                    <a:pt x="9908" y="33958"/>
                    <a:pt x="10008" y="34025"/>
                  </a:cubicBezTo>
                  <a:cubicBezTo>
                    <a:pt x="10041" y="34025"/>
                    <a:pt x="10041" y="34058"/>
                    <a:pt x="10075" y="34058"/>
                  </a:cubicBezTo>
                  <a:lnTo>
                    <a:pt x="10075" y="34025"/>
                  </a:lnTo>
                  <a:cubicBezTo>
                    <a:pt x="10108" y="33891"/>
                    <a:pt x="10141" y="33758"/>
                    <a:pt x="10175" y="33591"/>
                  </a:cubicBezTo>
                  <a:cubicBezTo>
                    <a:pt x="10242" y="33191"/>
                    <a:pt x="10342" y="32757"/>
                    <a:pt x="10442" y="32357"/>
                  </a:cubicBezTo>
                  <a:cubicBezTo>
                    <a:pt x="10575" y="31790"/>
                    <a:pt x="10709" y="31256"/>
                    <a:pt x="10842" y="30722"/>
                  </a:cubicBezTo>
                  <a:cubicBezTo>
                    <a:pt x="10909" y="30489"/>
                    <a:pt x="10975" y="30255"/>
                    <a:pt x="11042" y="30022"/>
                  </a:cubicBezTo>
                  <a:cubicBezTo>
                    <a:pt x="11109" y="29688"/>
                    <a:pt x="11209" y="29321"/>
                    <a:pt x="11342" y="28888"/>
                  </a:cubicBezTo>
                  <a:lnTo>
                    <a:pt x="11376" y="28821"/>
                  </a:lnTo>
                  <a:cubicBezTo>
                    <a:pt x="11409" y="28654"/>
                    <a:pt x="11476" y="28487"/>
                    <a:pt x="11509" y="28321"/>
                  </a:cubicBezTo>
                  <a:lnTo>
                    <a:pt x="11576" y="28154"/>
                  </a:lnTo>
                  <a:cubicBezTo>
                    <a:pt x="11609" y="28054"/>
                    <a:pt x="11643" y="27920"/>
                    <a:pt x="11676" y="27787"/>
                  </a:cubicBezTo>
                  <a:cubicBezTo>
                    <a:pt x="11709" y="27687"/>
                    <a:pt x="11743" y="27620"/>
                    <a:pt x="11809" y="27520"/>
                  </a:cubicBezTo>
                  <a:cubicBezTo>
                    <a:pt x="11876" y="27353"/>
                    <a:pt x="11943" y="27186"/>
                    <a:pt x="12076" y="26986"/>
                  </a:cubicBezTo>
                  <a:cubicBezTo>
                    <a:pt x="12143" y="26819"/>
                    <a:pt x="12243" y="26686"/>
                    <a:pt x="12310" y="26519"/>
                  </a:cubicBezTo>
                  <a:lnTo>
                    <a:pt x="12376" y="26419"/>
                  </a:lnTo>
                  <a:cubicBezTo>
                    <a:pt x="12476" y="26286"/>
                    <a:pt x="12543" y="26186"/>
                    <a:pt x="12643" y="26052"/>
                  </a:cubicBezTo>
                  <a:lnTo>
                    <a:pt x="12743" y="25919"/>
                  </a:lnTo>
                  <a:cubicBezTo>
                    <a:pt x="12843" y="25719"/>
                    <a:pt x="12977" y="25552"/>
                    <a:pt x="13077" y="25385"/>
                  </a:cubicBezTo>
                  <a:lnTo>
                    <a:pt x="13110" y="25352"/>
                  </a:lnTo>
                  <a:cubicBezTo>
                    <a:pt x="13177" y="25285"/>
                    <a:pt x="13277" y="25185"/>
                    <a:pt x="13344" y="25085"/>
                  </a:cubicBezTo>
                  <a:cubicBezTo>
                    <a:pt x="13444" y="24985"/>
                    <a:pt x="13544" y="24851"/>
                    <a:pt x="13644" y="24751"/>
                  </a:cubicBezTo>
                  <a:cubicBezTo>
                    <a:pt x="13711" y="24685"/>
                    <a:pt x="13777" y="24618"/>
                    <a:pt x="13877" y="24551"/>
                  </a:cubicBezTo>
                  <a:lnTo>
                    <a:pt x="13944" y="24451"/>
                  </a:lnTo>
                  <a:cubicBezTo>
                    <a:pt x="14044" y="24384"/>
                    <a:pt x="14144" y="24284"/>
                    <a:pt x="14244" y="24184"/>
                  </a:cubicBezTo>
                  <a:cubicBezTo>
                    <a:pt x="14244" y="24184"/>
                    <a:pt x="14278" y="24184"/>
                    <a:pt x="14278" y="24151"/>
                  </a:cubicBezTo>
                  <a:cubicBezTo>
                    <a:pt x="14311" y="24151"/>
                    <a:pt x="14344" y="24118"/>
                    <a:pt x="14344" y="24118"/>
                  </a:cubicBezTo>
                  <a:lnTo>
                    <a:pt x="14578" y="24118"/>
                  </a:lnTo>
                  <a:cubicBezTo>
                    <a:pt x="14611" y="24151"/>
                    <a:pt x="14645" y="24151"/>
                    <a:pt x="14645" y="24184"/>
                  </a:cubicBezTo>
                  <a:lnTo>
                    <a:pt x="14678" y="24184"/>
                  </a:lnTo>
                  <a:cubicBezTo>
                    <a:pt x="14745" y="24284"/>
                    <a:pt x="14778" y="24351"/>
                    <a:pt x="14811" y="24451"/>
                  </a:cubicBezTo>
                  <a:cubicBezTo>
                    <a:pt x="14912" y="24718"/>
                    <a:pt x="15012" y="25052"/>
                    <a:pt x="15045" y="25385"/>
                  </a:cubicBezTo>
                  <a:cubicBezTo>
                    <a:pt x="15078" y="25552"/>
                    <a:pt x="15078" y="25652"/>
                    <a:pt x="15078" y="25752"/>
                  </a:cubicBezTo>
                  <a:cubicBezTo>
                    <a:pt x="15078" y="25852"/>
                    <a:pt x="15078" y="25952"/>
                    <a:pt x="15045" y="26019"/>
                  </a:cubicBezTo>
                  <a:cubicBezTo>
                    <a:pt x="15045" y="26186"/>
                    <a:pt x="15012" y="26286"/>
                    <a:pt x="14945" y="26419"/>
                  </a:cubicBezTo>
                  <a:cubicBezTo>
                    <a:pt x="14878" y="26553"/>
                    <a:pt x="14811" y="26719"/>
                    <a:pt x="14745" y="26886"/>
                  </a:cubicBezTo>
                  <a:lnTo>
                    <a:pt x="14678" y="26953"/>
                  </a:lnTo>
                  <a:lnTo>
                    <a:pt x="14678" y="27020"/>
                  </a:lnTo>
                  <a:cubicBezTo>
                    <a:pt x="14578" y="27186"/>
                    <a:pt x="14511" y="27353"/>
                    <a:pt x="14411" y="27520"/>
                  </a:cubicBezTo>
                  <a:lnTo>
                    <a:pt x="14344" y="27587"/>
                  </a:lnTo>
                  <a:cubicBezTo>
                    <a:pt x="14278" y="27753"/>
                    <a:pt x="14211" y="27887"/>
                    <a:pt x="14111" y="28020"/>
                  </a:cubicBezTo>
                  <a:cubicBezTo>
                    <a:pt x="13978" y="28220"/>
                    <a:pt x="13877" y="28387"/>
                    <a:pt x="13777" y="28554"/>
                  </a:cubicBezTo>
                  <a:lnTo>
                    <a:pt x="13644" y="28721"/>
                  </a:lnTo>
                  <a:cubicBezTo>
                    <a:pt x="13444" y="28988"/>
                    <a:pt x="13244" y="29288"/>
                    <a:pt x="13077" y="29588"/>
                  </a:cubicBezTo>
                  <a:cubicBezTo>
                    <a:pt x="12877" y="29922"/>
                    <a:pt x="12743" y="30289"/>
                    <a:pt x="12610" y="30722"/>
                  </a:cubicBezTo>
                  <a:cubicBezTo>
                    <a:pt x="12577" y="30822"/>
                    <a:pt x="12543" y="30889"/>
                    <a:pt x="12510" y="30989"/>
                  </a:cubicBezTo>
                  <a:lnTo>
                    <a:pt x="12476" y="31156"/>
                  </a:lnTo>
                  <a:cubicBezTo>
                    <a:pt x="12443" y="31256"/>
                    <a:pt x="12443" y="31389"/>
                    <a:pt x="12410" y="31523"/>
                  </a:cubicBezTo>
                  <a:lnTo>
                    <a:pt x="12376" y="31590"/>
                  </a:lnTo>
                  <a:cubicBezTo>
                    <a:pt x="12343" y="31856"/>
                    <a:pt x="12310" y="32090"/>
                    <a:pt x="12276" y="32357"/>
                  </a:cubicBezTo>
                  <a:lnTo>
                    <a:pt x="12276" y="32524"/>
                  </a:lnTo>
                  <a:lnTo>
                    <a:pt x="12243" y="32657"/>
                  </a:lnTo>
                  <a:cubicBezTo>
                    <a:pt x="12210" y="32790"/>
                    <a:pt x="12210" y="32924"/>
                    <a:pt x="12176" y="33057"/>
                  </a:cubicBezTo>
                  <a:cubicBezTo>
                    <a:pt x="12143" y="33224"/>
                    <a:pt x="12143" y="33424"/>
                    <a:pt x="12143" y="33624"/>
                  </a:cubicBezTo>
                  <a:cubicBezTo>
                    <a:pt x="12143" y="33858"/>
                    <a:pt x="12176" y="34058"/>
                    <a:pt x="12176" y="34225"/>
                  </a:cubicBezTo>
                  <a:lnTo>
                    <a:pt x="12210" y="34325"/>
                  </a:lnTo>
                  <a:cubicBezTo>
                    <a:pt x="12243" y="34492"/>
                    <a:pt x="12243" y="34625"/>
                    <a:pt x="12276" y="34792"/>
                  </a:cubicBezTo>
                  <a:cubicBezTo>
                    <a:pt x="12310" y="34925"/>
                    <a:pt x="12343" y="35092"/>
                    <a:pt x="12376" y="35225"/>
                  </a:cubicBezTo>
                  <a:lnTo>
                    <a:pt x="12410" y="35326"/>
                  </a:lnTo>
                  <a:lnTo>
                    <a:pt x="12443" y="35392"/>
                  </a:lnTo>
                  <a:cubicBezTo>
                    <a:pt x="12476" y="35526"/>
                    <a:pt x="12510" y="35659"/>
                    <a:pt x="12577" y="35826"/>
                  </a:cubicBezTo>
                  <a:cubicBezTo>
                    <a:pt x="12643" y="35859"/>
                    <a:pt x="12710" y="35859"/>
                    <a:pt x="12777" y="35893"/>
                  </a:cubicBezTo>
                  <a:cubicBezTo>
                    <a:pt x="13110" y="36026"/>
                    <a:pt x="13444" y="36126"/>
                    <a:pt x="13811" y="36226"/>
                  </a:cubicBezTo>
                  <a:cubicBezTo>
                    <a:pt x="14244" y="36293"/>
                    <a:pt x="14678" y="36326"/>
                    <a:pt x="15112" y="36360"/>
                  </a:cubicBezTo>
                  <a:cubicBezTo>
                    <a:pt x="15345" y="36393"/>
                    <a:pt x="15579" y="36393"/>
                    <a:pt x="15846" y="36426"/>
                  </a:cubicBezTo>
                  <a:cubicBezTo>
                    <a:pt x="15912" y="36460"/>
                    <a:pt x="16012" y="36460"/>
                    <a:pt x="16112" y="36493"/>
                  </a:cubicBezTo>
                  <a:lnTo>
                    <a:pt x="16179" y="36493"/>
                  </a:lnTo>
                  <a:cubicBezTo>
                    <a:pt x="16413" y="36493"/>
                    <a:pt x="16679" y="36526"/>
                    <a:pt x="16913" y="36560"/>
                  </a:cubicBezTo>
                  <a:cubicBezTo>
                    <a:pt x="17280" y="36560"/>
                    <a:pt x="17613" y="36593"/>
                    <a:pt x="17980" y="36660"/>
                  </a:cubicBezTo>
                  <a:lnTo>
                    <a:pt x="18014" y="36660"/>
                  </a:lnTo>
                  <a:cubicBezTo>
                    <a:pt x="18181" y="36660"/>
                    <a:pt x="18347" y="36660"/>
                    <a:pt x="18547" y="36626"/>
                  </a:cubicBezTo>
                  <a:lnTo>
                    <a:pt x="18581" y="36626"/>
                  </a:lnTo>
                  <a:lnTo>
                    <a:pt x="18581" y="36593"/>
                  </a:lnTo>
                  <a:cubicBezTo>
                    <a:pt x="18614" y="36560"/>
                    <a:pt x="18614" y="36526"/>
                    <a:pt x="18614" y="36460"/>
                  </a:cubicBezTo>
                  <a:cubicBezTo>
                    <a:pt x="18648" y="36360"/>
                    <a:pt x="18648" y="36226"/>
                    <a:pt x="18614" y="36126"/>
                  </a:cubicBezTo>
                  <a:cubicBezTo>
                    <a:pt x="18614" y="36026"/>
                    <a:pt x="18581" y="35926"/>
                    <a:pt x="18581" y="35826"/>
                  </a:cubicBezTo>
                  <a:cubicBezTo>
                    <a:pt x="18547" y="35692"/>
                    <a:pt x="18514" y="35559"/>
                    <a:pt x="18481" y="35426"/>
                  </a:cubicBezTo>
                  <a:lnTo>
                    <a:pt x="18447" y="35259"/>
                  </a:lnTo>
                  <a:cubicBezTo>
                    <a:pt x="18414" y="35092"/>
                    <a:pt x="18381" y="34925"/>
                    <a:pt x="18347" y="34692"/>
                  </a:cubicBezTo>
                  <a:cubicBezTo>
                    <a:pt x="18281" y="34125"/>
                    <a:pt x="18214" y="33558"/>
                    <a:pt x="18114" y="33024"/>
                  </a:cubicBezTo>
                  <a:lnTo>
                    <a:pt x="18080" y="32790"/>
                  </a:lnTo>
                  <a:lnTo>
                    <a:pt x="17980" y="32090"/>
                  </a:lnTo>
                  <a:lnTo>
                    <a:pt x="17947" y="31856"/>
                  </a:lnTo>
                  <a:cubicBezTo>
                    <a:pt x="17880" y="31656"/>
                    <a:pt x="17847" y="31456"/>
                    <a:pt x="17847" y="31256"/>
                  </a:cubicBezTo>
                  <a:lnTo>
                    <a:pt x="17847" y="31223"/>
                  </a:lnTo>
                  <a:lnTo>
                    <a:pt x="17814" y="31189"/>
                  </a:lnTo>
                  <a:cubicBezTo>
                    <a:pt x="17814" y="31156"/>
                    <a:pt x="17814" y="31156"/>
                    <a:pt x="17814" y="31156"/>
                  </a:cubicBezTo>
                  <a:lnTo>
                    <a:pt x="17814" y="31123"/>
                  </a:lnTo>
                  <a:lnTo>
                    <a:pt x="17814" y="31089"/>
                  </a:lnTo>
                  <a:lnTo>
                    <a:pt x="17814" y="31056"/>
                  </a:lnTo>
                  <a:lnTo>
                    <a:pt x="17814" y="31022"/>
                  </a:lnTo>
                  <a:lnTo>
                    <a:pt x="17814" y="30956"/>
                  </a:lnTo>
                  <a:cubicBezTo>
                    <a:pt x="17780" y="30856"/>
                    <a:pt x="17780" y="30722"/>
                    <a:pt x="17780" y="30589"/>
                  </a:cubicBezTo>
                  <a:cubicBezTo>
                    <a:pt x="17780" y="30455"/>
                    <a:pt x="17780" y="30289"/>
                    <a:pt x="17780" y="30155"/>
                  </a:cubicBezTo>
                  <a:cubicBezTo>
                    <a:pt x="17847" y="29888"/>
                    <a:pt x="17914" y="29621"/>
                    <a:pt x="17980" y="29355"/>
                  </a:cubicBezTo>
                  <a:cubicBezTo>
                    <a:pt x="18047" y="29054"/>
                    <a:pt x="18114" y="28754"/>
                    <a:pt x="18214" y="28454"/>
                  </a:cubicBezTo>
                  <a:cubicBezTo>
                    <a:pt x="18281" y="28187"/>
                    <a:pt x="18347" y="27920"/>
                    <a:pt x="18447" y="27653"/>
                  </a:cubicBezTo>
                  <a:lnTo>
                    <a:pt x="18447" y="27587"/>
                  </a:lnTo>
                  <a:cubicBezTo>
                    <a:pt x="18547" y="27353"/>
                    <a:pt x="18648" y="27053"/>
                    <a:pt x="18748" y="26753"/>
                  </a:cubicBezTo>
                  <a:lnTo>
                    <a:pt x="18781" y="26753"/>
                  </a:lnTo>
                  <a:cubicBezTo>
                    <a:pt x="18814" y="26653"/>
                    <a:pt x="18814" y="26586"/>
                    <a:pt x="18881" y="26519"/>
                  </a:cubicBezTo>
                  <a:cubicBezTo>
                    <a:pt x="18881" y="26519"/>
                    <a:pt x="18881" y="26519"/>
                    <a:pt x="18914" y="26553"/>
                  </a:cubicBezTo>
                  <a:cubicBezTo>
                    <a:pt x="18981" y="26586"/>
                    <a:pt x="19048" y="26653"/>
                    <a:pt x="19081" y="26719"/>
                  </a:cubicBezTo>
                  <a:cubicBezTo>
                    <a:pt x="19148" y="26786"/>
                    <a:pt x="19181" y="26853"/>
                    <a:pt x="19215" y="26920"/>
                  </a:cubicBezTo>
                  <a:cubicBezTo>
                    <a:pt x="19281" y="27020"/>
                    <a:pt x="19281" y="27120"/>
                    <a:pt x="19315" y="27253"/>
                  </a:cubicBezTo>
                  <a:cubicBezTo>
                    <a:pt x="19348" y="27553"/>
                    <a:pt x="19315" y="27820"/>
                    <a:pt x="19315" y="28087"/>
                  </a:cubicBezTo>
                  <a:cubicBezTo>
                    <a:pt x="19281" y="28287"/>
                    <a:pt x="19281" y="28487"/>
                    <a:pt x="19248" y="28687"/>
                  </a:cubicBezTo>
                  <a:cubicBezTo>
                    <a:pt x="19248" y="28788"/>
                    <a:pt x="19248" y="28888"/>
                    <a:pt x="19215" y="28988"/>
                  </a:cubicBezTo>
                  <a:cubicBezTo>
                    <a:pt x="19215" y="29088"/>
                    <a:pt x="19215" y="29154"/>
                    <a:pt x="19215" y="29255"/>
                  </a:cubicBezTo>
                  <a:lnTo>
                    <a:pt x="19215" y="29321"/>
                  </a:lnTo>
                  <a:cubicBezTo>
                    <a:pt x="19215" y="29521"/>
                    <a:pt x="19215" y="29688"/>
                    <a:pt x="19215" y="29888"/>
                  </a:cubicBezTo>
                  <a:cubicBezTo>
                    <a:pt x="19215" y="30255"/>
                    <a:pt x="19215" y="30656"/>
                    <a:pt x="19281" y="31089"/>
                  </a:cubicBezTo>
                  <a:cubicBezTo>
                    <a:pt x="19315" y="31456"/>
                    <a:pt x="19381" y="31856"/>
                    <a:pt x="19448" y="32290"/>
                  </a:cubicBezTo>
                  <a:cubicBezTo>
                    <a:pt x="19548" y="32657"/>
                    <a:pt x="19615" y="33024"/>
                    <a:pt x="19682" y="33391"/>
                  </a:cubicBezTo>
                  <a:lnTo>
                    <a:pt x="19682" y="33458"/>
                  </a:lnTo>
                  <a:cubicBezTo>
                    <a:pt x="19715" y="33524"/>
                    <a:pt x="19715" y="33591"/>
                    <a:pt x="19748" y="33658"/>
                  </a:cubicBezTo>
                  <a:cubicBezTo>
                    <a:pt x="19748" y="33758"/>
                    <a:pt x="19782" y="33891"/>
                    <a:pt x="19815" y="33991"/>
                  </a:cubicBezTo>
                  <a:cubicBezTo>
                    <a:pt x="19882" y="34158"/>
                    <a:pt x="19948" y="34358"/>
                    <a:pt x="20049" y="34558"/>
                  </a:cubicBezTo>
                  <a:cubicBezTo>
                    <a:pt x="20149" y="34692"/>
                    <a:pt x="20249" y="34859"/>
                    <a:pt x="20349" y="35025"/>
                  </a:cubicBezTo>
                  <a:cubicBezTo>
                    <a:pt x="20482" y="35192"/>
                    <a:pt x="20616" y="35326"/>
                    <a:pt x="20749" y="35426"/>
                  </a:cubicBezTo>
                  <a:cubicBezTo>
                    <a:pt x="21216" y="35592"/>
                    <a:pt x="21683" y="35759"/>
                    <a:pt x="22150" y="35893"/>
                  </a:cubicBezTo>
                  <a:cubicBezTo>
                    <a:pt x="22217" y="35926"/>
                    <a:pt x="22250" y="35926"/>
                    <a:pt x="22317" y="35926"/>
                  </a:cubicBezTo>
                  <a:cubicBezTo>
                    <a:pt x="22384" y="35959"/>
                    <a:pt x="22417" y="35959"/>
                    <a:pt x="22450" y="35959"/>
                  </a:cubicBezTo>
                  <a:cubicBezTo>
                    <a:pt x="22584" y="35993"/>
                    <a:pt x="22717" y="36026"/>
                    <a:pt x="22851" y="36059"/>
                  </a:cubicBezTo>
                  <a:cubicBezTo>
                    <a:pt x="23084" y="36093"/>
                    <a:pt x="23318" y="36093"/>
                    <a:pt x="23551" y="36126"/>
                  </a:cubicBezTo>
                  <a:cubicBezTo>
                    <a:pt x="23684" y="36159"/>
                    <a:pt x="23851" y="36159"/>
                    <a:pt x="24018" y="36193"/>
                  </a:cubicBezTo>
                  <a:cubicBezTo>
                    <a:pt x="24118" y="36193"/>
                    <a:pt x="24252" y="36159"/>
                    <a:pt x="24385" y="36159"/>
                  </a:cubicBezTo>
                  <a:lnTo>
                    <a:pt x="24919" y="36159"/>
                  </a:lnTo>
                  <a:cubicBezTo>
                    <a:pt x="25252" y="36159"/>
                    <a:pt x="25552" y="36159"/>
                    <a:pt x="25853" y="36193"/>
                  </a:cubicBezTo>
                  <a:lnTo>
                    <a:pt x="27621" y="36193"/>
                  </a:lnTo>
                  <a:cubicBezTo>
                    <a:pt x="27621" y="36159"/>
                    <a:pt x="27654" y="36126"/>
                    <a:pt x="27654" y="36093"/>
                  </a:cubicBezTo>
                  <a:cubicBezTo>
                    <a:pt x="27687" y="36026"/>
                    <a:pt x="27721" y="35993"/>
                    <a:pt x="27754" y="35959"/>
                  </a:cubicBezTo>
                  <a:cubicBezTo>
                    <a:pt x="27787" y="35893"/>
                    <a:pt x="27821" y="35859"/>
                    <a:pt x="27854" y="35826"/>
                  </a:cubicBezTo>
                  <a:cubicBezTo>
                    <a:pt x="27887" y="35726"/>
                    <a:pt x="27887" y="35592"/>
                    <a:pt x="27921" y="35459"/>
                  </a:cubicBezTo>
                  <a:cubicBezTo>
                    <a:pt x="27921" y="35426"/>
                    <a:pt x="27921" y="35392"/>
                    <a:pt x="27921" y="35359"/>
                  </a:cubicBezTo>
                  <a:cubicBezTo>
                    <a:pt x="27954" y="35292"/>
                    <a:pt x="27954" y="35259"/>
                    <a:pt x="27954" y="35192"/>
                  </a:cubicBezTo>
                  <a:cubicBezTo>
                    <a:pt x="27988" y="35159"/>
                    <a:pt x="27988" y="35159"/>
                    <a:pt x="27988" y="35125"/>
                  </a:cubicBezTo>
                  <a:cubicBezTo>
                    <a:pt x="28021" y="35025"/>
                    <a:pt x="28054" y="34925"/>
                    <a:pt x="28088" y="34825"/>
                  </a:cubicBezTo>
                  <a:cubicBezTo>
                    <a:pt x="28121" y="34725"/>
                    <a:pt x="28154" y="34658"/>
                    <a:pt x="28188" y="34592"/>
                  </a:cubicBezTo>
                  <a:cubicBezTo>
                    <a:pt x="28188" y="34592"/>
                    <a:pt x="28188" y="34592"/>
                    <a:pt x="28188" y="34558"/>
                  </a:cubicBezTo>
                  <a:cubicBezTo>
                    <a:pt x="28254" y="34458"/>
                    <a:pt x="28288" y="34325"/>
                    <a:pt x="28354" y="34191"/>
                  </a:cubicBezTo>
                  <a:cubicBezTo>
                    <a:pt x="28354" y="34125"/>
                    <a:pt x="28388" y="34091"/>
                    <a:pt x="28421" y="34025"/>
                  </a:cubicBezTo>
                  <a:cubicBezTo>
                    <a:pt x="28421" y="34025"/>
                    <a:pt x="28421" y="33991"/>
                    <a:pt x="28421" y="33991"/>
                  </a:cubicBezTo>
                  <a:cubicBezTo>
                    <a:pt x="28455" y="33891"/>
                    <a:pt x="28488" y="33791"/>
                    <a:pt x="28521" y="33691"/>
                  </a:cubicBezTo>
                  <a:cubicBezTo>
                    <a:pt x="28555" y="33558"/>
                    <a:pt x="28588" y="33458"/>
                    <a:pt x="28621" y="33357"/>
                  </a:cubicBezTo>
                  <a:cubicBezTo>
                    <a:pt x="28655" y="33257"/>
                    <a:pt x="28688" y="33124"/>
                    <a:pt x="28755" y="33024"/>
                  </a:cubicBezTo>
                  <a:cubicBezTo>
                    <a:pt x="28788" y="32924"/>
                    <a:pt x="28821" y="32790"/>
                    <a:pt x="28855" y="32657"/>
                  </a:cubicBezTo>
                  <a:cubicBezTo>
                    <a:pt x="28955" y="32457"/>
                    <a:pt x="29022" y="32223"/>
                    <a:pt x="29088" y="31990"/>
                  </a:cubicBezTo>
                  <a:cubicBezTo>
                    <a:pt x="29188" y="31790"/>
                    <a:pt x="29222" y="31556"/>
                    <a:pt x="29322" y="31323"/>
                  </a:cubicBezTo>
                  <a:cubicBezTo>
                    <a:pt x="29389" y="31123"/>
                    <a:pt x="29455" y="30889"/>
                    <a:pt x="29489" y="30689"/>
                  </a:cubicBezTo>
                  <a:cubicBezTo>
                    <a:pt x="29555" y="30489"/>
                    <a:pt x="29622" y="30255"/>
                    <a:pt x="29689" y="30055"/>
                  </a:cubicBezTo>
                  <a:cubicBezTo>
                    <a:pt x="29722" y="29955"/>
                    <a:pt x="29755" y="29888"/>
                    <a:pt x="29789" y="29788"/>
                  </a:cubicBezTo>
                  <a:cubicBezTo>
                    <a:pt x="29822" y="29688"/>
                    <a:pt x="29856" y="29588"/>
                    <a:pt x="29889" y="29488"/>
                  </a:cubicBezTo>
                  <a:cubicBezTo>
                    <a:pt x="29922" y="29288"/>
                    <a:pt x="29989" y="29121"/>
                    <a:pt x="30056" y="28954"/>
                  </a:cubicBezTo>
                  <a:cubicBezTo>
                    <a:pt x="30056" y="28888"/>
                    <a:pt x="30022" y="28854"/>
                    <a:pt x="30022" y="28788"/>
                  </a:cubicBezTo>
                  <a:cubicBezTo>
                    <a:pt x="29956" y="28687"/>
                    <a:pt x="29922" y="28621"/>
                    <a:pt x="29856" y="28554"/>
                  </a:cubicBezTo>
                  <a:cubicBezTo>
                    <a:pt x="29822" y="28521"/>
                    <a:pt x="29755" y="28487"/>
                    <a:pt x="29689" y="28421"/>
                  </a:cubicBezTo>
                  <a:lnTo>
                    <a:pt x="29655" y="28387"/>
                  </a:lnTo>
                  <a:cubicBezTo>
                    <a:pt x="29589" y="28354"/>
                    <a:pt x="29489" y="28287"/>
                    <a:pt x="29389" y="28254"/>
                  </a:cubicBezTo>
                  <a:cubicBezTo>
                    <a:pt x="29188" y="28120"/>
                    <a:pt x="28988" y="28020"/>
                    <a:pt x="28821" y="27920"/>
                  </a:cubicBezTo>
                  <a:cubicBezTo>
                    <a:pt x="28621" y="27787"/>
                    <a:pt x="28421" y="27687"/>
                    <a:pt x="28254" y="27553"/>
                  </a:cubicBezTo>
                  <a:cubicBezTo>
                    <a:pt x="28054" y="27387"/>
                    <a:pt x="27854" y="27253"/>
                    <a:pt x="27654" y="27120"/>
                  </a:cubicBezTo>
                  <a:lnTo>
                    <a:pt x="27487" y="27020"/>
                  </a:lnTo>
                  <a:cubicBezTo>
                    <a:pt x="27287" y="26853"/>
                    <a:pt x="27087" y="26719"/>
                    <a:pt x="26887" y="26586"/>
                  </a:cubicBezTo>
                  <a:cubicBezTo>
                    <a:pt x="26720" y="26486"/>
                    <a:pt x="26587" y="26386"/>
                    <a:pt x="26420" y="26286"/>
                  </a:cubicBezTo>
                  <a:cubicBezTo>
                    <a:pt x="26320" y="26186"/>
                    <a:pt x="26186" y="26119"/>
                    <a:pt x="26053" y="26052"/>
                  </a:cubicBezTo>
                  <a:cubicBezTo>
                    <a:pt x="25886" y="25952"/>
                    <a:pt x="25686" y="25852"/>
                    <a:pt x="25519" y="25785"/>
                  </a:cubicBezTo>
                  <a:cubicBezTo>
                    <a:pt x="25386" y="25719"/>
                    <a:pt x="25286" y="25652"/>
                    <a:pt x="25152" y="25585"/>
                  </a:cubicBezTo>
                  <a:cubicBezTo>
                    <a:pt x="24819" y="25452"/>
                    <a:pt x="24585" y="25285"/>
                    <a:pt x="24352" y="25152"/>
                  </a:cubicBezTo>
                  <a:cubicBezTo>
                    <a:pt x="24185" y="25052"/>
                    <a:pt x="24018" y="24918"/>
                    <a:pt x="23885" y="24751"/>
                  </a:cubicBezTo>
                  <a:cubicBezTo>
                    <a:pt x="23885" y="24718"/>
                    <a:pt x="23851" y="24718"/>
                    <a:pt x="23851" y="24685"/>
                  </a:cubicBezTo>
                  <a:cubicBezTo>
                    <a:pt x="23851" y="24651"/>
                    <a:pt x="23818" y="24585"/>
                    <a:pt x="23818" y="24551"/>
                  </a:cubicBezTo>
                  <a:cubicBezTo>
                    <a:pt x="23818" y="24518"/>
                    <a:pt x="23818" y="24518"/>
                    <a:pt x="23818" y="24518"/>
                  </a:cubicBezTo>
                  <a:cubicBezTo>
                    <a:pt x="23851" y="24484"/>
                    <a:pt x="23885" y="24484"/>
                    <a:pt x="23918" y="24484"/>
                  </a:cubicBezTo>
                  <a:lnTo>
                    <a:pt x="23951" y="24484"/>
                  </a:lnTo>
                  <a:lnTo>
                    <a:pt x="23985" y="24451"/>
                  </a:lnTo>
                  <a:lnTo>
                    <a:pt x="24352" y="24451"/>
                  </a:lnTo>
                  <a:cubicBezTo>
                    <a:pt x="24685" y="24518"/>
                    <a:pt x="24952" y="24551"/>
                    <a:pt x="25186" y="24585"/>
                  </a:cubicBezTo>
                  <a:cubicBezTo>
                    <a:pt x="25319" y="24618"/>
                    <a:pt x="25452" y="24651"/>
                    <a:pt x="25619" y="24685"/>
                  </a:cubicBezTo>
                  <a:lnTo>
                    <a:pt x="25653" y="24685"/>
                  </a:lnTo>
                  <a:cubicBezTo>
                    <a:pt x="25719" y="24718"/>
                    <a:pt x="25819" y="24718"/>
                    <a:pt x="25886" y="24751"/>
                  </a:cubicBezTo>
                  <a:lnTo>
                    <a:pt x="26086" y="24785"/>
                  </a:lnTo>
                  <a:lnTo>
                    <a:pt x="26386" y="24851"/>
                  </a:lnTo>
                  <a:cubicBezTo>
                    <a:pt x="26553" y="24885"/>
                    <a:pt x="26753" y="24918"/>
                    <a:pt x="26953" y="24985"/>
                  </a:cubicBezTo>
                  <a:cubicBezTo>
                    <a:pt x="27054" y="24985"/>
                    <a:pt x="27154" y="25018"/>
                    <a:pt x="27254" y="25018"/>
                  </a:cubicBezTo>
                  <a:cubicBezTo>
                    <a:pt x="27454" y="25052"/>
                    <a:pt x="27654" y="25085"/>
                    <a:pt x="27854" y="25152"/>
                  </a:cubicBezTo>
                  <a:cubicBezTo>
                    <a:pt x="27988" y="25218"/>
                    <a:pt x="28088" y="25285"/>
                    <a:pt x="28188" y="25352"/>
                  </a:cubicBezTo>
                  <a:cubicBezTo>
                    <a:pt x="28388" y="25485"/>
                    <a:pt x="28555" y="25685"/>
                    <a:pt x="28721" y="25885"/>
                  </a:cubicBezTo>
                  <a:lnTo>
                    <a:pt x="28721" y="25919"/>
                  </a:lnTo>
                  <a:cubicBezTo>
                    <a:pt x="28821" y="26052"/>
                    <a:pt x="28955" y="26186"/>
                    <a:pt x="29055" y="26352"/>
                  </a:cubicBezTo>
                  <a:cubicBezTo>
                    <a:pt x="29155" y="26519"/>
                    <a:pt x="29255" y="26686"/>
                    <a:pt x="29389" y="26853"/>
                  </a:cubicBezTo>
                  <a:cubicBezTo>
                    <a:pt x="29489" y="27053"/>
                    <a:pt x="29589" y="27186"/>
                    <a:pt x="29722" y="27353"/>
                  </a:cubicBezTo>
                  <a:cubicBezTo>
                    <a:pt x="29856" y="27520"/>
                    <a:pt x="29956" y="27653"/>
                    <a:pt x="30122" y="27820"/>
                  </a:cubicBezTo>
                  <a:cubicBezTo>
                    <a:pt x="30222" y="27920"/>
                    <a:pt x="30389" y="28054"/>
                    <a:pt x="30556" y="28087"/>
                  </a:cubicBezTo>
                  <a:lnTo>
                    <a:pt x="30589" y="28087"/>
                  </a:lnTo>
                  <a:cubicBezTo>
                    <a:pt x="30589" y="28020"/>
                    <a:pt x="30623" y="27920"/>
                    <a:pt x="30656" y="27854"/>
                  </a:cubicBezTo>
                  <a:cubicBezTo>
                    <a:pt x="30723" y="27653"/>
                    <a:pt x="30790" y="27453"/>
                    <a:pt x="30856" y="27253"/>
                  </a:cubicBezTo>
                  <a:cubicBezTo>
                    <a:pt x="30890" y="27153"/>
                    <a:pt x="30956" y="27053"/>
                    <a:pt x="30956" y="26953"/>
                  </a:cubicBezTo>
                  <a:cubicBezTo>
                    <a:pt x="30990" y="26819"/>
                    <a:pt x="31023" y="26719"/>
                    <a:pt x="31056" y="26619"/>
                  </a:cubicBezTo>
                  <a:cubicBezTo>
                    <a:pt x="31123" y="26386"/>
                    <a:pt x="31223" y="26186"/>
                    <a:pt x="31257" y="25952"/>
                  </a:cubicBezTo>
                  <a:cubicBezTo>
                    <a:pt x="31323" y="25719"/>
                    <a:pt x="31390" y="25485"/>
                    <a:pt x="31423" y="25218"/>
                  </a:cubicBezTo>
                  <a:cubicBezTo>
                    <a:pt x="31490" y="25018"/>
                    <a:pt x="31557" y="24785"/>
                    <a:pt x="31590" y="24551"/>
                  </a:cubicBezTo>
                  <a:cubicBezTo>
                    <a:pt x="31623" y="24351"/>
                    <a:pt x="31657" y="24118"/>
                    <a:pt x="31657" y="23917"/>
                  </a:cubicBezTo>
                  <a:cubicBezTo>
                    <a:pt x="31657" y="23784"/>
                    <a:pt x="31657" y="23684"/>
                    <a:pt x="31657" y="23550"/>
                  </a:cubicBezTo>
                  <a:cubicBezTo>
                    <a:pt x="31657" y="23450"/>
                    <a:pt x="31657" y="23384"/>
                    <a:pt x="31657" y="23284"/>
                  </a:cubicBezTo>
                  <a:cubicBezTo>
                    <a:pt x="31657" y="23217"/>
                    <a:pt x="31623" y="23184"/>
                    <a:pt x="31623" y="23150"/>
                  </a:cubicBezTo>
                  <a:cubicBezTo>
                    <a:pt x="31423" y="22917"/>
                    <a:pt x="31156" y="22750"/>
                    <a:pt x="30923" y="22616"/>
                  </a:cubicBezTo>
                  <a:cubicBezTo>
                    <a:pt x="30790" y="22483"/>
                    <a:pt x="30623" y="22416"/>
                    <a:pt x="30456" y="22316"/>
                  </a:cubicBezTo>
                  <a:cubicBezTo>
                    <a:pt x="30356" y="22250"/>
                    <a:pt x="30222" y="22216"/>
                    <a:pt x="30089" y="22149"/>
                  </a:cubicBezTo>
                  <a:lnTo>
                    <a:pt x="29956" y="22083"/>
                  </a:lnTo>
                  <a:lnTo>
                    <a:pt x="29755" y="21983"/>
                  </a:lnTo>
                  <a:cubicBezTo>
                    <a:pt x="29489" y="21849"/>
                    <a:pt x="29188" y="21682"/>
                    <a:pt x="28888" y="21582"/>
                  </a:cubicBezTo>
                  <a:cubicBezTo>
                    <a:pt x="28721" y="21516"/>
                    <a:pt x="28488" y="21449"/>
                    <a:pt x="28288" y="21382"/>
                  </a:cubicBezTo>
                  <a:cubicBezTo>
                    <a:pt x="28088" y="21316"/>
                    <a:pt x="27921" y="21282"/>
                    <a:pt x="27721" y="21249"/>
                  </a:cubicBezTo>
                  <a:cubicBezTo>
                    <a:pt x="27554" y="21215"/>
                    <a:pt x="27387" y="21182"/>
                    <a:pt x="27154" y="21149"/>
                  </a:cubicBezTo>
                  <a:cubicBezTo>
                    <a:pt x="27020" y="21115"/>
                    <a:pt x="26887" y="21082"/>
                    <a:pt x="26720" y="21049"/>
                  </a:cubicBezTo>
                  <a:lnTo>
                    <a:pt x="26587" y="21049"/>
                  </a:lnTo>
                  <a:cubicBezTo>
                    <a:pt x="26220" y="20949"/>
                    <a:pt x="25853" y="20915"/>
                    <a:pt x="25386" y="20849"/>
                  </a:cubicBezTo>
                  <a:cubicBezTo>
                    <a:pt x="25219" y="20849"/>
                    <a:pt x="25085" y="20815"/>
                    <a:pt x="24919" y="20815"/>
                  </a:cubicBezTo>
                  <a:lnTo>
                    <a:pt x="24719" y="20815"/>
                  </a:lnTo>
                  <a:cubicBezTo>
                    <a:pt x="24652" y="20782"/>
                    <a:pt x="24552" y="20782"/>
                    <a:pt x="24485" y="20782"/>
                  </a:cubicBezTo>
                  <a:cubicBezTo>
                    <a:pt x="24318" y="20748"/>
                    <a:pt x="24185" y="20748"/>
                    <a:pt x="24018" y="20715"/>
                  </a:cubicBezTo>
                  <a:cubicBezTo>
                    <a:pt x="23818" y="20715"/>
                    <a:pt x="23651" y="20682"/>
                    <a:pt x="23484" y="20615"/>
                  </a:cubicBezTo>
                  <a:cubicBezTo>
                    <a:pt x="23418" y="20582"/>
                    <a:pt x="23351" y="20548"/>
                    <a:pt x="23284" y="20515"/>
                  </a:cubicBezTo>
                  <a:cubicBezTo>
                    <a:pt x="23217" y="20448"/>
                    <a:pt x="23151" y="20382"/>
                    <a:pt x="23084" y="20315"/>
                  </a:cubicBezTo>
                  <a:cubicBezTo>
                    <a:pt x="23084" y="20315"/>
                    <a:pt x="23051" y="20315"/>
                    <a:pt x="23051" y="20281"/>
                  </a:cubicBezTo>
                  <a:cubicBezTo>
                    <a:pt x="23051" y="20281"/>
                    <a:pt x="23051" y="20248"/>
                    <a:pt x="23051" y="20248"/>
                  </a:cubicBezTo>
                  <a:cubicBezTo>
                    <a:pt x="23051" y="20215"/>
                    <a:pt x="23051" y="20215"/>
                    <a:pt x="23051" y="20215"/>
                  </a:cubicBezTo>
                  <a:cubicBezTo>
                    <a:pt x="23051" y="20181"/>
                    <a:pt x="23051" y="20181"/>
                    <a:pt x="23051" y="20148"/>
                  </a:cubicBezTo>
                  <a:cubicBezTo>
                    <a:pt x="23051" y="20148"/>
                    <a:pt x="23084" y="20115"/>
                    <a:pt x="23084" y="20081"/>
                  </a:cubicBezTo>
                  <a:cubicBezTo>
                    <a:pt x="23117" y="20048"/>
                    <a:pt x="23151" y="20015"/>
                    <a:pt x="23184" y="19981"/>
                  </a:cubicBezTo>
                  <a:cubicBezTo>
                    <a:pt x="23184" y="19981"/>
                    <a:pt x="23217" y="19981"/>
                    <a:pt x="23251" y="19948"/>
                  </a:cubicBezTo>
                  <a:cubicBezTo>
                    <a:pt x="23284" y="19915"/>
                    <a:pt x="23318" y="19915"/>
                    <a:pt x="23351" y="19881"/>
                  </a:cubicBezTo>
                  <a:cubicBezTo>
                    <a:pt x="23518" y="19814"/>
                    <a:pt x="23684" y="19781"/>
                    <a:pt x="23851" y="19748"/>
                  </a:cubicBezTo>
                  <a:cubicBezTo>
                    <a:pt x="24252" y="19681"/>
                    <a:pt x="24652" y="19648"/>
                    <a:pt x="25019" y="19614"/>
                  </a:cubicBezTo>
                  <a:lnTo>
                    <a:pt x="26186" y="19614"/>
                  </a:lnTo>
                  <a:cubicBezTo>
                    <a:pt x="26353" y="19648"/>
                    <a:pt x="26520" y="19681"/>
                    <a:pt x="26687" y="19681"/>
                  </a:cubicBezTo>
                  <a:lnTo>
                    <a:pt x="26887" y="19714"/>
                  </a:lnTo>
                  <a:cubicBezTo>
                    <a:pt x="26987" y="19714"/>
                    <a:pt x="27120" y="19748"/>
                    <a:pt x="27220" y="19748"/>
                  </a:cubicBezTo>
                  <a:lnTo>
                    <a:pt x="27320" y="19781"/>
                  </a:lnTo>
                  <a:cubicBezTo>
                    <a:pt x="27487" y="19781"/>
                    <a:pt x="27654" y="19814"/>
                    <a:pt x="27821" y="19848"/>
                  </a:cubicBezTo>
                  <a:cubicBezTo>
                    <a:pt x="27988" y="19848"/>
                    <a:pt x="28121" y="19881"/>
                    <a:pt x="28288" y="19915"/>
                  </a:cubicBezTo>
                  <a:lnTo>
                    <a:pt x="28388" y="19948"/>
                  </a:lnTo>
                  <a:cubicBezTo>
                    <a:pt x="28755" y="20015"/>
                    <a:pt x="29122" y="20115"/>
                    <a:pt x="29489" y="20215"/>
                  </a:cubicBezTo>
                  <a:lnTo>
                    <a:pt x="29689" y="20281"/>
                  </a:lnTo>
                  <a:cubicBezTo>
                    <a:pt x="29789" y="20315"/>
                    <a:pt x="29922" y="20348"/>
                    <a:pt x="30022" y="20382"/>
                  </a:cubicBezTo>
                  <a:cubicBezTo>
                    <a:pt x="30089" y="20382"/>
                    <a:pt x="30122" y="20415"/>
                    <a:pt x="30156" y="20415"/>
                  </a:cubicBezTo>
                  <a:cubicBezTo>
                    <a:pt x="30222" y="20448"/>
                    <a:pt x="30256" y="20448"/>
                    <a:pt x="30323" y="20482"/>
                  </a:cubicBezTo>
                  <a:cubicBezTo>
                    <a:pt x="30356" y="20482"/>
                    <a:pt x="30423" y="20515"/>
                    <a:pt x="30456" y="20515"/>
                  </a:cubicBezTo>
                  <a:lnTo>
                    <a:pt x="30589" y="20548"/>
                  </a:lnTo>
                  <a:lnTo>
                    <a:pt x="30756" y="20615"/>
                  </a:lnTo>
                  <a:cubicBezTo>
                    <a:pt x="30890" y="20648"/>
                    <a:pt x="30990" y="20648"/>
                    <a:pt x="31090" y="20682"/>
                  </a:cubicBezTo>
                  <a:cubicBezTo>
                    <a:pt x="31190" y="20715"/>
                    <a:pt x="31290" y="20748"/>
                    <a:pt x="31357" y="20782"/>
                  </a:cubicBezTo>
                  <a:lnTo>
                    <a:pt x="31557" y="20782"/>
                  </a:lnTo>
                  <a:cubicBezTo>
                    <a:pt x="31557" y="20748"/>
                    <a:pt x="31557" y="20682"/>
                    <a:pt x="31590" y="20648"/>
                  </a:cubicBezTo>
                  <a:cubicBezTo>
                    <a:pt x="31590" y="20615"/>
                    <a:pt x="31590" y="20582"/>
                    <a:pt x="31590" y="20548"/>
                  </a:cubicBezTo>
                  <a:cubicBezTo>
                    <a:pt x="31590" y="20448"/>
                    <a:pt x="31590" y="20315"/>
                    <a:pt x="31590" y="20215"/>
                  </a:cubicBezTo>
                  <a:cubicBezTo>
                    <a:pt x="31590" y="20115"/>
                    <a:pt x="31557" y="19981"/>
                    <a:pt x="31557" y="19848"/>
                  </a:cubicBezTo>
                  <a:cubicBezTo>
                    <a:pt x="31557" y="19748"/>
                    <a:pt x="31557" y="19614"/>
                    <a:pt x="31523" y="19514"/>
                  </a:cubicBezTo>
                  <a:cubicBezTo>
                    <a:pt x="31523" y="19381"/>
                    <a:pt x="31523" y="19281"/>
                    <a:pt x="31490" y="19147"/>
                  </a:cubicBezTo>
                  <a:cubicBezTo>
                    <a:pt x="31457" y="18914"/>
                    <a:pt x="31457" y="18680"/>
                    <a:pt x="31423" y="18447"/>
                  </a:cubicBezTo>
                  <a:cubicBezTo>
                    <a:pt x="31390" y="18247"/>
                    <a:pt x="31357" y="18013"/>
                    <a:pt x="31323" y="17813"/>
                  </a:cubicBezTo>
                  <a:cubicBezTo>
                    <a:pt x="31323" y="17680"/>
                    <a:pt x="31290" y="17513"/>
                    <a:pt x="31257" y="17379"/>
                  </a:cubicBezTo>
                  <a:cubicBezTo>
                    <a:pt x="31190" y="17146"/>
                    <a:pt x="31156" y="16879"/>
                    <a:pt x="31090" y="16646"/>
                  </a:cubicBezTo>
                  <a:cubicBezTo>
                    <a:pt x="31023" y="16412"/>
                    <a:pt x="30990" y="16179"/>
                    <a:pt x="30923" y="15945"/>
                  </a:cubicBezTo>
                  <a:cubicBezTo>
                    <a:pt x="30856" y="15745"/>
                    <a:pt x="30790" y="15511"/>
                    <a:pt x="30723" y="15311"/>
                  </a:cubicBezTo>
                  <a:cubicBezTo>
                    <a:pt x="30656" y="15178"/>
                    <a:pt x="30623" y="15078"/>
                    <a:pt x="30556" y="14944"/>
                  </a:cubicBezTo>
                  <a:cubicBezTo>
                    <a:pt x="30523" y="14844"/>
                    <a:pt x="30489" y="14744"/>
                    <a:pt x="30456" y="14644"/>
                  </a:cubicBezTo>
                  <a:cubicBezTo>
                    <a:pt x="30423" y="14644"/>
                    <a:pt x="30423" y="14644"/>
                    <a:pt x="30423" y="14611"/>
                  </a:cubicBezTo>
                  <a:cubicBezTo>
                    <a:pt x="30323" y="14544"/>
                    <a:pt x="30189" y="14511"/>
                    <a:pt x="30089" y="14477"/>
                  </a:cubicBezTo>
                  <a:cubicBezTo>
                    <a:pt x="29856" y="14411"/>
                    <a:pt x="29655" y="14377"/>
                    <a:pt x="29489" y="14377"/>
                  </a:cubicBezTo>
                  <a:cubicBezTo>
                    <a:pt x="29389" y="14377"/>
                    <a:pt x="29288" y="14344"/>
                    <a:pt x="29188" y="14344"/>
                  </a:cubicBezTo>
                  <a:lnTo>
                    <a:pt x="28888" y="14344"/>
                  </a:lnTo>
                  <a:cubicBezTo>
                    <a:pt x="28629" y="14320"/>
                    <a:pt x="28353" y="14297"/>
                    <a:pt x="28072" y="14297"/>
                  </a:cubicBezTo>
                  <a:cubicBezTo>
                    <a:pt x="27955" y="14297"/>
                    <a:pt x="27838" y="14301"/>
                    <a:pt x="27721" y="14311"/>
                  </a:cubicBezTo>
                  <a:cubicBezTo>
                    <a:pt x="27420" y="14344"/>
                    <a:pt x="27120" y="14377"/>
                    <a:pt x="26787" y="14444"/>
                  </a:cubicBezTo>
                  <a:cubicBezTo>
                    <a:pt x="26553" y="14511"/>
                    <a:pt x="26320" y="14544"/>
                    <a:pt x="25986" y="14577"/>
                  </a:cubicBezTo>
                  <a:cubicBezTo>
                    <a:pt x="25853" y="14611"/>
                    <a:pt x="25753" y="14611"/>
                    <a:pt x="25619" y="14644"/>
                  </a:cubicBezTo>
                  <a:cubicBezTo>
                    <a:pt x="25386" y="14677"/>
                    <a:pt x="25119" y="14711"/>
                    <a:pt x="24852" y="14744"/>
                  </a:cubicBezTo>
                  <a:cubicBezTo>
                    <a:pt x="24685" y="14778"/>
                    <a:pt x="24518" y="14811"/>
                    <a:pt x="24352" y="14844"/>
                  </a:cubicBezTo>
                  <a:cubicBezTo>
                    <a:pt x="24185" y="14911"/>
                    <a:pt x="23985" y="14944"/>
                    <a:pt x="23818" y="14978"/>
                  </a:cubicBezTo>
                  <a:cubicBezTo>
                    <a:pt x="23418" y="15044"/>
                    <a:pt x="23017" y="15044"/>
                    <a:pt x="22550" y="15078"/>
                  </a:cubicBezTo>
                  <a:lnTo>
                    <a:pt x="22450" y="15078"/>
                  </a:lnTo>
                  <a:cubicBezTo>
                    <a:pt x="22283" y="15111"/>
                    <a:pt x="22083" y="15111"/>
                    <a:pt x="21917" y="15111"/>
                  </a:cubicBezTo>
                  <a:lnTo>
                    <a:pt x="21850" y="15111"/>
                  </a:lnTo>
                  <a:cubicBezTo>
                    <a:pt x="21716" y="15111"/>
                    <a:pt x="21598" y="15126"/>
                    <a:pt x="21474" y="15126"/>
                  </a:cubicBezTo>
                  <a:cubicBezTo>
                    <a:pt x="21412" y="15126"/>
                    <a:pt x="21349" y="15122"/>
                    <a:pt x="21283" y="15111"/>
                  </a:cubicBezTo>
                  <a:cubicBezTo>
                    <a:pt x="21149" y="15111"/>
                    <a:pt x="21016" y="15078"/>
                    <a:pt x="20882" y="15044"/>
                  </a:cubicBezTo>
                  <a:cubicBezTo>
                    <a:pt x="20816" y="15011"/>
                    <a:pt x="20782" y="15011"/>
                    <a:pt x="20716" y="14978"/>
                  </a:cubicBezTo>
                  <a:cubicBezTo>
                    <a:pt x="20716" y="14944"/>
                    <a:pt x="20682" y="14911"/>
                    <a:pt x="20649" y="14878"/>
                  </a:cubicBezTo>
                  <a:cubicBezTo>
                    <a:pt x="20649" y="14811"/>
                    <a:pt x="20682" y="14778"/>
                    <a:pt x="20716" y="14711"/>
                  </a:cubicBezTo>
                  <a:cubicBezTo>
                    <a:pt x="20849" y="14577"/>
                    <a:pt x="20949" y="14477"/>
                    <a:pt x="21049" y="14377"/>
                  </a:cubicBezTo>
                  <a:cubicBezTo>
                    <a:pt x="21049" y="14377"/>
                    <a:pt x="21083" y="14344"/>
                    <a:pt x="21116" y="14344"/>
                  </a:cubicBezTo>
                  <a:cubicBezTo>
                    <a:pt x="21183" y="14277"/>
                    <a:pt x="21283" y="14210"/>
                    <a:pt x="21416" y="14177"/>
                  </a:cubicBezTo>
                  <a:cubicBezTo>
                    <a:pt x="21516" y="14144"/>
                    <a:pt x="21583" y="14110"/>
                    <a:pt x="21683" y="14077"/>
                  </a:cubicBezTo>
                  <a:cubicBezTo>
                    <a:pt x="21783" y="14044"/>
                    <a:pt x="21883" y="14010"/>
                    <a:pt x="21983" y="13977"/>
                  </a:cubicBezTo>
                  <a:cubicBezTo>
                    <a:pt x="22110" y="13967"/>
                    <a:pt x="22237" y="13963"/>
                    <a:pt x="22364" y="13963"/>
                  </a:cubicBezTo>
                  <a:cubicBezTo>
                    <a:pt x="22671" y="13963"/>
                    <a:pt x="22978" y="13987"/>
                    <a:pt x="23284" y="14010"/>
                  </a:cubicBezTo>
                  <a:cubicBezTo>
                    <a:pt x="23451" y="14010"/>
                    <a:pt x="23618" y="14044"/>
                    <a:pt x="23785" y="14044"/>
                  </a:cubicBezTo>
                  <a:cubicBezTo>
                    <a:pt x="24018" y="14044"/>
                    <a:pt x="24252" y="14044"/>
                    <a:pt x="24452" y="14077"/>
                  </a:cubicBezTo>
                  <a:lnTo>
                    <a:pt x="25019" y="14077"/>
                  </a:lnTo>
                  <a:cubicBezTo>
                    <a:pt x="25119" y="14077"/>
                    <a:pt x="25252" y="14044"/>
                    <a:pt x="25352" y="14044"/>
                  </a:cubicBezTo>
                  <a:cubicBezTo>
                    <a:pt x="25452" y="14044"/>
                    <a:pt x="25519" y="14010"/>
                    <a:pt x="25619" y="14010"/>
                  </a:cubicBezTo>
                  <a:lnTo>
                    <a:pt x="25719" y="13977"/>
                  </a:lnTo>
                  <a:cubicBezTo>
                    <a:pt x="25919" y="13977"/>
                    <a:pt x="26120" y="13910"/>
                    <a:pt x="26286" y="13877"/>
                  </a:cubicBezTo>
                  <a:lnTo>
                    <a:pt x="26520" y="13844"/>
                  </a:lnTo>
                  <a:cubicBezTo>
                    <a:pt x="26787" y="13777"/>
                    <a:pt x="27054" y="13710"/>
                    <a:pt x="27354" y="13643"/>
                  </a:cubicBezTo>
                  <a:lnTo>
                    <a:pt x="27487" y="13643"/>
                  </a:lnTo>
                  <a:lnTo>
                    <a:pt x="27493" y="13637"/>
                  </a:lnTo>
                  <a:lnTo>
                    <a:pt x="27493" y="13637"/>
                  </a:lnTo>
                  <a:cubicBezTo>
                    <a:pt x="27910" y="13573"/>
                    <a:pt x="28265" y="13509"/>
                    <a:pt x="28588" y="13477"/>
                  </a:cubicBezTo>
                  <a:lnTo>
                    <a:pt x="28888" y="13477"/>
                  </a:lnTo>
                  <a:cubicBezTo>
                    <a:pt x="28988" y="13443"/>
                    <a:pt x="29088" y="13443"/>
                    <a:pt x="29188" y="13443"/>
                  </a:cubicBezTo>
                  <a:cubicBezTo>
                    <a:pt x="29255" y="13443"/>
                    <a:pt x="29355" y="13410"/>
                    <a:pt x="29422" y="13410"/>
                  </a:cubicBezTo>
                  <a:lnTo>
                    <a:pt x="29589" y="13410"/>
                  </a:lnTo>
                  <a:cubicBezTo>
                    <a:pt x="29622" y="13377"/>
                    <a:pt x="29689" y="13377"/>
                    <a:pt x="29722" y="13377"/>
                  </a:cubicBezTo>
                  <a:cubicBezTo>
                    <a:pt x="29755" y="13377"/>
                    <a:pt x="29822" y="13343"/>
                    <a:pt x="29856" y="13310"/>
                  </a:cubicBezTo>
                  <a:lnTo>
                    <a:pt x="29922" y="13310"/>
                  </a:lnTo>
                  <a:cubicBezTo>
                    <a:pt x="29956" y="13276"/>
                    <a:pt x="29956" y="13276"/>
                    <a:pt x="29989" y="13243"/>
                  </a:cubicBezTo>
                  <a:cubicBezTo>
                    <a:pt x="29989" y="13243"/>
                    <a:pt x="30022" y="13210"/>
                    <a:pt x="30022" y="13210"/>
                  </a:cubicBezTo>
                  <a:cubicBezTo>
                    <a:pt x="29989" y="13110"/>
                    <a:pt x="29922" y="13010"/>
                    <a:pt x="29889" y="12910"/>
                  </a:cubicBezTo>
                  <a:cubicBezTo>
                    <a:pt x="29789" y="12709"/>
                    <a:pt x="29689" y="12543"/>
                    <a:pt x="29622" y="12342"/>
                  </a:cubicBezTo>
                  <a:cubicBezTo>
                    <a:pt x="29522" y="12176"/>
                    <a:pt x="29455" y="12009"/>
                    <a:pt x="29355" y="11809"/>
                  </a:cubicBezTo>
                  <a:cubicBezTo>
                    <a:pt x="29288" y="11675"/>
                    <a:pt x="29222" y="11509"/>
                    <a:pt x="29122" y="11342"/>
                  </a:cubicBezTo>
                  <a:cubicBezTo>
                    <a:pt x="29055" y="11142"/>
                    <a:pt x="28955" y="10941"/>
                    <a:pt x="28821" y="10775"/>
                  </a:cubicBezTo>
                  <a:cubicBezTo>
                    <a:pt x="28555" y="10374"/>
                    <a:pt x="28321" y="9941"/>
                    <a:pt x="28021" y="9574"/>
                  </a:cubicBezTo>
                  <a:cubicBezTo>
                    <a:pt x="27887" y="9374"/>
                    <a:pt x="27721" y="9173"/>
                    <a:pt x="27587" y="8973"/>
                  </a:cubicBezTo>
                  <a:cubicBezTo>
                    <a:pt x="27420" y="8807"/>
                    <a:pt x="27287" y="8640"/>
                    <a:pt x="27154" y="8473"/>
                  </a:cubicBezTo>
                  <a:cubicBezTo>
                    <a:pt x="27020" y="8306"/>
                    <a:pt x="26887" y="8173"/>
                    <a:pt x="26720" y="8039"/>
                  </a:cubicBezTo>
                  <a:cubicBezTo>
                    <a:pt x="26587" y="7906"/>
                    <a:pt x="26420" y="7772"/>
                    <a:pt x="26286" y="7639"/>
                  </a:cubicBezTo>
                  <a:cubicBezTo>
                    <a:pt x="26120" y="7539"/>
                    <a:pt x="26019" y="7406"/>
                    <a:pt x="25886" y="7272"/>
                  </a:cubicBezTo>
                  <a:lnTo>
                    <a:pt x="25819" y="7272"/>
                  </a:lnTo>
                  <a:cubicBezTo>
                    <a:pt x="25486" y="7305"/>
                    <a:pt x="25152" y="7372"/>
                    <a:pt x="24852" y="7472"/>
                  </a:cubicBezTo>
                  <a:cubicBezTo>
                    <a:pt x="24752" y="7506"/>
                    <a:pt x="24685" y="7539"/>
                    <a:pt x="24585" y="7572"/>
                  </a:cubicBezTo>
                  <a:cubicBezTo>
                    <a:pt x="24552" y="7606"/>
                    <a:pt x="24485" y="7639"/>
                    <a:pt x="24418" y="7639"/>
                  </a:cubicBezTo>
                  <a:lnTo>
                    <a:pt x="24418" y="7672"/>
                  </a:lnTo>
                  <a:cubicBezTo>
                    <a:pt x="24352" y="7672"/>
                    <a:pt x="24318" y="7706"/>
                    <a:pt x="24285" y="7739"/>
                  </a:cubicBezTo>
                  <a:lnTo>
                    <a:pt x="24218" y="7772"/>
                  </a:lnTo>
                  <a:cubicBezTo>
                    <a:pt x="24185" y="7806"/>
                    <a:pt x="24118" y="7806"/>
                    <a:pt x="24085" y="7839"/>
                  </a:cubicBezTo>
                  <a:lnTo>
                    <a:pt x="24018" y="7873"/>
                  </a:lnTo>
                  <a:cubicBezTo>
                    <a:pt x="23785" y="8006"/>
                    <a:pt x="23584" y="8106"/>
                    <a:pt x="23384" y="8239"/>
                  </a:cubicBezTo>
                  <a:cubicBezTo>
                    <a:pt x="23184" y="8340"/>
                    <a:pt x="22984" y="8406"/>
                    <a:pt x="22750" y="8540"/>
                  </a:cubicBezTo>
                  <a:cubicBezTo>
                    <a:pt x="22484" y="8640"/>
                    <a:pt x="22217" y="8740"/>
                    <a:pt x="21917" y="8840"/>
                  </a:cubicBezTo>
                  <a:cubicBezTo>
                    <a:pt x="21616" y="8940"/>
                    <a:pt x="21349" y="9040"/>
                    <a:pt x="21083" y="9107"/>
                  </a:cubicBezTo>
                  <a:cubicBezTo>
                    <a:pt x="20816" y="9207"/>
                    <a:pt x="20549" y="9274"/>
                    <a:pt x="20282" y="9340"/>
                  </a:cubicBezTo>
                  <a:cubicBezTo>
                    <a:pt x="20149" y="9374"/>
                    <a:pt x="20015" y="9407"/>
                    <a:pt x="19882" y="9440"/>
                  </a:cubicBezTo>
                  <a:cubicBezTo>
                    <a:pt x="19748" y="9474"/>
                    <a:pt x="19615" y="9507"/>
                    <a:pt x="19481" y="9540"/>
                  </a:cubicBezTo>
                  <a:cubicBezTo>
                    <a:pt x="19392" y="9540"/>
                    <a:pt x="19289" y="9555"/>
                    <a:pt x="19190" y="9555"/>
                  </a:cubicBezTo>
                  <a:cubicBezTo>
                    <a:pt x="19140" y="9555"/>
                    <a:pt x="19092" y="9552"/>
                    <a:pt x="19048" y="9540"/>
                  </a:cubicBezTo>
                  <a:cubicBezTo>
                    <a:pt x="18981" y="9540"/>
                    <a:pt x="18914" y="9540"/>
                    <a:pt x="18881" y="9507"/>
                  </a:cubicBezTo>
                  <a:cubicBezTo>
                    <a:pt x="18814" y="9474"/>
                    <a:pt x="18781" y="9474"/>
                    <a:pt x="18714" y="9440"/>
                  </a:cubicBezTo>
                  <a:cubicBezTo>
                    <a:pt x="18714" y="9407"/>
                    <a:pt x="18681" y="9407"/>
                    <a:pt x="18681" y="9407"/>
                  </a:cubicBezTo>
                  <a:cubicBezTo>
                    <a:pt x="18681" y="9374"/>
                    <a:pt x="18648" y="9374"/>
                    <a:pt x="18648" y="9340"/>
                  </a:cubicBezTo>
                  <a:cubicBezTo>
                    <a:pt x="18648" y="9307"/>
                    <a:pt x="18648" y="9274"/>
                    <a:pt x="18648" y="9240"/>
                  </a:cubicBezTo>
                  <a:cubicBezTo>
                    <a:pt x="18681" y="9107"/>
                    <a:pt x="18714" y="9007"/>
                    <a:pt x="18748" y="8907"/>
                  </a:cubicBezTo>
                  <a:cubicBezTo>
                    <a:pt x="18781" y="8807"/>
                    <a:pt x="18848" y="8706"/>
                    <a:pt x="18948" y="8573"/>
                  </a:cubicBezTo>
                  <a:cubicBezTo>
                    <a:pt x="19081" y="8406"/>
                    <a:pt x="19248" y="8239"/>
                    <a:pt x="19415" y="8106"/>
                  </a:cubicBezTo>
                  <a:lnTo>
                    <a:pt x="19448" y="8073"/>
                  </a:lnTo>
                  <a:lnTo>
                    <a:pt x="19515" y="8006"/>
                  </a:lnTo>
                  <a:lnTo>
                    <a:pt x="19582" y="7973"/>
                  </a:lnTo>
                  <a:cubicBezTo>
                    <a:pt x="19582" y="7973"/>
                    <a:pt x="19615" y="7939"/>
                    <a:pt x="19648" y="7939"/>
                  </a:cubicBezTo>
                  <a:lnTo>
                    <a:pt x="19648" y="7906"/>
                  </a:lnTo>
                  <a:cubicBezTo>
                    <a:pt x="19748" y="7873"/>
                    <a:pt x="19815" y="7806"/>
                    <a:pt x="19882" y="7739"/>
                  </a:cubicBezTo>
                  <a:cubicBezTo>
                    <a:pt x="19915" y="7739"/>
                    <a:pt x="19948" y="7706"/>
                    <a:pt x="20015" y="7672"/>
                  </a:cubicBezTo>
                  <a:cubicBezTo>
                    <a:pt x="20115" y="7606"/>
                    <a:pt x="20249" y="7506"/>
                    <a:pt x="20382" y="7439"/>
                  </a:cubicBezTo>
                  <a:cubicBezTo>
                    <a:pt x="20516" y="7372"/>
                    <a:pt x="20682" y="7272"/>
                    <a:pt x="20816" y="7205"/>
                  </a:cubicBezTo>
                  <a:cubicBezTo>
                    <a:pt x="20983" y="7139"/>
                    <a:pt x="21116" y="7105"/>
                    <a:pt x="21249" y="7072"/>
                  </a:cubicBezTo>
                  <a:cubicBezTo>
                    <a:pt x="21383" y="7005"/>
                    <a:pt x="21516" y="6972"/>
                    <a:pt x="21650" y="6939"/>
                  </a:cubicBezTo>
                  <a:lnTo>
                    <a:pt x="21716" y="6939"/>
                  </a:lnTo>
                  <a:cubicBezTo>
                    <a:pt x="21950" y="6872"/>
                    <a:pt x="22250" y="6805"/>
                    <a:pt x="22584" y="6738"/>
                  </a:cubicBezTo>
                  <a:cubicBezTo>
                    <a:pt x="22750" y="6738"/>
                    <a:pt x="22884" y="6705"/>
                    <a:pt x="23017" y="6705"/>
                  </a:cubicBezTo>
                  <a:cubicBezTo>
                    <a:pt x="23067" y="6688"/>
                    <a:pt x="23117" y="6680"/>
                    <a:pt x="23172" y="6680"/>
                  </a:cubicBezTo>
                  <a:cubicBezTo>
                    <a:pt x="23226" y="6680"/>
                    <a:pt x="23284" y="6688"/>
                    <a:pt x="23351" y="6705"/>
                  </a:cubicBezTo>
                  <a:lnTo>
                    <a:pt x="23384" y="6705"/>
                  </a:lnTo>
                  <a:cubicBezTo>
                    <a:pt x="23451" y="6672"/>
                    <a:pt x="23518" y="6672"/>
                    <a:pt x="23584" y="6638"/>
                  </a:cubicBezTo>
                  <a:cubicBezTo>
                    <a:pt x="23684" y="6638"/>
                    <a:pt x="23818" y="6605"/>
                    <a:pt x="23951" y="6572"/>
                  </a:cubicBezTo>
                  <a:lnTo>
                    <a:pt x="24285" y="6572"/>
                  </a:lnTo>
                  <a:cubicBezTo>
                    <a:pt x="24340" y="6561"/>
                    <a:pt x="24400" y="6557"/>
                    <a:pt x="24460" y="6557"/>
                  </a:cubicBezTo>
                  <a:cubicBezTo>
                    <a:pt x="24581" y="6557"/>
                    <a:pt x="24707" y="6572"/>
                    <a:pt x="24819" y="6572"/>
                  </a:cubicBezTo>
                  <a:cubicBezTo>
                    <a:pt x="24885" y="6572"/>
                    <a:pt x="24952" y="6605"/>
                    <a:pt x="25019" y="6605"/>
                  </a:cubicBezTo>
                  <a:cubicBezTo>
                    <a:pt x="25019" y="6538"/>
                    <a:pt x="24985" y="6472"/>
                    <a:pt x="24919" y="6371"/>
                  </a:cubicBezTo>
                  <a:cubicBezTo>
                    <a:pt x="24885" y="6305"/>
                    <a:pt x="24852" y="6238"/>
                    <a:pt x="24785" y="6171"/>
                  </a:cubicBezTo>
                  <a:lnTo>
                    <a:pt x="24785" y="6138"/>
                  </a:lnTo>
                  <a:cubicBezTo>
                    <a:pt x="24719" y="6038"/>
                    <a:pt x="24652" y="5971"/>
                    <a:pt x="24585" y="5871"/>
                  </a:cubicBezTo>
                  <a:cubicBezTo>
                    <a:pt x="24452" y="5738"/>
                    <a:pt x="24318" y="5604"/>
                    <a:pt x="24185" y="5471"/>
                  </a:cubicBezTo>
                  <a:cubicBezTo>
                    <a:pt x="23951" y="5204"/>
                    <a:pt x="23718" y="4970"/>
                    <a:pt x="23451" y="4737"/>
                  </a:cubicBezTo>
                  <a:lnTo>
                    <a:pt x="23418" y="4704"/>
                  </a:lnTo>
                  <a:lnTo>
                    <a:pt x="23151" y="4437"/>
                  </a:lnTo>
                  <a:cubicBezTo>
                    <a:pt x="22984" y="4237"/>
                    <a:pt x="22784" y="4070"/>
                    <a:pt x="22584" y="3870"/>
                  </a:cubicBezTo>
                  <a:cubicBezTo>
                    <a:pt x="22283" y="3569"/>
                    <a:pt x="21917" y="3269"/>
                    <a:pt x="21550" y="2936"/>
                  </a:cubicBezTo>
                  <a:cubicBezTo>
                    <a:pt x="21383" y="2802"/>
                    <a:pt x="21183" y="2669"/>
                    <a:pt x="21016" y="2535"/>
                  </a:cubicBezTo>
                  <a:cubicBezTo>
                    <a:pt x="20849" y="2402"/>
                    <a:pt x="20682" y="2269"/>
                    <a:pt x="20449" y="2102"/>
                  </a:cubicBezTo>
                  <a:lnTo>
                    <a:pt x="20149" y="1902"/>
                  </a:lnTo>
                  <a:lnTo>
                    <a:pt x="19848" y="1668"/>
                  </a:lnTo>
                  <a:cubicBezTo>
                    <a:pt x="19648" y="1535"/>
                    <a:pt x="19481" y="1401"/>
                    <a:pt x="19281" y="1268"/>
                  </a:cubicBezTo>
                  <a:lnTo>
                    <a:pt x="19181" y="1201"/>
                  </a:lnTo>
                  <a:lnTo>
                    <a:pt x="19014" y="1101"/>
                  </a:lnTo>
                  <a:cubicBezTo>
                    <a:pt x="18781" y="901"/>
                    <a:pt x="18514" y="734"/>
                    <a:pt x="18247" y="567"/>
                  </a:cubicBezTo>
                  <a:cubicBezTo>
                    <a:pt x="18114" y="467"/>
                    <a:pt x="17980" y="401"/>
                    <a:pt x="17780" y="300"/>
                  </a:cubicBezTo>
                  <a:cubicBezTo>
                    <a:pt x="17714" y="267"/>
                    <a:pt x="17613" y="234"/>
                    <a:pt x="17480" y="200"/>
                  </a:cubicBezTo>
                  <a:cubicBezTo>
                    <a:pt x="17380" y="167"/>
                    <a:pt x="17280" y="134"/>
                    <a:pt x="17180" y="134"/>
                  </a:cubicBezTo>
                  <a:cubicBezTo>
                    <a:pt x="16813" y="34"/>
                    <a:pt x="16413" y="0"/>
                    <a:pt x="16012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83"/>
            <p:cNvSpPr/>
            <p:nvPr/>
          </p:nvSpPr>
          <p:spPr>
            <a:xfrm>
              <a:off x="2150875" y="3015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2B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83"/>
            <p:cNvSpPr/>
            <p:nvPr/>
          </p:nvSpPr>
          <p:spPr>
            <a:xfrm>
              <a:off x="1906525" y="2654850"/>
              <a:ext cx="485375" cy="790575"/>
            </a:xfrm>
            <a:custGeom>
              <a:avLst/>
              <a:gdLst/>
              <a:ahLst/>
              <a:cxnLst/>
              <a:rect l="l" t="t" r="r" b="b"/>
              <a:pathLst>
                <a:path w="19415" h="31623" extrusionOk="0">
                  <a:moveTo>
                    <a:pt x="535" y="0"/>
                  </a:moveTo>
                  <a:cubicBezTo>
                    <a:pt x="468" y="100"/>
                    <a:pt x="434" y="200"/>
                    <a:pt x="368" y="267"/>
                  </a:cubicBezTo>
                  <a:cubicBezTo>
                    <a:pt x="234" y="467"/>
                    <a:pt x="134" y="634"/>
                    <a:pt x="34" y="801"/>
                  </a:cubicBezTo>
                  <a:cubicBezTo>
                    <a:pt x="34" y="801"/>
                    <a:pt x="1" y="801"/>
                    <a:pt x="1" y="834"/>
                  </a:cubicBezTo>
                  <a:cubicBezTo>
                    <a:pt x="134" y="1034"/>
                    <a:pt x="234" y="1234"/>
                    <a:pt x="334" y="1435"/>
                  </a:cubicBezTo>
                  <a:cubicBezTo>
                    <a:pt x="901" y="2435"/>
                    <a:pt x="1368" y="3469"/>
                    <a:pt x="1902" y="4503"/>
                  </a:cubicBezTo>
                  <a:cubicBezTo>
                    <a:pt x="2169" y="5004"/>
                    <a:pt x="2436" y="5504"/>
                    <a:pt x="2703" y="5971"/>
                  </a:cubicBezTo>
                  <a:cubicBezTo>
                    <a:pt x="3003" y="6572"/>
                    <a:pt x="3303" y="7139"/>
                    <a:pt x="3603" y="7706"/>
                  </a:cubicBezTo>
                  <a:cubicBezTo>
                    <a:pt x="3837" y="8139"/>
                    <a:pt x="4070" y="8573"/>
                    <a:pt x="4337" y="9040"/>
                  </a:cubicBezTo>
                  <a:cubicBezTo>
                    <a:pt x="4637" y="9574"/>
                    <a:pt x="4938" y="10141"/>
                    <a:pt x="5271" y="10708"/>
                  </a:cubicBezTo>
                  <a:cubicBezTo>
                    <a:pt x="5805" y="11675"/>
                    <a:pt x="6405" y="12643"/>
                    <a:pt x="6972" y="13610"/>
                  </a:cubicBezTo>
                  <a:cubicBezTo>
                    <a:pt x="7573" y="14611"/>
                    <a:pt x="8140" y="15645"/>
                    <a:pt x="8740" y="16645"/>
                  </a:cubicBezTo>
                  <a:cubicBezTo>
                    <a:pt x="9041" y="17146"/>
                    <a:pt x="9341" y="17646"/>
                    <a:pt x="9608" y="18147"/>
                  </a:cubicBezTo>
                  <a:cubicBezTo>
                    <a:pt x="9941" y="18680"/>
                    <a:pt x="10241" y="19214"/>
                    <a:pt x="10575" y="19714"/>
                  </a:cubicBezTo>
                  <a:cubicBezTo>
                    <a:pt x="11175" y="20682"/>
                    <a:pt x="11809" y="21649"/>
                    <a:pt x="12476" y="22583"/>
                  </a:cubicBezTo>
                  <a:cubicBezTo>
                    <a:pt x="12810" y="23017"/>
                    <a:pt x="13110" y="23484"/>
                    <a:pt x="13410" y="23917"/>
                  </a:cubicBezTo>
                  <a:cubicBezTo>
                    <a:pt x="13777" y="24418"/>
                    <a:pt x="14111" y="24918"/>
                    <a:pt x="14478" y="25385"/>
                  </a:cubicBezTo>
                  <a:cubicBezTo>
                    <a:pt x="14811" y="25819"/>
                    <a:pt x="15145" y="26252"/>
                    <a:pt x="15479" y="26686"/>
                  </a:cubicBezTo>
                  <a:cubicBezTo>
                    <a:pt x="15845" y="27153"/>
                    <a:pt x="16179" y="27620"/>
                    <a:pt x="16546" y="28087"/>
                  </a:cubicBezTo>
                  <a:cubicBezTo>
                    <a:pt x="16880" y="28554"/>
                    <a:pt x="17213" y="29021"/>
                    <a:pt x="17580" y="29488"/>
                  </a:cubicBezTo>
                  <a:cubicBezTo>
                    <a:pt x="17713" y="29721"/>
                    <a:pt x="17880" y="29955"/>
                    <a:pt x="18080" y="30155"/>
                  </a:cubicBezTo>
                  <a:cubicBezTo>
                    <a:pt x="18247" y="30355"/>
                    <a:pt x="18414" y="30522"/>
                    <a:pt x="18581" y="30722"/>
                  </a:cubicBezTo>
                  <a:cubicBezTo>
                    <a:pt x="18748" y="30856"/>
                    <a:pt x="18848" y="30989"/>
                    <a:pt x="18981" y="31122"/>
                  </a:cubicBezTo>
                  <a:cubicBezTo>
                    <a:pt x="19114" y="31289"/>
                    <a:pt x="19281" y="31456"/>
                    <a:pt x="19415" y="31623"/>
                  </a:cubicBezTo>
                  <a:cubicBezTo>
                    <a:pt x="19281" y="31389"/>
                    <a:pt x="19114" y="31122"/>
                    <a:pt x="18948" y="30889"/>
                  </a:cubicBezTo>
                  <a:cubicBezTo>
                    <a:pt x="18814" y="30689"/>
                    <a:pt x="18647" y="30522"/>
                    <a:pt x="18481" y="30322"/>
                  </a:cubicBezTo>
                  <a:cubicBezTo>
                    <a:pt x="18147" y="29922"/>
                    <a:pt x="17880" y="29455"/>
                    <a:pt x="17613" y="28988"/>
                  </a:cubicBezTo>
                  <a:cubicBezTo>
                    <a:pt x="17347" y="28454"/>
                    <a:pt x="17046" y="27954"/>
                    <a:pt x="16746" y="27453"/>
                  </a:cubicBezTo>
                  <a:cubicBezTo>
                    <a:pt x="16446" y="26953"/>
                    <a:pt x="16146" y="26452"/>
                    <a:pt x="15845" y="25952"/>
                  </a:cubicBezTo>
                  <a:cubicBezTo>
                    <a:pt x="15579" y="25485"/>
                    <a:pt x="15278" y="25051"/>
                    <a:pt x="15012" y="24584"/>
                  </a:cubicBezTo>
                  <a:cubicBezTo>
                    <a:pt x="14711" y="24084"/>
                    <a:pt x="14411" y="23584"/>
                    <a:pt x="14111" y="23083"/>
                  </a:cubicBezTo>
                  <a:cubicBezTo>
                    <a:pt x="13811" y="22616"/>
                    <a:pt x="13510" y="22116"/>
                    <a:pt x="13210" y="21682"/>
                  </a:cubicBezTo>
                  <a:cubicBezTo>
                    <a:pt x="12543" y="20682"/>
                    <a:pt x="11876" y="19714"/>
                    <a:pt x="11209" y="18714"/>
                  </a:cubicBezTo>
                  <a:cubicBezTo>
                    <a:pt x="10608" y="17746"/>
                    <a:pt x="10008" y="16779"/>
                    <a:pt x="9408" y="15778"/>
                  </a:cubicBezTo>
                  <a:cubicBezTo>
                    <a:pt x="8807" y="14811"/>
                    <a:pt x="8240" y="13877"/>
                    <a:pt x="7673" y="12909"/>
                  </a:cubicBezTo>
                  <a:cubicBezTo>
                    <a:pt x="7006" y="11809"/>
                    <a:pt x="6405" y="10741"/>
                    <a:pt x="5772" y="9674"/>
                  </a:cubicBezTo>
                  <a:cubicBezTo>
                    <a:pt x="5205" y="8673"/>
                    <a:pt x="4671" y="7672"/>
                    <a:pt x="4137" y="6672"/>
                  </a:cubicBezTo>
                  <a:cubicBezTo>
                    <a:pt x="3603" y="5671"/>
                    <a:pt x="3103" y="4670"/>
                    <a:pt x="2569" y="3669"/>
                  </a:cubicBezTo>
                  <a:cubicBezTo>
                    <a:pt x="2302" y="3102"/>
                    <a:pt x="2002" y="2535"/>
                    <a:pt x="1702" y="1968"/>
                  </a:cubicBezTo>
                  <a:cubicBezTo>
                    <a:pt x="1602" y="1768"/>
                    <a:pt x="1469" y="1568"/>
                    <a:pt x="1368" y="1368"/>
                  </a:cubicBezTo>
                  <a:cubicBezTo>
                    <a:pt x="1168" y="1034"/>
                    <a:pt x="968" y="701"/>
                    <a:pt x="768" y="400"/>
                  </a:cubicBezTo>
                  <a:cubicBezTo>
                    <a:pt x="701" y="267"/>
                    <a:pt x="635" y="134"/>
                    <a:pt x="5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83"/>
            <p:cNvSpPr/>
            <p:nvPr/>
          </p:nvSpPr>
          <p:spPr>
            <a:xfrm>
              <a:off x="2248450" y="3242775"/>
              <a:ext cx="18375" cy="144275"/>
            </a:xfrm>
            <a:custGeom>
              <a:avLst/>
              <a:gdLst/>
              <a:ahLst/>
              <a:cxnLst/>
              <a:rect l="l" t="t" r="r" b="b"/>
              <a:pathLst>
                <a:path w="735" h="5771" extrusionOk="0">
                  <a:moveTo>
                    <a:pt x="0" y="0"/>
                  </a:moveTo>
                  <a:cubicBezTo>
                    <a:pt x="34" y="167"/>
                    <a:pt x="67" y="334"/>
                    <a:pt x="100" y="500"/>
                  </a:cubicBezTo>
                  <a:cubicBezTo>
                    <a:pt x="134" y="667"/>
                    <a:pt x="167" y="834"/>
                    <a:pt x="200" y="1001"/>
                  </a:cubicBezTo>
                  <a:cubicBezTo>
                    <a:pt x="234" y="1134"/>
                    <a:pt x="234" y="1301"/>
                    <a:pt x="234" y="1468"/>
                  </a:cubicBezTo>
                  <a:cubicBezTo>
                    <a:pt x="234" y="1668"/>
                    <a:pt x="200" y="1835"/>
                    <a:pt x="200" y="2035"/>
                  </a:cubicBezTo>
                  <a:cubicBezTo>
                    <a:pt x="200" y="2135"/>
                    <a:pt x="200" y="2235"/>
                    <a:pt x="200" y="2335"/>
                  </a:cubicBezTo>
                  <a:cubicBezTo>
                    <a:pt x="200" y="2435"/>
                    <a:pt x="200" y="2535"/>
                    <a:pt x="200" y="2635"/>
                  </a:cubicBezTo>
                  <a:cubicBezTo>
                    <a:pt x="200" y="2835"/>
                    <a:pt x="234" y="3036"/>
                    <a:pt x="234" y="3202"/>
                  </a:cubicBezTo>
                  <a:cubicBezTo>
                    <a:pt x="234" y="3402"/>
                    <a:pt x="267" y="3569"/>
                    <a:pt x="267" y="3769"/>
                  </a:cubicBezTo>
                  <a:cubicBezTo>
                    <a:pt x="300" y="3936"/>
                    <a:pt x="267" y="4136"/>
                    <a:pt x="300" y="4303"/>
                  </a:cubicBezTo>
                  <a:cubicBezTo>
                    <a:pt x="300" y="4437"/>
                    <a:pt x="300" y="4570"/>
                    <a:pt x="300" y="4670"/>
                  </a:cubicBezTo>
                  <a:cubicBezTo>
                    <a:pt x="334" y="4870"/>
                    <a:pt x="401" y="5037"/>
                    <a:pt x="467" y="5204"/>
                  </a:cubicBezTo>
                  <a:cubicBezTo>
                    <a:pt x="534" y="5404"/>
                    <a:pt x="634" y="5571"/>
                    <a:pt x="734" y="5771"/>
                  </a:cubicBezTo>
                  <a:cubicBezTo>
                    <a:pt x="667" y="5504"/>
                    <a:pt x="567" y="5204"/>
                    <a:pt x="534" y="4937"/>
                  </a:cubicBezTo>
                  <a:cubicBezTo>
                    <a:pt x="501" y="4470"/>
                    <a:pt x="567" y="4036"/>
                    <a:pt x="567" y="3569"/>
                  </a:cubicBezTo>
                  <a:cubicBezTo>
                    <a:pt x="534" y="3202"/>
                    <a:pt x="501" y="2802"/>
                    <a:pt x="501" y="2402"/>
                  </a:cubicBezTo>
                  <a:cubicBezTo>
                    <a:pt x="467" y="2035"/>
                    <a:pt x="534" y="1668"/>
                    <a:pt x="434" y="1301"/>
                  </a:cubicBezTo>
                  <a:cubicBezTo>
                    <a:pt x="401" y="1134"/>
                    <a:pt x="401" y="934"/>
                    <a:pt x="334" y="767"/>
                  </a:cubicBezTo>
                  <a:cubicBezTo>
                    <a:pt x="267" y="567"/>
                    <a:pt x="167" y="367"/>
                    <a:pt x="100" y="167"/>
                  </a:cubicBezTo>
                  <a:cubicBezTo>
                    <a:pt x="100" y="167"/>
                    <a:pt x="100" y="167"/>
                    <a:pt x="100" y="200"/>
                  </a:cubicBezTo>
                  <a:cubicBezTo>
                    <a:pt x="67" y="133"/>
                    <a:pt x="34" y="67"/>
                    <a:pt x="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83"/>
            <p:cNvSpPr/>
            <p:nvPr/>
          </p:nvSpPr>
          <p:spPr>
            <a:xfrm>
              <a:off x="2234275" y="3216075"/>
              <a:ext cx="164300" cy="85100"/>
            </a:xfrm>
            <a:custGeom>
              <a:avLst/>
              <a:gdLst/>
              <a:ahLst/>
              <a:cxnLst/>
              <a:rect l="l" t="t" r="r" b="b"/>
              <a:pathLst>
                <a:path w="6572" h="3404" extrusionOk="0">
                  <a:moveTo>
                    <a:pt x="0" y="1"/>
                  </a:moveTo>
                  <a:lnTo>
                    <a:pt x="0" y="1"/>
                  </a:lnTo>
                  <a:cubicBezTo>
                    <a:pt x="100" y="234"/>
                    <a:pt x="334" y="368"/>
                    <a:pt x="534" y="501"/>
                  </a:cubicBezTo>
                  <a:cubicBezTo>
                    <a:pt x="634" y="568"/>
                    <a:pt x="767" y="634"/>
                    <a:pt x="901" y="668"/>
                  </a:cubicBezTo>
                  <a:cubicBezTo>
                    <a:pt x="1068" y="734"/>
                    <a:pt x="1234" y="768"/>
                    <a:pt x="1401" y="801"/>
                  </a:cubicBezTo>
                  <a:cubicBezTo>
                    <a:pt x="1501" y="801"/>
                    <a:pt x="1635" y="835"/>
                    <a:pt x="1735" y="868"/>
                  </a:cubicBezTo>
                  <a:cubicBezTo>
                    <a:pt x="1868" y="868"/>
                    <a:pt x="2002" y="935"/>
                    <a:pt x="2102" y="968"/>
                  </a:cubicBezTo>
                  <a:cubicBezTo>
                    <a:pt x="2335" y="1035"/>
                    <a:pt x="2569" y="1068"/>
                    <a:pt x="2802" y="1168"/>
                  </a:cubicBezTo>
                  <a:cubicBezTo>
                    <a:pt x="3069" y="1268"/>
                    <a:pt x="3336" y="1368"/>
                    <a:pt x="3603" y="1468"/>
                  </a:cubicBezTo>
                  <a:cubicBezTo>
                    <a:pt x="3703" y="1502"/>
                    <a:pt x="3836" y="1568"/>
                    <a:pt x="3936" y="1602"/>
                  </a:cubicBezTo>
                  <a:cubicBezTo>
                    <a:pt x="4136" y="1702"/>
                    <a:pt x="4303" y="1802"/>
                    <a:pt x="4470" y="1902"/>
                  </a:cubicBezTo>
                  <a:cubicBezTo>
                    <a:pt x="4904" y="2236"/>
                    <a:pt x="5337" y="2536"/>
                    <a:pt x="5771" y="2836"/>
                  </a:cubicBezTo>
                  <a:cubicBezTo>
                    <a:pt x="6004" y="3036"/>
                    <a:pt x="6305" y="3203"/>
                    <a:pt x="6572" y="3403"/>
                  </a:cubicBezTo>
                  <a:cubicBezTo>
                    <a:pt x="6271" y="2936"/>
                    <a:pt x="5938" y="2469"/>
                    <a:pt x="5537" y="2035"/>
                  </a:cubicBezTo>
                  <a:cubicBezTo>
                    <a:pt x="5371" y="1835"/>
                    <a:pt x="5171" y="1635"/>
                    <a:pt x="4970" y="1435"/>
                  </a:cubicBezTo>
                  <a:cubicBezTo>
                    <a:pt x="4737" y="1235"/>
                    <a:pt x="4503" y="1068"/>
                    <a:pt x="4203" y="935"/>
                  </a:cubicBezTo>
                  <a:cubicBezTo>
                    <a:pt x="3970" y="835"/>
                    <a:pt x="3736" y="768"/>
                    <a:pt x="3503" y="701"/>
                  </a:cubicBezTo>
                  <a:cubicBezTo>
                    <a:pt x="3303" y="634"/>
                    <a:pt x="3102" y="568"/>
                    <a:pt x="2869" y="534"/>
                  </a:cubicBezTo>
                  <a:cubicBezTo>
                    <a:pt x="2635" y="501"/>
                    <a:pt x="2402" y="468"/>
                    <a:pt x="2168" y="434"/>
                  </a:cubicBezTo>
                  <a:cubicBezTo>
                    <a:pt x="2052" y="418"/>
                    <a:pt x="1935" y="418"/>
                    <a:pt x="1818" y="418"/>
                  </a:cubicBezTo>
                  <a:cubicBezTo>
                    <a:pt x="1701" y="418"/>
                    <a:pt x="1585" y="418"/>
                    <a:pt x="1468" y="401"/>
                  </a:cubicBezTo>
                  <a:cubicBezTo>
                    <a:pt x="1334" y="401"/>
                    <a:pt x="1234" y="401"/>
                    <a:pt x="1101" y="368"/>
                  </a:cubicBezTo>
                  <a:lnTo>
                    <a:pt x="968" y="368"/>
                  </a:lnTo>
                  <a:cubicBezTo>
                    <a:pt x="767" y="334"/>
                    <a:pt x="601" y="301"/>
                    <a:pt x="434" y="234"/>
                  </a:cubicBezTo>
                  <a:cubicBezTo>
                    <a:pt x="267" y="167"/>
                    <a:pt x="134" y="101"/>
                    <a:pt x="34" y="34"/>
                  </a:cubicBezTo>
                  <a:cubicBezTo>
                    <a:pt x="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83"/>
            <p:cNvSpPr/>
            <p:nvPr/>
          </p:nvSpPr>
          <p:spPr>
            <a:xfrm>
              <a:off x="2148375" y="3091000"/>
              <a:ext cx="293575" cy="51725"/>
            </a:xfrm>
            <a:custGeom>
              <a:avLst/>
              <a:gdLst/>
              <a:ahLst/>
              <a:cxnLst/>
              <a:rect l="l" t="t" r="r" b="b"/>
              <a:pathLst>
                <a:path w="11743" h="2069" extrusionOk="0">
                  <a:moveTo>
                    <a:pt x="0" y="0"/>
                  </a:moveTo>
                  <a:cubicBezTo>
                    <a:pt x="34" y="100"/>
                    <a:pt x="67" y="167"/>
                    <a:pt x="167" y="234"/>
                  </a:cubicBezTo>
                  <a:cubicBezTo>
                    <a:pt x="234" y="300"/>
                    <a:pt x="301" y="367"/>
                    <a:pt x="367" y="434"/>
                  </a:cubicBezTo>
                  <a:cubicBezTo>
                    <a:pt x="501" y="534"/>
                    <a:pt x="634" y="667"/>
                    <a:pt x="768" y="801"/>
                  </a:cubicBezTo>
                  <a:cubicBezTo>
                    <a:pt x="934" y="967"/>
                    <a:pt x="1135" y="1101"/>
                    <a:pt x="1335" y="1234"/>
                  </a:cubicBezTo>
                  <a:cubicBezTo>
                    <a:pt x="1435" y="1301"/>
                    <a:pt x="1568" y="1368"/>
                    <a:pt x="1668" y="1434"/>
                  </a:cubicBezTo>
                  <a:cubicBezTo>
                    <a:pt x="1702" y="1434"/>
                    <a:pt x="1768" y="1434"/>
                    <a:pt x="1802" y="1468"/>
                  </a:cubicBezTo>
                  <a:cubicBezTo>
                    <a:pt x="1868" y="1501"/>
                    <a:pt x="1935" y="1501"/>
                    <a:pt x="2002" y="1501"/>
                  </a:cubicBezTo>
                  <a:cubicBezTo>
                    <a:pt x="2269" y="1601"/>
                    <a:pt x="2536" y="1635"/>
                    <a:pt x="2836" y="1635"/>
                  </a:cubicBezTo>
                  <a:cubicBezTo>
                    <a:pt x="2933" y="1644"/>
                    <a:pt x="3028" y="1648"/>
                    <a:pt x="3121" y="1648"/>
                  </a:cubicBezTo>
                  <a:cubicBezTo>
                    <a:pt x="3345" y="1648"/>
                    <a:pt x="3557" y="1625"/>
                    <a:pt x="3770" y="1601"/>
                  </a:cubicBezTo>
                  <a:cubicBezTo>
                    <a:pt x="4137" y="1568"/>
                    <a:pt x="4470" y="1534"/>
                    <a:pt x="4837" y="1468"/>
                  </a:cubicBezTo>
                  <a:cubicBezTo>
                    <a:pt x="5104" y="1434"/>
                    <a:pt x="5404" y="1368"/>
                    <a:pt x="5704" y="1301"/>
                  </a:cubicBezTo>
                  <a:cubicBezTo>
                    <a:pt x="6038" y="1268"/>
                    <a:pt x="6372" y="1234"/>
                    <a:pt x="6705" y="1234"/>
                  </a:cubicBezTo>
                  <a:cubicBezTo>
                    <a:pt x="6803" y="1224"/>
                    <a:pt x="6903" y="1220"/>
                    <a:pt x="7005" y="1220"/>
                  </a:cubicBezTo>
                  <a:cubicBezTo>
                    <a:pt x="7251" y="1220"/>
                    <a:pt x="7503" y="1244"/>
                    <a:pt x="7739" y="1268"/>
                  </a:cubicBezTo>
                  <a:cubicBezTo>
                    <a:pt x="8039" y="1301"/>
                    <a:pt x="8306" y="1334"/>
                    <a:pt x="8573" y="1368"/>
                  </a:cubicBezTo>
                  <a:cubicBezTo>
                    <a:pt x="8907" y="1368"/>
                    <a:pt x="9207" y="1401"/>
                    <a:pt x="9541" y="1434"/>
                  </a:cubicBezTo>
                  <a:cubicBezTo>
                    <a:pt x="10208" y="1501"/>
                    <a:pt x="10841" y="1735"/>
                    <a:pt x="11475" y="1968"/>
                  </a:cubicBezTo>
                  <a:cubicBezTo>
                    <a:pt x="11575" y="2001"/>
                    <a:pt x="11642" y="2035"/>
                    <a:pt x="11742" y="2068"/>
                  </a:cubicBezTo>
                  <a:cubicBezTo>
                    <a:pt x="11409" y="1868"/>
                    <a:pt x="11075" y="1668"/>
                    <a:pt x="10741" y="1534"/>
                  </a:cubicBezTo>
                  <a:cubicBezTo>
                    <a:pt x="10341" y="1334"/>
                    <a:pt x="9941" y="1168"/>
                    <a:pt x="9474" y="1067"/>
                  </a:cubicBezTo>
                  <a:cubicBezTo>
                    <a:pt x="9207" y="1001"/>
                    <a:pt x="8907" y="967"/>
                    <a:pt x="8607" y="901"/>
                  </a:cubicBezTo>
                  <a:cubicBezTo>
                    <a:pt x="8340" y="834"/>
                    <a:pt x="8073" y="734"/>
                    <a:pt x="7773" y="667"/>
                  </a:cubicBezTo>
                  <a:cubicBezTo>
                    <a:pt x="7272" y="567"/>
                    <a:pt x="6772" y="434"/>
                    <a:pt x="6238" y="434"/>
                  </a:cubicBezTo>
                  <a:lnTo>
                    <a:pt x="5471" y="434"/>
                  </a:lnTo>
                  <a:cubicBezTo>
                    <a:pt x="5171" y="467"/>
                    <a:pt x="4871" y="534"/>
                    <a:pt x="4537" y="567"/>
                  </a:cubicBezTo>
                  <a:cubicBezTo>
                    <a:pt x="4170" y="634"/>
                    <a:pt x="3836" y="701"/>
                    <a:pt x="3470" y="767"/>
                  </a:cubicBezTo>
                  <a:cubicBezTo>
                    <a:pt x="3176" y="816"/>
                    <a:pt x="2901" y="847"/>
                    <a:pt x="2618" y="847"/>
                  </a:cubicBezTo>
                  <a:cubicBezTo>
                    <a:pt x="2514" y="847"/>
                    <a:pt x="2409" y="843"/>
                    <a:pt x="2302" y="834"/>
                  </a:cubicBezTo>
                  <a:lnTo>
                    <a:pt x="2202" y="834"/>
                  </a:lnTo>
                  <a:cubicBezTo>
                    <a:pt x="2135" y="801"/>
                    <a:pt x="2069" y="767"/>
                    <a:pt x="2002" y="767"/>
                  </a:cubicBezTo>
                  <a:cubicBezTo>
                    <a:pt x="1902" y="767"/>
                    <a:pt x="1835" y="734"/>
                    <a:pt x="1735" y="734"/>
                  </a:cubicBezTo>
                  <a:cubicBezTo>
                    <a:pt x="1568" y="667"/>
                    <a:pt x="1401" y="634"/>
                    <a:pt x="1235" y="567"/>
                  </a:cubicBezTo>
                  <a:cubicBezTo>
                    <a:pt x="868" y="434"/>
                    <a:pt x="567" y="267"/>
                    <a:pt x="201" y="133"/>
                  </a:cubicBezTo>
                  <a:cubicBezTo>
                    <a:pt x="167" y="133"/>
                    <a:pt x="134" y="100"/>
                    <a:pt x="100" y="100"/>
                  </a:cubicBezTo>
                  <a:cubicBezTo>
                    <a:pt x="67" y="67"/>
                    <a:pt x="34" y="33"/>
                    <a:pt x="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83"/>
            <p:cNvSpPr/>
            <p:nvPr/>
          </p:nvSpPr>
          <p:spPr>
            <a:xfrm>
              <a:off x="2085000" y="3117675"/>
              <a:ext cx="89250" cy="278550"/>
            </a:xfrm>
            <a:custGeom>
              <a:avLst/>
              <a:gdLst/>
              <a:ahLst/>
              <a:cxnLst/>
              <a:rect l="l" t="t" r="r" b="b"/>
              <a:pathLst>
                <a:path w="3570" h="11142" extrusionOk="0">
                  <a:moveTo>
                    <a:pt x="767" y="6572"/>
                  </a:moveTo>
                  <a:cubicBezTo>
                    <a:pt x="767" y="6594"/>
                    <a:pt x="767" y="6616"/>
                    <a:pt x="758" y="6639"/>
                  </a:cubicBezTo>
                  <a:lnTo>
                    <a:pt x="758" y="6639"/>
                  </a:lnTo>
                  <a:cubicBezTo>
                    <a:pt x="760" y="6639"/>
                    <a:pt x="764" y="6639"/>
                    <a:pt x="767" y="6639"/>
                  </a:cubicBezTo>
                  <a:cubicBezTo>
                    <a:pt x="767" y="6605"/>
                    <a:pt x="767" y="6605"/>
                    <a:pt x="767" y="6572"/>
                  </a:cubicBezTo>
                  <a:close/>
                  <a:moveTo>
                    <a:pt x="758" y="6639"/>
                  </a:moveTo>
                  <a:cubicBezTo>
                    <a:pt x="734" y="6639"/>
                    <a:pt x="734" y="6642"/>
                    <a:pt x="734" y="6672"/>
                  </a:cubicBezTo>
                  <a:cubicBezTo>
                    <a:pt x="745" y="6661"/>
                    <a:pt x="753" y="6650"/>
                    <a:pt x="758" y="6639"/>
                  </a:cubicBezTo>
                  <a:close/>
                  <a:moveTo>
                    <a:pt x="3469" y="0"/>
                  </a:moveTo>
                  <a:cubicBezTo>
                    <a:pt x="3436" y="67"/>
                    <a:pt x="3436" y="134"/>
                    <a:pt x="3436" y="201"/>
                  </a:cubicBezTo>
                  <a:cubicBezTo>
                    <a:pt x="3403" y="334"/>
                    <a:pt x="3403" y="434"/>
                    <a:pt x="3403" y="568"/>
                  </a:cubicBezTo>
                  <a:cubicBezTo>
                    <a:pt x="3336" y="868"/>
                    <a:pt x="3236" y="1135"/>
                    <a:pt x="3169" y="1401"/>
                  </a:cubicBezTo>
                  <a:cubicBezTo>
                    <a:pt x="3036" y="1768"/>
                    <a:pt x="2902" y="2102"/>
                    <a:pt x="2769" y="2436"/>
                  </a:cubicBezTo>
                  <a:cubicBezTo>
                    <a:pt x="2769" y="2436"/>
                    <a:pt x="2769" y="2402"/>
                    <a:pt x="2769" y="2369"/>
                  </a:cubicBezTo>
                  <a:cubicBezTo>
                    <a:pt x="2669" y="2636"/>
                    <a:pt x="2569" y="2869"/>
                    <a:pt x="2469" y="3136"/>
                  </a:cubicBezTo>
                  <a:cubicBezTo>
                    <a:pt x="2335" y="3370"/>
                    <a:pt x="2202" y="3603"/>
                    <a:pt x="2068" y="3803"/>
                  </a:cubicBezTo>
                  <a:cubicBezTo>
                    <a:pt x="1935" y="4070"/>
                    <a:pt x="1768" y="4337"/>
                    <a:pt x="1635" y="4604"/>
                  </a:cubicBezTo>
                  <a:cubicBezTo>
                    <a:pt x="1501" y="4871"/>
                    <a:pt x="1368" y="5137"/>
                    <a:pt x="1268" y="5371"/>
                  </a:cubicBezTo>
                  <a:cubicBezTo>
                    <a:pt x="1101" y="5738"/>
                    <a:pt x="968" y="6138"/>
                    <a:pt x="801" y="6505"/>
                  </a:cubicBezTo>
                  <a:lnTo>
                    <a:pt x="767" y="6639"/>
                  </a:lnTo>
                  <a:cubicBezTo>
                    <a:pt x="734" y="6672"/>
                    <a:pt x="734" y="6705"/>
                    <a:pt x="701" y="6739"/>
                  </a:cubicBezTo>
                  <a:cubicBezTo>
                    <a:pt x="601" y="6972"/>
                    <a:pt x="467" y="7239"/>
                    <a:pt x="367" y="7472"/>
                  </a:cubicBezTo>
                  <a:cubicBezTo>
                    <a:pt x="267" y="7773"/>
                    <a:pt x="134" y="8040"/>
                    <a:pt x="134" y="8340"/>
                  </a:cubicBezTo>
                  <a:cubicBezTo>
                    <a:pt x="0" y="9307"/>
                    <a:pt x="267" y="10274"/>
                    <a:pt x="567" y="11142"/>
                  </a:cubicBezTo>
                  <a:cubicBezTo>
                    <a:pt x="501" y="10575"/>
                    <a:pt x="434" y="10008"/>
                    <a:pt x="467" y="9441"/>
                  </a:cubicBezTo>
                  <a:cubicBezTo>
                    <a:pt x="467" y="9207"/>
                    <a:pt x="501" y="9007"/>
                    <a:pt x="534" y="8773"/>
                  </a:cubicBezTo>
                  <a:cubicBezTo>
                    <a:pt x="567" y="8573"/>
                    <a:pt x="601" y="8373"/>
                    <a:pt x="667" y="8140"/>
                  </a:cubicBezTo>
                  <a:cubicBezTo>
                    <a:pt x="934" y="7606"/>
                    <a:pt x="1301" y="7106"/>
                    <a:pt x="1601" y="6605"/>
                  </a:cubicBezTo>
                  <a:cubicBezTo>
                    <a:pt x="1935" y="6071"/>
                    <a:pt x="2168" y="5538"/>
                    <a:pt x="2435" y="4971"/>
                  </a:cubicBezTo>
                  <a:cubicBezTo>
                    <a:pt x="2702" y="4437"/>
                    <a:pt x="2969" y="3903"/>
                    <a:pt x="3136" y="3303"/>
                  </a:cubicBezTo>
                  <a:cubicBezTo>
                    <a:pt x="3303" y="2702"/>
                    <a:pt x="3403" y="2102"/>
                    <a:pt x="3503" y="1502"/>
                  </a:cubicBezTo>
                  <a:cubicBezTo>
                    <a:pt x="3536" y="1135"/>
                    <a:pt x="3569" y="768"/>
                    <a:pt x="3503" y="401"/>
                  </a:cubicBezTo>
                  <a:cubicBezTo>
                    <a:pt x="3503" y="267"/>
                    <a:pt x="3469" y="167"/>
                    <a:pt x="3469" y="67"/>
                  </a:cubicBezTo>
                  <a:cubicBezTo>
                    <a:pt x="3469" y="34"/>
                    <a:pt x="3469" y="34"/>
                    <a:pt x="3469" y="34"/>
                  </a:cubicBezTo>
                  <a:cubicBezTo>
                    <a:pt x="3469" y="0"/>
                    <a:pt x="3469" y="0"/>
                    <a:pt x="34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83"/>
            <p:cNvSpPr/>
            <p:nvPr/>
          </p:nvSpPr>
          <p:spPr>
            <a:xfrm>
              <a:off x="1926550" y="2946725"/>
              <a:ext cx="138450" cy="323575"/>
            </a:xfrm>
            <a:custGeom>
              <a:avLst/>
              <a:gdLst/>
              <a:ahLst/>
              <a:cxnLst/>
              <a:rect l="l" t="t" r="r" b="b"/>
              <a:pathLst>
                <a:path w="5538" h="12943" extrusionOk="0">
                  <a:moveTo>
                    <a:pt x="5304" y="0"/>
                  </a:moveTo>
                  <a:cubicBezTo>
                    <a:pt x="5304" y="0"/>
                    <a:pt x="5304" y="34"/>
                    <a:pt x="5304" y="67"/>
                  </a:cubicBezTo>
                  <a:cubicBezTo>
                    <a:pt x="5304" y="134"/>
                    <a:pt x="5304" y="234"/>
                    <a:pt x="5338" y="300"/>
                  </a:cubicBezTo>
                  <a:cubicBezTo>
                    <a:pt x="5338" y="501"/>
                    <a:pt x="5338" y="701"/>
                    <a:pt x="5304" y="901"/>
                  </a:cubicBezTo>
                  <a:cubicBezTo>
                    <a:pt x="5304" y="901"/>
                    <a:pt x="5304" y="901"/>
                    <a:pt x="5304" y="868"/>
                  </a:cubicBezTo>
                  <a:cubicBezTo>
                    <a:pt x="5304" y="1034"/>
                    <a:pt x="5271" y="1168"/>
                    <a:pt x="5237" y="1301"/>
                  </a:cubicBezTo>
                  <a:cubicBezTo>
                    <a:pt x="5104" y="1902"/>
                    <a:pt x="4871" y="2469"/>
                    <a:pt x="4637" y="3036"/>
                  </a:cubicBezTo>
                  <a:cubicBezTo>
                    <a:pt x="4637" y="3069"/>
                    <a:pt x="4637" y="3102"/>
                    <a:pt x="4604" y="3136"/>
                  </a:cubicBezTo>
                  <a:cubicBezTo>
                    <a:pt x="4437" y="3536"/>
                    <a:pt x="4237" y="3936"/>
                    <a:pt x="4037" y="4337"/>
                  </a:cubicBezTo>
                  <a:cubicBezTo>
                    <a:pt x="3803" y="4770"/>
                    <a:pt x="3536" y="5204"/>
                    <a:pt x="3236" y="5604"/>
                  </a:cubicBezTo>
                  <a:cubicBezTo>
                    <a:pt x="2936" y="6005"/>
                    <a:pt x="2536" y="6371"/>
                    <a:pt x="2169" y="6772"/>
                  </a:cubicBezTo>
                  <a:cubicBezTo>
                    <a:pt x="1735" y="7205"/>
                    <a:pt x="1268" y="7572"/>
                    <a:pt x="934" y="8073"/>
                  </a:cubicBezTo>
                  <a:cubicBezTo>
                    <a:pt x="834" y="8173"/>
                    <a:pt x="768" y="8273"/>
                    <a:pt x="668" y="8406"/>
                  </a:cubicBezTo>
                  <a:cubicBezTo>
                    <a:pt x="567" y="8573"/>
                    <a:pt x="467" y="8807"/>
                    <a:pt x="367" y="9007"/>
                  </a:cubicBezTo>
                  <a:cubicBezTo>
                    <a:pt x="134" y="9540"/>
                    <a:pt x="67" y="10141"/>
                    <a:pt x="34" y="10708"/>
                  </a:cubicBezTo>
                  <a:cubicBezTo>
                    <a:pt x="34" y="10908"/>
                    <a:pt x="0" y="11075"/>
                    <a:pt x="0" y="11242"/>
                  </a:cubicBezTo>
                  <a:cubicBezTo>
                    <a:pt x="0" y="11342"/>
                    <a:pt x="0" y="11475"/>
                    <a:pt x="0" y="11609"/>
                  </a:cubicBezTo>
                  <a:cubicBezTo>
                    <a:pt x="0" y="12042"/>
                    <a:pt x="34" y="12476"/>
                    <a:pt x="34" y="12909"/>
                  </a:cubicBezTo>
                  <a:cubicBezTo>
                    <a:pt x="34" y="12943"/>
                    <a:pt x="34" y="12943"/>
                    <a:pt x="67" y="12943"/>
                  </a:cubicBezTo>
                  <a:cubicBezTo>
                    <a:pt x="167" y="12376"/>
                    <a:pt x="301" y="11842"/>
                    <a:pt x="434" y="11308"/>
                  </a:cubicBezTo>
                  <a:cubicBezTo>
                    <a:pt x="467" y="11108"/>
                    <a:pt x="534" y="10908"/>
                    <a:pt x="601" y="10708"/>
                  </a:cubicBezTo>
                  <a:cubicBezTo>
                    <a:pt x="701" y="10341"/>
                    <a:pt x="768" y="10007"/>
                    <a:pt x="901" y="9640"/>
                  </a:cubicBezTo>
                  <a:cubicBezTo>
                    <a:pt x="1034" y="9374"/>
                    <a:pt x="1201" y="9107"/>
                    <a:pt x="1401" y="8840"/>
                  </a:cubicBezTo>
                  <a:cubicBezTo>
                    <a:pt x="1468" y="8740"/>
                    <a:pt x="1568" y="8640"/>
                    <a:pt x="1635" y="8540"/>
                  </a:cubicBezTo>
                  <a:cubicBezTo>
                    <a:pt x="1768" y="8406"/>
                    <a:pt x="1935" y="8273"/>
                    <a:pt x="2069" y="8139"/>
                  </a:cubicBezTo>
                  <a:cubicBezTo>
                    <a:pt x="2335" y="7906"/>
                    <a:pt x="2602" y="7672"/>
                    <a:pt x="2869" y="7439"/>
                  </a:cubicBezTo>
                  <a:cubicBezTo>
                    <a:pt x="3403" y="6972"/>
                    <a:pt x="3870" y="6438"/>
                    <a:pt x="4237" y="5838"/>
                  </a:cubicBezTo>
                  <a:cubicBezTo>
                    <a:pt x="4570" y="5304"/>
                    <a:pt x="4837" y="4704"/>
                    <a:pt x="5037" y="4103"/>
                  </a:cubicBezTo>
                  <a:cubicBezTo>
                    <a:pt x="5237" y="3503"/>
                    <a:pt x="5371" y="2869"/>
                    <a:pt x="5438" y="2235"/>
                  </a:cubicBezTo>
                  <a:cubicBezTo>
                    <a:pt x="5471" y="2202"/>
                    <a:pt x="5471" y="2135"/>
                    <a:pt x="5471" y="2102"/>
                  </a:cubicBezTo>
                  <a:cubicBezTo>
                    <a:pt x="5504" y="1935"/>
                    <a:pt x="5504" y="1768"/>
                    <a:pt x="5538" y="1601"/>
                  </a:cubicBezTo>
                  <a:cubicBezTo>
                    <a:pt x="5538" y="1435"/>
                    <a:pt x="5538" y="1234"/>
                    <a:pt x="5538" y="1068"/>
                  </a:cubicBezTo>
                  <a:cubicBezTo>
                    <a:pt x="5538" y="868"/>
                    <a:pt x="5504" y="701"/>
                    <a:pt x="5471" y="534"/>
                  </a:cubicBezTo>
                  <a:cubicBezTo>
                    <a:pt x="5438" y="334"/>
                    <a:pt x="5371" y="167"/>
                    <a:pt x="530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83"/>
            <p:cNvSpPr/>
            <p:nvPr/>
          </p:nvSpPr>
          <p:spPr>
            <a:xfrm>
              <a:off x="2049975" y="2938375"/>
              <a:ext cx="358600" cy="57925"/>
            </a:xfrm>
            <a:custGeom>
              <a:avLst/>
              <a:gdLst/>
              <a:ahLst/>
              <a:cxnLst/>
              <a:rect l="l" t="t" r="r" b="b"/>
              <a:pathLst>
                <a:path w="14344" h="231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34"/>
                    <a:pt x="134" y="268"/>
                    <a:pt x="234" y="368"/>
                  </a:cubicBezTo>
                  <a:cubicBezTo>
                    <a:pt x="334" y="501"/>
                    <a:pt x="434" y="601"/>
                    <a:pt x="567" y="701"/>
                  </a:cubicBezTo>
                  <a:cubicBezTo>
                    <a:pt x="634" y="768"/>
                    <a:pt x="701" y="801"/>
                    <a:pt x="767" y="835"/>
                  </a:cubicBezTo>
                  <a:cubicBezTo>
                    <a:pt x="834" y="868"/>
                    <a:pt x="901" y="901"/>
                    <a:pt x="968" y="935"/>
                  </a:cubicBezTo>
                  <a:cubicBezTo>
                    <a:pt x="1134" y="1001"/>
                    <a:pt x="1301" y="1068"/>
                    <a:pt x="1435" y="1168"/>
                  </a:cubicBezTo>
                  <a:cubicBezTo>
                    <a:pt x="1701" y="1302"/>
                    <a:pt x="1968" y="1468"/>
                    <a:pt x="2202" y="1602"/>
                  </a:cubicBezTo>
                  <a:cubicBezTo>
                    <a:pt x="2502" y="1802"/>
                    <a:pt x="2802" y="1969"/>
                    <a:pt x="3136" y="2102"/>
                  </a:cubicBezTo>
                  <a:cubicBezTo>
                    <a:pt x="3269" y="2136"/>
                    <a:pt x="3436" y="2169"/>
                    <a:pt x="3569" y="2236"/>
                  </a:cubicBezTo>
                  <a:cubicBezTo>
                    <a:pt x="3770" y="2269"/>
                    <a:pt x="4003" y="2269"/>
                    <a:pt x="4203" y="2302"/>
                  </a:cubicBezTo>
                  <a:cubicBezTo>
                    <a:pt x="4301" y="2312"/>
                    <a:pt x="4401" y="2316"/>
                    <a:pt x="4503" y="2316"/>
                  </a:cubicBezTo>
                  <a:cubicBezTo>
                    <a:pt x="4749" y="2316"/>
                    <a:pt x="5001" y="2293"/>
                    <a:pt x="5237" y="2269"/>
                  </a:cubicBezTo>
                  <a:cubicBezTo>
                    <a:pt x="5571" y="2202"/>
                    <a:pt x="5904" y="2169"/>
                    <a:pt x="6238" y="2136"/>
                  </a:cubicBezTo>
                  <a:cubicBezTo>
                    <a:pt x="6572" y="2136"/>
                    <a:pt x="6905" y="2102"/>
                    <a:pt x="7239" y="2069"/>
                  </a:cubicBezTo>
                  <a:cubicBezTo>
                    <a:pt x="7806" y="2002"/>
                    <a:pt x="8373" y="1935"/>
                    <a:pt x="8907" y="1802"/>
                  </a:cubicBezTo>
                  <a:cubicBezTo>
                    <a:pt x="9407" y="1702"/>
                    <a:pt x="9941" y="1602"/>
                    <a:pt x="10474" y="1502"/>
                  </a:cubicBezTo>
                  <a:cubicBezTo>
                    <a:pt x="10808" y="1468"/>
                    <a:pt x="11108" y="1435"/>
                    <a:pt x="11442" y="1402"/>
                  </a:cubicBezTo>
                  <a:cubicBezTo>
                    <a:pt x="11775" y="1368"/>
                    <a:pt x="12076" y="1335"/>
                    <a:pt x="12409" y="1335"/>
                  </a:cubicBezTo>
                  <a:cubicBezTo>
                    <a:pt x="12609" y="1368"/>
                    <a:pt x="12809" y="1468"/>
                    <a:pt x="13043" y="1535"/>
                  </a:cubicBezTo>
                  <a:lnTo>
                    <a:pt x="13010" y="1535"/>
                  </a:lnTo>
                  <a:cubicBezTo>
                    <a:pt x="13443" y="1702"/>
                    <a:pt x="13877" y="1902"/>
                    <a:pt x="14344" y="2102"/>
                  </a:cubicBezTo>
                  <a:cubicBezTo>
                    <a:pt x="14344" y="2102"/>
                    <a:pt x="14344" y="2069"/>
                    <a:pt x="14344" y="2069"/>
                  </a:cubicBezTo>
                  <a:cubicBezTo>
                    <a:pt x="14010" y="1869"/>
                    <a:pt x="13677" y="1635"/>
                    <a:pt x="13343" y="1435"/>
                  </a:cubicBezTo>
                  <a:cubicBezTo>
                    <a:pt x="13176" y="1335"/>
                    <a:pt x="13010" y="1235"/>
                    <a:pt x="12843" y="1168"/>
                  </a:cubicBezTo>
                  <a:cubicBezTo>
                    <a:pt x="12643" y="1068"/>
                    <a:pt x="12442" y="1001"/>
                    <a:pt x="12242" y="968"/>
                  </a:cubicBezTo>
                  <a:cubicBezTo>
                    <a:pt x="11909" y="901"/>
                    <a:pt x="11575" y="868"/>
                    <a:pt x="11242" y="868"/>
                  </a:cubicBezTo>
                  <a:cubicBezTo>
                    <a:pt x="10908" y="868"/>
                    <a:pt x="10541" y="835"/>
                    <a:pt x="10208" y="835"/>
                  </a:cubicBezTo>
                  <a:cubicBezTo>
                    <a:pt x="9507" y="835"/>
                    <a:pt x="8807" y="935"/>
                    <a:pt x="8106" y="935"/>
                  </a:cubicBezTo>
                  <a:cubicBezTo>
                    <a:pt x="7439" y="968"/>
                    <a:pt x="6738" y="968"/>
                    <a:pt x="6071" y="1035"/>
                  </a:cubicBezTo>
                  <a:cubicBezTo>
                    <a:pt x="5671" y="1068"/>
                    <a:pt x="5237" y="1135"/>
                    <a:pt x="4837" y="1202"/>
                  </a:cubicBezTo>
                  <a:cubicBezTo>
                    <a:pt x="4603" y="1241"/>
                    <a:pt x="4368" y="1257"/>
                    <a:pt x="4127" y="1257"/>
                  </a:cubicBezTo>
                  <a:cubicBezTo>
                    <a:pt x="3956" y="1257"/>
                    <a:pt x="3782" y="1249"/>
                    <a:pt x="3603" y="1235"/>
                  </a:cubicBezTo>
                  <a:cubicBezTo>
                    <a:pt x="3403" y="1202"/>
                    <a:pt x="3169" y="1168"/>
                    <a:pt x="2936" y="1101"/>
                  </a:cubicBezTo>
                  <a:cubicBezTo>
                    <a:pt x="2702" y="1035"/>
                    <a:pt x="2469" y="935"/>
                    <a:pt x="2202" y="868"/>
                  </a:cubicBezTo>
                  <a:cubicBezTo>
                    <a:pt x="2002" y="801"/>
                    <a:pt x="1768" y="735"/>
                    <a:pt x="1568" y="701"/>
                  </a:cubicBezTo>
                  <a:cubicBezTo>
                    <a:pt x="1301" y="601"/>
                    <a:pt x="1034" y="601"/>
                    <a:pt x="801" y="501"/>
                  </a:cubicBezTo>
                  <a:cubicBezTo>
                    <a:pt x="634" y="434"/>
                    <a:pt x="434" y="334"/>
                    <a:pt x="267" y="234"/>
                  </a:cubicBezTo>
                  <a:cubicBezTo>
                    <a:pt x="167" y="167"/>
                    <a:pt x="67" y="101"/>
                    <a:pt x="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83"/>
            <p:cNvSpPr/>
            <p:nvPr/>
          </p:nvSpPr>
          <p:spPr>
            <a:xfrm>
              <a:off x="1809800" y="2847475"/>
              <a:ext cx="200175" cy="256050"/>
            </a:xfrm>
            <a:custGeom>
              <a:avLst/>
              <a:gdLst/>
              <a:ahLst/>
              <a:cxnLst/>
              <a:rect l="l" t="t" r="r" b="b"/>
              <a:pathLst>
                <a:path w="8007" h="10242" extrusionOk="0">
                  <a:moveTo>
                    <a:pt x="8006" y="1"/>
                  </a:moveTo>
                  <a:lnTo>
                    <a:pt x="8006" y="1"/>
                  </a:lnTo>
                  <a:cubicBezTo>
                    <a:pt x="7873" y="268"/>
                    <a:pt x="7673" y="534"/>
                    <a:pt x="7472" y="801"/>
                  </a:cubicBezTo>
                  <a:cubicBezTo>
                    <a:pt x="7306" y="1001"/>
                    <a:pt x="7172" y="1168"/>
                    <a:pt x="6972" y="1368"/>
                  </a:cubicBezTo>
                  <a:cubicBezTo>
                    <a:pt x="6839" y="1535"/>
                    <a:pt x="6638" y="1669"/>
                    <a:pt x="6472" y="1802"/>
                  </a:cubicBezTo>
                  <a:cubicBezTo>
                    <a:pt x="6171" y="2036"/>
                    <a:pt x="5871" y="2236"/>
                    <a:pt x="5571" y="2469"/>
                  </a:cubicBezTo>
                  <a:cubicBezTo>
                    <a:pt x="5271" y="2703"/>
                    <a:pt x="4937" y="2936"/>
                    <a:pt x="4637" y="3170"/>
                  </a:cubicBezTo>
                  <a:cubicBezTo>
                    <a:pt x="4037" y="3637"/>
                    <a:pt x="3369" y="4037"/>
                    <a:pt x="2769" y="4471"/>
                  </a:cubicBezTo>
                  <a:cubicBezTo>
                    <a:pt x="2435" y="4737"/>
                    <a:pt x="2102" y="4971"/>
                    <a:pt x="1768" y="5271"/>
                  </a:cubicBezTo>
                  <a:cubicBezTo>
                    <a:pt x="1435" y="5571"/>
                    <a:pt x="1168" y="5938"/>
                    <a:pt x="968" y="6372"/>
                  </a:cubicBezTo>
                  <a:cubicBezTo>
                    <a:pt x="801" y="6706"/>
                    <a:pt x="668" y="7072"/>
                    <a:pt x="567" y="7439"/>
                  </a:cubicBezTo>
                  <a:cubicBezTo>
                    <a:pt x="434" y="7840"/>
                    <a:pt x="334" y="8207"/>
                    <a:pt x="234" y="8607"/>
                  </a:cubicBezTo>
                  <a:cubicBezTo>
                    <a:pt x="134" y="9141"/>
                    <a:pt x="67" y="9708"/>
                    <a:pt x="0" y="10241"/>
                  </a:cubicBezTo>
                  <a:cubicBezTo>
                    <a:pt x="134" y="9874"/>
                    <a:pt x="267" y="9541"/>
                    <a:pt x="401" y="9174"/>
                  </a:cubicBezTo>
                  <a:cubicBezTo>
                    <a:pt x="501" y="8974"/>
                    <a:pt x="601" y="8774"/>
                    <a:pt x="668" y="8574"/>
                  </a:cubicBezTo>
                  <a:cubicBezTo>
                    <a:pt x="834" y="8207"/>
                    <a:pt x="1001" y="7873"/>
                    <a:pt x="1168" y="7539"/>
                  </a:cubicBezTo>
                  <a:cubicBezTo>
                    <a:pt x="1335" y="7206"/>
                    <a:pt x="1501" y="6839"/>
                    <a:pt x="1735" y="6539"/>
                  </a:cubicBezTo>
                  <a:cubicBezTo>
                    <a:pt x="1868" y="6372"/>
                    <a:pt x="2035" y="6205"/>
                    <a:pt x="2202" y="6072"/>
                  </a:cubicBezTo>
                  <a:cubicBezTo>
                    <a:pt x="2435" y="5905"/>
                    <a:pt x="2636" y="5738"/>
                    <a:pt x="2902" y="5571"/>
                  </a:cubicBezTo>
                  <a:cubicBezTo>
                    <a:pt x="3203" y="5371"/>
                    <a:pt x="3503" y="5204"/>
                    <a:pt x="3803" y="5004"/>
                  </a:cubicBezTo>
                  <a:cubicBezTo>
                    <a:pt x="4370" y="4637"/>
                    <a:pt x="4904" y="4204"/>
                    <a:pt x="5404" y="3737"/>
                  </a:cubicBezTo>
                  <a:cubicBezTo>
                    <a:pt x="5638" y="3503"/>
                    <a:pt x="5838" y="3270"/>
                    <a:pt x="6105" y="3036"/>
                  </a:cubicBezTo>
                  <a:cubicBezTo>
                    <a:pt x="6338" y="2803"/>
                    <a:pt x="6572" y="2569"/>
                    <a:pt x="6805" y="2302"/>
                  </a:cubicBezTo>
                  <a:cubicBezTo>
                    <a:pt x="7005" y="2102"/>
                    <a:pt x="7172" y="1869"/>
                    <a:pt x="7339" y="1602"/>
                  </a:cubicBezTo>
                  <a:cubicBezTo>
                    <a:pt x="7506" y="1335"/>
                    <a:pt x="7639" y="1068"/>
                    <a:pt x="7773" y="768"/>
                  </a:cubicBezTo>
                  <a:cubicBezTo>
                    <a:pt x="7906" y="501"/>
                    <a:pt x="7973" y="268"/>
                    <a:pt x="8006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83"/>
            <p:cNvSpPr/>
            <p:nvPr/>
          </p:nvSpPr>
          <p:spPr>
            <a:xfrm>
              <a:off x="2002425" y="2796275"/>
              <a:ext cx="331950" cy="59700"/>
            </a:xfrm>
            <a:custGeom>
              <a:avLst/>
              <a:gdLst/>
              <a:ahLst/>
              <a:cxnLst/>
              <a:rect l="l" t="t" r="r" b="b"/>
              <a:pathLst>
                <a:path w="13278" h="2388" extrusionOk="0">
                  <a:moveTo>
                    <a:pt x="1" y="1749"/>
                  </a:moveTo>
                  <a:cubicBezTo>
                    <a:pt x="1" y="1770"/>
                    <a:pt x="15" y="1778"/>
                    <a:pt x="34" y="1780"/>
                  </a:cubicBezTo>
                  <a:lnTo>
                    <a:pt x="34" y="1780"/>
                  </a:lnTo>
                  <a:cubicBezTo>
                    <a:pt x="23" y="1770"/>
                    <a:pt x="12" y="1759"/>
                    <a:pt x="1" y="1749"/>
                  </a:cubicBezTo>
                  <a:close/>
                  <a:moveTo>
                    <a:pt x="9845" y="0"/>
                  </a:moveTo>
                  <a:cubicBezTo>
                    <a:pt x="9576" y="0"/>
                    <a:pt x="9300" y="24"/>
                    <a:pt x="9041" y="47"/>
                  </a:cubicBezTo>
                  <a:cubicBezTo>
                    <a:pt x="8240" y="147"/>
                    <a:pt x="7473" y="281"/>
                    <a:pt x="6706" y="481"/>
                  </a:cubicBezTo>
                  <a:cubicBezTo>
                    <a:pt x="6305" y="581"/>
                    <a:pt x="5905" y="681"/>
                    <a:pt x="5505" y="815"/>
                  </a:cubicBezTo>
                  <a:cubicBezTo>
                    <a:pt x="5171" y="915"/>
                    <a:pt x="4804" y="1048"/>
                    <a:pt x="4437" y="1148"/>
                  </a:cubicBezTo>
                  <a:cubicBezTo>
                    <a:pt x="3904" y="1315"/>
                    <a:pt x="3370" y="1448"/>
                    <a:pt x="2836" y="1548"/>
                  </a:cubicBezTo>
                  <a:cubicBezTo>
                    <a:pt x="2403" y="1615"/>
                    <a:pt x="1969" y="1648"/>
                    <a:pt x="1502" y="1715"/>
                  </a:cubicBezTo>
                  <a:cubicBezTo>
                    <a:pt x="1302" y="1749"/>
                    <a:pt x="1068" y="1782"/>
                    <a:pt x="868" y="1815"/>
                  </a:cubicBezTo>
                  <a:cubicBezTo>
                    <a:pt x="668" y="1815"/>
                    <a:pt x="468" y="1849"/>
                    <a:pt x="268" y="1849"/>
                  </a:cubicBezTo>
                  <a:cubicBezTo>
                    <a:pt x="201" y="1815"/>
                    <a:pt x="134" y="1815"/>
                    <a:pt x="68" y="1782"/>
                  </a:cubicBezTo>
                  <a:cubicBezTo>
                    <a:pt x="56" y="1782"/>
                    <a:pt x="44" y="1782"/>
                    <a:pt x="34" y="1780"/>
                  </a:cubicBezTo>
                  <a:lnTo>
                    <a:pt x="34" y="1780"/>
                  </a:lnTo>
                  <a:cubicBezTo>
                    <a:pt x="230" y="1959"/>
                    <a:pt x="482" y="2049"/>
                    <a:pt x="735" y="2049"/>
                  </a:cubicBezTo>
                  <a:cubicBezTo>
                    <a:pt x="1135" y="2115"/>
                    <a:pt x="1502" y="2182"/>
                    <a:pt x="1869" y="2249"/>
                  </a:cubicBezTo>
                  <a:cubicBezTo>
                    <a:pt x="2269" y="2316"/>
                    <a:pt x="2669" y="2382"/>
                    <a:pt x="3070" y="2382"/>
                  </a:cubicBezTo>
                  <a:cubicBezTo>
                    <a:pt x="3149" y="2386"/>
                    <a:pt x="3228" y="2387"/>
                    <a:pt x="3308" y="2387"/>
                  </a:cubicBezTo>
                  <a:cubicBezTo>
                    <a:pt x="4001" y="2387"/>
                    <a:pt x="4713" y="2262"/>
                    <a:pt x="5371" y="2082"/>
                  </a:cubicBezTo>
                  <a:cubicBezTo>
                    <a:pt x="6139" y="1849"/>
                    <a:pt x="6872" y="1648"/>
                    <a:pt x="7640" y="1415"/>
                  </a:cubicBezTo>
                  <a:cubicBezTo>
                    <a:pt x="8007" y="1282"/>
                    <a:pt x="8374" y="1181"/>
                    <a:pt x="8740" y="1081"/>
                  </a:cubicBezTo>
                  <a:cubicBezTo>
                    <a:pt x="9107" y="981"/>
                    <a:pt x="9474" y="848"/>
                    <a:pt x="9875" y="781"/>
                  </a:cubicBezTo>
                  <a:cubicBezTo>
                    <a:pt x="10041" y="748"/>
                    <a:pt x="10208" y="714"/>
                    <a:pt x="10375" y="681"/>
                  </a:cubicBezTo>
                  <a:cubicBezTo>
                    <a:pt x="10675" y="648"/>
                    <a:pt x="11009" y="581"/>
                    <a:pt x="11342" y="548"/>
                  </a:cubicBezTo>
                  <a:cubicBezTo>
                    <a:pt x="11453" y="537"/>
                    <a:pt x="11561" y="533"/>
                    <a:pt x="11667" y="533"/>
                  </a:cubicBezTo>
                  <a:cubicBezTo>
                    <a:pt x="11880" y="533"/>
                    <a:pt x="12087" y="548"/>
                    <a:pt x="12310" y="548"/>
                  </a:cubicBezTo>
                  <a:lnTo>
                    <a:pt x="12276" y="548"/>
                  </a:lnTo>
                  <a:cubicBezTo>
                    <a:pt x="12376" y="581"/>
                    <a:pt x="12476" y="581"/>
                    <a:pt x="12543" y="614"/>
                  </a:cubicBezTo>
                  <a:cubicBezTo>
                    <a:pt x="12643" y="648"/>
                    <a:pt x="12710" y="681"/>
                    <a:pt x="12777" y="748"/>
                  </a:cubicBezTo>
                  <a:cubicBezTo>
                    <a:pt x="12977" y="881"/>
                    <a:pt x="13110" y="1048"/>
                    <a:pt x="13277" y="1215"/>
                  </a:cubicBezTo>
                  <a:cubicBezTo>
                    <a:pt x="13177" y="981"/>
                    <a:pt x="13044" y="781"/>
                    <a:pt x="12877" y="614"/>
                  </a:cubicBezTo>
                  <a:cubicBezTo>
                    <a:pt x="12743" y="448"/>
                    <a:pt x="12510" y="347"/>
                    <a:pt x="12310" y="281"/>
                  </a:cubicBezTo>
                  <a:cubicBezTo>
                    <a:pt x="11976" y="181"/>
                    <a:pt x="11676" y="114"/>
                    <a:pt x="11342" y="81"/>
                  </a:cubicBezTo>
                  <a:cubicBezTo>
                    <a:pt x="10942" y="47"/>
                    <a:pt x="10575" y="14"/>
                    <a:pt x="10175" y="14"/>
                  </a:cubicBezTo>
                  <a:cubicBezTo>
                    <a:pt x="10067" y="4"/>
                    <a:pt x="9957" y="0"/>
                    <a:pt x="984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83"/>
            <p:cNvSpPr/>
            <p:nvPr/>
          </p:nvSpPr>
          <p:spPr>
            <a:xfrm>
              <a:off x="1791450" y="2834150"/>
              <a:ext cx="229350" cy="45875"/>
            </a:xfrm>
            <a:custGeom>
              <a:avLst/>
              <a:gdLst/>
              <a:ahLst/>
              <a:cxnLst/>
              <a:rect l="l" t="t" r="r" b="b"/>
              <a:pathLst>
                <a:path w="9174" h="1835" extrusionOk="0">
                  <a:moveTo>
                    <a:pt x="9174" y="0"/>
                  </a:moveTo>
                  <a:lnTo>
                    <a:pt x="9174" y="0"/>
                  </a:lnTo>
                  <a:cubicBezTo>
                    <a:pt x="9107" y="33"/>
                    <a:pt x="9074" y="67"/>
                    <a:pt x="9007" y="100"/>
                  </a:cubicBezTo>
                  <a:cubicBezTo>
                    <a:pt x="8874" y="167"/>
                    <a:pt x="8707" y="200"/>
                    <a:pt x="8573" y="200"/>
                  </a:cubicBezTo>
                  <a:cubicBezTo>
                    <a:pt x="8273" y="234"/>
                    <a:pt x="7973" y="234"/>
                    <a:pt x="7673" y="267"/>
                  </a:cubicBezTo>
                  <a:lnTo>
                    <a:pt x="6772" y="267"/>
                  </a:lnTo>
                  <a:cubicBezTo>
                    <a:pt x="6105" y="234"/>
                    <a:pt x="5471" y="234"/>
                    <a:pt x="4804" y="200"/>
                  </a:cubicBezTo>
                  <a:cubicBezTo>
                    <a:pt x="4204" y="200"/>
                    <a:pt x="3603" y="167"/>
                    <a:pt x="2969" y="133"/>
                  </a:cubicBezTo>
                  <a:lnTo>
                    <a:pt x="2536" y="133"/>
                  </a:lnTo>
                  <a:cubicBezTo>
                    <a:pt x="2302" y="133"/>
                    <a:pt x="2069" y="200"/>
                    <a:pt x="1835" y="234"/>
                  </a:cubicBezTo>
                  <a:cubicBezTo>
                    <a:pt x="1668" y="267"/>
                    <a:pt x="1435" y="334"/>
                    <a:pt x="1268" y="400"/>
                  </a:cubicBezTo>
                  <a:cubicBezTo>
                    <a:pt x="1201" y="434"/>
                    <a:pt x="1135" y="467"/>
                    <a:pt x="1068" y="500"/>
                  </a:cubicBezTo>
                  <a:cubicBezTo>
                    <a:pt x="1035" y="534"/>
                    <a:pt x="1035" y="534"/>
                    <a:pt x="1001" y="567"/>
                  </a:cubicBezTo>
                  <a:cubicBezTo>
                    <a:pt x="935" y="634"/>
                    <a:pt x="868" y="701"/>
                    <a:pt x="801" y="767"/>
                  </a:cubicBezTo>
                  <a:cubicBezTo>
                    <a:pt x="634" y="901"/>
                    <a:pt x="534" y="1101"/>
                    <a:pt x="401" y="1268"/>
                  </a:cubicBezTo>
                  <a:cubicBezTo>
                    <a:pt x="267" y="1434"/>
                    <a:pt x="134" y="1635"/>
                    <a:pt x="1" y="1835"/>
                  </a:cubicBezTo>
                  <a:cubicBezTo>
                    <a:pt x="301" y="1534"/>
                    <a:pt x="601" y="1268"/>
                    <a:pt x="901" y="1034"/>
                  </a:cubicBezTo>
                  <a:cubicBezTo>
                    <a:pt x="1001" y="967"/>
                    <a:pt x="1101" y="901"/>
                    <a:pt x="1201" y="834"/>
                  </a:cubicBezTo>
                  <a:cubicBezTo>
                    <a:pt x="1335" y="767"/>
                    <a:pt x="1468" y="734"/>
                    <a:pt x="1602" y="734"/>
                  </a:cubicBezTo>
                  <a:cubicBezTo>
                    <a:pt x="1758" y="695"/>
                    <a:pt x="1926" y="679"/>
                    <a:pt x="2092" y="679"/>
                  </a:cubicBezTo>
                  <a:cubicBezTo>
                    <a:pt x="2209" y="679"/>
                    <a:pt x="2325" y="687"/>
                    <a:pt x="2436" y="701"/>
                  </a:cubicBezTo>
                  <a:cubicBezTo>
                    <a:pt x="2903" y="734"/>
                    <a:pt x="3336" y="834"/>
                    <a:pt x="3803" y="867"/>
                  </a:cubicBezTo>
                  <a:cubicBezTo>
                    <a:pt x="4096" y="906"/>
                    <a:pt x="4389" y="923"/>
                    <a:pt x="4689" y="923"/>
                  </a:cubicBezTo>
                  <a:cubicBezTo>
                    <a:pt x="4901" y="923"/>
                    <a:pt x="5117" y="914"/>
                    <a:pt x="5338" y="901"/>
                  </a:cubicBezTo>
                  <a:cubicBezTo>
                    <a:pt x="5838" y="901"/>
                    <a:pt x="6372" y="834"/>
                    <a:pt x="6872" y="767"/>
                  </a:cubicBezTo>
                  <a:cubicBezTo>
                    <a:pt x="7339" y="701"/>
                    <a:pt x="7806" y="600"/>
                    <a:pt x="8273" y="467"/>
                  </a:cubicBezTo>
                  <a:cubicBezTo>
                    <a:pt x="8407" y="467"/>
                    <a:pt x="8573" y="400"/>
                    <a:pt x="8707" y="334"/>
                  </a:cubicBezTo>
                  <a:cubicBezTo>
                    <a:pt x="8874" y="267"/>
                    <a:pt x="9040" y="167"/>
                    <a:pt x="917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83"/>
            <p:cNvSpPr/>
            <p:nvPr/>
          </p:nvSpPr>
          <p:spPr>
            <a:xfrm>
              <a:off x="2011600" y="2639000"/>
              <a:ext cx="136800" cy="205175"/>
            </a:xfrm>
            <a:custGeom>
              <a:avLst/>
              <a:gdLst/>
              <a:ahLst/>
              <a:cxnLst/>
              <a:rect l="l" t="t" r="r" b="b"/>
              <a:pathLst>
                <a:path w="5472" h="8207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238" y="100"/>
                    <a:pt x="5004" y="234"/>
                    <a:pt x="4771" y="367"/>
                  </a:cubicBezTo>
                  <a:cubicBezTo>
                    <a:pt x="4637" y="401"/>
                    <a:pt x="4537" y="467"/>
                    <a:pt x="4437" y="534"/>
                  </a:cubicBezTo>
                  <a:cubicBezTo>
                    <a:pt x="4371" y="567"/>
                    <a:pt x="4271" y="601"/>
                    <a:pt x="4204" y="668"/>
                  </a:cubicBezTo>
                  <a:cubicBezTo>
                    <a:pt x="4070" y="768"/>
                    <a:pt x="3937" y="868"/>
                    <a:pt x="3804" y="1001"/>
                  </a:cubicBezTo>
                  <a:cubicBezTo>
                    <a:pt x="3437" y="1368"/>
                    <a:pt x="3203" y="1802"/>
                    <a:pt x="2970" y="2269"/>
                  </a:cubicBezTo>
                  <a:cubicBezTo>
                    <a:pt x="2636" y="2969"/>
                    <a:pt x="2436" y="3736"/>
                    <a:pt x="2136" y="4470"/>
                  </a:cubicBezTo>
                  <a:cubicBezTo>
                    <a:pt x="2036" y="4737"/>
                    <a:pt x="1902" y="5037"/>
                    <a:pt x="1769" y="5304"/>
                  </a:cubicBezTo>
                  <a:cubicBezTo>
                    <a:pt x="1635" y="5571"/>
                    <a:pt x="1502" y="5838"/>
                    <a:pt x="1335" y="6105"/>
                  </a:cubicBezTo>
                  <a:cubicBezTo>
                    <a:pt x="1168" y="6405"/>
                    <a:pt x="1002" y="6705"/>
                    <a:pt x="801" y="7005"/>
                  </a:cubicBezTo>
                  <a:cubicBezTo>
                    <a:pt x="635" y="7339"/>
                    <a:pt x="434" y="7639"/>
                    <a:pt x="201" y="7973"/>
                  </a:cubicBezTo>
                  <a:cubicBezTo>
                    <a:pt x="134" y="8040"/>
                    <a:pt x="68" y="8106"/>
                    <a:pt x="1" y="8206"/>
                  </a:cubicBezTo>
                  <a:cubicBezTo>
                    <a:pt x="334" y="8006"/>
                    <a:pt x="601" y="7773"/>
                    <a:pt x="868" y="7539"/>
                  </a:cubicBezTo>
                  <a:cubicBezTo>
                    <a:pt x="1102" y="7306"/>
                    <a:pt x="1335" y="7072"/>
                    <a:pt x="1569" y="6805"/>
                  </a:cubicBezTo>
                  <a:cubicBezTo>
                    <a:pt x="1969" y="6372"/>
                    <a:pt x="2302" y="5871"/>
                    <a:pt x="2603" y="5371"/>
                  </a:cubicBezTo>
                  <a:cubicBezTo>
                    <a:pt x="3270" y="4237"/>
                    <a:pt x="3403" y="2936"/>
                    <a:pt x="3870" y="1768"/>
                  </a:cubicBezTo>
                  <a:cubicBezTo>
                    <a:pt x="3937" y="1535"/>
                    <a:pt x="4070" y="1368"/>
                    <a:pt x="4204" y="1168"/>
                  </a:cubicBezTo>
                  <a:cubicBezTo>
                    <a:pt x="4404" y="901"/>
                    <a:pt x="4671" y="734"/>
                    <a:pt x="4904" y="501"/>
                  </a:cubicBezTo>
                  <a:cubicBezTo>
                    <a:pt x="5104" y="334"/>
                    <a:pt x="5305" y="167"/>
                    <a:pt x="547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0" name="Google Shape;7680;p83"/>
          <p:cNvGrpSpPr/>
          <p:nvPr/>
        </p:nvGrpSpPr>
        <p:grpSpPr>
          <a:xfrm rot="-1800034" flipH="1">
            <a:off x="7800596" y="2763004"/>
            <a:ext cx="1454214" cy="1918184"/>
            <a:chOff x="1501250" y="3812350"/>
            <a:chExt cx="1104150" cy="1283425"/>
          </a:xfrm>
        </p:grpSpPr>
        <p:sp>
          <p:nvSpPr>
            <p:cNvPr id="7681" name="Google Shape;7681;p83"/>
            <p:cNvSpPr/>
            <p:nvPr/>
          </p:nvSpPr>
          <p:spPr>
            <a:xfrm>
              <a:off x="1501250" y="3812350"/>
              <a:ext cx="1104150" cy="1071625"/>
            </a:xfrm>
            <a:custGeom>
              <a:avLst/>
              <a:gdLst/>
              <a:ahLst/>
              <a:cxnLst/>
              <a:rect l="l" t="t" r="r" b="b"/>
              <a:pathLst>
                <a:path w="44166" h="42865" extrusionOk="0">
                  <a:moveTo>
                    <a:pt x="28220" y="10374"/>
                  </a:moveTo>
                  <a:cubicBezTo>
                    <a:pt x="28254" y="10374"/>
                    <a:pt x="28254" y="10407"/>
                    <a:pt x="28287" y="10407"/>
                  </a:cubicBezTo>
                  <a:cubicBezTo>
                    <a:pt x="28421" y="10441"/>
                    <a:pt x="28554" y="10508"/>
                    <a:pt x="28654" y="10608"/>
                  </a:cubicBezTo>
                  <a:cubicBezTo>
                    <a:pt x="28721" y="10708"/>
                    <a:pt x="28787" y="10808"/>
                    <a:pt x="28821" y="10941"/>
                  </a:cubicBezTo>
                  <a:cubicBezTo>
                    <a:pt x="28854" y="11075"/>
                    <a:pt x="28854" y="11208"/>
                    <a:pt x="28821" y="11341"/>
                  </a:cubicBezTo>
                  <a:cubicBezTo>
                    <a:pt x="28721" y="11608"/>
                    <a:pt x="28587" y="11909"/>
                    <a:pt x="28421" y="12142"/>
                  </a:cubicBezTo>
                  <a:cubicBezTo>
                    <a:pt x="28320" y="12275"/>
                    <a:pt x="28220" y="12409"/>
                    <a:pt x="28087" y="12509"/>
                  </a:cubicBezTo>
                  <a:cubicBezTo>
                    <a:pt x="27954" y="12576"/>
                    <a:pt x="27820" y="12642"/>
                    <a:pt x="27687" y="12676"/>
                  </a:cubicBezTo>
                  <a:cubicBezTo>
                    <a:pt x="27620" y="12709"/>
                    <a:pt x="27553" y="12709"/>
                    <a:pt x="27487" y="12709"/>
                  </a:cubicBezTo>
                  <a:cubicBezTo>
                    <a:pt x="27453" y="12709"/>
                    <a:pt x="27420" y="12676"/>
                    <a:pt x="27386" y="12676"/>
                  </a:cubicBezTo>
                  <a:cubicBezTo>
                    <a:pt x="27320" y="12676"/>
                    <a:pt x="27286" y="12642"/>
                    <a:pt x="27253" y="12642"/>
                  </a:cubicBezTo>
                  <a:cubicBezTo>
                    <a:pt x="27153" y="12576"/>
                    <a:pt x="27053" y="12476"/>
                    <a:pt x="26953" y="12409"/>
                  </a:cubicBezTo>
                  <a:cubicBezTo>
                    <a:pt x="26886" y="12342"/>
                    <a:pt x="26853" y="12275"/>
                    <a:pt x="26819" y="12175"/>
                  </a:cubicBezTo>
                  <a:cubicBezTo>
                    <a:pt x="26819" y="12109"/>
                    <a:pt x="26786" y="12042"/>
                    <a:pt x="26786" y="12009"/>
                  </a:cubicBezTo>
                  <a:cubicBezTo>
                    <a:pt x="26786" y="11942"/>
                    <a:pt x="26819" y="11875"/>
                    <a:pt x="26819" y="11808"/>
                  </a:cubicBezTo>
                  <a:cubicBezTo>
                    <a:pt x="26853" y="11742"/>
                    <a:pt x="26886" y="11675"/>
                    <a:pt x="26919" y="11642"/>
                  </a:cubicBezTo>
                  <a:cubicBezTo>
                    <a:pt x="26986" y="11442"/>
                    <a:pt x="27120" y="11308"/>
                    <a:pt x="27286" y="11175"/>
                  </a:cubicBezTo>
                  <a:cubicBezTo>
                    <a:pt x="27286" y="11108"/>
                    <a:pt x="27320" y="11041"/>
                    <a:pt x="27353" y="11008"/>
                  </a:cubicBezTo>
                  <a:cubicBezTo>
                    <a:pt x="27420" y="10908"/>
                    <a:pt x="27453" y="10774"/>
                    <a:pt x="27553" y="10708"/>
                  </a:cubicBezTo>
                  <a:cubicBezTo>
                    <a:pt x="27587" y="10641"/>
                    <a:pt x="27620" y="10608"/>
                    <a:pt x="27687" y="10574"/>
                  </a:cubicBezTo>
                  <a:cubicBezTo>
                    <a:pt x="27720" y="10508"/>
                    <a:pt x="27787" y="10474"/>
                    <a:pt x="27820" y="10441"/>
                  </a:cubicBezTo>
                  <a:cubicBezTo>
                    <a:pt x="27887" y="10407"/>
                    <a:pt x="27920" y="10407"/>
                    <a:pt x="27954" y="10374"/>
                  </a:cubicBezTo>
                  <a:close/>
                  <a:moveTo>
                    <a:pt x="20181" y="13610"/>
                  </a:moveTo>
                  <a:cubicBezTo>
                    <a:pt x="20248" y="13610"/>
                    <a:pt x="20315" y="13610"/>
                    <a:pt x="20381" y="13643"/>
                  </a:cubicBezTo>
                  <a:cubicBezTo>
                    <a:pt x="20448" y="13643"/>
                    <a:pt x="20515" y="13676"/>
                    <a:pt x="20582" y="13710"/>
                  </a:cubicBezTo>
                  <a:cubicBezTo>
                    <a:pt x="20648" y="13743"/>
                    <a:pt x="20715" y="13810"/>
                    <a:pt x="20748" y="13843"/>
                  </a:cubicBezTo>
                  <a:cubicBezTo>
                    <a:pt x="20748" y="13877"/>
                    <a:pt x="20782" y="13910"/>
                    <a:pt x="20815" y="13910"/>
                  </a:cubicBezTo>
                  <a:cubicBezTo>
                    <a:pt x="20882" y="14010"/>
                    <a:pt x="20915" y="14077"/>
                    <a:pt x="20915" y="14177"/>
                  </a:cubicBezTo>
                  <a:cubicBezTo>
                    <a:pt x="20915" y="14177"/>
                    <a:pt x="20915" y="14210"/>
                    <a:pt x="20915" y="14210"/>
                  </a:cubicBezTo>
                  <a:cubicBezTo>
                    <a:pt x="20982" y="14277"/>
                    <a:pt x="21015" y="14377"/>
                    <a:pt x="21049" y="14477"/>
                  </a:cubicBezTo>
                  <a:cubicBezTo>
                    <a:pt x="21082" y="14677"/>
                    <a:pt x="21115" y="14877"/>
                    <a:pt x="21082" y="15044"/>
                  </a:cubicBezTo>
                  <a:cubicBezTo>
                    <a:pt x="21049" y="15244"/>
                    <a:pt x="21015" y="15444"/>
                    <a:pt x="20915" y="15611"/>
                  </a:cubicBezTo>
                  <a:cubicBezTo>
                    <a:pt x="20815" y="15845"/>
                    <a:pt x="20682" y="16045"/>
                    <a:pt x="20482" y="16178"/>
                  </a:cubicBezTo>
                  <a:cubicBezTo>
                    <a:pt x="20381" y="16245"/>
                    <a:pt x="20281" y="16278"/>
                    <a:pt x="20181" y="16312"/>
                  </a:cubicBezTo>
                  <a:cubicBezTo>
                    <a:pt x="20131" y="16328"/>
                    <a:pt x="20073" y="16337"/>
                    <a:pt x="20015" y="16337"/>
                  </a:cubicBezTo>
                  <a:cubicBezTo>
                    <a:pt x="19956" y="16337"/>
                    <a:pt x="19898" y="16328"/>
                    <a:pt x="19848" y="16312"/>
                  </a:cubicBezTo>
                  <a:lnTo>
                    <a:pt x="19781" y="16312"/>
                  </a:lnTo>
                  <a:cubicBezTo>
                    <a:pt x="19714" y="16278"/>
                    <a:pt x="19614" y="16245"/>
                    <a:pt x="19548" y="16212"/>
                  </a:cubicBezTo>
                  <a:cubicBezTo>
                    <a:pt x="19514" y="16178"/>
                    <a:pt x="19447" y="16145"/>
                    <a:pt x="19381" y="16078"/>
                  </a:cubicBezTo>
                  <a:cubicBezTo>
                    <a:pt x="19347" y="16045"/>
                    <a:pt x="19314" y="16011"/>
                    <a:pt x="19314" y="15978"/>
                  </a:cubicBezTo>
                  <a:cubicBezTo>
                    <a:pt x="19247" y="15945"/>
                    <a:pt x="19214" y="15911"/>
                    <a:pt x="19181" y="15845"/>
                  </a:cubicBezTo>
                  <a:cubicBezTo>
                    <a:pt x="19047" y="15578"/>
                    <a:pt x="18914" y="15244"/>
                    <a:pt x="19014" y="14944"/>
                  </a:cubicBezTo>
                  <a:cubicBezTo>
                    <a:pt x="19047" y="14777"/>
                    <a:pt x="19114" y="14644"/>
                    <a:pt x="19181" y="14544"/>
                  </a:cubicBezTo>
                  <a:cubicBezTo>
                    <a:pt x="19247" y="14344"/>
                    <a:pt x="19347" y="14143"/>
                    <a:pt x="19481" y="13977"/>
                  </a:cubicBezTo>
                  <a:cubicBezTo>
                    <a:pt x="19581" y="13877"/>
                    <a:pt x="19681" y="13777"/>
                    <a:pt x="19781" y="13710"/>
                  </a:cubicBezTo>
                  <a:cubicBezTo>
                    <a:pt x="19914" y="13676"/>
                    <a:pt x="20048" y="13610"/>
                    <a:pt x="20181" y="13610"/>
                  </a:cubicBezTo>
                  <a:close/>
                  <a:moveTo>
                    <a:pt x="26197" y="17095"/>
                  </a:moveTo>
                  <a:cubicBezTo>
                    <a:pt x="26272" y="17095"/>
                    <a:pt x="26347" y="17102"/>
                    <a:pt x="26419" y="17112"/>
                  </a:cubicBezTo>
                  <a:cubicBezTo>
                    <a:pt x="26486" y="17112"/>
                    <a:pt x="26553" y="17146"/>
                    <a:pt x="26619" y="17146"/>
                  </a:cubicBezTo>
                  <a:cubicBezTo>
                    <a:pt x="26786" y="17179"/>
                    <a:pt x="26919" y="17212"/>
                    <a:pt x="27053" y="17312"/>
                  </a:cubicBezTo>
                  <a:cubicBezTo>
                    <a:pt x="27086" y="17312"/>
                    <a:pt x="27120" y="17346"/>
                    <a:pt x="27120" y="17346"/>
                  </a:cubicBezTo>
                  <a:cubicBezTo>
                    <a:pt x="27186" y="17379"/>
                    <a:pt x="27220" y="17412"/>
                    <a:pt x="27286" y="17446"/>
                  </a:cubicBezTo>
                  <a:cubicBezTo>
                    <a:pt x="27453" y="17513"/>
                    <a:pt x="27620" y="17646"/>
                    <a:pt x="27687" y="17846"/>
                  </a:cubicBezTo>
                  <a:cubicBezTo>
                    <a:pt x="27720" y="17946"/>
                    <a:pt x="27720" y="18046"/>
                    <a:pt x="27720" y="18146"/>
                  </a:cubicBezTo>
                  <a:cubicBezTo>
                    <a:pt x="27687" y="18246"/>
                    <a:pt x="27653" y="18346"/>
                    <a:pt x="27620" y="18413"/>
                  </a:cubicBezTo>
                  <a:cubicBezTo>
                    <a:pt x="27553" y="18480"/>
                    <a:pt x="27487" y="18547"/>
                    <a:pt x="27386" y="18613"/>
                  </a:cubicBezTo>
                  <a:cubicBezTo>
                    <a:pt x="27320" y="18647"/>
                    <a:pt x="27286" y="18680"/>
                    <a:pt x="27220" y="18713"/>
                  </a:cubicBezTo>
                  <a:cubicBezTo>
                    <a:pt x="27053" y="18780"/>
                    <a:pt x="26886" y="18780"/>
                    <a:pt x="26719" y="18780"/>
                  </a:cubicBezTo>
                  <a:cubicBezTo>
                    <a:pt x="26619" y="18780"/>
                    <a:pt x="26553" y="18780"/>
                    <a:pt x="26486" y="18747"/>
                  </a:cubicBezTo>
                  <a:cubicBezTo>
                    <a:pt x="26386" y="18713"/>
                    <a:pt x="26286" y="18680"/>
                    <a:pt x="26186" y="18647"/>
                  </a:cubicBezTo>
                  <a:cubicBezTo>
                    <a:pt x="26086" y="18613"/>
                    <a:pt x="26019" y="18580"/>
                    <a:pt x="25952" y="18513"/>
                  </a:cubicBezTo>
                  <a:cubicBezTo>
                    <a:pt x="25752" y="18380"/>
                    <a:pt x="25585" y="18180"/>
                    <a:pt x="25552" y="17913"/>
                  </a:cubicBezTo>
                  <a:cubicBezTo>
                    <a:pt x="25518" y="17679"/>
                    <a:pt x="25552" y="17412"/>
                    <a:pt x="25752" y="17246"/>
                  </a:cubicBezTo>
                  <a:cubicBezTo>
                    <a:pt x="25867" y="17130"/>
                    <a:pt x="26030" y="17095"/>
                    <a:pt x="26197" y="17095"/>
                  </a:cubicBezTo>
                  <a:close/>
                  <a:moveTo>
                    <a:pt x="13076" y="18246"/>
                  </a:moveTo>
                  <a:cubicBezTo>
                    <a:pt x="13176" y="18246"/>
                    <a:pt x="13243" y="18246"/>
                    <a:pt x="13343" y="18280"/>
                  </a:cubicBezTo>
                  <a:lnTo>
                    <a:pt x="13577" y="18280"/>
                  </a:lnTo>
                  <a:cubicBezTo>
                    <a:pt x="13610" y="18313"/>
                    <a:pt x="13643" y="18313"/>
                    <a:pt x="13710" y="18346"/>
                  </a:cubicBezTo>
                  <a:cubicBezTo>
                    <a:pt x="13777" y="18380"/>
                    <a:pt x="13810" y="18413"/>
                    <a:pt x="13877" y="18447"/>
                  </a:cubicBezTo>
                  <a:cubicBezTo>
                    <a:pt x="13977" y="18513"/>
                    <a:pt x="14044" y="18613"/>
                    <a:pt x="14110" y="18713"/>
                  </a:cubicBezTo>
                  <a:cubicBezTo>
                    <a:pt x="14244" y="18847"/>
                    <a:pt x="14310" y="19047"/>
                    <a:pt x="14411" y="19214"/>
                  </a:cubicBezTo>
                  <a:cubicBezTo>
                    <a:pt x="14444" y="19347"/>
                    <a:pt x="14511" y="19447"/>
                    <a:pt x="14544" y="19581"/>
                  </a:cubicBezTo>
                  <a:cubicBezTo>
                    <a:pt x="14611" y="19681"/>
                    <a:pt x="14644" y="19781"/>
                    <a:pt x="14644" y="19881"/>
                  </a:cubicBezTo>
                  <a:cubicBezTo>
                    <a:pt x="14677" y="20014"/>
                    <a:pt x="14677" y="20114"/>
                    <a:pt x="14677" y="20248"/>
                  </a:cubicBezTo>
                  <a:cubicBezTo>
                    <a:pt x="14644" y="20448"/>
                    <a:pt x="14577" y="20681"/>
                    <a:pt x="14477" y="20848"/>
                  </a:cubicBezTo>
                  <a:cubicBezTo>
                    <a:pt x="14377" y="20948"/>
                    <a:pt x="14310" y="21048"/>
                    <a:pt x="14177" y="21115"/>
                  </a:cubicBezTo>
                  <a:cubicBezTo>
                    <a:pt x="14110" y="21182"/>
                    <a:pt x="14010" y="21249"/>
                    <a:pt x="13910" y="21249"/>
                  </a:cubicBezTo>
                  <a:cubicBezTo>
                    <a:pt x="13795" y="21268"/>
                    <a:pt x="13701" y="21287"/>
                    <a:pt x="13611" y="21287"/>
                  </a:cubicBezTo>
                  <a:cubicBezTo>
                    <a:pt x="13545" y="21287"/>
                    <a:pt x="13480" y="21277"/>
                    <a:pt x="13410" y="21249"/>
                  </a:cubicBezTo>
                  <a:cubicBezTo>
                    <a:pt x="13310" y="21215"/>
                    <a:pt x="13210" y="21182"/>
                    <a:pt x="13110" y="21115"/>
                  </a:cubicBezTo>
                  <a:cubicBezTo>
                    <a:pt x="12909" y="20948"/>
                    <a:pt x="12709" y="20782"/>
                    <a:pt x="12576" y="20548"/>
                  </a:cubicBezTo>
                  <a:cubicBezTo>
                    <a:pt x="12476" y="20381"/>
                    <a:pt x="12442" y="20181"/>
                    <a:pt x="12409" y="20014"/>
                  </a:cubicBezTo>
                  <a:cubicBezTo>
                    <a:pt x="12342" y="19747"/>
                    <a:pt x="12309" y="19447"/>
                    <a:pt x="12309" y="19180"/>
                  </a:cubicBezTo>
                  <a:cubicBezTo>
                    <a:pt x="12342" y="19080"/>
                    <a:pt x="12342" y="19014"/>
                    <a:pt x="12376" y="18914"/>
                  </a:cubicBezTo>
                  <a:cubicBezTo>
                    <a:pt x="12409" y="18880"/>
                    <a:pt x="12409" y="18813"/>
                    <a:pt x="12442" y="18780"/>
                  </a:cubicBezTo>
                  <a:cubicBezTo>
                    <a:pt x="12442" y="18747"/>
                    <a:pt x="12476" y="18713"/>
                    <a:pt x="12509" y="18647"/>
                  </a:cubicBezTo>
                  <a:cubicBezTo>
                    <a:pt x="12509" y="18613"/>
                    <a:pt x="12543" y="18580"/>
                    <a:pt x="12576" y="18513"/>
                  </a:cubicBezTo>
                  <a:cubicBezTo>
                    <a:pt x="12643" y="18447"/>
                    <a:pt x="12676" y="18413"/>
                    <a:pt x="12743" y="18346"/>
                  </a:cubicBezTo>
                  <a:cubicBezTo>
                    <a:pt x="12843" y="18280"/>
                    <a:pt x="12943" y="18246"/>
                    <a:pt x="13076" y="18246"/>
                  </a:cubicBezTo>
                  <a:close/>
                  <a:moveTo>
                    <a:pt x="21336" y="22895"/>
                  </a:moveTo>
                  <a:cubicBezTo>
                    <a:pt x="21416" y="22895"/>
                    <a:pt x="21499" y="22903"/>
                    <a:pt x="21582" y="22916"/>
                  </a:cubicBezTo>
                  <a:cubicBezTo>
                    <a:pt x="21616" y="22916"/>
                    <a:pt x="21649" y="22916"/>
                    <a:pt x="21682" y="22950"/>
                  </a:cubicBezTo>
                  <a:cubicBezTo>
                    <a:pt x="22116" y="23083"/>
                    <a:pt x="22516" y="23350"/>
                    <a:pt x="22850" y="23584"/>
                  </a:cubicBezTo>
                  <a:cubicBezTo>
                    <a:pt x="22950" y="23650"/>
                    <a:pt x="23017" y="23717"/>
                    <a:pt x="23050" y="23817"/>
                  </a:cubicBezTo>
                  <a:cubicBezTo>
                    <a:pt x="23050" y="23884"/>
                    <a:pt x="23050" y="23950"/>
                    <a:pt x="23050" y="24017"/>
                  </a:cubicBezTo>
                  <a:cubicBezTo>
                    <a:pt x="23150" y="24117"/>
                    <a:pt x="23217" y="24217"/>
                    <a:pt x="23250" y="24351"/>
                  </a:cubicBezTo>
                  <a:cubicBezTo>
                    <a:pt x="23284" y="24417"/>
                    <a:pt x="23284" y="24484"/>
                    <a:pt x="23284" y="24551"/>
                  </a:cubicBezTo>
                  <a:cubicBezTo>
                    <a:pt x="23284" y="24618"/>
                    <a:pt x="23250" y="24684"/>
                    <a:pt x="23250" y="24751"/>
                  </a:cubicBezTo>
                  <a:cubicBezTo>
                    <a:pt x="23217" y="24851"/>
                    <a:pt x="23183" y="24918"/>
                    <a:pt x="23117" y="24985"/>
                  </a:cubicBezTo>
                  <a:cubicBezTo>
                    <a:pt x="23083" y="25018"/>
                    <a:pt x="23050" y="25051"/>
                    <a:pt x="23017" y="25085"/>
                  </a:cubicBezTo>
                  <a:cubicBezTo>
                    <a:pt x="22883" y="25185"/>
                    <a:pt x="22716" y="25251"/>
                    <a:pt x="22550" y="25285"/>
                  </a:cubicBezTo>
                  <a:cubicBezTo>
                    <a:pt x="22383" y="25318"/>
                    <a:pt x="22249" y="25318"/>
                    <a:pt x="22083" y="25318"/>
                  </a:cubicBezTo>
                  <a:cubicBezTo>
                    <a:pt x="22016" y="25318"/>
                    <a:pt x="21949" y="25318"/>
                    <a:pt x="21849" y="25285"/>
                  </a:cubicBezTo>
                  <a:cubicBezTo>
                    <a:pt x="21682" y="25251"/>
                    <a:pt x="21516" y="25185"/>
                    <a:pt x="21349" y="25085"/>
                  </a:cubicBezTo>
                  <a:cubicBezTo>
                    <a:pt x="21082" y="24951"/>
                    <a:pt x="20815" y="24784"/>
                    <a:pt x="20615" y="24551"/>
                  </a:cubicBezTo>
                  <a:cubicBezTo>
                    <a:pt x="20482" y="24384"/>
                    <a:pt x="20381" y="24184"/>
                    <a:pt x="20381" y="23950"/>
                  </a:cubicBezTo>
                  <a:cubicBezTo>
                    <a:pt x="20348" y="23750"/>
                    <a:pt x="20415" y="23550"/>
                    <a:pt x="20482" y="23350"/>
                  </a:cubicBezTo>
                  <a:cubicBezTo>
                    <a:pt x="20615" y="23150"/>
                    <a:pt x="20782" y="23016"/>
                    <a:pt x="21015" y="22950"/>
                  </a:cubicBezTo>
                  <a:cubicBezTo>
                    <a:pt x="21113" y="22911"/>
                    <a:pt x="21222" y="22895"/>
                    <a:pt x="21336" y="22895"/>
                  </a:cubicBezTo>
                  <a:close/>
                  <a:moveTo>
                    <a:pt x="9741" y="24417"/>
                  </a:moveTo>
                  <a:cubicBezTo>
                    <a:pt x="9841" y="24417"/>
                    <a:pt x="9974" y="24417"/>
                    <a:pt x="10107" y="24451"/>
                  </a:cubicBezTo>
                  <a:cubicBezTo>
                    <a:pt x="10241" y="24451"/>
                    <a:pt x="10374" y="24484"/>
                    <a:pt x="10508" y="24518"/>
                  </a:cubicBezTo>
                  <a:cubicBezTo>
                    <a:pt x="10675" y="24551"/>
                    <a:pt x="10841" y="24618"/>
                    <a:pt x="11008" y="24684"/>
                  </a:cubicBezTo>
                  <a:cubicBezTo>
                    <a:pt x="11242" y="24818"/>
                    <a:pt x="11442" y="24985"/>
                    <a:pt x="11642" y="25185"/>
                  </a:cubicBezTo>
                  <a:cubicBezTo>
                    <a:pt x="11742" y="25318"/>
                    <a:pt x="11775" y="25485"/>
                    <a:pt x="11709" y="25652"/>
                  </a:cubicBezTo>
                  <a:cubicBezTo>
                    <a:pt x="11742" y="25885"/>
                    <a:pt x="11742" y="26152"/>
                    <a:pt x="11542" y="26319"/>
                  </a:cubicBezTo>
                  <a:cubicBezTo>
                    <a:pt x="11375" y="26452"/>
                    <a:pt x="11208" y="26519"/>
                    <a:pt x="11041" y="26552"/>
                  </a:cubicBezTo>
                  <a:cubicBezTo>
                    <a:pt x="10908" y="26552"/>
                    <a:pt x="10808" y="26519"/>
                    <a:pt x="10708" y="26519"/>
                  </a:cubicBezTo>
                  <a:cubicBezTo>
                    <a:pt x="10574" y="26486"/>
                    <a:pt x="10474" y="26452"/>
                    <a:pt x="10374" y="26386"/>
                  </a:cubicBezTo>
                  <a:cubicBezTo>
                    <a:pt x="10208" y="26319"/>
                    <a:pt x="10041" y="26219"/>
                    <a:pt x="9874" y="26119"/>
                  </a:cubicBezTo>
                  <a:cubicBezTo>
                    <a:pt x="9774" y="26052"/>
                    <a:pt x="9674" y="25952"/>
                    <a:pt x="9574" y="25885"/>
                  </a:cubicBezTo>
                  <a:cubicBezTo>
                    <a:pt x="9507" y="25818"/>
                    <a:pt x="9474" y="25752"/>
                    <a:pt x="9407" y="25685"/>
                  </a:cubicBezTo>
                  <a:cubicBezTo>
                    <a:pt x="9374" y="25618"/>
                    <a:pt x="9307" y="25585"/>
                    <a:pt x="9274" y="25518"/>
                  </a:cubicBezTo>
                  <a:cubicBezTo>
                    <a:pt x="9240" y="25485"/>
                    <a:pt x="9207" y="25452"/>
                    <a:pt x="9173" y="25385"/>
                  </a:cubicBezTo>
                  <a:cubicBezTo>
                    <a:pt x="9107" y="25251"/>
                    <a:pt x="9073" y="25085"/>
                    <a:pt x="9107" y="24918"/>
                  </a:cubicBezTo>
                  <a:cubicBezTo>
                    <a:pt x="9140" y="24784"/>
                    <a:pt x="9240" y="24651"/>
                    <a:pt x="9374" y="24551"/>
                  </a:cubicBezTo>
                  <a:cubicBezTo>
                    <a:pt x="9474" y="24484"/>
                    <a:pt x="9607" y="24451"/>
                    <a:pt x="9741" y="24417"/>
                  </a:cubicBezTo>
                  <a:close/>
                  <a:moveTo>
                    <a:pt x="18206" y="28574"/>
                  </a:moveTo>
                  <a:cubicBezTo>
                    <a:pt x="18242" y="28574"/>
                    <a:pt x="18278" y="28578"/>
                    <a:pt x="18313" y="28587"/>
                  </a:cubicBezTo>
                  <a:lnTo>
                    <a:pt x="18347" y="28587"/>
                  </a:lnTo>
                  <a:cubicBezTo>
                    <a:pt x="18480" y="28621"/>
                    <a:pt x="18580" y="28687"/>
                    <a:pt x="18647" y="28787"/>
                  </a:cubicBezTo>
                  <a:cubicBezTo>
                    <a:pt x="18714" y="28854"/>
                    <a:pt x="18780" y="28921"/>
                    <a:pt x="18814" y="28987"/>
                  </a:cubicBezTo>
                  <a:cubicBezTo>
                    <a:pt x="18847" y="29021"/>
                    <a:pt x="18880" y="29021"/>
                    <a:pt x="18880" y="29054"/>
                  </a:cubicBezTo>
                  <a:cubicBezTo>
                    <a:pt x="18980" y="29121"/>
                    <a:pt x="19081" y="29188"/>
                    <a:pt x="19181" y="29254"/>
                  </a:cubicBezTo>
                  <a:cubicBezTo>
                    <a:pt x="19314" y="29421"/>
                    <a:pt x="19447" y="29621"/>
                    <a:pt x="19514" y="29821"/>
                  </a:cubicBezTo>
                  <a:cubicBezTo>
                    <a:pt x="19548" y="29988"/>
                    <a:pt x="19581" y="30188"/>
                    <a:pt x="19614" y="30388"/>
                  </a:cubicBezTo>
                  <a:cubicBezTo>
                    <a:pt x="19648" y="30555"/>
                    <a:pt x="19648" y="30722"/>
                    <a:pt x="19581" y="30889"/>
                  </a:cubicBezTo>
                  <a:cubicBezTo>
                    <a:pt x="19548" y="31022"/>
                    <a:pt x="19481" y="31122"/>
                    <a:pt x="19447" y="31222"/>
                  </a:cubicBezTo>
                  <a:cubicBezTo>
                    <a:pt x="19314" y="31423"/>
                    <a:pt x="19114" y="31556"/>
                    <a:pt x="18914" y="31623"/>
                  </a:cubicBezTo>
                  <a:cubicBezTo>
                    <a:pt x="18847" y="31639"/>
                    <a:pt x="18780" y="31648"/>
                    <a:pt x="18718" y="31648"/>
                  </a:cubicBezTo>
                  <a:cubicBezTo>
                    <a:pt x="18655" y="31648"/>
                    <a:pt x="18597" y="31639"/>
                    <a:pt x="18547" y="31623"/>
                  </a:cubicBezTo>
                  <a:cubicBezTo>
                    <a:pt x="18447" y="31589"/>
                    <a:pt x="18347" y="31556"/>
                    <a:pt x="18247" y="31523"/>
                  </a:cubicBezTo>
                  <a:cubicBezTo>
                    <a:pt x="18046" y="31423"/>
                    <a:pt x="17880" y="31289"/>
                    <a:pt x="17746" y="31122"/>
                  </a:cubicBezTo>
                  <a:cubicBezTo>
                    <a:pt x="17680" y="31022"/>
                    <a:pt x="17613" y="30889"/>
                    <a:pt x="17546" y="30755"/>
                  </a:cubicBezTo>
                  <a:cubicBezTo>
                    <a:pt x="17513" y="30689"/>
                    <a:pt x="17479" y="30655"/>
                    <a:pt x="17479" y="30589"/>
                  </a:cubicBezTo>
                  <a:cubicBezTo>
                    <a:pt x="17413" y="30422"/>
                    <a:pt x="17379" y="30255"/>
                    <a:pt x="17346" y="30122"/>
                  </a:cubicBezTo>
                  <a:cubicBezTo>
                    <a:pt x="17313" y="29988"/>
                    <a:pt x="17313" y="29855"/>
                    <a:pt x="17313" y="29755"/>
                  </a:cubicBezTo>
                  <a:cubicBezTo>
                    <a:pt x="17346" y="29621"/>
                    <a:pt x="17346" y="29454"/>
                    <a:pt x="17379" y="29321"/>
                  </a:cubicBezTo>
                  <a:cubicBezTo>
                    <a:pt x="17413" y="29254"/>
                    <a:pt x="17446" y="29154"/>
                    <a:pt x="17513" y="29054"/>
                  </a:cubicBezTo>
                  <a:cubicBezTo>
                    <a:pt x="17546" y="29021"/>
                    <a:pt x="17579" y="28954"/>
                    <a:pt x="17646" y="28887"/>
                  </a:cubicBezTo>
                  <a:cubicBezTo>
                    <a:pt x="17680" y="28854"/>
                    <a:pt x="17713" y="28821"/>
                    <a:pt x="17746" y="28787"/>
                  </a:cubicBezTo>
                  <a:cubicBezTo>
                    <a:pt x="17780" y="28721"/>
                    <a:pt x="17846" y="28687"/>
                    <a:pt x="17913" y="28654"/>
                  </a:cubicBezTo>
                  <a:cubicBezTo>
                    <a:pt x="18011" y="28605"/>
                    <a:pt x="18108" y="28574"/>
                    <a:pt x="18206" y="28574"/>
                  </a:cubicBezTo>
                  <a:close/>
                  <a:moveTo>
                    <a:pt x="23050" y="0"/>
                  </a:moveTo>
                  <a:cubicBezTo>
                    <a:pt x="23017" y="33"/>
                    <a:pt x="23017" y="33"/>
                    <a:pt x="23017" y="33"/>
                  </a:cubicBezTo>
                  <a:cubicBezTo>
                    <a:pt x="22950" y="100"/>
                    <a:pt x="22917" y="167"/>
                    <a:pt x="22850" y="234"/>
                  </a:cubicBezTo>
                  <a:cubicBezTo>
                    <a:pt x="22850" y="267"/>
                    <a:pt x="22850" y="267"/>
                    <a:pt x="22850" y="300"/>
                  </a:cubicBezTo>
                  <a:lnTo>
                    <a:pt x="22817" y="300"/>
                  </a:lnTo>
                  <a:lnTo>
                    <a:pt x="22817" y="367"/>
                  </a:lnTo>
                  <a:lnTo>
                    <a:pt x="22783" y="400"/>
                  </a:lnTo>
                  <a:cubicBezTo>
                    <a:pt x="22750" y="400"/>
                    <a:pt x="22750" y="434"/>
                    <a:pt x="22716" y="467"/>
                  </a:cubicBezTo>
                  <a:lnTo>
                    <a:pt x="22683" y="534"/>
                  </a:lnTo>
                  <a:cubicBezTo>
                    <a:pt x="22650" y="634"/>
                    <a:pt x="22583" y="734"/>
                    <a:pt x="22550" y="834"/>
                  </a:cubicBezTo>
                  <a:lnTo>
                    <a:pt x="22450" y="1001"/>
                  </a:lnTo>
                  <a:lnTo>
                    <a:pt x="22383" y="1134"/>
                  </a:lnTo>
                  <a:cubicBezTo>
                    <a:pt x="22350" y="1234"/>
                    <a:pt x="22283" y="1334"/>
                    <a:pt x="22216" y="1468"/>
                  </a:cubicBezTo>
                  <a:cubicBezTo>
                    <a:pt x="22183" y="1534"/>
                    <a:pt x="22149" y="1635"/>
                    <a:pt x="22116" y="1735"/>
                  </a:cubicBezTo>
                  <a:cubicBezTo>
                    <a:pt x="22083" y="1768"/>
                    <a:pt x="22049" y="1835"/>
                    <a:pt x="22016" y="1868"/>
                  </a:cubicBezTo>
                  <a:cubicBezTo>
                    <a:pt x="22016" y="1935"/>
                    <a:pt x="21983" y="1968"/>
                    <a:pt x="21949" y="2035"/>
                  </a:cubicBezTo>
                  <a:cubicBezTo>
                    <a:pt x="21883" y="2135"/>
                    <a:pt x="21816" y="2235"/>
                    <a:pt x="21749" y="2335"/>
                  </a:cubicBezTo>
                  <a:lnTo>
                    <a:pt x="21716" y="2368"/>
                  </a:lnTo>
                  <a:cubicBezTo>
                    <a:pt x="21682" y="2402"/>
                    <a:pt x="21682" y="2435"/>
                    <a:pt x="21649" y="2468"/>
                  </a:cubicBezTo>
                  <a:cubicBezTo>
                    <a:pt x="21616" y="2535"/>
                    <a:pt x="21549" y="2602"/>
                    <a:pt x="21516" y="2669"/>
                  </a:cubicBezTo>
                  <a:cubicBezTo>
                    <a:pt x="21449" y="2735"/>
                    <a:pt x="21416" y="2802"/>
                    <a:pt x="21349" y="2869"/>
                  </a:cubicBezTo>
                  <a:cubicBezTo>
                    <a:pt x="21282" y="2969"/>
                    <a:pt x="21249" y="3036"/>
                    <a:pt x="21182" y="3102"/>
                  </a:cubicBezTo>
                  <a:lnTo>
                    <a:pt x="21149" y="3169"/>
                  </a:lnTo>
                  <a:lnTo>
                    <a:pt x="21015" y="3336"/>
                  </a:lnTo>
                  <a:cubicBezTo>
                    <a:pt x="20915" y="3469"/>
                    <a:pt x="20848" y="3569"/>
                    <a:pt x="20748" y="3703"/>
                  </a:cubicBezTo>
                  <a:cubicBezTo>
                    <a:pt x="20715" y="3736"/>
                    <a:pt x="20682" y="3803"/>
                    <a:pt x="20648" y="3869"/>
                  </a:cubicBezTo>
                  <a:lnTo>
                    <a:pt x="20582" y="3936"/>
                  </a:lnTo>
                  <a:cubicBezTo>
                    <a:pt x="20548" y="4036"/>
                    <a:pt x="20482" y="4103"/>
                    <a:pt x="20448" y="4203"/>
                  </a:cubicBezTo>
                  <a:lnTo>
                    <a:pt x="20415" y="4236"/>
                  </a:lnTo>
                  <a:cubicBezTo>
                    <a:pt x="20381" y="4303"/>
                    <a:pt x="20315" y="4403"/>
                    <a:pt x="20281" y="4470"/>
                  </a:cubicBezTo>
                  <a:lnTo>
                    <a:pt x="20248" y="4503"/>
                  </a:lnTo>
                  <a:lnTo>
                    <a:pt x="20248" y="4537"/>
                  </a:lnTo>
                  <a:cubicBezTo>
                    <a:pt x="20215" y="4637"/>
                    <a:pt x="20148" y="4703"/>
                    <a:pt x="20115" y="4770"/>
                  </a:cubicBezTo>
                  <a:cubicBezTo>
                    <a:pt x="20081" y="4870"/>
                    <a:pt x="20015" y="4937"/>
                    <a:pt x="19981" y="5037"/>
                  </a:cubicBezTo>
                  <a:cubicBezTo>
                    <a:pt x="19948" y="5070"/>
                    <a:pt x="19948" y="5137"/>
                    <a:pt x="19914" y="5204"/>
                  </a:cubicBezTo>
                  <a:lnTo>
                    <a:pt x="19848" y="5304"/>
                  </a:lnTo>
                  <a:cubicBezTo>
                    <a:pt x="19814" y="5404"/>
                    <a:pt x="19748" y="5504"/>
                    <a:pt x="19714" y="5604"/>
                  </a:cubicBezTo>
                  <a:cubicBezTo>
                    <a:pt x="19681" y="5637"/>
                    <a:pt x="19681" y="5704"/>
                    <a:pt x="19648" y="5737"/>
                  </a:cubicBezTo>
                  <a:lnTo>
                    <a:pt x="19648" y="5771"/>
                  </a:lnTo>
                  <a:cubicBezTo>
                    <a:pt x="19614" y="5804"/>
                    <a:pt x="19614" y="5838"/>
                    <a:pt x="19581" y="5871"/>
                  </a:cubicBezTo>
                  <a:lnTo>
                    <a:pt x="19581" y="5938"/>
                  </a:lnTo>
                  <a:cubicBezTo>
                    <a:pt x="19481" y="6138"/>
                    <a:pt x="19447" y="6338"/>
                    <a:pt x="19381" y="6538"/>
                  </a:cubicBezTo>
                  <a:lnTo>
                    <a:pt x="19347" y="6605"/>
                  </a:lnTo>
                  <a:cubicBezTo>
                    <a:pt x="19281" y="6805"/>
                    <a:pt x="19247" y="6972"/>
                    <a:pt x="19181" y="7172"/>
                  </a:cubicBezTo>
                  <a:lnTo>
                    <a:pt x="19147" y="7272"/>
                  </a:lnTo>
                  <a:lnTo>
                    <a:pt x="19114" y="7372"/>
                  </a:lnTo>
                  <a:cubicBezTo>
                    <a:pt x="19114" y="7439"/>
                    <a:pt x="19081" y="7505"/>
                    <a:pt x="19047" y="7572"/>
                  </a:cubicBezTo>
                  <a:cubicBezTo>
                    <a:pt x="19014" y="7672"/>
                    <a:pt x="18980" y="7806"/>
                    <a:pt x="18947" y="7906"/>
                  </a:cubicBezTo>
                  <a:lnTo>
                    <a:pt x="18880" y="8072"/>
                  </a:lnTo>
                  <a:lnTo>
                    <a:pt x="18847" y="8273"/>
                  </a:lnTo>
                  <a:cubicBezTo>
                    <a:pt x="18780" y="8373"/>
                    <a:pt x="18747" y="8473"/>
                    <a:pt x="18714" y="8606"/>
                  </a:cubicBezTo>
                  <a:cubicBezTo>
                    <a:pt x="18647" y="8806"/>
                    <a:pt x="18580" y="9040"/>
                    <a:pt x="18547" y="9240"/>
                  </a:cubicBezTo>
                  <a:cubicBezTo>
                    <a:pt x="18513" y="9340"/>
                    <a:pt x="18480" y="9440"/>
                    <a:pt x="18447" y="9540"/>
                  </a:cubicBezTo>
                  <a:cubicBezTo>
                    <a:pt x="18413" y="9607"/>
                    <a:pt x="18413" y="9674"/>
                    <a:pt x="18380" y="9740"/>
                  </a:cubicBezTo>
                  <a:cubicBezTo>
                    <a:pt x="18380" y="9774"/>
                    <a:pt x="18347" y="9840"/>
                    <a:pt x="18313" y="9874"/>
                  </a:cubicBezTo>
                  <a:cubicBezTo>
                    <a:pt x="18313" y="9940"/>
                    <a:pt x="18280" y="10007"/>
                    <a:pt x="18247" y="10041"/>
                  </a:cubicBezTo>
                  <a:cubicBezTo>
                    <a:pt x="18213" y="10107"/>
                    <a:pt x="18213" y="10141"/>
                    <a:pt x="18180" y="10207"/>
                  </a:cubicBezTo>
                  <a:cubicBezTo>
                    <a:pt x="18147" y="10241"/>
                    <a:pt x="18113" y="10274"/>
                    <a:pt x="18113" y="10341"/>
                  </a:cubicBezTo>
                  <a:lnTo>
                    <a:pt x="18080" y="10374"/>
                  </a:lnTo>
                  <a:lnTo>
                    <a:pt x="18046" y="10407"/>
                  </a:lnTo>
                  <a:cubicBezTo>
                    <a:pt x="18046" y="10407"/>
                    <a:pt x="18046" y="10441"/>
                    <a:pt x="18013" y="10441"/>
                  </a:cubicBezTo>
                  <a:cubicBezTo>
                    <a:pt x="18013" y="10474"/>
                    <a:pt x="17980" y="10508"/>
                    <a:pt x="17946" y="10508"/>
                  </a:cubicBezTo>
                  <a:cubicBezTo>
                    <a:pt x="17946" y="10541"/>
                    <a:pt x="17913" y="10574"/>
                    <a:pt x="17880" y="10608"/>
                  </a:cubicBezTo>
                  <a:lnTo>
                    <a:pt x="17846" y="10641"/>
                  </a:lnTo>
                  <a:cubicBezTo>
                    <a:pt x="17813" y="10641"/>
                    <a:pt x="17813" y="10674"/>
                    <a:pt x="17780" y="10674"/>
                  </a:cubicBezTo>
                  <a:cubicBezTo>
                    <a:pt x="17746" y="10708"/>
                    <a:pt x="17680" y="10708"/>
                    <a:pt x="17646" y="10741"/>
                  </a:cubicBezTo>
                  <a:cubicBezTo>
                    <a:pt x="17613" y="10741"/>
                    <a:pt x="17546" y="10774"/>
                    <a:pt x="17513" y="10774"/>
                  </a:cubicBezTo>
                  <a:lnTo>
                    <a:pt x="17413" y="10774"/>
                  </a:lnTo>
                  <a:lnTo>
                    <a:pt x="17413" y="10741"/>
                  </a:lnTo>
                  <a:cubicBezTo>
                    <a:pt x="17379" y="10741"/>
                    <a:pt x="17346" y="10741"/>
                    <a:pt x="17346" y="10708"/>
                  </a:cubicBezTo>
                  <a:cubicBezTo>
                    <a:pt x="17313" y="10708"/>
                    <a:pt x="17279" y="10674"/>
                    <a:pt x="17279" y="10641"/>
                  </a:cubicBezTo>
                  <a:cubicBezTo>
                    <a:pt x="17246" y="10641"/>
                    <a:pt x="17246" y="10608"/>
                    <a:pt x="17213" y="10608"/>
                  </a:cubicBezTo>
                  <a:cubicBezTo>
                    <a:pt x="17213" y="10574"/>
                    <a:pt x="17179" y="10541"/>
                    <a:pt x="17179" y="10508"/>
                  </a:cubicBezTo>
                  <a:cubicBezTo>
                    <a:pt x="17146" y="10508"/>
                    <a:pt x="17146" y="10474"/>
                    <a:pt x="17146" y="10441"/>
                  </a:cubicBezTo>
                  <a:cubicBezTo>
                    <a:pt x="17079" y="10307"/>
                    <a:pt x="17046" y="10174"/>
                    <a:pt x="16979" y="9974"/>
                  </a:cubicBezTo>
                  <a:cubicBezTo>
                    <a:pt x="16979" y="9907"/>
                    <a:pt x="16979" y="9840"/>
                    <a:pt x="16979" y="9774"/>
                  </a:cubicBezTo>
                  <a:lnTo>
                    <a:pt x="16979" y="9707"/>
                  </a:lnTo>
                  <a:lnTo>
                    <a:pt x="16979" y="9640"/>
                  </a:lnTo>
                  <a:cubicBezTo>
                    <a:pt x="16979" y="9607"/>
                    <a:pt x="16979" y="9574"/>
                    <a:pt x="16979" y="9540"/>
                  </a:cubicBezTo>
                  <a:lnTo>
                    <a:pt x="16946" y="9507"/>
                  </a:lnTo>
                  <a:lnTo>
                    <a:pt x="16979" y="9507"/>
                  </a:lnTo>
                  <a:cubicBezTo>
                    <a:pt x="16979" y="9473"/>
                    <a:pt x="16979" y="9440"/>
                    <a:pt x="16979" y="9407"/>
                  </a:cubicBezTo>
                  <a:lnTo>
                    <a:pt x="16979" y="9340"/>
                  </a:lnTo>
                  <a:cubicBezTo>
                    <a:pt x="16979" y="9273"/>
                    <a:pt x="16979" y="9240"/>
                    <a:pt x="16979" y="9173"/>
                  </a:cubicBezTo>
                  <a:lnTo>
                    <a:pt x="16979" y="9006"/>
                  </a:lnTo>
                  <a:lnTo>
                    <a:pt x="17012" y="8840"/>
                  </a:lnTo>
                  <a:cubicBezTo>
                    <a:pt x="17012" y="8740"/>
                    <a:pt x="17046" y="8606"/>
                    <a:pt x="17079" y="8473"/>
                  </a:cubicBezTo>
                  <a:cubicBezTo>
                    <a:pt x="17079" y="8406"/>
                    <a:pt x="17079" y="8339"/>
                    <a:pt x="17112" y="8239"/>
                  </a:cubicBezTo>
                  <a:lnTo>
                    <a:pt x="17112" y="8139"/>
                  </a:lnTo>
                  <a:cubicBezTo>
                    <a:pt x="17179" y="7906"/>
                    <a:pt x="17213" y="7672"/>
                    <a:pt x="17279" y="7472"/>
                  </a:cubicBezTo>
                  <a:lnTo>
                    <a:pt x="17313" y="7272"/>
                  </a:lnTo>
                  <a:lnTo>
                    <a:pt x="17313" y="7205"/>
                  </a:lnTo>
                  <a:cubicBezTo>
                    <a:pt x="17346" y="7172"/>
                    <a:pt x="17346" y="7138"/>
                    <a:pt x="17346" y="7105"/>
                  </a:cubicBezTo>
                  <a:lnTo>
                    <a:pt x="17379" y="7005"/>
                  </a:lnTo>
                  <a:cubicBezTo>
                    <a:pt x="17413" y="6905"/>
                    <a:pt x="17413" y="6838"/>
                    <a:pt x="17446" y="6738"/>
                  </a:cubicBezTo>
                  <a:cubicBezTo>
                    <a:pt x="17446" y="6671"/>
                    <a:pt x="17479" y="6638"/>
                    <a:pt x="17479" y="6571"/>
                  </a:cubicBezTo>
                  <a:cubicBezTo>
                    <a:pt x="17513" y="6538"/>
                    <a:pt x="17513" y="6538"/>
                    <a:pt x="17513" y="6538"/>
                  </a:cubicBezTo>
                  <a:lnTo>
                    <a:pt x="17513" y="6505"/>
                  </a:lnTo>
                  <a:lnTo>
                    <a:pt x="17546" y="6438"/>
                  </a:lnTo>
                  <a:lnTo>
                    <a:pt x="17546" y="6371"/>
                  </a:lnTo>
                  <a:cubicBezTo>
                    <a:pt x="17579" y="6338"/>
                    <a:pt x="17579" y="6305"/>
                    <a:pt x="17613" y="6271"/>
                  </a:cubicBezTo>
                  <a:lnTo>
                    <a:pt x="17613" y="6238"/>
                  </a:lnTo>
                  <a:lnTo>
                    <a:pt x="17646" y="6138"/>
                  </a:lnTo>
                  <a:lnTo>
                    <a:pt x="17680" y="6038"/>
                  </a:lnTo>
                  <a:lnTo>
                    <a:pt x="17780" y="5871"/>
                  </a:lnTo>
                  <a:lnTo>
                    <a:pt x="17846" y="5704"/>
                  </a:lnTo>
                  <a:cubicBezTo>
                    <a:pt x="17880" y="5637"/>
                    <a:pt x="17946" y="5537"/>
                    <a:pt x="17980" y="5437"/>
                  </a:cubicBezTo>
                  <a:cubicBezTo>
                    <a:pt x="18080" y="5237"/>
                    <a:pt x="18180" y="5004"/>
                    <a:pt x="18313" y="4803"/>
                  </a:cubicBezTo>
                  <a:lnTo>
                    <a:pt x="18380" y="4637"/>
                  </a:lnTo>
                  <a:lnTo>
                    <a:pt x="18480" y="4470"/>
                  </a:lnTo>
                  <a:cubicBezTo>
                    <a:pt x="18547" y="4370"/>
                    <a:pt x="18614" y="4270"/>
                    <a:pt x="18647" y="4170"/>
                  </a:cubicBezTo>
                  <a:cubicBezTo>
                    <a:pt x="18747" y="4003"/>
                    <a:pt x="18880" y="3836"/>
                    <a:pt x="18980" y="3669"/>
                  </a:cubicBezTo>
                  <a:lnTo>
                    <a:pt x="19147" y="3402"/>
                  </a:lnTo>
                  <a:lnTo>
                    <a:pt x="19314" y="3102"/>
                  </a:lnTo>
                  <a:cubicBezTo>
                    <a:pt x="19414" y="2935"/>
                    <a:pt x="19514" y="2769"/>
                    <a:pt x="19648" y="2569"/>
                  </a:cubicBezTo>
                  <a:cubicBezTo>
                    <a:pt x="19648" y="2535"/>
                    <a:pt x="19681" y="2468"/>
                    <a:pt x="19714" y="2435"/>
                  </a:cubicBezTo>
                  <a:lnTo>
                    <a:pt x="19781" y="2302"/>
                  </a:lnTo>
                  <a:cubicBezTo>
                    <a:pt x="19848" y="2202"/>
                    <a:pt x="19914" y="2102"/>
                    <a:pt x="19981" y="2001"/>
                  </a:cubicBezTo>
                  <a:lnTo>
                    <a:pt x="19981" y="1968"/>
                  </a:lnTo>
                  <a:cubicBezTo>
                    <a:pt x="20015" y="1901"/>
                    <a:pt x="20081" y="1835"/>
                    <a:pt x="20115" y="1768"/>
                  </a:cubicBezTo>
                  <a:cubicBezTo>
                    <a:pt x="20148" y="1701"/>
                    <a:pt x="20181" y="1668"/>
                    <a:pt x="20215" y="1601"/>
                  </a:cubicBezTo>
                  <a:lnTo>
                    <a:pt x="20248" y="1568"/>
                  </a:lnTo>
                  <a:lnTo>
                    <a:pt x="20315" y="1468"/>
                  </a:lnTo>
                  <a:cubicBezTo>
                    <a:pt x="20315" y="1468"/>
                    <a:pt x="20315" y="1468"/>
                    <a:pt x="20348" y="1434"/>
                  </a:cubicBezTo>
                  <a:cubicBezTo>
                    <a:pt x="20348" y="1401"/>
                    <a:pt x="20381" y="1401"/>
                    <a:pt x="20381" y="1368"/>
                  </a:cubicBezTo>
                  <a:lnTo>
                    <a:pt x="20348" y="1368"/>
                  </a:lnTo>
                  <a:cubicBezTo>
                    <a:pt x="20115" y="1401"/>
                    <a:pt x="19914" y="1468"/>
                    <a:pt x="19714" y="1501"/>
                  </a:cubicBezTo>
                  <a:cubicBezTo>
                    <a:pt x="19447" y="1534"/>
                    <a:pt x="19181" y="1601"/>
                    <a:pt x="18947" y="1668"/>
                  </a:cubicBezTo>
                  <a:cubicBezTo>
                    <a:pt x="18747" y="1735"/>
                    <a:pt x="18580" y="1801"/>
                    <a:pt x="18413" y="1868"/>
                  </a:cubicBezTo>
                  <a:cubicBezTo>
                    <a:pt x="18247" y="1935"/>
                    <a:pt x="18080" y="2001"/>
                    <a:pt x="17913" y="2068"/>
                  </a:cubicBezTo>
                  <a:cubicBezTo>
                    <a:pt x="17513" y="2202"/>
                    <a:pt x="17146" y="2335"/>
                    <a:pt x="16779" y="2468"/>
                  </a:cubicBezTo>
                  <a:cubicBezTo>
                    <a:pt x="16612" y="2502"/>
                    <a:pt x="16412" y="2569"/>
                    <a:pt x="16245" y="2635"/>
                  </a:cubicBezTo>
                  <a:cubicBezTo>
                    <a:pt x="16045" y="2669"/>
                    <a:pt x="15845" y="2702"/>
                    <a:pt x="15611" y="2735"/>
                  </a:cubicBezTo>
                  <a:cubicBezTo>
                    <a:pt x="15244" y="2769"/>
                    <a:pt x="14911" y="2835"/>
                    <a:pt x="14544" y="2902"/>
                  </a:cubicBezTo>
                  <a:cubicBezTo>
                    <a:pt x="14344" y="2935"/>
                    <a:pt x="14177" y="2969"/>
                    <a:pt x="13977" y="3002"/>
                  </a:cubicBezTo>
                  <a:cubicBezTo>
                    <a:pt x="13777" y="3036"/>
                    <a:pt x="13577" y="3102"/>
                    <a:pt x="13376" y="3136"/>
                  </a:cubicBezTo>
                  <a:cubicBezTo>
                    <a:pt x="13210" y="3169"/>
                    <a:pt x="13043" y="3202"/>
                    <a:pt x="12876" y="3236"/>
                  </a:cubicBezTo>
                  <a:cubicBezTo>
                    <a:pt x="12876" y="3269"/>
                    <a:pt x="12843" y="3269"/>
                    <a:pt x="12843" y="3302"/>
                  </a:cubicBezTo>
                  <a:cubicBezTo>
                    <a:pt x="12809" y="3369"/>
                    <a:pt x="12776" y="3436"/>
                    <a:pt x="12743" y="3536"/>
                  </a:cubicBezTo>
                  <a:lnTo>
                    <a:pt x="12709" y="3636"/>
                  </a:lnTo>
                  <a:cubicBezTo>
                    <a:pt x="12709" y="3669"/>
                    <a:pt x="12676" y="3736"/>
                    <a:pt x="12676" y="3769"/>
                  </a:cubicBezTo>
                  <a:lnTo>
                    <a:pt x="12576" y="4036"/>
                  </a:lnTo>
                  <a:lnTo>
                    <a:pt x="12543" y="4103"/>
                  </a:lnTo>
                  <a:cubicBezTo>
                    <a:pt x="12509" y="4136"/>
                    <a:pt x="12509" y="4203"/>
                    <a:pt x="12476" y="4236"/>
                  </a:cubicBezTo>
                  <a:cubicBezTo>
                    <a:pt x="12442" y="4336"/>
                    <a:pt x="12442" y="4403"/>
                    <a:pt x="12409" y="4470"/>
                  </a:cubicBezTo>
                  <a:lnTo>
                    <a:pt x="12376" y="4503"/>
                  </a:lnTo>
                  <a:cubicBezTo>
                    <a:pt x="12342" y="4570"/>
                    <a:pt x="12309" y="4670"/>
                    <a:pt x="12276" y="4770"/>
                  </a:cubicBezTo>
                  <a:cubicBezTo>
                    <a:pt x="12242" y="4837"/>
                    <a:pt x="12209" y="4904"/>
                    <a:pt x="12176" y="4970"/>
                  </a:cubicBezTo>
                  <a:lnTo>
                    <a:pt x="12142" y="5070"/>
                  </a:lnTo>
                  <a:cubicBezTo>
                    <a:pt x="12109" y="5170"/>
                    <a:pt x="12076" y="5237"/>
                    <a:pt x="12009" y="5337"/>
                  </a:cubicBezTo>
                  <a:lnTo>
                    <a:pt x="12009" y="5371"/>
                  </a:lnTo>
                  <a:cubicBezTo>
                    <a:pt x="11975" y="5471"/>
                    <a:pt x="11909" y="5571"/>
                    <a:pt x="11875" y="5671"/>
                  </a:cubicBezTo>
                  <a:cubicBezTo>
                    <a:pt x="11809" y="5771"/>
                    <a:pt x="11775" y="5871"/>
                    <a:pt x="11709" y="5971"/>
                  </a:cubicBezTo>
                  <a:lnTo>
                    <a:pt x="11675" y="6004"/>
                  </a:lnTo>
                  <a:cubicBezTo>
                    <a:pt x="11642" y="6071"/>
                    <a:pt x="11609" y="6138"/>
                    <a:pt x="11575" y="6238"/>
                  </a:cubicBezTo>
                  <a:lnTo>
                    <a:pt x="11542" y="6305"/>
                  </a:lnTo>
                  <a:cubicBezTo>
                    <a:pt x="11508" y="6338"/>
                    <a:pt x="11508" y="6338"/>
                    <a:pt x="11508" y="6371"/>
                  </a:cubicBezTo>
                  <a:lnTo>
                    <a:pt x="11508" y="6405"/>
                  </a:lnTo>
                  <a:cubicBezTo>
                    <a:pt x="11475" y="6471"/>
                    <a:pt x="11442" y="6505"/>
                    <a:pt x="11408" y="6571"/>
                  </a:cubicBezTo>
                  <a:cubicBezTo>
                    <a:pt x="11342" y="6772"/>
                    <a:pt x="11275" y="7005"/>
                    <a:pt x="11208" y="7172"/>
                  </a:cubicBezTo>
                  <a:lnTo>
                    <a:pt x="11208" y="7239"/>
                  </a:lnTo>
                  <a:cubicBezTo>
                    <a:pt x="11175" y="7305"/>
                    <a:pt x="11142" y="7405"/>
                    <a:pt x="11142" y="7472"/>
                  </a:cubicBezTo>
                  <a:lnTo>
                    <a:pt x="11142" y="7505"/>
                  </a:lnTo>
                  <a:cubicBezTo>
                    <a:pt x="11108" y="7605"/>
                    <a:pt x="11075" y="7739"/>
                    <a:pt x="11041" y="7839"/>
                  </a:cubicBezTo>
                  <a:cubicBezTo>
                    <a:pt x="11041" y="7872"/>
                    <a:pt x="11041" y="7939"/>
                    <a:pt x="11008" y="8006"/>
                  </a:cubicBezTo>
                  <a:cubicBezTo>
                    <a:pt x="11008" y="8039"/>
                    <a:pt x="11008" y="8072"/>
                    <a:pt x="11008" y="8106"/>
                  </a:cubicBezTo>
                  <a:lnTo>
                    <a:pt x="11008" y="8173"/>
                  </a:lnTo>
                  <a:cubicBezTo>
                    <a:pt x="10975" y="8206"/>
                    <a:pt x="10975" y="8239"/>
                    <a:pt x="10975" y="8273"/>
                  </a:cubicBezTo>
                  <a:lnTo>
                    <a:pt x="10975" y="8306"/>
                  </a:lnTo>
                  <a:cubicBezTo>
                    <a:pt x="10975" y="8339"/>
                    <a:pt x="10975" y="8406"/>
                    <a:pt x="10975" y="8439"/>
                  </a:cubicBezTo>
                  <a:lnTo>
                    <a:pt x="10941" y="8473"/>
                  </a:lnTo>
                  <a:cubicBezTo>
                    <a:pt x="10941" y="8506"/>
                    <a:pt x="10941" y="8539"/>
                    <a:pt x="10941" y="8573"/>
                  </a:cubicBezTo>
                  <a:lnTo>
                    <a:pt x="10941" y="8640"/>
                  </a:lnTo>
                  <a:cubicBezTo>
                    <a:pt x="10941" y="8673"/>
                    <a:pt x="10941" y="8740"/>
                    <a:pt x="10941" y="8773"/>
                  </a:cubicBezTo>
                  <a:cubicBezTo>
                    <a:pt x="10941" y="8840"/>
                    <a:pt x="10941" y="8906"/>
                    <a:pt x="10941" y="8940"/>
                  </a:cubicBezTo>
                  <a:cubicBezTo>
                    <a:pt x="10941" y="9006"/>
                    <a:pt x="10941" y="9073"/>
                    <a:pt x="10941" y="9140"/>
                  </a:cubicBezTo>
                  <a:cubicBezTo>
                    <a:pt x="10941" y="9240"/>
                    <a:pt x="10941" y="9340"/>
                    <a:pt x="10975" y="9407"/>
                  </a:cubicBezTo>
                  <a:cubicBezTo>
                    <a:pt x="10975" y="9540"/>
                    <a:pt x="10975" y="9640"/>
                    <a:pt x="11008" y="9774"/>
                  </a:cubicBezTo>
                  <a:cubicBezTo>
                    <a:pt x="11008" y="9874"/>
                    <a:pt x="11041" y="9974"/>
                    <a:pt x="11075" y="10074"/>
                  </a:cubicBezTo>
                  <a:cubicBezTo>
                    <a:pt x="11075" y="10174"/>
                    <a:pt x="11108" y="10241"/>
                    <a:pt x="11142" y="10341"/>
                  </a:cubicBezTo>
                  <a:cubicBezTo>
                    <a:pt x="11175" y="10441"/>
                    <a:pt x="11208" y="10541"/>
                    <a:pt x="11242" y="10641"/>
                  </a:cubicBezTo>
                  <a:cubicBezTo>
                    <a:pt x="11275" y="10741"/>
                    <a:pt x="11308" y="10808"/>
                    <a:pt x="11375" y="10908"/>
                  </a:cubicBezTo>
                  <a:cubicBezTo>
                    <a:pt x="11375" y="10941"/>
                    <a:pt x="11408" y="10975"/>
                    <a:pt x="11408" y="11008"/>
                  </a:cubicBezTo>
                  <a:lnTo>
                    <a:pt x="11442" y="11041"/>
                  </a:lnTo>
                  <a:cubicBezTo>
                    <a:pt x="11475" y="11075"/>
                    <a:pt x="11475" y="11108"/>
                    <a:pt x="11508" y="11141"/>
                  </a:cubicBezTo>
                  <a:lnTo>
                    <a:pt x="11508" y="11175"/>
                  </a:lnTo>
                  <a:cubicBezTo>
                    <a:pt x="11575" y="11275"/>
                    <a:pt x="11609" y="11341"/>
                    <a:pt x="11675" y="11442"/>
                  </a:cubicBezTo>
                  <a:cubicBezTo>
                    <a:pt x="11775" y="11608"/>
                    <a:pt x="11909" y="11842"/>
                    <a:pt x="12009" y="12075"/>
                  </a:cubicBezTo>
                  <a:cubicBezTo>
                    <a:pt x="12009" y="12109"/>
                    <a:pt x="12042" y="12142"/>
                    <a:pt x="12042" y="12175"/>
                  </a:cubicBezTo>
                  <a:cubicBezTo>
                    <a:pt x="12076" y="12242"/>
                    <a:pt x="12076" y="12275"/>
                    <a:pt x="12109" y="12309"/>
                  </a:cubicBezTo>
                  <a:lnTo>
                    <a:pt x="12142" y="12509"/>
                  </a:lnTo>
                  <a:cubicBezTo>
                    <a:pt x="12176" y="12576"/>
                    <a:pt x="12209" y="12676"/>
                    <a:pt x="12209" y="12776"/>
                  </a:cubicBezTo>
                  <a:lnTo>
                    <a:pt x="12242" y="12809"/>
                  </a:lnTo>
                  <a:cubicBezTo>
                    <a:pt x="12276" y="12976"/>
                    <a:pt x="12309" y="13143"/>
                    <a:pt x="12342" y="13310"/>
                  </a:cubicBezTo>
                  <a:lnTo>
                    <a:pt x="12376" y="13476"/>
                  </a:lnTo>
                  <a:lnTo>
                    <a:pt x="12409" y="13610"/>
                  </a:lnTo>
                  <a:lnTo>
                    <a:pt x="12409" y="13710"/>
                  </a:lnTo>
                  <a:cubicBezTo>
                    <a:pt x="12442" y="13777"/>
                    <a:pt x="12442" y="13843"/>
                    <a:pt x="12442" y="13877"/>
                  </a:cubicBezTo>
                  <a:lnTo>
                    <a:pt x="12476" y="13977"/>
                  </a:lnTo>
                  <a:cubicBezTo>
                    <a:pt x="12476" y="14010"/>
                    <a:pt x="12509" y="14077"/>
                    <a:pt x="12509" y="14110"/>
                  </a:cubicBezTo>
                  <a:cubicBezTo>
                    <a:pt x="12509" y="14210"/>
                    <a:pt x="12543" y="14277"/>
                    <a:pt x="12543" y="14377"/>
                  </a:cubicBezTo>
                  <a:lnTo>
                    <a:pt x="12543" y="14410"/>
                  </a:lnTo>
                  <a:cubicBezTo>
                    <a:pt x="12576" y="14477"/>
                    <a:pt x="12576" y="14510"/>
                    <a:pt x="12576" y="14577"/>
                  </a:cubicBezTo>
                  <a:cubicBezTo>
                    <a:pt x="12576" y="14610"/>
                    <a:pt x="12576" y="14644"/>
                    <a:pt x="12576" y="14711"/>
                  </a:cubicBezTo>
                  <a:lnTo>
                    <a:pt x="12576" y="14744"/>
                  </a:lnTo>
                  <a:lnTo>
                    <a:pt x="12576" y="14777"/>
                  </a:lnTo>
                  <a:cubicBezTo>
                    <a:pt x="12576" y="14811"/>
                    <a:pt x="12576" y="14877"/>
                    <a:pt x="12576" y="14911"/>
                  </a:cubicBezTo>
                  <a:cubicBezTo>
                    <a:pt x="12576" y="14944"/>
                    <a:pt x="12576" y="14977"/>
                    <a:pt x="12576" y="15044"/>
                  </a:cubicBezTo>
                  <a:cubicBezTo>
                    <a:pt x="12543" y="15077"/>
                    <a:pt x="12543" y="15144"/>
                    <a:pt x="12509" y="15178"/>
                  </a:cubicBezTo>
                  <a:cubicBezTo>
                    <a:pt x="12509" y="15211"/>
                    <a:pt x="12509" y="15278"/>
                    <a:pt x="12476" y="15311"/>
                  </a:cubicBezTo>
                  <a:lnTo>
                    <a:pt x="12442" y="15378"/>
                  </a:lnTo>
                  <a:lnTo>
                    <a:pt x="12442" y="15411"/>
                  </a:lnTo>
                  <a:cubicBezTo>
                    <a:pt x="12442" y="15444"/>
                    <a:pt x="12409" y="15444"/>
                    <a:pt x="12409" y="15478"/>
                  </a:cubicBezTo>
                  <a:lnTo>
                    <a:pt x="12409" y="15511"/>
                  </a:lnTo>
                  <a:cubicBezTo>
                    <a:pt x="12376" y="15578"/>
                    <a:pt x="12309" y="15645"/>
                    <a:pt x="12276" y="15711"/>
                  </a:cubicBezTo>
                  <a:cubicBezTo>
                    <a:pt x="12242" y="15711"/>
                    <a:pt x="12242" y="15745"/>
                    <a:pt x="12209" y="15778"/>
                  </a:cubicBezTo>
                  <a:cubicBezTo>
                    <a:pt x="12209" y="15778"/>
                    <a:pt x="12176" y="15811"/>
                    <a:pt x="12142" y="15845"/>
                  </a:cubicBezTo>
                  <a:cubicBezTo>
                    <a:pt x="12109" y="15878"/>
                    <a:pt x="12076" y="15878"/>
                    <a:pt x="12042" y="15911"/>
                  </a:cubicBezTo>
                  <a:cubicBezTo>
                    <a:pt x="12042" y="15911"/>
                    <a:pt x="12009" y="15911"/>
                    <a:pt x="11975" y="15945"/>
                  </a:cubicBezTo>
                  <a:cubicBezTo>
                    <a:pt x="11975" y="15945"/>
                    <a:pt x="11942" y="15945"/>
                    <a:pt x="11909" y="15978"/>
                  </a:cubicBezTo>
                  <a:lnTo>
                    <a:pt x="11775" y="15978"/>
                  </a:lnTo>
                  <a:cubicBezTo>
                    <a:pt x="11742" y="16011"/>
                    <a:pt x="11709" y="16011"/>
                    <a:pt x="11675" y="16011"/>
                  </a:cubicBezTo>
                  <a:lnTo>
                    <a:pt x="11508" y="16011"/>
                  </a:lnTo>
                  <a:cubicBezTo>
                    <a:pt x="11475" y="15978"/>
                    <a:pt x="11442" y="15978"/>
                    <a:pt x="11408" y="15978"/>
                  </a:cubicBezTo>
                  <a:cubicBezTo>
                    <a:pt x="11342" y="15978"/>
                    <a:pt x="11308" y="15945"/>
                    <a:pt x="11242" y="15945"/>
                  </a:cubicBezTo>
                  <a:cubicBezTo>
                    <a:pt x="11208" y="15911"/>
                    <a:pt x="11208" y="15911"/>
                    <a:pt x="11175" y="15878"/>
                  </a:cubicBezTo>
                  <a:cubicBezTo>
                    <a:pt x="11142" y="15878"/>
                    <a:pt x="11075" y="15845"/>
                    <a:pt x="11041" y="15811"/>
                  </a:cubicBezTo>
                  <a:lnTo>
                    <a:pt x="11008" y="15778"/>
                  </a:lnTo>
                  <a:cubicBezTo>
                    <a:pt x="11008" y="15745"/>
                    <a:pt x="10975" y="15745"/>
                    <a:pt x="10941" y="15711"/>
                  </a:cubicBezTo>
                  <a:cubicBezTo>
                    <a:pt x="10941" y="15678"/>
                    <a:pt x="10908" y="15645"/>
                    <a:pt x="10875" y="15578"/>
                  </a:cubicBezTo>
                  <a:cubicBezTo>
                    <a:pt x="10841" y="15578"/>
                    <a:pt x="10841" y="15544"/>
                    <a:pt x="10808" y="15511"/>
                  </a:cubicBezTo>
                  <a:cubicBezTo>
                    <a:pt x="10775" y="15444"/>
                    <a:pt x="10741" y="15378"/>
                    <a:pt x="10708" y="15311"/>
                  </a:cubicBezTo>
                  <a:cubicBezTo>
                    <a:pt x="10675" y="15244"/>
                    <a:pt x="10641" y="15144"/>
                    <a:pt x="10608" y="15077"/>
                  </a:cubicBezTo>
                  <a:cubicBezTo>
                    <a:pt x="10574" y="15011"/>
                    <a:pt x="10574" y="14944"/>
                    <a:pt x="10541" y="14877"/>
                  </a:cubicBezTo>
                  <a:lnTo>
                    <a:pt x="10508" y="14811"/>
                  </a:lnTo>
                  <a:cubicBezTo>
                    <a:pt x="10474" y="14644"/>
                    <a:pt x="10408" y="14510"/>
                    <a:pt x="10374" y="14344"/>
                  </a:cubicBezTo>
                  <a:lnTo>
                    <a:pt x="10341" y="14244"/>
                  </a:lnTo>
                  <a:cubicBezTo>
                    <a:pt x="10341" y="14210"/>
                    <a:pt x="10341" y="14210"/>
                    <a:pt x="10341" y="14177"/>
                  </a:cubicBezTo>
                  <a:lnTo>
                    <a:pt x="10308" y="14143"/>
                  </a:lnTo>
                  <a:lnTo>
                    <a:pt x="10274" y="13943"/>
                  </a:lnTo>
                  <a:cubicBezTo>
                    <a:pt x="10241" y="13877"/>
                    <a:pt x="10241" y="13810"/>
                    <a:pt x="10208" y="13743"/>
                  </a:cubicBezTo>
                  <a:lnTo>
                    <a:pt x="10208" y="13676"/>
                  </a:lnTo>
                  <a:cubicBezTo>
                    <a:pt x="10141" y="13510"/>
                    <a:pt x="10107" y="13310"/>
                    <a:pt x="10074" y="13143"/>
                  </a:cubicBezTo>
                  <a:lnTo>
                    <a:pt x="10007" y="12843"/>
                  </a:lnTo>
                  <a:cubicBezTo>
                    <a:pt x="9974" y="12776"/>
                    <a:pt x="9974" y="12676"/>
                    <a:pt x="9941" y="12609"/>
                  </a:cubicBezTo>
                  <a:lnTo>
                    <a:pt x="9941" y="12542"/>
                  </a:lnTo>
                  <a:cubicBezTo>
                    <a:pt x="9907" y="12442"/>
                    <a:pt x="9874" y="12376"/>
                    <a:pt x="9841" y="12275"/>
                  </a:cubicBezTo>
                  <a:cubicBezTo>
                    <a:pt x="9807" y="12175"/>
                    <a:pt x="9807" y="12075"/>
                    <a:pt x="9774" y="11975"/>
                  </a:cubicBezTo>
                  <a:cubicBezTo>
                    <a:pt x="9741" y="11808"/>
                    <a:pt x="9674" y="11642"/>
                    <a:pt x="9640" y="11508"/>
                  </a:cubicBezTo>
                  <a:lnTo>
                    <a:pt x="9607" y="11442"/>
                  </a:lnTo>
                  <a:cubicBezTo>
                    <a:pt x="9607" y="11408"/>
                    <a:pt x="9574" y="11341"/>
                    <a:pt x="9574" y="11308"/>
                  </a:cubicBezTo>
                  <a:lnTo>
                    <a:pt x="9574" y="11275"/>
                  </a:lnTo>
                  <a:cubicBezTo>
                    <a:pt x="9540" y="11241"/>
                    <a:pt x="9540" y="11208"/>
                    <a:pt x="9540" y="11175"/>
                  </a:cubicBezTo>
                  <a:cubicBezTo>
                    <a:pt x="9540" y="11108"/>
                    <a:pt x="9507" y="11075"/>
                    <a:pt x="9507" y="11041"/>
                  </a:cubicBezTo>
                  <a:lnTo>
                    <a:pt x="9507" y="10975"/>
                  </a:lnTo>
                  <a:lnTo>
                    <a:pt x="9474" y="10874"/>
                  </a:lnTo>
                  <a:lnTo>
                    <a:pt x="9474" y="10808"/>
                  </a:lnTo>
                  <a:cubicBezTo>
                    <a:pt x="9474" y="10774"/>
                    <a:pt x="9474" y="10741"/>
                    <a:pt x="9474" y="10708"/>
                  </a:cubicBezTo>
                  <a:lnTo>
                    <a:pt x="9474" y="10674"/>
                  </a:lnTo>
                  <a:cubicBezTo>
                    <a:pt x="9474" y="10641"/>
                    <a:pt x="9474" y="10574"/>
                    <a:pt x="9474" y="10508"/>
                  </a:cubicBezTo>
                  <a:lnTo>
                    <a:pt x="9474" y="10441"/>
                  </a:lnTo>
                  <a:cubicBezTo>
                    <a:pt x="9474" y="10441"/>
                    <a:pt x="9474" y="10407"/>
                    <a:pt x="9474" y="10407"/>
                  </a:cubicBezTo>
                  <a:lnTo>
                    <a:pt x="9474" y="10374"/>
                  </a:lnTo>
                  <a:cubicBezTo>
                    <a:pt x="9474" y="10341"/>
                    <a:pt x="9474" y="10307"/>
                    <a:pt x="9474" y="10274"/>
                  </a:cubicBezTo>
                  <a:cubicBezTo>
                    <a:pt x="9474" y="10241"/>
                    <a:pt x="9474" y="10207"/>
                    <a:pt x="9474" y="10207"/>
                  </a:cubicBezTo>
                  <a:lnTo>
                    <a:pt x="9474" y="10174"/>
                  </a:lnTo>
                  <a:lnTo>
                    <a:pt x="9474" y="10041"/>
                  </a:lnTo>
                  <a:cubicBezTo>
                    <a:pt x="9507" y="9940"/>
                    <a:pt x="9507" y="9840"/>
                    <a:pt x="9540" y="9740"/>
                  </a:cubicBezTo>
                  <a:cubicBezTo>
                    <a:pt x="9540" y="9607"/>
                    <a:pt x="9574" y="9473"/>
                    <a:pt x="9574" y="9373"/>
                  </a:cubicBezTo>
                  <a:cubicBezTo>
                    <a:pt x="9607" y="9207"/>
                    <a:pt x="9640" y="9040"/>
                    <a:pt x="9674" y="8840"/>
                  </a:cubicBezTo>
                  <a:lnTo>
                    <a:pt x="9674" y="8706"/>
                  </a:lnTo>
                  <a:cubicBezTo>
                    <a:pt x="9741" y="8473"/>
                    <a:pt x="9774" y="8273"/>
                    <a:pt x="9807" y="8072"/>
                  </a:cubicBezTo>
                  <a:cubicBezTo>
                    <a:pt x="9841" y="7872"/>
                    <a:pt x="9907" y="7639"/>
                    <a:pt x="9974" y="7439"/>
                  </a:cubicBezTo>
                  <a:cubicBezTo>
                    <a:pt x="10041" y="7138"/>
                    <a:pt x="10107" y="6872"/>
                    <a:pt x="10174" y="6571"/>
                  </a:cubicBezTo>
                  <a:lnTo>
                    <a:pt x="10274" y="6138"/>
                  </a:lnTo>
                  <a:cubicBezTo>
                    <a:pt x="10308" y="6038"/>
                    <a:pt x="10341" y="5938"/>
                    <a:pt x="10341" y="5838"/>
                  </a:cubicBezTo>
                  <a:cubicBezTo>
                    <a:pt x="10374" y="5704"/>
                    <a:pt x="10408" y="5604"/>
                    <a:pt x="10408" y="5471"/>
                  </a:cubicBezTo>
                  <a:cubicBezTo>
                    <a:pt x="10441" y="5270"/>
                    <a:pt x="10508" y="5070"/>
                    <a:pt x="10541" y="4837"/>
                  </a:cubicBezTo>
                  <a:lnTo>
                    <a:pt x="10574" y="4670"/>
                  </a:lnTo>
                  <a:lnTo>
                    <a:pt x="10608" y="4503"/>
                  </a:lnTo>
                  <a:cubicBezTo>
                    <a:pt x="10608" y="4470"/>
                    <a:pt x="10641" y="4437"/>
                    <a:pt x="10641" y="4403"/>
                  </a:cubicBezTo>
                  <a:lnTo>
                    <a:pt x="10641" y="4370"/>
                  </a:lnTo>
                  <a:lnTo>
                    <a:pt x="10641" y="4336"/>
                  </a:lnTo>
                  <a:cubicBezTo>
                    <a:pt x="10641" y="4303"/>
                    <a:pt x="10641" y="4303"/>
                    <a:pt x="10641" y="4270"/>
                  </a:cubicBezTo>
                  <a:lnTo>
                    <a:pt x="10608" y="4270"/>
                  </a:lnTo>
                  <a:cubicBezTo>
                    <a:pt x="10474" y="4370"/>
                    <a:pt x="10308" y="4470"/>
                    <a:pt x="10174" y="4570"/>
                  </a:cubicBezTo>
                  <a:cubicBezTo>
                    <a:pt x="9841" y="4770"/>
                    <a:pt x="9507" y="5037"/>
                    <a:pt x="9173" y="5270"/>
                  </a:cubicBezTo>
                  <a:cubicBezTo>
                    <a:pt x="9007" y="5404"/>
                    <a:pt x="8840" y="5504"/>
                    <a:pt x="8673" y="5604"/>
                  </a:cubicBezTo>
                  <a:cubicBezTo>
                    <a:pt x="8606" y="5671"/>
                    <a:pt x="8540" y="5737"/>
                    <a:pt x="8440" y="5771"/>
                  </a:cubicBezTo>
                  <a:cubicBezTo>
                    <a:pt x="8340" y="5904"/>
                    <a:pt x="8239" y="6038"/>
                    <a:pt x="8106" y="6138"/>
                  </a:cubicBezTo>
                  <a:cubicBezTo>
                    <a:pt x="7939" y="6271"/>
                    <a:pt x="7806" y="6405"/>
                    <a:pt x="7639" y="6538"/>
                  </a:cubicBezTo>
                  <a:lnTo>
                    <a:pt x="7539" y="6638"/>
                  </a:lnTo>
                  <a:lnTo>
                    <a:pt x="7372" y="6738"/>
                  </a:lnTo>
                  <a:cubicBezTo>
                    <a:pt x="7305" y="6838"/>
                    <a:pt x="7205" y="6905"/>
                    <a:pt x="7105" y="6972"/>
                  </a:cubicBezTo>
                  <a:cubicBezTo>
                    <a:pt x="7005" y="7072"/>
                    <a:pt x="6872" y="7172"/>
                    <a:pt x="6772" y="7272"/>
                  </a:cubicBezTo>
                  <a:lnTo>
                    <a:pt x="6605" y="7405"/>
                  </a:lnTo>
                  <a:cubicBezTo>
                    <a:pt x="6505" y="7472"/>
                    <a:pt x="6438" y="7539"/>
                    <a:pt x="6338" y="7639"/>
                  </a:cubicBezTo>
                  <a:cubicBezTo>
                    <a:pt x="6238" y="7706"/>
                    <a:pt x="6138" y="7806"/>
                    <a:pt x="6071" y="7872"/>
                  </a:cubicBezTo>
                  <a:cubicBezTo>
                    <a:pt x="5871" y="8039"/>
                    <a:pt x="5704" y="8173"/>
                    <a:pt x="5538" y="8339"/>
                  </a:cubicBezTo>
                  <a:cubicBezTo>
                    <a:pt x="5371" y="8506"/>
                    <a:pt x="5204" y="8640"/>
                    <a:pt x="5037" y="8806"/>
                  </a:cubicBezTo>
                  <a:cubicBezTo>
                    <a:pt x="4870" y="8973"/>
                    <a:pt x="4704" y="9107"/>
                    <a:pt x="4570" y="9273"/>
                  </a:cubicBezTo>
                  <a:cubicBezTo>
                    <a:pt x="4503" y="9340"/>
                    <a:pt x="4403" y="9440"/>
                    <a:pt x="4337" y="9507"/>
                  </a:cubicBezTo>
                  <a:cubicBezTo>
                    <a:pt x="4270" y="9574"/>
                    <a:pt x="4203" y="9674"/>
                    <a:pt x="4137" y="9740"/>
                  </a:cubicBezTo>
                  <a:cubicBezTo>
                    <a:pt x="3970" y="9940"/>
                    <a:pt x="3836" y="10107"/>
                    <a:pt x="3736" y="10274"/>
                  </a:cubicBezTo>
                  <a:cubicBezTo>
                    <a:pt x="3636" y="10407"/>
                    <a:pt x="3503" y="10608"/>
                    <a:pt x="3403" y="10774"/>
                  </a:cubicBezTo>
                  <a:lnTo>
                    <a:pt x="3303" y="10908"/>
                  </a:lnTo>
                  <a:lnTo>
                    <a:pt x="3236" y="11008"/>
                  </a:lnTo>
                  <a:cubicBezTo>
                    <a:pt x="3169" y="11108"/>
                    <a:pt x="3102" y="11208"/>
                    <a:pt x="3069" y="11275"/>
                  </a:cubicBezTo>
                  <a:cubicBezTo>
                    <a:pt x="2936" y="11475"/>
                    <a:pt x="2836" y="11675"/>
                    <a:pt x="2702" y="11875"/>
                  </a:cubicBezTo>
                  <a:cubicBezTo>
                    <a:pt x="2602" y="12042"/>
                    <a:pt x="2502" y="12209"/>
                    <a:pt x="2435" y="12376"/>
                  </a:cubicBezTo>
                  <a:lnTo>
                    <a:pt x="2369" y="12476"/>
                  </a:lnTo>
                  <a:cubicBezTo>
                    <a:pt x="2269" y="12642"/>
                    <a:pt x="2168" y="12843"/>
                    <a:pt x="2068" y="13009"/>
                  </a:cubicBezTo>
                  <a:cubicBezTo>
                    <a:pt x="2002" y="13109"/>
                    <a:pt x="1968" y="13209"/>
                    <a:pt x="1902" y="13310"/>
                  </a:cubicBezTo>
                  <a:lnTo>
                    <a:pt x="1835" y="13443"/>
                  </a:lnTo>
                  <a:cubicBezTo>
                    <a:pt x="1802" y="13476"/>
                    <a:pt x="1768" y="13543"/>
                    <a:pt x="1735" y="13576"/>
                  </a:cubicBezTo>
                  <a:cubicBezTo>
                    <a:pt x="1701" y="13676"/>
                    <a:pt x="1635" y="13777"/>
                    <a:pt x="1601" y="13877"/>
                  </a:cubicBezTo>
                  <a:lnTo>
                    <a:pt x="1535" y="14010"/>
                  </a:lnTo>
                  <a:cubicBezTo>
                    <a:pt x="1501" y="14043"/>
                    <a:pt x="1468" y="14110"/>
                    <a:pt x="1435" y="14177"/>
                  </a:cubicBezTo>
                  <a:cubicBezTo>
                    <a:pt x="1401" y="14244"/>
                    <a:pt x="1335" y="14344"/>
                    <a:pt x="1301" y="14444"/>
                  </a:cubicBezTo>
                  <a:cubicBezTo>
                    <a:pt x="1234" y="14544"/>
                    <a:pt x="1201" y="14644"/>
                    <a:pt x="1168" y="14744"/>
                  </a:cubicBezTo>
                  <a:cubicBezTo>
                    <a:pt x="1134" y="14811"/>
                    <a:pt x="1101" y="14911"/>
                    <a:pt x="1068" y="15011"/>
                  </a:cubicBezTo>
                  <a:cubicBezTo>
                    <a:pt x="1068" y="15044"/>
                    <a:pt x="1034" y="15111"/>
                    <a:pt x="1034" y="15144"/>
                  </a:cubicBezTo>
                  <a:cubicBezTo>
                    <a:pt x="1034" y="15211"/>
                    <a:pt x="1034" y="15244"/>
                    <a:pt x="1001" y="15311"/>
                  </a:cubicBezTo>
                  <a:cubicBezTo>
                    <a:pt x="1001" y="15411"/>
                    <a:pt x="1001" y="15478"/>
                    <a:pt x="1001" y="15578"/>
                  </a:cubicBezTo>
                  <a:lnTo>
                    <a:pt x="1001" y="15678"/>
                  </a:lnTo>
                  <a:lnTo>
                    <a:pt x="968" y="15745"/>
                  </a:lnTo>
                  <a:cubicBezTo>
                    <a:pt x="968" y="15778"/>
                    <a:pt x="968" y="15778"/>
                    <a:pt x="968" y="15778"/>
                  </a:cubicBezTo>
                  <a:lnTo>
                    <a:pt x="968" y="15811"/>
                  </a:lnTo>
                  <a:cubicBezTo>
                    <a:pt x="1001" y="15878"/>
                    <a:pt x="1001" y="15911"/>
                    <a:pt x="1001" y="15978"/>
                  </a:cubicBezTo>
                  <a:cubicBezTo>
                    <a:pt x="1001" y="16078"/>
                    <a:pt x="1001" y="16145"/>
                    <a:pt x="1001" y="16245"/>
                  </a:cubicBezTo>
                  <a:lnTo>
                    <a:pt x="1001" y="16278"/>
                  </a:lnTo>
                  <a:lnTo>
                    <a:pt x="1001" y="16378"/>
                  </a:lnTo>
                  <a:lnTo>
                    <a:pt x="1001" y="16445"/>
                  </a:lnTo>
                  <a:lnTo>
                    <a:pt x="1001" y="16478"/>
                  </a:lnTo>
                  <a:lnTo>
                    <a:pt x="1001" y="16545"/>
                  </a:lnTo>
                  <a:cubicBezTo>
                    <a:pt x="1001" y="16545"/>
                    <a:pt x="1034" y="16579"/>
                    <a:pt x="1034" y="16612"/>
                  </a:cubicBezTo>
                  <a:lnTo>
                    <a:pt x="1034" y="16645"/>
                  </a:lnTo>
                  <a:cubicBezTo>
                    <a:pt x="1034" y="16712"/>
                    <a:pt x="1034" y="16779"/>
                    <a:pt x="1068" y="16812"/>
                  </a:cubicBezTo>
                  <a:cubicBezTo>
                    <a:pt x="1068" y="16879"/>
                    <a:pt x="1068" y="16945"/>
                    <a:pt x="1101" y="17012"/>
                  </a:cubicBezTo>
                  <a:cubicBezTo>
                    <a:pt x="1101" y="17079"/>
                    <a:pt x="1134" y="17146"/>
                    <a:pt x="1134" y="17212"/>
                  </a:cubicBezTo>
                  <a:cubicBezTo>
                    <a:pt x="1168" y="17246"/>
                    <a:pt x="1168" y="17279"/>
                    <a:pt x="1201" y="17312"/>
                  </a:cubicBezTo>
                  <a:lnTo>
                    <a:pt x="1201" y="17346"/>
                  </a:lnTo>
                  <a:cubicBezTo>
                    <a:pt x="1234" y="17412"/>
                    <a:pt x="1268" y="17479"/>
                    <a:pt x="1301" y="17513"/>
                  </a:cubicBezTo>
                  <a:lnTo>
                    <a:pt x="1301" y="17546"/>
                  </a:lnTo>
                  <a:cubicBezTo>
                    <a:pt x="1335" y="17613"/>
                    <a:pt x="1401" y="17679"/>
                    <a:pt x="1435" y="17713"/>
                  </a:cubicBezTo>
                  <a:lnTo>
                    <a:pt x="1435" y="17746"/>
                  </a:lnTo>
                  <a:lnTo>
                    <a:pt x="1468" y="17779"/>
                  </a:lnTo>
                  <a:cubicBezTo>
                    <a:pt x="1468" y="17813"/>
                    <a:pt x="1501" y="17846"/>
                    <a:pt x="1501" y="17879"/>
                  </a:cubicBezTo>
                  <a:lnTo>
                    <a:pt x="1568" y="17946"/>
                  </a:lnTo>
                  <a:lnTo>
                    <a:pt x="1635" y="18046"/>
                  </a:lnTo>
                  <a:cubicBezTo>
                    <a:pt x="1668" y="18080"/>
                    <a:pt x="1668" y="18113"/>
                    <a:pt x="1701" y="18146"/>
                  </a:cubicBezTo>
                  <a:lnTo>
                    <a:pt x="1735" y="18213"/>
                  </a:lnTo>
                  <a:cubicBezTo>
                    <a:pt x="1768" y="18246"/>
                    <a:pt x="1802" y="18280"/>
                    <a:pt x="1835" y="18313"/>
                  </a:cubicBezTo>
                  <a:lnTo>
                    <a:pt x="1935" y="18447"/>
                  </a:lnTo>
                  <a:lnTo>
                    <a:pt x="1935" y="18480"/>
                  </a:lnTo>
                  <a:cubicBezTo>
                    <a:pt x="2035" y="18580"/>
                    <a:pt x="2102" y="18647"/>
                    <a:pt x="2168" y="18713"/>
                  </a:cubicBezTo>
                  <a:cubicBezTo>
                    <a:pt x="2269" y="18813"/>
                    <a:pt x="2369" y="18880"/>
                    <a:pt x="2502" y="18980"/>
                  </a:cubicBezTo>
                  <a:cubicBezTo>
                    <a:pt x="2569" y="19014"/>
                    <a:pt x="2602" y="19047"/>
                    <a:pt x="2669" y="19080"/>
                  </a:cubicBezTo>
                  <a:cubicBezTo>
                    <a:pt x="2736" y="19114"/>
                    <a:pt x="2802" y="19147"/>
                    <a:pt x="2869" y="19180"/>
                  </a:cubicBezTo>
                  <a:lnTo>
                    <a:pt x="2902" y="19180"/>
                  </a:lnTo>
                  <a:cubicBezTo>
                    <a:pt x="2969" y="19214"/>
                    <a:pt x="3002" y="19214"/>
                    <a:pt x="3036" y="19247"/>
                  </a:cubicBezTo>
                  <a:lnTo>
                    <a:pt x="3069" y="19247"/>
                  </a:lnTo>
                  <a:cubicBezTo>
                    <a:pt x="3136" y="19280"/>
                    <a:pt x="3169" y="19280"/>
                    <a:pt x="3203" y="19314"/>
                  </a:cubicBezTo>
                  <a:lnTo>
                    <a:pt x="3303" y="19347"/>
                  </a:lnTo>
                  <a:lnTo>
                    <a:pt x="3369" y="19381"/>
                  </a:lnTo>
                  <a:cubicBezTo>
                    <a:pt x="3436" y="19414"/>
                    <a:pt x="3503" y="19414"/>
                    <a:pt x="3569" y="19447"/>
                  </a:cubicBezTo>
                  <a:cubicBezTo>
                    <a:pt x="3636" y="19481"/>
                    <a:pt x="3736" y="19514"/>
                    <a:pt x="3836" y="19547"/>
                  </a:cubicBezTo>
                  <a:cubicBezTo>
                    <a:pt x="3936" y="19581"/>
                    <a:pt x="4036" y="19614"/>
                    <a:pt x="4170" y="19647"/>
                  </a:cubicBezTo>
                  <a:cubicBezTo>
                    <a:pt x="4337" y="19681"/>
                    <a:pt x="4537" y="19747"/>
                    <a:pt x="4704" y="19781"/>
                  </a:cubicBezTo>
                  <a:lnTo>
                    <a:pt x="4770" y="19814"/>
                  </a:lnTo>
                  <a:cubicBezTo>
                    <a:pt x="4870" y="19848"/>
                    <a:pt x="4937" y="19848"/>
                    <a:pt x="5037" y="19881"/>
                  </a:cubicBezTo>
                  <a:cubicBezTo>
                    <a:pt x="5104" y="19914"/>
                    <a:pt x="5171" y="19948"/>
                    <a:pt x="5237" y="19948"/>
                  </a:cubicBezTo>
                  <a:cubicBezTo>
                    <a:pt x="5304" y="19981"/>
                    <a:pt x="5337" y="20014"/>
                    <a:pt x="5404" y="20048"/>
                  </a:cubicBezTo>
                  <a:cubicBezTo>
                    <a:pt x="5437" y="20048"/>
                    <a:pt x="5471" y="20081"/>
                    <a:pt x="5471" y="20081"/>
                  </a:cubicBezTo>
                  <a:cubicBezTo>
                    <a:pt x="5538" y="20114"/>
                    <a:pt x="5604" y="20148"/>
                    <a:pt x="5638" y="20181"/>
                  </a:cubicBezTo>
                  <a:cubicBezTo>
                    <a:pt x="5771" y="20281"/>
                    <a:pt x="5871" y="20381"/>
                    <a:pt x="5971" y="20481"/>
                  </a:cubicBezTo>
                  <a:cubicBezTo>
                    <a:pt x="6071" y="20581"/>
                    <a:pt x="6171" y="20681"/>
                    <a:pt x="6271" y="20782"/>
                  </a:cubicBezTo>
                  <a:lnTo>
                    <a:pt x="6305" y="20848"/>
                  </a:lnTo>
                  <a:cubicBezTo>
                    <a:pt x="6405" y="20948"/>
                    <a:pt x="6505" y="21048"/>
                    <a:pt x="6605" y="21148"/>
                  </a:cubicBezTo>
                  <a:cubicBezTo>
                    <a:pt x="6672" y="21249"/>
                    <a:pt x="6772" y="21382"/>
                    <a:pt x="6838" y="21482"/>
                  </a:cubicBezTo>
                  <a:cubicBezTo>
                    <a:pt x="6972" y="21615"/>
                    <a:pt x="7072" y="21782"/>
                    <a:pt x="7205" y="21916"/>
                  </a:cubicBezTo>
                  <a:cubicBezTo>
                    <a:pt x="7272" y="22016"/>
                    <a:pt x="7339" y="22082"/>
                    <a:pt x="7372" y="22149"/>
                  </a:cubicBezTo>
                  <a:cubicBezTo>
                    <a:pt x="7439" y="22183"/>
                    <a:pt x="7506" y="22249"/>
                    <a:pt x="7539" y="22316"/>
                  </a:cubicBezTo>
                  <a:cubicBezTo>
                    <a:pt x="7572" y="22349"/>
                    <a:pt x="7572" y="22383"/>
                    <a:pt x="7606" y="22383"/>
                  </a:cubicBezTo>
                  <a:cubicBezTo>
                    <a:pt x="7606" y="22416"/>
                    <a:pt x="7606" y="22449"/>
                    <a:pt x="7639" y="22449"/>
                  </a:cubicBezTo>
                  <a:cubicBezTo>
                    <a:pt x="7639" y="22483"/>
                    <a:pt x="7672" y="22516"/>
                    <a:pt x="7672" y="22516"/>
                  </a:cubicBezTo>
                  <a:lnTo>
                    <a:pt x="7672" y="22549"/>
                  </a:lnTo>
                  <a:cubicBezTo>
                    <a:pt x="7706" y="22583"/>
                    <a:pt x="7706" y="22583"/>
                    <a:pt x="7706" y="22616"/>
                  </a:cubicBezTo>
                  <a:lnTo>
                    <a:pt x="7739" y="22650"/>
                  </a:lnTo>
                  <a:lnTo>
                    <a:pt x="7739" y="22716"/>
                  </a:lnTo>
                  <a:lnTo>
                    <a:pt x="7772" y="22716"/>
                  </a:lnTo>
                  <a:cubicBezTo>
                    <a:pt x="7772" y="22750"/>
                    <a:pt x="7772" y="22783"/>
                    <a:pt x="7772" y="22816"/>
                  </a:cubicBezTo>
                  <a:lnTo>
                    <a:pt x="7806" y="22850"/>
                  </a:lnTo>
                  <a:cubicBezTo>
                    <a:pt x="7806" y="22916"/>
                    <a:pt x="7839" y="22983"/>
                    <a:pt x="7873" y="23050"/>
                  </a:cubicBezTo>
                  <a:cubicBezTo>
                    <a:pt x="7906" y="23183"/>
                    <a:pt x="7939" y="23317"/>
                    <a:pt x="7973" y="23417"/>
                  </a:cubicBezTo>
                  <a:lnTo>
                    <a:pt x="7973" y="23483"/>
                  </a:lnTo>
                  <a:lnTo>
                    <a:pt x="8006" y="23550"/>
                  </a:lnTo>
                  <a:cubicBezTo>
                    <a:pt x="8006" y="23584"/>
                    <a:pt x="8006" y="23650"/>
                    <a:pt x="8039" y="23684"/>
                  </a:cubicBezTo>
                  <a:lnTo>
                    <a:pt x="8039" y="23750"/>
                  </a:lnTo>
                  <a:cubicBezTo>
                    <a:pt x="8073" y="23817"/>
                    <a:pt x="8073" y="23850"/>
                    <a:pt x="8073" y="23884"/>
                  </a:cubicBezTo>
                  <a:cubicBezTo>
                    <a:pt x="8106" y="23950"/>
                    <a:pt x="8106" y="24051"/>
                    <a:pt x="8139" y="24117"/>
                  </a:cubicBezTo>
                  <a:lnTo>
                    <a:pt x="8139" y="24151"/>
                  </a:lnTo>
                  <a:lnTo>
                    <a:pt x="8173" y="24217"/>
                  </a:lnTo>
                  <a:cubicBezTo>
                    <a:pt x="8173" y="24251"/>
                    <a:pt x="8173" y="24284"/>
                    <a:pt x="8173" y="24317"/>
                  </a:cubicBezTo>
                  <a:lnTo>
                    <a:pt x="8173" y="24384"/>
                  </a:lnTo>
                  <a:lnTo>
                    <a:pt x="8206" y="24451"/>
                  </a:lnTo>
                  <a:cubicBezTo>
                    <a:pt x="8206" y="24484"/>
                    <a:pt x="8206" y="24518"/>
                    <a:pt x="8206" y="24551"/>
                  </a:cubicBezTo>
                  <a:lnTo>
                    <a:pt x="8206" y="24584"/>
                  </a:lnTo>
                  <a:cubicBezTo>
                    <a:pt x="8206" y="24618"/>
                    <a:pt x="8206" y="24651"/>
                    <a:pt x="8206" y="24684"/>
                  </a:cubicBezTo>
                  <a:lnTo>
                    <a:pt x="8206" y="24751"/>
                  </a:lnTo>
                  <a:cubicBezTo>
                    <a:pt x="8206" y="24784"/>
                    <a:pt x="8206" y="24818"/>
                    <a:pt x="8206" y="24851"/>
                  </a:cubicBezTo>
                  <a:cubicBezTo>
                    <a:pt x="8173" y="24918"/>
                    <a:pt x="8173" y="24951"/>
                    <a:pt x="8173" y="24985"/>
                  </a:cubicBezTo>
                  <a:cubicBezTo>
                    <a:pt x="8173" y="25051"/>
                    <a:pt x="8139" y="25085"/>
                    <a:pt x="8106" y="25151"/>
                  </a:cubicBezTo>
                  <a:cubicBezTo>
                    <a:pt x="8106" y="25218"/>
                    <a:pt x="8073" y="25251"/>
                    <a:pt x="8039" y="25285"/>
                  </a:cubicBezTo>
                  <a:cubicBezTo>
                    <a:pt x="8006" y="25318"/>
                    <a:pt x="7973" y="25351"/>
                    <a:pt x="7939" y="25385"/>
                  </a:cubicBezTo>
                  <a:cubicBezTo>
                    <a:pt x="7906" y="25385"/>
                    <a:pt x="7873" y="25418"/>
                    <a:pt x="7839" y="25418"/>
                  </a:cubicBezTo>
                  <a:cubicBezTo>
                    <a:pt x="7772" y="25452"/>
                    <a:pt x="7706" y="25485"/>
                    <a:pt x="7672" y="25485"/>
                  </a:cubicBezTo>
                  <a:cubicBezTo>
                    <a:pt x="7606" y="25485"/>
                    <a:pt x="7572" y="25518"/>
                    <a:pt x="7506" y="25518"/>
                  </a:cubicBezTo>
                  <a:lnTo>
                    <a:pt x="7406" y="25518"/>
                  </a:lnTo>
                  <a:cubicBezTo>
                    <a:pt x="7339" y="25518"/>
                    <a:pt x="7305" y="25552"/>
                    <a:pt x="7272" y="25552"/>
                  </a:cubicBezTo>
                  <a:cubicBezTo>
                    <a:pt x="7172" y="25552"/>
                    <a:pt x="7072" y="25518"/>
                    <a:pt x="6972" y="25518"/>
                  </a:cubicBezTo>
                  <a:lnTo>
                    <a:pt x="6905" y="25518"/>
                  </a:lnTo>
                  <a:cubicBezTo>
                    <a:pt x="6838" y="25518"/>
                    <a:pt x="6738" y="25485"/>
                    <a:pt x="6672" y="25485"/>
                  </a:cubicBezTo>
                  <a:cubicBezTo>
                    <a:pt x="6538" y="25452"/>
                    <a:pt x="6438" y="25452"/>
                    <a:pt x="6305" y="25418"/>
                  </a:cubicBezTo>
                  <a:cubicBezTo>
                    <a:pt x="6238" y="25418"/>
                    <a:pt x="6171" y="25385"/>
                    <a:pt x="6071" y="25385"/>
                  </a:cubicBezTo>
                  <a:cubicBezTo>
                    <a:pt x="5971" y="25351"/>
                    <a:pt x="5871" y="25318"/>
                    <a:pt x="5804" y="25285"/>
                  </a:cubicBezTo>
                  <a:lnTo>
                    <a:pt x="5704" y="25251"/>
                  </a:lnTo>
                  <a:lnTo>
                    <a:pt x="5638" y="25218"/>
                  </a:lnTo>
                  <a:cubicBezTo>
                    <a:pt x="5571" y="25218"/>
                    <a:pt x="5538" y="25185"/>
                    <a:pt x="5504" y="25185"/>
                  </a:cubicBezTo>
                  <a:lnTo>
                    <a:pt x="5437" y="25151"/>
                  </a:lnTo>
                  <a:cubicBezTo>
                    <a:pt x="5337" y="25118"/>
                    <a:pt x="5237" y="25051"/>
                    <a:pt x="5137" y="25018"/>
                  </a:cubicBezTo>
                  <a:cubicBezTo>
                    <a:pt x="5037" y="24985"/>
                    <a:pt x="4970" y="24951"/>
                    <a:pt x="4870" y="24884"/>
                  </a:cubicBezTo>
                  <a:cubicBezTo>
                    <a:pt x="4704" y="24818"/>
                    <a:pt x="4537" y="24718"/>
                    <a:pt x="4370" y="24618"/>
                  </a:cubicBezTo>
                  <a:lnTo>
                    <a:pt x="4337" y="24618"/>
                  </a:lnTo>
                  <a:cubicBezTo>
                    <a:pt x="4137" y="24518"/>
                    <a:pt x="3970" y="24384"/>
                    <a:pt x="3803" y="24284"/>
                  </a:cubicBezTo>
                  <a:cubicBezTo>
                    <a:pt x="3736" y="24251"/>
                    <a:pt x="3636" y="24184"/>
                    <a:pt x="3569" y="24151"/>
                  </a:cubicBezTo>
                  <a:lnTo>
                    <a:pt x="3536" y="24117"/>
                  </a:lnTo>
                  <a:cubicBezTo>
                    <a:pt x="3503" y="24084"/>
                    <a:pt x="3469" y="24084"/>
                    <a:pt x="3436" y="24051"/>
                  </a:cubicBezTo>
                  <a:cubicBezTo>
                    <a:pt x="3403" y="24017"/>
                    <a:pt x="3336" y="23950"/>
                    <a:pt x="3269" y="23917"/>
                  </a:cubicBezTo>
                  <a:lnTo>
                    <a:pt x="3203" y="23850"/>
                  </a:lnTo>
                  <a:cubicBezTo>
                    <a:pt x="3169" y="23817"/>
                    <a:pt x="3102" y="23784"/>
                    <a:pt x="3069" y="23750"/>
                  </a:cubicBezTo>
                  <a:lnTo>
                    <a:pt x="2969" y="23684"/>
                  </a:lnTo>
                  <a:cubicBezTo>
                    <a:pt x="2936" y="23650"/>
                    <a:pt x="2869" y="23584"/>
                    <a:pt x="2836" y="23550"/>
                  </a:cubicBezTo>
                  <a:cubicBezTo>
                    <a:pt x="2669" y="23450"/>
                    <a:pt x="2535" y="23317"/>
                    <a:pt x="2369" y="23183"/>
                  </a:cubicBezTo>
                  <a:cubicBezTo>
                    <a:pt x="2269" y="23050"/>
                    <a:pt x="2135" y="22950"/>
                    <a:pt x="2002" y="22816"/>
                  </a:cubicBezTo>
                  <a:cubicBezTo>
                    <a:pt x="1935" y="22750"/>
                    <a:pt x="1868" y="22683"/>
                    <a:pt x="1835" y="22616"/>
                  </a:cubicBezTo>
                  <a:cubicBezTo>
                    <a:pt x="1768" y="22549"/>
                    <a:pt x="1735" y="22483"/>
                    <a:pt x="1668" y="22416"/>
                  </a:cubicBezTo>
                  <a:lnTo>
                    <a:pt x="1635" y="22383"/>
                  </a:lnTo>
                  <a:cubicBezTo>
                    <a:pt x="1601" y="22349"/>
                    <a:pt x="1601" y="22316"/>
                    <a:pt x="1568" y="22249"/>
                  </a:cubicBezTo>
                  <a:cubicBezTo>
                    <a:pt x="1535" y="22216"/>
                    <a:pt x="1501" y="22149"/>
                    <a:pt x="1468" y="22082"/>
                  </a:cubicBezTo>
                  <a:cubicBezTo>
                    <a:pt x="1435" y="22082"/>
                    <a:pt x="1435" y="22049"/>
                    <a:pt x="1435" y="22049"/>
                  </a:cubicBezTo>
                  <a:lnTo>
                    <a:pt x="1401" y="22016"/>
                  </a:lnTo>
                  <a:cubicBezTo>
                    <a:pt x="1401" y="21982"/>
                    <a:pt x="1401" y="21949"/>
                    <a:pt x="1368" y="21949"/>
                  </a:cubicBezTo>
                  <a:cubicBezTo>
                    <a:pt x="1368" y="21916"/>
                    <a:pt x="1335" y="21882"/>
                    <a:pt x="1335" y="21849"/>
                  </a:cubicBezTo>
                  <a:lnTo>
                    <a:pt x="1268" y="21749"/>
                  </a:lnTo>
                  <a:cubicBezTo>
                    <a:pt x="1234" y="21649"/>
                    <a:pt x="1201" y="21549"/>
                    <a:pt x="1168" y="21449"/>
                  </a:cubicBezTo>
                  <a:cubicBezTo>
                    <a:pt x="1168" y="21415"/>
                    <a:pt x="1134" y="21382"/>
                    <a:pt x="1134" y="21349"/>
                  </a:cubicBezTo>
                  <a:lnTo>
                    <a:pt x="1101" y="21315"/>
                  </a:lnTo>
                  <a:cubicBezTo>
                    <a:pt x="1101" y="21249"/>
                    <a:pt x="1101" y="21182"/>
                    <a:pt x="1068" y="21148"/>
                  </a:cubicBezTo>
                  <a:cubicBezTo>
                    <a:pt x="1001" y="20915"/>
                    <a:pt x="934" y="20681"/>
                    <a:pt x="868" y="20481"/>
                  </a:cubicBezTo>
                  <a:lnTo>
                    <a:pt x="834" y="20348"/>
                  </a:lnTo>
                  <a:cubicBezTo>
                    <a:pt x="801" y="20181"/>
                    <a:pt x="767" y="20014"/>
                    <a:pt x="701" y="19848"/>
                  </a:cubicBezTo>
                  <a:cubicBezTo>
                    <a:pt x="667" y="19647"/>
                    <a:pt x="567" y="19447"/>
                    <a:pt x="501" y="19247"/>
                  </a:cubicBezTo>
                  <a:cubicBezTo>
                    <a:pt x="501" y="19247"/>
                    <a:pt x="501" y="19247"/>
                    <a:pt x="501" y="19214"/>
                  </a:cubicBezTo>
                  <a:cubicBezTo>
                    <a:pt x="467" y="19347"/>
                    <a:pt x="434" y="19481"/>
                    <a:pt x="401" y="19614"/>
                  </a:cubicBezTo>
                  <a:cubicBezTo>
                    <a:pt x="334" y="19814"/>
                    <a:pt x="267" y="20014"/>
                    <a:pt x="234" y="20214"/>
                  </a:cubicBezTo>
                  <a:cubicBezTo>
                    <a:pt x="167" y="20415"/>
                    <a:pt x="134" y="20581"/>
                    <a:pt x="100" y="20782"/>
                  </a:cubicBezTo>
                  <a:cubicBezTo>
                    <a:pt x="67" y="20915"/>
                    <a:pt x="67" y="21082"/>
                    <a:pt x="34" y="21215"/>
                  </a:cubicBezTo>
                  <a:cubicBezTo>
                    <a:pt x="34" y="21282"/>
                    <a:pt x="34" y="21315"/>
                    <a:pt x="34" y="21349"/>
                  </a:cubicBezTo>
                  <a:cubicBezTo>
                    <a:pt x="34" y="21582"/>
                    <a:pt x="34" y="21782"/>
                    <a:pt x="34" y="21982"/>
                  </a:cubicBezTo>
                  <a:cubicBezTo>
                    <a:pt x="0" y="22183"/>
                    <a:pt x="34" y="22383"/>
                    <a:pt x="34" y="22549"/>
                  </a:cubicBezTo>
                  <a:lnTo>
                    <a:pt x="34" y="22716"/>
                  </a:lnTo>
                  <a:cubicBezTo>
                    <a:pt x="34" y="22883"/>
                    <a:pt x="34" y="23016"/>
                    <a:pt x="34" y="23183"/>
                  </a:cubicBezTo>
                  <a:lnTo>
                    <a:pt x="34" y="23417"/>
                  </a:lnTo>
                  <a:lnTo>
                    <a:pt x="34" y="23483"/>
                  </a:lnTo>
                  <a:cubicBezTo>
                    <a:pt x="34" y="23684"/>
                    <a:pt x="34" y="23884"/>
                    <a:pt x="34" y="24084"/>
                  </a:cubicBezTo>
                  <a:cubicBezTo>
                    <a:pt x="67" y="24151"/>
                    <a:pt x="67" y="24184"/>
                    <a:pt x="67" y="24251"/>
                  </a:cubicBezTo>
                  <a:cubicBezTo>
                    <a:pt x="67" y="24284"/>
                    <a:pt x="67" y="24317"/>
                    <a:pt x="67" y="24384"/>
                  </a:cubicBezTo>
                  <a:cubicBezTo>
                    <a:pt x="67" y="24417"/>
                    <a:pt x="100" y="24451"/>
                    <a:pt x="100" y="24484"/>
                  </a:cubicBezTo>
                  <a:cubicBezTo>
                    <a:pt x="100" y="24518"/>
                    <a:pt x="100" y="24551"/>
                    <a:pt x="100" y="24551"/>
                  </a:cubicBezTo>
                  <a:lnTo>
                    <a:pt x="134" y="24651"/>
                  </a:lnTo>
                  <a:lnTo>
                    <a:pt x="134" y="24751"/>
                  </a:lnTo>
                  <a:cubicBezTo>
                    <a:pt x="134" y="24784"/>
                    <a:pt x="167" y="24851"/>
                    <a:pt x="167" y="24884"/>
                  </a:cubicBezTo>
                  <a:lnTo>
                    <a:pt x="167" y="24918"/>
                  </a:lnTo>
                  <a:cubicBezTo>
                    <a:pt x="200" y="24951"/>
                    <a:pt x="200" y="25018"/>
                    <a:pt x="200" y="25051"/>
                  </a:cubicBezTo>
                  <a:cubicBezTo>
                    <a:pt x="234" y="25185"/>
                    <a:pt x="267" y="25285"/>
                    <a:pt x="300" y="25418"/>
                  </a:cubicBezTo>
                  <a:cubicBezTo>
                    <a:pt x="367" y="25585"/>
                    <a:pt x="467" y="25752"/>
                    <a:pt x="567" y="25985"/>
                  </a:cubicBezTo>
                  <a:cubicBezTo>
                    <a:pt x="601" y="26052"/>
                    <a:pt x="634" y="26119"/>
                    <a:pt x="667" y="26185"/>
                  </a:cubicBezTo>
                  <a:lnTo>
                    <a:pt x="701" y="26252"/>
                  </a:lnTo>
                  <a:cubicBezTo>
                    <a:pt x="701" y="26252"/>
                    <a:pt x="734" y="26285"/>
                    <a:pt x="734" y="26319"/>
                  </a:cubicBezTo>
                  <a:lnTo>
                    <a:pt x="767" y="26386"/>
                  </a:lnTo>
                  <a:lnTo>
                    <a:pt x="868" y="26552"/>
                  </a:lnTo>
                  <a:cubicBezTo>
                    <a:pt x="901" y="26619"/>
                    <a:pt x="934" y="26719"/>
                    <a:pt x="1001" y="26819"/>
                  </a:cubicBezTo>
                  <a:cubicBezTo>
                    <a:pt x="1034" y="26886"/>
                    <a:pt x="1068" y="26986"/>
                    <a:pt x="1101" y="27053"/>
                  </a:cubicBezTo>
                  <a:lnTo>
                    <a:pt x="1134" y="27119"/>
                  </a:lnTo>
                  <a:cubicBezTo>
                    <a:pt x="1134" y="27153"/>
                    <a:pt x="1168" y="27186"/>
                    <a:pt x="1168" y="27219"/>
                  </a:cubicBezTo>
                  <a:cubicBezTo>
                    <a:pt x="1201" y="27286"/>
                    <a:pt x="1234" y="27353"/>
                    <a:pt x="1234" y="27386"/>
                  </a:cubicBezTo>
                  <a:cubicBezTo>
                    <a:pt x="1268" y="27486"/>
                    <a:pt x="1301" y="27586"/>
                    <a:pt x="1335" y="27720"/>
                  </a:cubicBezTo>
                  <a:cubicBezTo>
                    <a:pt x="1368" y="27787"/>
                    <a:pt x="1401" y="27887"/>
                    <a:pt x="1435" y="27987"/>
                  </a:cubicBezTo>
                  <a:lnTo>
                    <a:pt x="1468" y="28087"/>
                  </a:lnTo>
                  <a:cubicBezTo>
                    <a:pt x="1468" y="28154"/>
                    <a:pt x="1501" y="28220"/>
                    <a:pt x="1501" y="28254"/>
                  </a:cubicBezTo>
                  <a:cubicBezTo>
                    <a:pt x="1535" y="28354"/>
                    <a:pt x="1568" y="28487"/>
                    <a:pt x="1601" y="28587"/>
                  </a:cubicBezTo>
                  <a:cubicBezTo>
                    <a:pt x="1635" y="28587"/>
                    <a:pt x="1635" y="28621"/>
                    <a:pt x="1635" y="28654"/>
                  </a:cubicBezTo>
                  <a:lnTo>
                    <a:pt x="1668" y="28721"/>
                  </a:lnTo>
                  <a:cubicBezTo>
                    <a:pt x="1701" y="28754"/>
                    <a:pt x="1735" y="28821"/>
                    <a:pt x="1735" y="28854"/>
                  </a:cubicBezTo>
                  <a:cubicBezTo>
                    <a:pt x="1768" y="28887"/>
                    <a:pt x="1768" y="28921"/>
                    <a:pt x="1802" y="28954"/>
                  </a:cubicBezTo>
                  <a:lnTo>
                    <a:pt x="1802" y="28987"/>
                  </a:lnTo>
                  <a:cubicBezTo>
                    <a:pt x="1868" y="29054"/>
                    <a:pt x="1935" y="29154"/>
                    <a:pt x="1968" y="29221"/>
                  </a:cubicBezTo>
                  <a:cubicBezTo>
                    <a:pt x="2002" y="29288"/>
                    <a:pt x="2035" y="29321"/>
                    <a:pt x="2068" y="29354"/>
                  </a:cubicBezTo>
                  <a:cubicBezTo>
                    <a:pt x="2102" y="29421"/>
                    <a:pt x="2135" y="29454"/>
                    <a:pt x="2168" y="29488"/>
                  </a:cubicBezTo>
                  <a:cubicBezTo>
                    <a:pt x="2269" y="29588"/>
                    <a:pt x="2335" y="29655"/>
                    <a:pt x="2435" y="29721"/>
                  </a:cubicBezTo>
                  <a:cubicBezTo>
                    <a:pt x="2469" y="29755"/>
                    <a:pt x="2535" y="29788"/>
                    <a:pt x="2569" y="29821"/>
                  </a:cubicBezTo>
                  <a:cubicBezTo>
                    <a:pt x="2635" y="29855"/>
                    <a:pt x="2669" y="29888"/>
                    <a:pt x="2736" y="29888"/>
                  </a:cubicBezTo>
                  <a:lnTo>
                    <a:pt x="2769" y="29921"/>
                  </a:lnTo>
                  <a:cubicBezTo>
                    <a:pt x="2836" y="29955"/>
                    <a:pt x="2969" y="30022"/>
                    <a:pt x="3069" y="30055"/>
                  </a:cubicBezTo>
                  <a:lnTo>
                    <a:pt x="3136" y="30088"/>
                  </a:lnTo>
                  <a:cubicBezTo>
                    <a:pt x="3169" y="30122"/>
                    <a:pt x="3203" y="30122"/>
                    <a:pt x="3236" y="30122"/>
                  </a:cubicBezTo>
                  <a:lnTo>
                    <a:pt x="3269" y="30155"/>
                  </a:lnTo>
                  <a:lnTo>
                    <a:pt x="3369" y="30188"/>
                  </a:lnTo>
                  <a:lnTo>
                    <a:pt x="3436" y="30222"/>
                  </a:lnTo>
                  <a:cubicBezTo>
                    <a:pt x="3469" y="30222"/>
                    <a:pt x="3503" y="30255"/>
                    <a:pt x="3536" y="30255"/>
                  </a:cubicBezTo>
                  <a:lnTo>
                    <a:pt x="3603" y="30288"/>
                  </a:lnTo>
                  <a:cubicBezTo>
                    <a:pt x="3670" y="30288"/>
                    <a:pt x="3703" y="30322"/>
                    <a:pt x="3770" y="30355"/>
                  </a:cubicBezTo>
                  <a:lnTo>
                    <a:pt x="3903" y="30388"/>
                  </a:lnTo>
                  <a:cubicBezTo>
                    <a:pt x="4070" y="30455"/>
                    <a:pt x="4237" y="30522"/>
                    <a:pt x="4403" y="30589"/>
                  </a:cubicBezTo>
                  <a:cubicBezTo>
                    <a:pt x="4604" y="30655"/>
                    <a:pt x="4837" y="30722"/>
                    <a:pt x="5071" y="30789"/>
                  </a:cubicBezTo>
                  <a:cubicBezTo>
                    <a:pt x="5171" y="30822"/>
                    <a:pt x="5271" y="30855"/>
                    <a:pt x="5371" y="30889"/>
                  </a:cubicBezTo>
                  <a:cubicBezTo>
                    <a:pt x="5471" y="30922"/>
                    <a:pt x="5571" y="30956"/>
                    <a:pt x="5671" y="30956"/>
                  </a:cubicBezTo>
                  <a:cubicBezTo>
                    <a:pt x="5704" y="30989"/>
                    <a:pt x="5738" y="30989"/>
                    <a:pt x="5771" y="30989"/>
                  </a:cubicBezTo>
                  <a:cubicBezTo>
                    <a:pt x="5971" y="31022"/>
                    <a:pt x="6171" y="31056"/>
                    <a:pt x="6338" y="31089"/>
                  </a:cubicBezTo>
                  <a:cubicBezTo>
                    <a:pt x="6438" y="31089"/>
                    <a:pt x="6505" y="31089"/>
                    <a:pt x="6605" y="31122"/>
                  </a:cubicBezTo>
                  <a:lnTo>
                    <a:pt x="7305" y="31122"/>
                  </a:lnTo>
                  <a:cubicBezTo>
                    <a:pt x="7406" y="31122"/>
                    <a:pt x="7506" y="31089"/>
                    <a:pt x="7639" y="31089"/>
                  </a:cubicBezTo>
                  <a:lnTo>
                    <a:pt x="7772" y="31089"/>
                  </a:lnTo>
                  <a:lnTo>
                    <a:pt x="7806" y="31056"/>
                  </a:lnTo>
                  <a:lnTo>
                    <a:pt x="7939" y="31056"/>
                  </a:lnTo>
                  <a:cubicBezTo>
                    <a:pt x="7973" y="31056"/>
                    <a:pt x="8006" y="31022"/>
                    <a:pt x="8073" y="31022"/>
                  </a:cubicBezTo>
                  <a:cubicBezTo>
                    <a:pt x="8139" y="31022"/>
                    <a:pt x="8173" y="30989"/>
                    <a:pt x="8239" y="30989"/>
                  </a:cubicBezTo>
                  <a:cubicBezTo>
                    <a:pt x="8340" y="30956"/>
                    <a:pt x="8440" y="30922"/>
                    <a:pt x="8540" y="30889"/>
                  </a:cubicBezTo>
                  <a:cubicBezTo>
                    <a:pt x="8640" y="30855"/>
                    <a:pt x="8740" y="30822"/>
                    <a:pt x="8840" y="30755"/>
                  </a:cubicBezTo>
                  <a:cubicBezTo>
                    <a:pt x="8873" y="30755"/>
                    <a:pt x="8907" y="30722"/>
                    <a:pt x="8973" y="30722"/>
                  </a:cubicBezTo>
                  <a:cubicBezTo>
                    <a:pt x="9007" y="30689"/>
                    <a:pt x="9040" y="30655"/>
                    <a:pt x="9073" y="30655"/>
                  </a:cubicBezTo>
                  <a:lnTo>
                    <a:pt x="9107" y="30622"/>
                  </a:lnTo>
                  <a:cubicBezTo>
                    <a:pt x="9140" y="30622"/>
                    <a:pt x="9140" y="30589"/>
                    <a:pt x="9173" y="30589"/>
                  </a:cubicBezTo>
                  <a:lnTo>
                    <a:pt x="9207" y="30555"/>
                  </a:lnTo>
                  <a:cubicBezTo>
                    <a:pt x="9274" y="30522"/>
                    <a:pt x="9307" y="30489"/>
                    <a:pt x="9374" y="30455"/>
                  </a:cubicBezTo>
                  <a:cubicBezTo>
                    <a:pt x="9507" y="30355"/>
                    <a:pt x="9674" y="30255"/>
                    <a:pt x="9807" y="30155"/>
                  </a:cubicBezTo>
                  <a:lnTo>
                    <a:pt x="9907" y="30088"/>
                  </a:lnTo>
                  <a:lnTo>
                    <a:pt x="9974" y="30022"/>
                  </a:lnTo>
                  <a:cubicBezTo>
                    <a:pt x="10074" y="29955"/>
                    <a:pt x="10174" y="29888"/>
                    <a:pt x="10274" y="29821"/>
                  </a:cubicBezTo>
                  <a:lnTo>
                    <a:pt x="10408" y="29721"/>
                  </a:lnTo>
                  <a:lnTo>
                    <a:pt x="10641" y="29555"/>
                  </a:lnTo>
                  <a:lnTo>
                    <a:pt x="10675" y="29521"/>
                  </a:lnTo>
                  <a:cubicBezTo>
                    <a:pt x="10708" y="29488"/>
                    <a:pt x="10741" y="29454"/>
                    <a:pt x="10808" y="29454"/>
                  </a:cubicBezTo>
                  <a:cubicBezTo>
                    <a:pt x="10875" y="29388"/>
                    <a:pt x="10941" y="29354"/>
                    <a:pt x="11008" y="29321"/>
                  </a:cubicBezTo>
                  <a:cubicBezTo>
                    <a:pt x="11075" y="29254"/>
                    <a:pt x="11142" y="29221"/>
                    <a:pt x="11208" y="29154"/>
                  </a:cubicBezTo>
                  <a:cubicBezTo>
                    <a:pt x="11275" y="29121"/>
                    <a:pt x="11342" y="29088"/>
                    <a:pt x="11408" y="29054"/>
                  </a:cubicBezTo>
                  <a:cubicBezTo>
                    <a:pt x="11442" y="29021"/>
                    <a:pt x="11508" y="28987"/>
                    <a:pt x="11575" y="28954"/>
                  </a:cubicBezTo>
                  <a:cubicBezTo>
                    <a:pt x="11609" y="28954"/>
                    <a:pt x="11642" y="28921"/>
                    <a:pt x="11642" y="28921"/>
                  </a:cubicBezTo>
                  <a:lnTo>
                    <a:pt x="11675" y="28921"/>
                  </a:lnTo>
                  <a:lnTo>
                    <a:pt x="11709" y="28887"/>
                  </a:lnTo>
                  <a:cubicBezTo>
                    <a:pt x="11742" y="28887"/>
                    <a:pt x="11775" y="28854"/>
                    <a:pt x="11775" y="28854"/>
                  </a:cubicBezTo>
                  <a:cubicBezTo>
                    <a:pt x="11942" y="28787"/>
                    <a:pt x="12109" y="28721"/>
                    <a:pt x="12276" y="28654"/>
                  </a:cubicBezTo>
                  <a:cubicBezTo>
                    <a:pt x="12376" y="28587"/>
                    <a:pt x="12442" y="28554"/>
                    <a:pt x="12543" y="28520"/>
                  </a:cubicBezTo>
                  <a:lnTo>
                    <a:pt x="12709" y="28420"/>
                  </a:lnTo>
                  <a:cubicBezTo>
                    <a:pt x="12843" y="28354"/>
                    <a:pt x="13010" y="28287"/>
                    <a:pt x="13143" y="28220"/>
                  </a:cubicBezTo>
                  <a:lnTo>
                    <a:pt x="13210" y="28220"/>
                  </a:lnTo>
                  <a:cubicBezTo>
                    <a:pt x="13243" y="28187"/>
                    <a:pt x="13276" y="28154"/>
                    <a:pt x="13343" y="28154"/>
                  </a:cubicBezTo>
                  <a:cubicBezTo>
                    <a:pt x="13443" y="28120"/>
                    <a:pt x="13510" y="28087"/>
                    <a:pt x="13610" y="28087"/>
                  </a:cubicBezTo>
                  <a:lnTo>
                    <a:pt x="13643" y="28053"/>
                  </a:lnTo>
                  <a:lnTo>
                    <a:pt x="13810" y="28053"/>
                  </a:lnTo>
                  <a:cubicBezTo>
                    <a:pt x="13843" y="28087"/>
                    <a:pt x="13877" y="28087"/>
                    <a:pt x="13910" y="28120"/>
                  </a:cubicBezTo>
                  <a:lnTo>
                    <a:pt x="13944" y="28120"/>
                  </a:lnTo>
                  <a:cubicBezTo>
                    <a:pt x="13977" y="28154"/>
                    <a:pt x="13977" y="28187"/>
                    <a:pt x="14010" y="28187"/>
                  </a:cubicBezTo>
                  <a:cubicBezTo>
                    <a:pt x="14010" y="28220"/>
                    <a:pt x="14044" y="28287"/>
                    <a:pt x="14077" y="28320"/>
                  </a:cubicBezTo>
                  <a:cubicBezTo>
                    <a:pt x="14077" y="28354"/>
                    <a:pt x="14077" y="28387"/>
                    <a:pt x="14110" y="28420"/>
                  </a:cubicBezTo>
                  <a:cubicBezTo>
                    <a:pt x="14110" y="28454"/>
                    <a:pt x="14110" y="28454"/>
                    <a:pt x="14110" y="28487"/>
                  </a:cubicBezTo>
                  <a:cubicBezTo>
                    <a:pt x="14110" y="28554"/>
                    <a:pt x="14110" y="28621"/>
                    <a:pt x="14110" y="28687"/>
                  </a:cubicBezTo>
                  <a:lnTo>
                    <a:pt x="14110" y="28787"/>
                  </a:lnTo>
                  <a:cubicBezTo>
                    <a:pt x="14110" y="28821"/>
                    <a:pt x="14110" y="28854"/>
                    <a:pt x="14110" y="28854"/>
                  </a:cubicBezTo>
                  <a:lnTo>
                    <a:pt x="14110" y="28887"/>
                  </a:lnTo>
                  <a:lnTo>
                    <a:pt x="14077" y="28954"/>
                  </a:lnTo>
                  <a:lnTo>
                    <a:pt x="14077" y="28987"/>
                  </a:lnTo>
                  <a:lnTo>
                    <a:pt x="14077" y="29054"/>
                  </a:lnTo>
                  <a:cubicBezTo>
                    <a:pt x="14044" y="29121"/>
                    <a:pt x="14044" y="29221"/>
                    <a:pt x="14044" y="29288"/>
                  </a:cubicBezTo>
                  <a:cubicBezTo>
                    <a:pt x="14010" y="29354"/>
                    <a:pt x="14010" y="29421"/>
                    <a:pt x="14010" y="29488"/>
                  </a:cubicBezTo>
                  <a:cubicBezTo>
                    <a:pt x="13977" y="29521"/>
                    <a:pt x="13977" y="29588"/>
                    <a:pt x="13977" y="29621"/>
                  </a:cubicBezTo>
                  <a:lnTo>
                    <a:pt x="13944" y="29655"/>
                  </a:lnTo>
                  <a:cubicBezTo>
                    <a:pt x="13910" y="29888"/>
                    <a:pt x="13843" y="30122"/>
                    <a:pt x="13810" y="30355"/>
                  </a:cubicBezTo>
                  <a:cubicBezTo>
                    <a:pt x="13710" y="30722"/>
                    <a:pt x="13610" y="31122"/>
                    <a:pt x="13543" y="31489"/>
                  </a:cubicBezTo>
                  <a:lnTo>
                    <a:pt x="13477" y="31656"/>
                  </a:lnTo>
                  <a:cubicBezTo>
                    <a:pt x="13376" y="32090"/>
                    <a:pt x="13276" y="32557"/>
                    <a:pt x="13143" y="32990"/>
                  </a:cubicBezTo>
                  <a:lnTo>
                    <a:pt x="12976" y="33657"/>
                  </a:lnTo>
                  <a:lnTo>
                    <a:pt x="12943" y="33791"/>
                  </a:lnTo>
                  <a:cubicBezTo>
                    <a:pt x="12909" y="33958"/>
                    <a:pt x="12843" y="34158"/>
                    <a:pt x="12809" y="34325"/>
                  </a:cubicBezTo>
                  <a:cubicBezTo>
                    <a:pt x="12776" y="34458"/>
                    <a:pt x="12776" y="34558"/>
                    <a:pt x="12743" y="34658"/>
                  </a:cubicBezTo>
                  <a:cubicBezTo>
                    <a:pt x="12743" y="34725"/>
                    <a:pt x="12743" y="34758"/>
                    <a:pt x="12709" y="34792"/>
                  </a:cubicBezTo>
                  <a:lnTo>
                    <a:pt x="12709" y="34825"/>
                  </a:lnTo>
                  <a:cubicBezTo>
                    <a:pt x="12709" y="34858"/>
                    <a:pt x="12709" y="34925"/>
                    <a:pt x="12709" y="34958"/>
                  </a:cubicBezTo>
                  <a:lnTo>
                    <a:pt x="12709" y="35025"/>
                  </a:lnTo>
                  <a:cubicBezTo>
                    <a:pt x="12676" y="35125"/>
                    <a:pt x="12676" y="35225"/>
                    <a:pt x="12676" y="35325"/>
                  </a:cubicBezTo>
                  <a:cubicBezTo>
                    <a:pt x="12676" y="35359"/>
                    <a:pt x="12676" y="35392"/>
                    <a:pt x="12643" y="35425"/>
                  </a:cubicBezTo>
                  <a:lnTo>
                    <a:pt x="12643" y="35459"/>
                  </a:lnTo>
                  <a:cubicBezTo>
                    <a:pt x="12643" y="35525"/>
                    <a:pt x="12643" y="35559"/>
                    <a:pt x="12643" y="35626"/>
                  </a:cubicBezTo>
                  <a:cubicBezTo>
                    <a:pt x="12643" y="35726"/>
                    <a:pt x="12676" y="35826"/>
                    <a:pt x="12676" y="35959"/>
                  </a:cubicBezTo>
                  <a:cubicBezTo>
                    <a:pt x="12676" y="36059"/>
                    <a:pt x="12676" y="36159"/>
                    <a:pt x="12709" y="36293"/>
                  </a:cubicBezTo>
                  <a:cubicBezTo>
                    <a:pt x="12743" y="36359"/>
                    <a:pt x="12743" y="36459"/>
                    <a:pt x="12776" y="36560"/>
                  </a:cubicBezTo>
                  <a:cubicBezTo>
                    <a:pt x="12776" y="36660"/>
                    <a:pt x="12809" y="36760"/>
                    <a:pt x="12843" y="36860"/>
                  </a:cubicBezTo>
                  <a:lnTo>
                    <a:pt x="12843" y="36893"/>
                  </a:lnTo>
                  <a:cubicBezTo>
                    <a:pt x="12843" y="36960"/>
                    <a:pt x="12876" y="37027"/>
                    <a:pt x="12909" y="37127"/>
                  </a:cubicBezTo>
                  <a:lnTo>
                    <a:pt x="12909" y="37193"/>
                  </a:lnTo>
                  <a:lnTo>
                    <a:pt x="12943" y="37293"/>
                  </a:lnTo>
                  <a:cubicBezTo>
                    <a:pt x="12976" y="37360"/>
                    <a:pt x="12976" y="37427"/>
                    <a:pt x="13010" y="37527"/>
                  </a:cubicBezTo>
                  <a:cubicBezTo>
                    <a:pt x="13043" y="37627"/>
                    <a:pt x="13076" y="37727"/>
                    <a:pt x="13110" y="37827"/>
                  </a:cubicBezTo>
                  <a:lnTo>
                    <a:pt x="13110" y="37860"/>
                  </a:lnTo>
                  <a:cubicBezTo>
                    <a:pt x="13143" y="37961"/>
                    <a:pt x="13176" y="38027"/>
                    <a:pt x="13210" y="38127"/>
                  </a:cubicBezTo>
                  <a:cubicBezTo>
                    <a:pt x="13243" y="38161"/>
                    <a:pt x="13243" y="38227"/>
                    <a:pt x="13276" y="38261"/>
                  </a:cubicBezTo>
                  <a:cubicBezTo>
                    <a:pt x="13276" y="38294"/>
                    <a:pt x="13310" y="38327"/>
                    <a:pt x="13310" y="38361"/>
                  </a:cubicBezTo>
                  <a:lnTo>
                    <a:pt x="13310" y="38394"/>
                  </a:lnTo>
                  <a:cubicBezTo>
                    <a:pt x="13343" y="38461"/>
                    <a:pt x="13410" y="38561"/>
                    <a:pt x="13443" y="38628"/>
                  </a:cubicBezTo>
                  <a:lnTo>
                    <a:pt x="13443" y="38661"/>
                  </a:lnTo>
                  <a:cubicBezTo>
                    <a:pt x="13510" y="38728"/>
                    <a:pt x="13543" y="38828"/>
                    <a:pt x="13577" y="38895"/>
                  </a:cubicBezTo>
                  <a:cubicBezTo>
                    <a:pt x="13643" y="38995"/>
                    <a:pt x="13710" y="39095"/>
                    <a:pt x="13777" y="39195"/>
                  </a:cubicBezTo>
                  <a:cubicBezTo>
                    <a:pt x="13810" y="39261"/>
                    <a:pt x="13877" y="39328"/>
                    <a:pt x="13910" y="39395"/>
                  </a:cubicBezTo>
                  <a:cubicBezTo>
                    <a:pt x="13944" y="39428"/>
                    <a:pt x="13977" y="39462"/>
                    <a:pt x="14010" y="39495"/>
                  </a:cubicBezTo>
                  <a:cubicBezTo>
                    <a:pt x="14044" y="39528"/>
                    <a:pt x="14077" y="39595"/>
                    <a:pt x="14110" y="39628"/>
                  </a:cubicBezTo>
                  <a:cubicBezTo>
                    <a:pt x="14177" y="39695"/>
                    <a:pt x="14244" y="39762"/>
                    <a:pt x="14310" y="39829"/>
                  </a:cubicBezTo>
                  <a:cubicBezTo>
                    <a:pt x="14344" y="39862"/>
                    <a:pt x="14377" y="39929"/>
                    <a:pt x="14444" y="39962"/>
                  </a:cubicBezTo>
                  <a:cubicBezTo>
                    <a:pt x="14444" y="39962"/>
                    <a:pt x="14444" y="39962"/>
                    <a:pt x="14477" y="39995"/>
                  </a:cubicBezTo>
                  <a:lnTo>
                    <a:pt x="14511" y="40029"/>
                  </a:lnTo>
                  <a:lnTo>
                    <a:pt x="14544" y="40029"/>
                  </a:lnTo>
                  <a:cubicBezTo>
                    <a:pt x="14611" y="40095"/>
                    <a:pt x="14711" y="40162"/>
                    <a:pt x="14777" y="40229"/>
                  </a:cubicBezTo>
                  <a:cubicBezTo>
                    <a:pt x="14811" y="40229"/>
                    <a:pt x="14844" y="40262"/>
                    <a:pt x="14878" y="40296"/>
                  </a:cubicBezTo>
                  <a:lnTo>
                    <a:pt x="14911" y="40329"/>
                  </a:lnTo>
                  <a:lnTo>
                    <a:pt x="15011" y="40362"/>
                  </a:lnTo>
                  <a:lnTo>
                    <a:pt x="15044" y="40396"/>
                  </a:lnTo>
                  <a:lnTo>
                    <a:pt x="15078" y="40429"/>
                  </a:lnTo>
                  <a:lnTo>
                    <a:pt x="15111" y="40462"/>
                  </a:lnTo>
                  <a:lnTo>
                    <a:pt x="15178" y="40496"/>
                  </a:lnTo>
                  <a:lnTo>
                    <a:pt x="15211" y="40496"/>
                  </a:lnTo>
                  <a:cubicBezTo>
                    <a:pt x="15244" y="40496"/>
                    <a:pt x="15278" y="40529"/>
                    <a:pt x="15311" y="40562"/>
                  </a:cubicBezTo>
                  <a:cubicBezTo>
                    <a:pt x="15411" y="40596"/>
                    <a:pt x="15511" y="40662"/>
                    <a:pt x="15611" y="40729"/>
                  </a:cubicBezTo>
                  <a:lnTo>
                    <a:pt x="15745" y="40796"/>
                  </a:lnTo>
                  <a:lnTo>
                    <a:pt x="15878" y="40863"/>
                  </a:lnTo>
                  <a:cubicBezTo>
                    <a:pt x="15912" y="40896"/>
                    <a:pt x="15978" y="40896"/>
                    <a:pt x="16012" y="40929"/>
                  </a:cubicBezTo>
                  <a:lnTo>
                    <a:pt x="16045" y="40963"/>
                  </a:lnTo>
                  <a:cubicBezTo>
                    <a:pt x="16112" y="40963"/>
                    <a:pt x="16145" y="40996"/>
                    <a:pt x="16178" y="40996"/>
                  </a:cubicBezTo>
                  <a:lnTo>
                    <a:pt x="16245" y="41029"/>
                  </a:lnTo>
                  <a:lnTo>
                    <a:pt x="16345" y="41063"/>
                  </a:lnTo>
                  <a:cubicBezTo>
                    <a:pt x="16379" y="41096"/>
                    <a:pt x="16379" y="41096"/>
                    <a:pt x="16412" y="41096"/>
                  </a:cubicBezTo>
                  <a:lnTo>
                    <a:pt x="16445" y="41129"/>
                  </a:lnTo>
                  <a:lnTo>
                    <a:pt x="16545" y="41163"/>
                  </a:lnTo>
                  <a:lnTo>
                    <a:pt x="16645" y="41196"/>
                  </a:lnTo>
                  <a:cubicBezTo>
                    <a:pt x="16679" y="41196"/>
                    <a:pt x="16712" y="41230"/>
                    <a:pt x="16746" y="41230"/>
                  </a:cubicBezTo>
                  <a:lnTo>
                    <a:pt x="16779" y="41230"/>
                  </a:lnTo>
                  <a:cubicBezTo>
                    <a:pt x="16979" y="41330"/>
                    <a:pt x="17179" y="41396"/>
                    <a:pt x="17379" y="41463"/>
                  </a:cubicBezTo>
                  <a:cubicBezTo>
                    <a:pt x="17446" y="41463"/>
                    <a:pt x="17546" y="41496"/>
                    <a:pt x="17646" y="41530"/>
                  </a:cubicBezTo>
                  <a:cubicBezTo>
                    <a:pt x="17713" y="41563"/>
                    <a:pt x="17746" y="41596"/>
                    <a:pt x="17780" y="41596"/>
                  </a:cubicBezTo>
                  <a:cubicBezTo>
                    <a:pt x="17846" y="41630"/>
                    <a:pt x="17880" y="41630"/>
                    <a:pt x="17913" y="41630"/>
                  </a:cubicBezTo>
                  <a:lnTo>
                    <a:pt x="17946" y="41663"/>
                  </a:lnTo>
                  <a:cubicBezTo>
                    <a:pt x="18013" y="41697"/>
                    <a:pt x="18113" y="41730"/>
                    <a:pt x="18213" y="41797"/>
                  </a:cubicBezTo>
                  <a:cubicBezTo>
                    <a:pt x="18313" y="41830"/>
                    <a:pt x="18413" y="41897"/>
                    <a:pt x="18513" y="41930"/>
                  </a:cubicBezTo>
                  <a:cubicBezTo>
                    <a:pt x="18614" y="41997"/>
                    <a:pt x="18714" y="42030"/>
                    <a:pt x="18814" y="42097"/>
                  </a:cubicBezTo>
                  <a:cubicBezTo>
                    <a:pt x="18847" y="42097"/>
                    <a:pt x="18914" y="42130"/>
                    <a:pt x="18947" y="42164"/>
                  </a:cubicBezTo>
                  <a:lnTo>
                    <a:pt x="18980" y="42164"/>
                  </a:lnTo>
                  <a:cubicBezTo>
                    <a:pt x="19014" y="42197"/>
                    <a:pt x="19047" y="42197"/>
                    <a:pt x="19081" y="42230"/>
                  </a:cubicBezTo>
                  <a:lnTo>
                    <a:pt x="19114" y="42230"/>
                  </a:lnTo>
                  <a:cubicBezTo>
                    <a:pt x="19147" y="42264"/>
                    <a:pt x="19181" y="42264"/>
                    <a:pt x="19214" y="42297"/>
                  </a:cubicBezTo>
                  <a:lnTo>
                    <a:pt x="19347" y="42330"/>
                  </a:lnTo>
                  <a:lnTo>
                    <a:pt x="19381" y="42364"/>
                  </a:lnTo>
                  <a:cubicBezTo>
                    <a:pt x="19414" y="42364"/>
                    <a:pt x="19447" y="42397"/>
                    <a:pt x="19481" y="42397"/>
                  </a:cubicBezTo>
                  <a:lnTo>
                    <a:pt x="19548" y="42430"/>
                  </a:lnTo>
                  <a:cubicBezTo>
                    <a:pt x="19581" y="42430"/>
                    <a:pt x="19648" y="42464"/>
                    <a:pt x="19681" y="42464"/>
                  </a:cubicBezTo>
                  <a:lnTo>
                    <a:pt x="19714" y="42497"/>
                  </a:lnTo>
                  <a:cubicBezTo>
                    <a:pt x="19814" y="42530"/>
                    <a:pt x="19914" y="42530"/>
                    <a:pt x="19981" y="42564"/>
                  </a:cubicBezTo>
                  <a:cubicBezTo>
                    <a:pt x="20048" y="42597"/>
                    <a:pt x="20115" y="42597"/>
                    <a:pt x="20181" y="42631"/>
                  </a:cubicBezTo>
                  <a:cubicBezTo>
                    <a:pt x="20215" y="42664"/>
                    <a:pt x="20281" y="42664"/>
                    <a:pt x="20348" y="42697"/>
                  </a:cubicBezTo>
                  <a:cubicBezTo>
                    <a:pt x="20448" y="42697"/>
                    <a:pt x="20515" y="42731"/>
                    <a:pt x="20615" y="42764"/>
                  </a:cubicBezTo>
                  <a:lnTo>
                    <a:pt x="20682" y="42764"/>
                  </a:lnTo>
                  <a:cubicBezTo>
                    <a:pt x="20715" y="42764"/>
                    <a:pt x="20782" y="42797"/>
                    <a:pt x="20848" y="42797"/>
                  </a:cubicBezTo>
                  <a:cubicBezTo>
                    <a:pt x="20882" y="42797"/>
                    <a:pt x="20915" y="42797"/>
                    <a:pt x="20982" y="42831"/>
                  </a:cubicBezTo>
                  <a:lnTo>
                    <a:pt x="21149" y="42831"/>
                  </a:lnTo>
                  <a:cubicBezTo>
                    <a:pt x="21215" y="42831"/>
                    <a:pt x="21249" y="42864"/>
                    <a:pt x="21315" y="42864"/>
                  </a:cubicBezTo>
                  <a:lnTo>
                    <a:pt x="21649" y="42864"/>
                  </a:lnTo>
                  <a:cubicBezTo>
                    <a:pt x="21749" y="42864"/>
                    <a:pt x="21849" y="42831"/>
                    <a:pt x="21949" y="42831"/>
                  </a:cubicBezTo>
                  <a:lnTo>
                    <a:pt x="22083" y="42831"/>
                  </a:lnTo>
                  <a:cubicBezTo>
                    <a:pt x="22183" y="42831"/>
                    <a:pt x="22249" y="42797"/>
                    <a:pt x="22316" y="42797"/>
                  </a:cubicBezTo>
                  <a:cubicBezTo>
                    <a:pt x="22416" y="42797"/>
                    <a:pt x="22550" y="42797"/>
                    <a:pt x="22650" y="42764"/>
                  </a:cubicBezTo>
                  <a:cubicBezTo>
                    <a:pt x="22750" y="42764"/>
                    <a:pt x="22850" y="42764"/>
                    <a:pt x="22950" y="42731"/>
                  </a:cubicBezTo>
                  <a:lnTo>
                    <a:pt x="22983" y="42731"/>
                  </a:lnTo>
                  <a:cubicBezTo>
                    <a:pt x="23083" y="42731"/>
                    <a:pt x="23183" y="42697"/>
                    <a:pt x="23284" y="42697"/>
                  </a:cubicBezTo>
                  <a:cubicBezTo>
                    <a:pt x="23417" y="42697"/>
                    <a:pt x="23517" y="42664"/>
                    <a:pt x="23617" y="42631"/>
                  </a:cubicBezTo>
                  <a:cubicBezTo>
                    <a:pt x="23717" y="42631"/>
                    <a:pt x="23817" y="42597"/>
                    <a:pt x="23884" y="42597"/>
                  </a:cubicBezTo>
                  <a:cubicBezTo>
                    <a:pt x="24017" y="42564"/>
                    <a:pt x="24117" y="42564"/>
                    <a:pt x="24218" y="42530"/>
                  </a:cubicBezTo>
                  <a:lnTo>
                    <a:pt x="24251" y="42530"/>
                  </a:lnTo>
                  <a:cubicBezTo>
                    <a:pt x="24451" y="42497"/>
                    <a:pt x="24651" y="42430"/>
                    <a:pt x="24818" y="42397"/>
                  </a:cubicBezTo>
                  <a:cubicBezTo>
                    <a:pt x="25018" y="42330"/>
                    <a:pt x="25218" y="42297"/>
                    <a:pt x="25418" y="42230"/>
                  </a:cubicBezTo>
                  <a:cubicBezTo>
                    <a:pt x="25518" y="42197"/>
                    <a:pt x="25585" y="42164"/>
                    <a:pt x="25685" y="42130"/>
                  </a:cubicBezTo>
                  <a:cubicBezTo>
                    <a:pt x="25785" y="42097"/>
                    <a:pt x="25885" y="42063"/>
                    <a:pt x="26019" y="42030"/>
                  </a:cubicBezTo>
                  <a:lnTo>
                    <a:pt x="26086" y="41997"/>
                  </a:lnTo>
                  <a:cubicBezTo>
                    <a:pt x="26152" y="41963"/>
                    <a:pt x="26219" y="41963"/>
                    <a:pt x="26286" y="41930"/>
                  </a:cubicBezTo>
                  <a:cubicBezTo>
                    <a:pt x="26386" y="41897"/>
                    <a:pt x="26486" y="41830"/>
                    <a:pt x="26586" y="41797"/>
                  </a:cubicBezTo>
                  <a:cubicBezTo>
                    <a:pt x="26686" y="41730"/>
                    <a:pt x="26819" y="41697"/>
                    <a:pt x="26919" y="41630"/>
                  </a:cubicBezTo>
                  <a:cubicBezTo>
                    <a:pt x="26986" y="41596"/>
                    <a:pt x="27053" y="41563"/>
                    <a:pt x="27086" y="41530"/>
                  </a:cubicBezTo>
                  <a:cubicBezTo>
                    <a:pt x="27153" y="41496"/>
                    <a:pt x="27220" y="41496"/>
                    <a:pt x="27286" y="41463"/>
                  </a:cubicBezTo>
                  <a:lnTo>
                    <a:pt x="27386" y="41396"/>
                  </a:lnTo>
                  <a:cubicBezTo>
                    <a:pt x="27487" y="41363"/>
                    <a:pt x="27553" y="41296"/>
                    <a:pt x="27653" y="41263"/>
                  </a:cubicBezTo>
                  <a:cubicBezTo>
                    <a:pt x="27720" y="41230"/>
                    <a:pt x="27787" y="41196"/>
                    <a:pt x="27887" y="41129"/>
                  </a:cubicBezTo>
                  <a:cubicBezTo>
                    <a:pt x="27887" y="41129"/>
                    <a:pt x="27920" y="41129"/>
                    <a:pt x="27920" y="41096"/>
                  </a:cubicBezTo>
                  <a:cubicBezTo>
                    <a:pt x="27954" y="41096"/>
                    <a:pt x="27954" y="41096"/>
                    <a:pt x="27954" y="41063"/>
                  </a:cubicBezTo>
                  <a:cubicBezTo>
                    <a:pt x="27987" y="41063"/>
                    <a:pt x="27987" y="41063"/>
                    <a:pt x="27987" y="41029"/>
                  </a:cubicBezTo>
                  <a:cubicBezTo>
                    <a:pt x="27987" y="41029"/>
                    <a:pt x="27987" y="40996"/>
                    <a:pt x="27987" y="40996"/>
                  </a:cubicBezTo>
                  <a:cubicBezTo>
                    <a:pt x="27987" y="40963"/>
                    <a:pt x="27954" y="40963"/>
                    <a:pt x="27920" y="40963"/>
                  </a:cubicBezTo>
                  <a:lnTo>
                    <a:pt x="27920" y="40929"/>
                  </a:lnTo>
                  <a:lnTo>
                    <a:pt x="27787" y="40929"/>
                  </a:lnTo>
                  <a:cubicBezTo>
                    <a:pt x="27720" y="40963"/>
                    <a:pt x="27687" y="40963"/>
                    <a:pt x="27653" y="40963"/>
                  </a:cubicBezTo>
                  <a:lnTo>
                    <a:pt x="27453" y="40996"/>
                  </a:lnTo>
                  <a:lnTo>
                    <a:pt x="27353" y="40996"/>
                  </a:lnTo>
                  <a:cubicBezTo>
                    <a:pt x="27320" y="41029"/>
                    <a:pt x="27286" y="41029"/>
                    <a:pt x="27253" y="41029"/>
                  </a:cubicBezTo>
                  <a:lnTo>
                    <a:pt x="27120" y="41029"/>
                  </a:lnTo>
                  <a:cubicBezTo>
                    <a:pt x="27053" y="41029"/>
                    <a:pt x="27020" y="41063"/>
                    <a:pt x="26953" y="41063"/>
                  </a:cubicBezTo>
                  <a:lnTo>
                    <a:pt x="26786" y="41063"/>
                  </a:lnTo>
                  <a:cubicBezTo>
                    <a:pt x="26753" y="41063"/>
                    <a:pt x="26719" y="41063"/>
                    <a:pt x="26719" y="41029"/>
                  </a:cubicBezTo>
                  <a:lnTo>
                    <a:pt x="26519" y="41029"/>
                  </a:lnTo>
                  <a:cubicBezTo>
                    <a:pt x="26452" y="41029"/>
                    <a:pt x="26352" y="40996"/>
                    <a:pt x="26252" y="40996"/>
                  </a:cubicBezTo>
                  <a:lnTo>
                    <a:pt x="26119" y="40996"/>
                  </a:lnTo>
                  <a:cubicBezTo>
                    <a:pt x="26086" y="40963"/>
                    <a:pt x="26052" y="40963"/>
                    <a:pt x="26052" y="40963"/>
                  </a:cubicBezTo>
                  <a:lnTo>
                    <a:pt x="25952" y="40963"/>
                  </a:lnTo>
                  <a:lnTo>
                    <a:pt x="25885" y="40929"/>
                  </a:lnTo>
                  <a:lnTo>
                    <a:pt x="25819" y="40929"/>
                  </a:lnTo>
                  <a:lnTo>
                    <a:pt x="25752" y="40896"/>
                  </a:lnTo>
                  <a:lnTo>
                    <a:pt x="25685" y="40863"/>
                  </a:lnTo>
                  <a:lnTo>
                    <a:pt x="25585" y="40863"/>
                  </a:lnTo>
                  <a:lnTo>
                    <a:pt x="25552" y="40829"/>
                  </a:lnTo>
                  <a:cubicBezTo>
                    <a:pt x="25485" y="40796"/>
                    <a:pt x="25418" y="40796"/>
                    <a:pt x="25318" y="40763"/>
                  </a:cubicBezTo>
                  <a:lnTo>
                    <a:pt x="25185" y="40696"/>
                  </a:lnTo>
                  <a:cubicBezTo>
                    <a:pt x="25152" y="40662"/>
                    <a:pt x="25118" y="40662"/>
                    <a:pt x="25051" y="40629"/>
                  </a:cubicBezTo>
                  <a:lnTo>
                    <a:pt x="25018" y="40596"/>
                  </a:lnTo>
                  <a:cubicBezTo>
                    <a:pt x="24918" y="40562"/>
                    <a:pt x="24818" y="40529"/>
                    <a:pt x="24751" y="40462"/>
                  </a:cubicBezTo>
                  <a:lnTo>
                    <a:pt x="24685" y="40429"/>
                  </a:lnTo>
                  <a:cubicBezTo>
                    <a:pt x="24651" y="40429"/>
                    <a:pt x="24618" y="40396"/>
                    <a:pt x="24584" y="40396"/>
                  </a:cubicBezTo>
                  <a:lnTo>
                    <a:pt x="24551" y="40362"/>
                  </a:lnTo>
                  <a:cubicBezTo>
                    <a:pt x="24518" y="40329"/>
                    <a:pt x="24484" y="40296"/>
                    <a:pt x="24451" y="40296"/>
                  </a:cubicBezTo>
                  <a:lnTo>
                    <a:pt x="24284" y="40195"/>
                  </a:lnTo>
                  <a:cubicBezTo>
                    <a:pt x="24251" y="40162"/>
                    <a:pt x="24218" y="40129"/>
                    <a:pt x="24184" y="40095"/>
                  </a:cubicBezTo>
                  <a:lnTo>
                    <a:pt x="24151" y="40062"/>
                  </a:lnTo>
                  <a:cubicBezTo>
                    <a:pt x="24051" y="39995"/>
                    <a:pt x="23951" y="39895"/>
                    <a:pt x="23817" y="39829"/>
                  </a:cubicBezTo>
                  <a:lnTo>
                    <a:pt x="23584" y="39628"/>
                  </a:lnTo>
                  <a:lnTo>
                    <a:pt x="23450" y="39495"/>
                  </a:lnTo>
                  <a:cubicBezTo>
                    <a:pt x="23317" y="39395"/>
                    <a:pt x="23150" y="39261"/>
                    <a:pt x="23017" y="39161"/>
                  </a:cubicBezTo>
                  <a:lnTo>
                    <a:pt x="22917" y="39095"/>
                  </a:lnTo>
                  <a:cubicBezTo>
                    <a:pt x="22850" y="39061"/>
                    <a:pt x="22817" y="38995"/>
                    <a:pt x="22783" y="38961"/>
                  </a:cubicBezTo>
                  <a:lnTo>
                    <a:pt x="22683" y="38895"/>
                  </a:lnTo>
                  <a:lnTo>
                    <a:pt x="22583" y="38828"/>
                  </a:lnTo>
                  <a:cubicBezTo>
                    <a:pt x="22483" y="38761"/>
                    <a:pt x="22416" y="38694"/>
                    <a:pt x="22350" y="38594"/>
                  </a:cubicBezTo>
                  <a:cubicBezTo>
                    <a:pt x="22183" y="38461"/>
                    <a:pt x="22049" y="38294"/>
                    <a:pt x="21883" y="38127"/>
                  </a:cubicBezTo>
                  <a:lnTo>
                    <a:pt x="21883" y="38094"/>
                  </a:lnTo>
                  <a:cubicBezTo>
                    <a:pt x="21816" y="38027"/>
                    <a:pt x="21782" y="37961"/>
                    <a:pt x="21716" y="37894"/>
                  </a:cubicBezTo>
                  <a:lnTo>
                    <a:pt x="21649" y="37827"/>
                  </a:lnTo>
                  <a:lnTo>
                    <a:pt x="21616" y="37760"/>
                  </a:lnTo>
                  <a:cubicBezTo>
                    <a:pt x="21582" y="37727"/>
                    <a:pt x="21549" y="37694"/>
                    <a:pt x="21516" y="37627"/>
                  </a:cubicBezTo>
                  <a:lnTo>
                    <a:pt x="21416" y="37527"/>
                  </a:lnTo>
                  <a:cubicBezTo>
                    <a:pt x="21382" y="37460"/>
                    <a:pt x="21349" y="37393"/>
                    <a:pt x="21315" y="37327"/>
                  </a:cubicBezTo>
                  <a:cubicBezTo>
                    <a:pt x="21282" y="37260"/>
                    <a:pt x="21249" y="37193"/>
                    <a:pt x="21215" y="37127"/>
                  </a:cubicBezTo>
                  <a:cubicBezTo>
                    <a:pt x="21149" y="36960"/>
                    <a:pt x="21082" y="36760"/>
                    <a:pt x="21049" y="36560"/>
                  </a:cubicBezTo>
                  <a:cubicBezTo>
                    <a:pt x="21015" y="36493"/>
                    <a:pt x="21015" y="36426"/>
                    <a:pt x="20982" y="36359"/>
                  </a:cubicBezTo>
                  <a:lnTo>
                    <a:pt x="20982" y="36326"/>
                  </a:lnTo>
                  <a:lnTo>
                    <a:pt x="20982" y="36259"/>
                  </a:lnTo>
                  <a:cubicBezTo>
                    <a:pt x="20982" y="36226"/>
                    <a:pt x="20982" y="36193"/>
                    <a:pt x="20949" y="36159"/>
                  </a:cubicBezTo>
                  <a:lnTo>
                    <a:pt x="20949" y="36126"/>
                  </a:lnTo>
                  <a:cubicBezTo>
                    <a:pt x="20949" y="36059"/>
                    <a:pt x="20949" y="35992"/>
                    <a:pt x="20949" y="35959"/>
                  </a:cubicBezTo>
                  <a:cubicBezTo>
                    <a:pt x="20915" y="35892"/>
                    <a:pt x="20915" y="35826"/>
                    <a:pt x="20915" y="35759"/>
                  </a:cubicBezTo>
                  <a:cubicBezTo>
                    <a:pt x="20915" y="35626"/>
                    <a:pt x="20915" y="35525"/>
                    <a:pt x="20915" y="35392"/>
                  </a:cubicBezTo>
                  <a:cubicBezTo>
                    <a:pt x="20915" y="35259"/>
                    <a:pt x="20915" y="35159"/>
                    <a:pt x="20915" y="35025"/>
                  </a:cubicBezTo>
                  <a:cubicBezTo>
                    <a:pt x="20915" y="34958"/>
                    <a:pt x="20915" y="34892"/>
                    <a:pt x="20915" y="34825"/>
                  </a:cubicBezTo>
                  <a:lnTo>
                    <a:pt x="20915" y="34792"/>
                  </a:lnTo>
                  <a:cubicBezTo>
                    <a:pt x="20915" y="34792"/>
                    <a:pt x="20915" y="34758"/>
                    <a:pt x="20915" y="34725"/>
                  </a:cubicBezTo>
                  <a:cubicBezTo>
                    <a:pt x="20915" y="34692"/>
                    <a:pt x="20949" y="34658"/>
                    <a:pt x="20949" y="34625"/>
                  </a:cubicBezTo>
                  <a:lnTo>
                    <a:pt x="20949" y="34591"/>
                  </a:lnTo>
                  <a:cubicBezTo>
                    <a:pt x="20949" y="34558"/>
                    <a:pt x="20949" y="34525"/>
                    <a:pt x="20949" y="34525"/>
                  </a:cubicBezTo>
                  <a:lnTo>
                    <a:pt x="20949" y="34458"/>
                  </a:lnTo>
                  <a:lnTo>
                    <a:pt x="20982" y="34425"/>
                  </a:lnTo>
                  <a:cubicBezTo>
                    <a:pt x="20982" y="34391"/>
                    <a:pt x="20982" y="34325"/>
                    <a:pt x="21015" y="34291"/>
                  </a:cubicBezTo>
                  <a:cubicBezTo>
                    <a:pt x="21015" y="34258"/>
                    <a:pt x="21049" y="34225"/>
                    <a:pt x="21049" y="34191"/>
                  </a:cubicBezTo>
                  <a:cubicBezTo>
                    <a:pt x="21082" y="34158"/>
                    <a:pt x="21115" y="34124"/>
                    <a:pt x="21149" y="34091"/>
                  </a:cubicBezTo>
                  <a:lnTo>
                    <a:pt x="21215" y="34091"/>
                  </a:lnTo>
                  <a:lnTo>
                    <a:pt x="21249" y="34058"/>
                  </a:lnTo>
                  <a:lnTo>
                    <a:pt x="21349" y="34058"/>
                  </a:lnTo>
                  <a:cubicBezTo>
                    <a:pt x="21382" y="34091"/>
                    <a:pt x="21416" y="34091"/>
                    <a:pt x="21449" y="34091"/>
                  </a:cubicBezTo>
                  <a:cubicBezTo>
                    <a:pt x="21449" y="34091"/>
                    <a:pt x="21482" y="34124"/>
                    <a:pt x="21482" y="34124"/>
                  </a:cubicBezTo>
                  <a:cubicBezTo>
                    <a:pt x="21549" y="34158"/>
                    <a:pt x="21582" y="34158"/>
                    <a:pt x="21616" y="34191"/>
                  </a:cubicBezTo>
                  <a:cubicBezTo>
                    <a:pt x="21649" y="34225"/>
                    <a:pt x="21682" y="34258"/>
                    <a:pt x="21682" y="34258"/>
                  </a:cubicBezTo>
                  <a:cubicBezTo>
                    <a:pt x="21716" y="34291"/>
                    <a:pt x="21716" y="34291"/>
                    <a:pt x="21749" y="34325"/>
                  </a:cubicBezTo>
                  <a:lnTo>
                    <a:pt x="21782" y="34325"/>
                  </a:lnTo>
                  <a:cubicBezTo>
                    <a:pt x="21816" y="34391"/>
                    <a:pt x="21849" y="34425"/>
                    <a:pt x="21916" y="34458"/>
                  </a:cubicBezTo>
                  <a:cubicBezTo>
                    <a:pt x="22016" y="34558"/>
                    <a:pt x="22083" y="34658"/>
                    <a:pt x="22183" y="34758"/>
                  </a:cubicBezTo>
                  <a:lnTo>
                    <a:pt x="22216" y="34792"/>
                  </a:lnTo>
                  <a:cubicBezTo>
                    <a:pt x="22283" y="34858"/>
                    <a:pt x="22350" y="34925"/>
                    <a:pt x="22416" y="35025"/>
                  </a:cubicBezTo>
                  <a:cubicBezTo>
                    <a:pt x="22483" y="35058"/>
                    <a:pt x="22516" y="35125"/>
                    <a:pt x="22550" y="35159"/>
                  </a:cubicBezTo>
                  <a:cubicBezTo>
                    <a:pt x="22583" y="35225"/>
                    <a:pt x="22650" y="35259"/>
                    <a:pt x="22683" y="35325"/>
                  </a:cubicBezTo>
                  <a:cubicBezTo>
                    <a:pt x="22817" y="35459"/>
                    <a:pt x="22917" y="35626"/>
                    <a:pt x="23017" y="35759"/>
                  </a:cubicBezTo>
                  <a:lnTo>
                    <a:pt x="23083" y="35826"/>
                  </a:lnTo>
                  <a:lnTo>
                    <a:pt x="23083" y="35859"/>
                  </a:lnTo>
                  <a:cubicBezTo>
                    <a:pt x="23117" y="35926"/>
                    <a:pt x="23183" y="35992"/>
                    <a:pt x="23217" y="36026"/>
                  </a:cubicBezTo>
                  <a:cubicBezTo>
                    <a:pt x="23284" y="36126"/>
                    <a:pt x="23350" y="36193"/>
                    <a:pt x="23417" y="36259"/>
                  </a:cubicBezTo>
                  <a:cubicBezTo>
                    <a:pt x="23517" y="36359"/>
                    <a:pt x="23584" y="36426"/>
                    <a:pt x="23650" y="36526"/>
                  </a:cubicBezTo>
                  <a:lnTo>
                    <a:pt x="23817" y="36660"/>
                  </a:lnTo>
                  <a:cubicBezTo>
                    <a:pt x="23884" y="36726"/>
                    <a:pt x="23951" y="36793"/>
                    <a:pt x="24017" y="36860"/>
                  </a:cubicBezTo>
                  <a:cubicBezTo>
                    <a:pt x="24017" y="36860"/>
                    <a:pt x="24017" y="36893"/>
                    <a:pt x="24051" y="36893"/>
                  </a:cubicBezTo>
                  <a:lnTo>
                    <a:pt x="24051" y="36926"/>
                  </a:lnTo>
                  <a:lnTo>
                    <a:pt x="24117" y="36960"/>
                  </a:lnTo>
                  <a:cubicBezTo>
                    <a:pt x="24151" y="36993"/>
                    <a:pt x="24184" y="37027"/>
                    <a:pt x="24251" y="37060"/>
                  </a:cubicBezTo>
                  <a:cubicBezTo>
                    <a:pt x="24351" y="37127"/>
                    <a:pt x="24451" y="37193"/>
                    <a:pt x="24518" y="37260"/>
                  </a:cubicBezTo>
                  <a:cubicBezTo>
                    <a:pt x="24618" y="37293"/>
                    <a:pt x="24685" y="37360"/>
                    <a:pt x="24751" y="37393"/>
                  </a:cubicBezTo>
                  <a:lnTo>
                    <a:pt x="24818" y="37427"/>
                  </a:lnTo>
                  <a:cubicBezTo>
                    <a:pt x="24918" y="37494"/>
                    <a:pt x="24985" y="37527"/>
                    <a:pt x="25085" y="37594"/>
                  </a:cubicBezTo>
                  <a:cubicBezTo>
                    <a:pt x="25118" y="37594"/>
                    <a:pt x="25152" y="37627"/>
                    <a:pt x="25185" y="37660"/>
                  </a:cubicBezTo>
                  <a:lnTo>
                    <a:pt x="25218" y="37660"/>
                  </a:lnTo>
                  <a:cubicBezTo>
                    <a:pt x="25285" y="37694"/>
                    <a:pt x="25318" y="37727"/>
                    <a:pt x="25385" y="37727"/>
                  </a:cubicBezTo>
                  <a:lnTo>
                    <a:pt x="25418" y="37760"/>
                  </a:lnTo>
                  <a:cubicBezTo>
                    <a:pt x="25452" y="37794"/>
                    <a:pt x="25485" y="37794"/>
                    <a:pt x="25518" y="37827"/>
                  </a:cubicBezTo>
                  <a:lnTo>
                    <a:pt x="25685" y="37894"/>
                  </a:lnTo>
                  <a:cubicBezTo>
                    <a:pt x="25719" y="37894"/>
                    <a:pt x="25752" y="37927"/>
                    <a:pt x="25785" y="37927"/>
                  </a:cubicBezTo>
                  <a:lnTo>
                    <a:pt x="25819" y="37927"/>
                  </a:lnTo>
                  <a:lnTo>
                    <a:pt x="25852" y="37961"/>
                  </a:lnTo>
                  <a:cubicBezTo>
                    <a:pt x="25885" y="37961"/>
                    <a:pt x="25952" y="37994"/>
                    <a:pt x="25985" y="37994"/>
                  </a:cubicBezTo>
                  <a:lnTo>
                    <a:pt x="26019" y="38027"/>
                  </a:lnTo>
                  <a:cubicBezTo>
                    <a:pt x="26119" y="38061"/>
                    <a:pt x="26219" y="38094"/>
                    <a:pt x="26319" y="38127"/>
                  </a:cubicBezTo>
                  <a:cubicBezTo>
                    <a:pt x="26419" y="38161"/>
                    <a:pt x="26553" y="38194"/>
                    <a:pt x="26686" y="38227"/>
                  </a:cubicBezTo>
                  <a:cubicBezTo>
                    <a:pt x="26886" y="38294"/>
                    <a:pt x="27120" y="38361"/>
                    <a:pt x="27320" y="38428"/>
                  </a:cubicBezTo>
                  <a:cubicBezTo>
                    <a:pt x="27353" y="38428"/>
                    <a:pt x="27386" y="38428"/>
                    <a:pt x="27420" y="38461"/>
                  </a:cubicBezTo>
                  <a:lnTo>
                    <a:pt x="27487" y="38461"/>
                  </a:lnTo>
                  <a:cubicBezTo>
                    <a:pt x="27553" y="38461"/>
                    <a:pt x="27587" y="38494"/>
                    <a:pt x="27620" y="38494"/>
                  </a:cubicBezTo>
                  <a:lnTo>
                    <a:pt x="27653" y="38494"/>
                  </a:lnTo>
                  <a:lnTo>
                    <a:pt x="27720" y="38528"/>
                  </a:lnTo>
                  <a:lnTo>
                    <a:pt x="27787" y="38528"/>
                  </a:lnTo>
                  <a:lnTo>
                    <a:pt x="27987" y="38561"/>
                  </a:lnTo>
                  <a:cubicBezTo>
                    <a:pt x="28054" y="38561"/>
                    <a:pt x="28154" y="38594"/>
                    <a:pt x="28220" y="38594"/>
                  </a:cubicBezTo>
                  <a:lnTo>
                    <a:pt x="28320" y="38628"/>
                  </a:lnTo>
                  <a:cubicBezTo>
                    <a:pt x="28421" y="38628"/>
                    <a:pt x="28554" y="38628"/>
                    <a:pt x="28654" y="38661"/>
                  </a:cubicBezTo>
                  <a:cubicBezTo>
                    <a:pt x="28921" y="38694"/>
                    <a:pt x="29121" y="38694"/>
                    <a:pt x="29321" y="38694"/>
                  </a:cubicBezTo>
                  <a:cubicBezTo>
                    <a:pt x="29421" y="38728"/>
                    <a:pt x="29521" y="38728"/>
                    <a:pt x="29621" y="38728"/>
                  </a:cubicBezTo>
                  <a:lnTo>
                    <a:pt x="29755" y="38728"/>
                  </a:lnTo>
                  <a:cubicBezTo>
                    <a:pt x="29822" y="38694"/>
                    <a:pt x="29888" y="38694"/>
                    <a:pt x="29955" y="38694"/>
                  </a:cubicBezTo>
                  <a:lnTo>
                    <a:pt x="30088" y="38694"/>
                  </a:lnTo>
                  <a:cubicBezTo>
                    <a:pt x="30155" y="38661"/>
                    <a:pt x="30188" y="38661"/>
                    <a:pt x="30255" y="38628"/>
                  </a:cubicBezTo>
                  <a:lnTo>
                    <a:pt x="30289" y="38628"/>
                  </a:lnTo>
                  <a:cubicBezTo>
                    <a:pt x="30322" y="38628"/>
                    <a:pt x="30355" y="38594"/>
                    <a:pt x="30389" y="38594"/>
                  </a:cubicBezTo>
                  <a:cubicBezTo>
                    <a:pt x="30455" y="38594"/>
                    <a:pt x="30489" y="38561"/>
                    <a:pt x="30555" y="38561"/>
                  </a:cubicBezTo>
                  <a:lnTo>
                    <a:pt x="30722" y="38494"/>
                  </a:lnTo>
                  <a:cubicBezTo>
                    <a:pt x="30822" y="38461"/>
                    <a:pt x="30889" y="38428"/>
                    <a:pt x="30956" y="38394"/>
                  </a:cubicBezTo>
                  <a:lnTo>
                    <a:pt x="31022" y="38361"/>
                  </a:lnTo>
                  <a:cubicBezTo>
                    <a:pt x="31089" y="38327"/>
                    <a:pt x="31156" y="38294"/>
                    <a:pt x="31256" y="38261"/>
                  </a:cubicBezTo>
                  <a:lnTo>
                    <a:pt x="31289" y="38227"/>
                  </a:lnTo>
                  <a:cubicBezTo>
                    <a:pt x="31356" y="38194"/>
                    <a:pt x="31389" y="38194"/>
                    <a:pt x="31456" y="38161"/>
                  </a:cubicBezTo>
                  <a:cubicBezTo>
                    <a:pt x="31556" y="38094"/>
                    <a:pt x="31690" y="38061"/>
                    <a:pt x="31790" y="37994"/>
                  </a:cubicBezTo>
                  <a:lnTo>
                    <a:pt x="31856" y="37961"/>
                  </a:lnTo>
                  <a:cubicBezTo>
                    <a:pt x="31923" y="37927"/>
                    <a:pt x="31990" y="37860"/>
                    <a:pt x="32056" y="37827"/>
                  </a:cubicBezTo>
                  <a:cubicBezTo>
                    <a:pt x="32090" y="37827"/>
                    <a:pt x="32123" y="37794"/>
                    <a:pt x="32157" y="37794"/>
                  </a:cubicBezTo>
                  <a:lnTo>
                    <a:pt x="32190" y="37760"/>
                  </a:lnTo>
                  <a:lnTo>
                    <a:pt x="32323" y="37694"/>
                  </a:lnTo>
                  <a:lnTo>
                    <a:pt x="32457" y="37627"/>
                  </a:lnTo>
                  <a:lnTo>
                    <a:pt x="32557" y="37560"/>
                  </a:lnTo>
                  <a:cubicBezTo>
                    <a:pt x="32657" y="37494"/>
                    <a:pt x="32757" y="37460"/>
                    <a:pt x="32857" y="37393"/>
                  </a:cubicBezTo>
                  <a:lnTo>
                    <a:pt x="32924" y="37360"/>
                  </a:lnTo>
                  <a:cubicBezTo>
                    <a:pt x="32957" y="37327"/>
                    <a:pt x="33024" y="37293"/>
                    <a:pt x="33057" y="37260"/>
                  </a:cubicBezTo>
                  <a:cubicBezTo>
                    <a:pt x="33157" y="37227"/>
                    <a:pt x="33224" y="37193"/>
                    <a:pt x="33324" y="37160"/>
                  </a:cubicBezTo>
                  <a:cubicBezTo>
                    <a:pt x="33424" y="37093"/>
                    <a:pt x="33524" y="37060"/>
                    <a:pt x="33591" y="37027"/>
                  </a:cubicBezTo>
                  <a:lnTo>
                    <a:pt x="33791" y="36926"/>
                  </a:lnTo>
                  <a:lnTo>
                    <a:pt x="33891" y="36893"/>
                  </a:lnTo>
                  <a:cubicBezTo>
                    <a:pt x="33991" y="36860"/>
                    <a:pt x="34091" y="36793"/>
                    <a:pt x="34158" y="36760"/>
                  </a:cubicBezTo>
                  <a:cubicBezTo>
                    <a:pt x="34225" y="36760"/>
                    <a:pt x="34258" y="36726"/>
                    <a:pt x="34325" y="36726"/>
                  </a:cubicBezTo>
                  <a:cubicBezTo>
                    <a:pt x="34391" y="36693"/>
                    <a:pt x="34458" y="36693"/>
                    <a:pt x="34525" y="36660"/>
                  </a:cubicBezTo>
                  <a:lnTo>
                    <a:pt x="35192" y="36660"/>
                  </a:lnTo>
                  <a:cubicBezTo>
                    <a:pt x="35325" y="36426"/>
                    <a:pt x="35426" y="36193"/>
                    <a:pt x="35559" y="35926"/>
                  </a:cubicBezTo>
                  <a:cubicBezTo>
                    <a:pt x="35592" y="35859"/>
                    <a:pt x="35626" y="35759"/>
                    <a:pt x="35659" y="35659"/>
                  </a:cubicBezTo>
                  <a:cubicBezTo>
                    <a:pt x="35759" y="35259"/>
                    <a:pt x="35893" y="34858"/>
                    <a:pt x="35993" y="34458"/>
                  </a:cubicBezTo>
                  <a:cubicBezTo>
                    <a:pt x="36026" y="34258"/>
                    <a:pt x="36059" y="34091"/>
                    <a:pt x="36126" y="33891"/>
                  </a:cubicBezTo>
                  <a:cubicBezTo>
                    <a:pt x="36159" y="33691"/>
                    <a:pt x="36226" y="33491"/>
                    <a:pt x="36293" y="33324"/>
                  </a:cubicBezTo>
                  <a:cubicBezTo>
                    <a:pt x="36360" y="32924"/>
                    <a:pt x="36460" y="32557"/>
                    <a:pt x="36560" y="32190"/>
                  </a:cubicBezTo>
                  <a:cubicBezTo>
                    <a:pt x="36726" y="31389"/>
                    <a:pt x="36927" y="30622"/>
                    <a:pt x="37160" y="29855"/>
                  </a:cubicBezTo>
                  <a:cubicBezTo>
                    <a:pt x="37260" y="29454"/>
                    <a:pt x="37360" y="29054"/>
                    <a:pt x="37494" y="28654"/>
                  </a:cubicBezTo>
                  <a:cubicBezTo>
                    <a:pt x="37494" y="28587"/>
                    <a:pt x="37527" y="28487"/>
                    <a:pt x="37560" y="28387"/>
                  </a:cubicBezTo>
                  <a:lnTo>
                    <a:pt x="37560" y="28387"/>
                  </a:lnTo>
                  <a:cubicBezTo>
                    <a:pt x="37460" y="28454"/>
                    <a:pt x="37360" y="28520"/>
                    <a:pt x="37260" y="28587"/>
                  </a:cubicBezTo>
                  <a:cubicBezTo>
                    <a:pt x="37160" y="28621"/>
                    <a:pt x="37093" y="28687"/>
                    <a:pt x="37027" y="28754"/>
                  </a:cubicBezTo>
                  <a:cubicBezTo>
                    <a:pt x="36960" y="28787"/>
                    <a:pt x="36893" y="28821"/>
                    <a:pt x="36860" y="28854"/>
                  </a:cubicBezTo>
                  <a:cubicBezTo>
                    <a:pt x="36793" y="28887"/>
                    <a:pt x="36760" y="28921"/>
                    <a:pt x="36693" y="28954"/>
                  </a:cubicBezTo>
                  <a:lnTo>
                    <a:pt x="36626" y="28987"/>
                  </a:lnTo>
                  <a:cubicBezTo>
                    <a:pt x="36626" y="29021"/>
                    <a:pt x="36593" y="29021"/>
                    <a:pt x="36560" y="29054"/>
                  </a:cubicBezTo>
                  <a:lnTo>
                    <a:pt x="36526" y="29054"/>
                  </a:lnTo>
                  <a:cubicBezTo>
                    <a:pt x="36493" y="29088"/>
                    <a:pt x="36460" y="29088"/>
                    <a:pt x="36426" y="29121"/>
                  </a:cubicBezTo>
                  <a:cubicBezTo>
                    <a:pt x="36360" y="29154"/>
                    <a:pt x="36259" y="29188"/>
                    <a:pt x="36193" y="29254"/>
                  </a:cubicBezTo>
                  <a:cubicBezTo>
                    <a:pt x="36093" y="29288"/>
                    <a:pt x="36026" y="29321"/>
                    <a:pt x="35926" y="29354"/>
                  </a:cubicBezTo>
                  <a:cubicBezTo>
                    <a:pt x="35893" y="29388"/>
                    <a:pt x="35859" y="29388"/>
                    <a:pt x="35826" y="29421"/>
                  </a:cubicBezTo>
                  <a:cubicBezTo>
                    <a:pt x="35792" y="29421"/>
                    <a:pt x="35759" y="29421"/>
                    <a:pt x="35759" y="29454"/>
                  </a:cubicBezTo>
                  <a:lnTo>
                    <a:pt x="35692" y="29454"/>
                  </a:lnTo>
                  <a:cubicBezTo>
                    <a:pt x="35626" y="29488"/>
                    <a:pt x="35559" y="29521"/>
                    <a:pt x="35492" y="29521"/>
                  </a:cubicBezTo>
                  <a:lnTo>
                    <a:pt x="35392" y="29555"/>
                  </a:lnTo>
                  <a:cubicBezTo>
                    <a:pt x="35259" y="29621"/>
                    <a:pt x="35092" y="29655"/>
                    <a:pt x="34959" y="29721"/>
                  </a:cubicBezTo>
                  <a:cubicBezTo>
                    <a:pt x="34858" y="29755"/>
                    <a:pt x="34792" y="29755"/>
                    <a:pt x="34692" y="29788"/>
                  </a:cubicBezTo>
                  <a:cubicBezTo>
                    <a:pt x="34692" y="29788"/>
                    <a:pt x="34658" y="29821"/>
                    <a:pt x="34625" y="29821"/>
                  </a:cubicBezTo>
                  <a:lnTo>
                    <a:pt x="34592" y="29821"/>
                  </a:lnTo>
                  <a:cubicBezTo>
                    <a:pt x="34525" y="29855"/>
                    <a:pt x="34492" y="29855"/>
                    <a:pt x="34458" y="29888"/>
                  </a:cubicBezTo>
                  <a:lnTo>
                    <a:pt x="34425" y="29888"/>
                  </a:lnTo>
                  <a:cubicBezTo>
                    <a:pt x="34258" y="29955"/>
                    <a:pt x="34091" y="30055"/>
                    <a:pt x="33924" y="30122"/>
                  </a:cubicBezTo>
                  <a:cubicBezTo>
                    <a:pt x="33591" y="30255"/>
                    <a:pt x="33224" y="30422"/>
                    <a:pt x="32857" y="30622"/>
                  </a:cubicBezTo>
                  <a:lnTo>
                    <a:pt x="32824" y="30622"/>
                  </a:lnTo>
                  <a:cubicBezTo>
                    <a:pt x="32757" y="30655"/>
                    <a:pt x="32690" y="30689"/>
                    <a:pt x="32657" y="30722"/>
                  </a:cubicBezTo>
                  <a:cubicBezTo>
                    <a:pt x="32557" y="30755"/>
                    <a:pt x="32457" y="30789"/>
                    <a:pt x="32357" y="30855"/>
                  </a:cubicBezTo>
                  <a:lnTo>
                    <a:pt x="32190" y="30922"/>
                  </a:lnTo>
                  <a:cubicBezTo>
                    <a:pt x="32090" y="30989"/>
                    <a:pt x="31956" y="31022"/>
                    <a:pt x="31856" y="31089"/>
                  </a:cubicBezTo>
                  <a:cubicBezTo>
                    <a:pt x="31690" y="31156"/>
                    <a:pt x="31589" y="31189"/>
                    <a:pt x="31456" y="31222"/>
                  </a:cubicBezTo>
                  <a:cubicBezTo>
                    <a:pt x="31389" y="31256"/>
                    <a:pt x="31289" y="31289"/>
                    <a:pt x="31223" y="31289"/>
                  </a:cubicBezTo>
                  <a:cubicBezTo>
                    <a:pt x="31156" y="31322"/>
                    <a:pt x="31089" y="31322"/>
                    <a:pt x="31022" y="31356"/>
                  </a:cubicBezTo>
                  <a:lnTo>
                    <a:pt x="30722" y="31356"/>
                  </a:lnTo>
                  <a:cubicBezTo>
                    <a:pt x="30655" y="31389"/>
                    <a:pt x="30589" y="31389"/>
                    <a:pt x="30555" y="31389"/>
                  </a:cubicBezTo>
                  <a:cubicBezTo>
                    <a:pt x="30489" y="31389"/>
                    <a:pt x="30422" y="31356"/>
                    <a:pt x="30389" y="31356"/>
                  </a:cubicBezTo>
                  <a:lnTo>
                    <a:pt x="30289" y="31356"/>
                  </a:lnTo>
                  <a:cubicBezTo>
                    <a:pt x="30255" y="31322"/>
                    <a:pt x="30222" y="31322"/>
                    <a:pt x="30188" y="31322"/>
                  </a:cubicBezTo>
                  <a:lnTo>
                    <a:pt x="30155" y="31322"/>
                  </a:lnTo>
                  <a:lnTo>
                    <a:pt x="30122" y="31289"/>
                  </a:lnTo>
                  <a:lnTo>
                    <a:pt x="30055" y="31289"/>
                  </a:lnTo>
                  <a:cubicBezTo>
                    <a:pt x="30055" y="31289"/>
                    <a:pt x="30022" y="31289"/>
                    <a:pt x="30022" y="31256"/>
                  </a:cubicBezTo>
                  <a:lnTo>
                    <a:pt x="29988" y="31256"/>
                  </a:lnTo>
                  <a:cubicBezTo>
                    <a:pt x="29922" y="31222"/>
                    <a:pt x="29855" y="31189"/>
                    <a:pt x="29755" y="31189"/>
                  </a:cubicBezTo>
                  <a:lnTo>
                    <a:pt x="29721" y="31156"/>
                  </a:lnTo>
                  <a:lnTo>
                    <a:pt x="29588" y="31089"/>
                  </a:lnTo>
                  <a:cubicBezTo>
                    <a:pt x="29488" y="31056"/>
                    <a:pt x="29388" y="31022"/>
                    <a:pt x="29254" y="30989"/>
                  </a:cubicBezTo>
                  <a:cubicBezTo>
                    <a:pt x="29088" y="30889"/>
                    <a:pt x="28888" y="30822"/>
                    <a:pt x="28721" y="30755"/>
                  </a:cubicBezTo>
                  <a:lnTo>
                    <a:pt x="28587" y="30722"/>
                  </a:lnTo>
                  <a:lnTo>
                    <a:pt x="28487" y="30655"/>
                  </a:lnTo>
                  <a:cubicBezTo>
                    <a:pt x="28421" y="30655"/>
                    <a:pt x="28354" y="30622"/>
                    <a:pt x="28287" y="30589"/>
                  </a:cubicBezTo>
                  <a:lnTo>
                    <a:pt x="28187" y="30555"/>
                  </a:lnTo>
                  <a:cubicBezTo>
                    <a:pt x="28020" y="30522"/>
                    <a:pt x="27853" y="30455"/>
                    <a:pt x="27687" y="30388"/>
                  </a:cubicBezTo>
                  <a:lnTo>
                    <a:pt x="27653" y="30388"/>
                  </a:lnTo>
                  <a:cubicBezTo>
                    <a:pt x="27587" y="30355"/>
                    <a:pt x="27487" y="30322"/>
                    <a:pt x="27420" y="30288"/>
                  </a:cubicBezTo>
                  <a:lnTo>
                    <a:pt x="27220" y="30222"/>
                  </a:lnTo>
                  <a:cubicBezTo>
                    <a:pt x="27053" y="30155"/>
                    <a:pt x="26886" y="30122"/>
                    <a:pt x="26719" y="30055"/>
                  </a:cubicBezTo>
                  <a:cubicBezTo>
                    <a:pt x="26452" y="29955"/>
                    <a:pt x="26086" y="29821"/>
                    <a:pt x="25719" y="29688"/>
                  </a:cubicBezTo>
                  <a:lnTo>
                    <a:pt x="25719" y="29688"/>
                  </a:lnTo>
                  <a:lnTo>
                    <a:pt x="25752" y="29721"/>
                  </a:lnTo>
                  <a:cubicBezTo>
                    <a:pt x="25685" y="29688"/>
                    <a:pt x="25619" y="29655"/>
                    <a:pt x="25585" y="29621"/>
                  </a:cubicBezTo>
                  <a:cubicBezTo>
                    <a:pt x="25518" y="29588"/>
                    <a:pt x="25452" y="29555"/>
                    <a:pt x="25385" y="29521"/>
                  </a:cubicBezTo>
                  <a:cubicBezTo>
                    <a:pt x="25352" y="29521"/>
                    <a:pt x="25318" y="29521"/>
                    <a:pt x="25318" y="29488"/>
                  </a:cubicBezTo>
                  <a:lnTo>
                    <a:pt x="25285" y="29488"/>
                  </a:lnTo>
                  <a:cubicBezTo>
                    <a:pt x="25252" y="29454"/>
                    <a:pt x="25218" y="29454"/>
                    <a:pt x="25185" y="29421"/>
                  </a:cubicBezTo>
                  <a:cubicBezTo>
                    <a:pt x="25152" y="29388"/>
                    <a:pt x="25085" y="29354"/>
                    <a:pt x="25018" y="29321"/>
                  </a:cubicBezTo>
                  <a:cubicBezTo>
                    <a:pt x="25018" y="29288"/>
                    <a:pt x="24985" y="29288"/>
                    <a:pt x="24951" y="29254"/>
                  </a:cubicBezTo>
                  <a:cubicBezTo>
                    <a:pt x="24918" y="29221"/>
                    <a:pt x="24885" y="29188"/>
                    <a:pt x="24851" y="29121"/>
                  </a:cubicBezTo>
                  <a:cubicBezTo>
                    <a:pt x="24818" y="29121"/>
                    <a:pt x="24785" y="29088"/>
                    <a:pt x="24785" y="29054"/>
                  </a:cubicBezTo>
                  <a:cubicBezTo>
                    <a:pt x="24751" y="28987"/>
                    <a:pt x="24718" y="28954"/>
                    <a:pt x="24685" y="28887"/>
                  </a:cubicBezTo>
                  <a:cubicBezTo>
                    <a:pt x="24685" y="28887"/>
                    <a:pt x="24685" y="28854"/>
                    <a:pt x="24651" y="28821"/>
                  </a:cubicBezTo>
                  <a:cubicBezTo>
                    <a:pt x="24651" y="28787"/>
                    <a:pt x="24651" y="28754"/>
                    <a:pt x="24651" y="28721"/>
                  </a:cubicBezTo>
                  <a:cubicBezTo>
                    <a:pt x="24651" y="28721"/>
                    <a:pt x="24651" y="28687"/>
                    <a:pt x="24651" y="28654"/>
                  </a:cubicBezTo>
                  <a:cubicBezTo>
                    <a:pt x="24651" y="28621"/>
                    <a:pt x="24651" y="28587"/>
                    <a:pt x="24651" y="28520"/>
                  </a:cubicBezTo>
                  <a:cubicBezTo>
                    <a:pt x="24651" y="28520"/>
                    <a:pt x="24651" y="28487"/>
                    <a:pt x="24651" y="28454"/>
                  </a:cubicBezTo>
                  <a:cubicBezTo>
                    <a:pt x="24651" y="28420"/>
                    <a:pt x="24685" y="28387"/>
                    <a:pt x="24685" y="28354"/>
                  </a:cubicBezTo>
                  <a:lnTo>
                    <a:pt x="24718" y="28320"/>
                  </a:lnTo>
                  <a:cubicBezTo>
                    <a:pt x="24718" y="28287"/>
                    <a:pt x="24751" y="28254"/>
                    <a:pt x="24751" y="28220"/>
                  </a:cubicBezTo>
                  <a:lnTo>
                    <a:pt x="24751" y="28254"/>
                  </a:lnTo>
                  <a:cubicBezTo>
                    <a:pt x="24751" y="28220"/>
                    <a:pt x="24785" y="28187"/>
                    <a:pt x="24818" y="28154"/>
                  </a:cubicBezTo>
                  <a:cubicBezTo>
                    <a:pt x="24851" y="28154"/>
                    <a:pt x="24851" y="28120"/>
                    <a:pt x="24885" y="28087"/>
                  </a:cubicBezTo>
                  <a:lnTo>
                    <a:pt x="24918" y="28053"/>
                  </a:lnTo>
                  <a:cubicBezTo>
                    <a:pt x="24951" y="28053"/>
                    <a:pt x="24985" y="28020"/>
                    <a:pt x="25018" y="28020"/>
                  </a:cubicBezTo>
                  <a:cubicBezTo>
                    <a:pt x="25051" y="28020"/>
                    <a:pt x="25085" y="27987"/>
                    <a:pt x="25118" y="27987"/>
                  </a:cubicBezTo>
                  <a:cubicBezTo>
                    <a:pt x="25152" y="27953"/>
                    <a:pt x="25185" y="27953"/>
                    <a:pt x="25252" y="27953"/>
                  </a:cubicBezTo>
                  <a:cubicBezTo>
                    <a:pt x="25318" y="27920"/>
                    <a:pt x="25385" y="27920"/>
                    <a:pt x="25485" y="27887"/>
                  </a:cubicBezTo>
                  <a:lnTo>
                    <a:pt x="25819" y="27887"/>
                  </a:lnTo>
                  <a:cubicBezTo>
                    <a:pt x="25952" y="27887"/>
                    <a:pt x="26119" y="27887"/>
                    <a:pt x="26252" y="27920"/>
                  </a:cubicBezTo>
                  <a:cubicBezTo>
                    <a:pt x="26352" y="27920"/>
                    <a:pt x="26419" y="27920"/>
                    <a:pt x="26486" y="27953"/>
                  </a:cubicBezTo>
                  <a:lnTo>
                    <a:pt x="26586" y="27953"/>
                  </a:lnTo>
                  <a:cubicBezTo>
                    <a:pt x="26619" y="27953"/>
                    <a:pt x="26653" y="27953"/>
                    <a:pt x="26686" y="27987"/>
                  </a:cubicBezTo>
                  <a:lnTo>
                    <a:pt x="26719" y="27987"/>
                  </a:lnTo>
                  <a:lnTo>
                    <a:pt x="26953" y="28020"/>
                  </a:lnTo>
                  <a:cubicBezTo>
                    <a:pt x="27020" y="28020"/>
                    <a:pt x="27120" y="28053"/>
                    <a:pt x="27186" y="28053"/>
                  </a:cubicBezTo>
                  <a:lnTo>
                    <a:pt x="27286" y="28087"/>
                  </a:lnTo>
                  <a:cubicBezTo>
                    <a:pt x="27353" y="28120"/>
                    <a:pt x="27453" y="28120"/>
                    <a:pt x="27553" y="28154"/>
                  </a:cubicBezTo>
                  <a:lnTo>
                    <a:pt x="27620" y="28154"/>
                  </a:lnTo>
                  <a:lnTo>
                    <a:pt x="27787" y="28187"/>
                  </a:lnTo>
                  <a:lnTo>
                    <a:pt x="28087" y="28254"/>
                  </a:lnTo>
                  <a:lnTo>
                    <a:pt x="28287" y="28320"/>
                  </a:lnTo>
                  <a:lnTo>
                    <a:pt x="28320" y="28320"/>
                  </a:lnTo>
                  <a:cubicBezTo>
                    <a:pt x="28487" y="28354"/>
                    <a:pt x="28654" y="28387"/>
                    <a:pt x="28821" y="28420"/>
                  </a:cubicBezTo>
                  <a:lnTo>
                    <a:pt x="28921" y="28420"/>
                  </a:lnTo>
                  <a:lnTo>
                    <a:pt x="29021" y="28454"/>
                  </a:lnTo>
                  <a:cubicBezTo>
                    <a:pt x="29088" y="28454"/>
                    <a:pt x="29154" y="28487"/>
                    <a:pt x="29221" y="28487"/>
                  </a:cubicBezTo>
                  <a:cubicBezTo>
                    <a:pt x="29355" y="28520"/>
                    <a:pt x="29455" y="28520"/>
                    <a:pt x="29588" y="28554"/>
                  </a:cubicBezTo>
                  <a:cubicBezTo>
                    <a:pt x="29688" y="28554"/>
                    <a:pt x="29788" y="28587"/>
                    <a:pt x="29888" y="28587"/>
                  </a:cubicBezTo>
                  <a:cubicBezTo>
                    <a:pt x="30022" y="28621"/>
                    <a:pt x="30122" y="28621"/>
                    <a:pt x="30255" y="28654"/>
                  </a:cubicBezTo>
                  <a:lnTo>
                    <a:pt x="30289" y="28654"/>
                  </a:lnTo>
                  <a:cubicBezTo>
                    <a:pt x="30455" y="28687"/>
                    <a:pt x="30689" y="28687"/>
                    <a:pt x="30889" y="28721"/>
                  </a:cubicBezTo>
                  <a:lnTo>
                    <a:pt x="31589" y="28721"/>
                  </a:lnTo>
                  <a:cubicBezTo>
                    <a:pt x="31790" y="28721"/>
                    <a:pt x="31990" y="28721"/>
                    <a:pt x="32190" y="28687"/>
                  </a:cubicBezTo>
                  <a:lnTo>
                    <a:pt x="32357" y="28687"/>
                  </a:lnTo>
                  <a:cubicBezTo>
                    <a:pt x="32390" y="28654"/>
                    <a:pt x="32423" y="28654"/>
                    <a:pt x="32457" y="28654"/>
                  </a:cubicBezTo>
                  <a:cubicBezTo>
                    <a:pt x="32557" y="28654"/>
                    <a:pt x="32657" y="28621"/>
                    <a:pt x="32757" y="28587"/>
                  </a:cubicBezTo>
                  <a:lnTo>
                    <a:pt x="32790" y="28587"/>
                  </a:lnTo>
                  <a:cubicBezTo>
                    <a:pt x="32824" y="28587"/>
                    <a:pt x="32857" y="28587"/>
                    <a:pt x="32924" y="28554"/>
                  </a:cubicBezTo>
                  <a:cubicBezTo>
                    <a:pt x="32957" y="28554"/>
                    <a:pt x="33024" y="28520"/>
                    <a:pt x="33091" y="28520"/>
                  </a:cubicBezTo>
                  <a:cubicBezTo>
                    <a:pt x="33191" y="28487"/>
                    <a:pt x="33257" y="28454"/>
                    <a:pt x="33357" y="28420"/>
                  </a:cubicBezTo>
                  <a:cubicBezTo>
                    <a:pt x="33457" y="28387"/>
                    <a:pt x="33524" y="28320"/>
                    <a:pt x="33624" y="28287"/>
                  </a:cubicBezTo>
                  <a:cubicBezTo>
                    <a:pt x="33691" y="28254"/>
                    <a:pt x="33758" y="28220"/>
                    <a:pt x="33824" y="28187"/>
                  </a:cubicBezTo>
                  <a:lnTo>
                    <a:pt x="33891" y="28154"/>
                  </a:lnTo>
                  <a:lnTo>
                    <a:pt x="34025" y="28053"/>
                  </a:lnTo>
                  <a:lnTo>
                    <a:pt x="34158" y="27987"/>
                  </a:lnTo>
                  <a:cubicBezTo>
                    <a:pt x="34258" y="27953"/>
                    <a:pt x="34358" y="27887"/>
                    <a:pt x="34425" y="27853"/>
                  </a:cubicBezTo>
                  <a:lnTo>
                    <a:pt x="34458" y="27853"/>
                  </a:lnTo>
                  <a:lnTo>
                    <a:pt x="34525" y="27820"/>
                  </a:lnTo>
                  <a:cubicBezTo>
                    <a:pt x="34592" y="27787"/>
                    <a:pt x="34658" y="27720"/>
                    <a:pt x="34758" y="27686"/>
                  </a:cubicBezTo>
                  <a:cubicBezTo>
                    <a:pt x="34825" y="27653"/>
                    <a:pt x="34925" y="27620"/>
                    <a:pt x="34992" y="27553"/>
                  </a:cubicBezTo>
                  <a:lnTo>
                    <a:pt x="35025" y="27553"/>
                  </a:lnTo>
                  <a:cubicBezTo>
                    <a:pt x="35092" y="27520"/>
                    <a:pt x="35159" y="27453"/>
                    <a:pt x="35225" y="27420"/>
                  </a:cubicBezTo>
                  <a:lnTo>
                    <a:pt x="35292" y="27386"/>
                  </a:lnTo>
                  <a:lnTo>
                    <a:pt x="35392" y="27320"/>
                  </a:lnTo>
                  <a:lnTo>
                    <a:pt x="35526" y="27219"/>
                  </a:lnTo>
                  <a:cubicBezTo>
                    <a:pt x="35592" y="27186"/>
                    <a:pt x="35659" y="27153"/>
                    <a:pt x="35759" y="27119"/>
                  </a:cubicBezTo>
                  <a:lnTo>
                    <a:pt x="35792" y="27086"/>
                  </a:lnTo>
                  <a:lnTo>
                    <a:pt x="35859" y="27053"/>
                  </a:lnTo>
                  <a:lnTo>
                    <a:pt x="35926" y="27019"/>
                  </a:lnTo>
                  <a:cubicBezTo>
                    <a:pt x="35959" y="26986"/>
                    <a:pt x="36026" y="26953"/>
                    <a:pt x="36093" y="26919"/>
                  </a:cubicBezTo>
                  <a:cubicBezTo>
                    <a:pt x="36126" y="26919"/>
                    <a:pt x="36193" y="26886"/>
                    <a:pt x="36259" y="26886"/>
                  </a:cubicBezTo>
                  <a:lnTo>
                    <a:pt x="36293" y="26853"/>
                  </a:lnTo>
                  <a:cubicBezTo>
                    <a:pt x="36326" y="26853"/>
                    <a:pt x="36360" y="26819"/>
                    <a:pt x="36393" y="26819"/>
                  </a:cubicBezTo>
                  <a:lnTo>
                    <a:pt x="36493" y="26819"/>
                  </a:lnTo>
                  <a:cubicBezTo>
                    <a:pt x="36526" y="26786"/>
                    <a:pt x="36560" y="26786"/>
                    <a:pt x="36593" y="26786"/>
                  </a:cubicBezTo>
                  <a:lnTo>
                    <a:pt x="36626" y="26786"/>
                  </a:lnTo>
                  <a:cubicBezTo>
                    <a:pt x="36660" y="26752"/>
                    <a:pt x="36693" y="26752"/>
                    <a:pt x="36693" y="26752"/>
                  </a:cubicBezTo>
                  <a:cubicBezTo>
                    <a:pt x="36726" y="26686"/>
                    <a:pt x="36760" y="26619"/>
                    <a:pt x="36793" y="26552"/>
                  </a:cubicBezTo>
                  <a:cubicBezTo>
                    <a:pt x="36927" y="26285"/>
                    <a:pt x="37027" y="26052"/>
                    <a:pt x="37127" y="25785"/>
                  </a:cubicBezTo>
                  <a:cubicBezTo>
                    <a:pt x="37227" y="25518"/>
                    <a:pt x="37360" y="25285"/>
                    <a:pt x="37460" y="25018"/>
                  </a:cubicBezTo>
                  <a:cubicBezTo>
                    <a:pt x="37594" y="24784"/>
                    <a:pt x="37694" y="24518"/>
                    <a:pt x="37794" y="24251"/>
                  </a:cubicBezTo>
                  <a:cubicBezTo>
                    <a:pt x="37794" y="24251"/>
                    <a:pt x="37794" y="24284"/>
                    <a:pt x="37794" y="24284"/>
                  </a:cubicBezTo>
                  <a:cubicBezTo>
                    <a:pt x="37894" y="24051"/>
                    <a:pt x="37961" y="23850"/>
                    <a:pt x="38061" y="23650"/>
                  </a:cubicBezTo>
                  <a:cubicBezTo>
                    <a:pt x="38127" y="23417"/>
                    <a:pt x="38228" y="23150"/>
                    <a:pt x="38294" y="22916"/>
                  </a:cubicBezTo>
                  <a:cubicBezTo>
                    <a:pt x="38394" y="22549"/>
                    <a:pt x="38494" y="22183"/>
                    <a:pt x="38594" y="21849"/>
                  </a:cubicBezTo>
                  <a:cubicBezTo>
                    <a:pt x="38661" y="21649"/>
                    <a:pt x="38728" y="21482"/>
                    <a:pt x="38795" y="21315"/>
                  </a:cubicBezTo>
                  <a:cubicBezTo>
                    <a:pt x="38828" y="21182"/>
                    <a:pt x="38861" y="21015"/>
                    <a:pt x="38895" y="20882"/>
                  </a:cubicBezTo>
                  <a:cubicBezTo>
                    <a:pt x="38995" y="20581"/>
                    <a:pt x="39061" y="20281"/>
                    <a:pt x="39128" y="19981"/>
                  </a:cubicBezTo>
                  <a:cubicBezTo>
                    <a:pt x="39195" y="19681"/>
                    <a:pt x="39295" y="19414"/>
                    <a:pt x="39328" y="19114"/>
                  </a:cubicBezTo>
                  <a:cubicBezTo>
                    <a:pt x="39328" y="18980"/>
                    <a:pt x="39328" y="18847"/>
                    <a:pt x="39328" y="18713"/>
                  </a:cubicBezTo>
                  <a:cubicBezTo>
                    <a:pt x="39362" y="18513"/>
                    <a:pt x="39362" y="18346"/>
                    <a:pt x="39428" y="18180"/>
                  </a:cubicBezTo>
                  <a:cubicBezTo>
                    <a:pt x="39428" y="18113"/>
                    <a:pt x="39462" y="18046"/>
                    <a:pt x="39462" y="17980"/>
                  </a:cubicBezTo>
                  <a:lnTo>
                    <a:pt x="39362" y="17980"/>
                  </a:lnTo>
                  <a:cubicBezTo>
                    <a:pt x="39328" y="17980"/>
                    <a:pt x="39295" y="17980"/>
                    <a:pt x="39262" y="18013"/>
                  </a:cubicBezTo>
                  <a:lnTo>
                    <a:pt x="38995" y="18046"/>
                  </a:lnTo>
                  <a:cubicBezTo>
                    <a:pt x="38861" y="18080"/>
                    <a:pt x="38728" y="18113"/>
                    <a:pt x="38594" y="18146"/>
                  </a:cubicBezTo>
                  <a:cubicBezTo>
                    <a:pt x="38494" y="18180"/>
                    <a:pt x="38428" y="18180"/>
                    <a:pt x="38361" y="18213"/>
                  </a:cubicBezTo>
                  <a:lnTo>
                    <a:pt x="38294" y="18213"/>
                  </a:lnTo>
                  <a:lnTo>
                    <a:pt x="38228" y="18246"/>
                  </a:lnTo>
                  <a:lnTo>
                    <a:pt x="38127" y="18246"/>
                  </a:lnTo>
                  <a:cubicBezTo>
                    <a:pt x="38094" y="18280"/>
                    <a:pt x="38027" y="18280"/>
                    <a:pt x="37994" y="18280"/>
                  </a:cubicBezTo>
                  <a:lnTo>
                    <a:pt x="37961" y="18280"/>
                  </a:lnTo>
                  <a:cubicBezTo>
                    <a:pt x="37861" y="18313"/>
                    <a:pt x="37727" y="18346"/>
                    <a:pt x="37627" y="18346"/>
                  </a:cubicBezTo>
                  <a:cubicBezTo>
                    <a:pt x="37560" y="18380"/>
                    <a:pt x="37460" y="18380"/>
                    <a:pt x="37394" y="18380"/>
                  </a:cubicBezTo>
                  <a:lnTo>
                    <a:pt x="37260" y="18413"/>
                  </a:lnTo>
                  <a:lnTo>
                    <a:pt x="37193" y="18413"/>
                  </a:lnTo>
                  <a:lnTo>
                    <a:pt x="36993" y="18480"/>
                  </a:lnTo>
                  <a:cubicBezTo>
                    <a:pt x="36893" y="18480"/>
                    <a:pt x="36760" y="18513"/>
                    <a:pt x="36660" y="18513"/>
                  </a:cubicBezTo>
                  <a:lnTo>
                    <a:pt x="36560" y="18547"/>
                  </a:lnTo>
                  <a:cubicBezTo>
                    <a:pt x="36493" y="18547"/>
                    <a:pt x="36426" y="18580"/>
                    <a:pt x="36326" y="18580"/>
                  </a:cubicBezTo>
                  <a:lnTo>
                    <a:pt x="36259" y="18580"/>
                  </a:lnTo>
                  <a:cubicBezTo>
                    <a:pt x="36193" y="18613"/>
                    <a:pt x="36093" y="18613"/>
                    <a:pt x="35993" y="18647"/>
                  </a:cubicBezTo>
                  <a:lnTo>
                    <a:pt x="35826" y="18680"/>
                  </a:lnTo>
                  <a:cubicBezTo>
                    <a:pt x="35659" y="18713"/>
                    <a:pt x="35492" y="18747"/>
                    <a:pt x="35325" y="18780"/>
                  </a:cubicBezTo>
                  <a:lnTo>
                    <a:pt x="35259" y="18780"/>
                  </a:lnTo>
                  <a:cubicBezTo>
                    <a:pt x="35192" y="18813"/>
                    <a:pt x="35092" y="18813"/>
                    <a:pt x="35025" y="18847"/>
                  </a:cubicBezTo>
                  <a:cubicBezTo>
                    <a:pt x="34892" y="18880"/>
                    <a:pt x="34792" y="18914"/>
                    <a:pt x="34692" y="18947"/>
                  </a:cubicBezTo>
                  <a:cubicBezTo>
                    <a:pt x="34492" y="19014"/>
                    <a:pt x="34258" y="19080"/>
                    <a:pt x="34058" y="19147"/>
                  </a:cubicBezTo>
                  <a:lnTo>
                    <a:pt x="33991" y="19180"/>
                  </a:lnTo>
                  <a:lnTo>
                    <a:pt x="33924" y="19214"/>
                  </a:lnTo>
                  <a:lnTo>
                    <a:pt x="33824" y="19247"/>
                  </a:lnTo>
                  <a:lnTo>
                    <a:pt x="33724" y="19280"/>
                  </a:lnTo>
                  <a:cubicBezTo>
                    <a:pt x="33624" y="19314"/>
                    <a:pt x="33524" y="19347"/>
                    <a:pt x="33424" y="19381"/>
                  </a:cubicBezTo>
                  <a:cubicBezTo>
                    <a:pt x="33224" y="19447"/>
                    <a:pt x="32990" y="19514"/>
                    <a:pt x="32790" y="19547"/>
                  </a:cubicBezTo>
                  <a:cubicBezTo>
                    <a:pt x="32690" y="19581"/>
                    <a:pt x="32590" y="19614"/>
                    <a:pt x="32457" y="19647"/>
                  </a:cubicBezTo>
                  <a:cubicBezTo>
                    <a:pt x="32357" y="19647"/>
                    <a:pt x="32257" y="19681"/>
                    <a:pt x="32157" y="19681"/>
                  </a:cubicBezTo>
                  <a:cubicBezTo>
                    <a:pt x="32123" y="19714"/>
                    <a:pt x="32056" y="19714"/>
                    <a:pt x="32023" y="19714"/>
                  </a:cubicBezTo>
                  <a:lnTo>
                    <a:pt x="31022" y="19714"/>
                  </a:lnTo>
                  <a:cubicBezTo>
                    <a:pt x="30956" y="19714"/>
                    <a:pt x="30889" y="19681"/>
                    <a:pt x="30789" y="19681"/>
                  </a:cubicBezTo>
                  <a:lnTo>
                    <a:pt x="30622" y="19681"/>
                  </a:lnTo>
                  <a:cubicBezTo>
                    <a:pt x="30589" y="19647"/>
                    <a:pt x="30522" y="19647"/>
                    <a:pt x="30489" y="19647"/>
                  </a:cubicBezTo>
                  <a:cubicBezTo>
                    <a:pt x="30455" y="19647"/>
                    <a:pt x="30422" y="19647"/>
                    <a:pt x="30355" y="19614"/>
                  </a:cubicBezTo>
                  <a:lnTo>
                    <a:pt x="30322" y="19614"/>
                  </a:lnTo>
                  <a:cubicBezTo>
                    <a:pt x="30289" y="19614"/>
                    <a:pt x="30222" y="19581"/>
                    <a:pt x="30188" y="19581"/>
                  </a:cubicBezTo>
                  <a:cubicBezTo>
                    <a:pt x="30155" y="19581"/>
                    <a:pt x="30122" y="19547"/>
                    <a:pt x="30122" y="19547"/>
                  </a:cubicBezTo>
                  <a:lnTo>
                    <a:pt x="30055" y="19547"/>
                  </a:lnTo>
                  <a:lnTo>
                    <a:pt x="30055" y="19514"/>
                  </a:lnTo>
                  <a:cubicBezTo>
                    <a:pt x="30022" y="19514"/>
                    <a:pt x="29988" y="19514"/>
                    <a:pt x="29955" y="19481"/>
                  </a:cubicBezTo>
                  <a:cubicBezTo>
                    <a:pt x="29888" y="19447"/>
                    <a:pt x="29822" y="19414"/>
                    <a:pt x="29788" y="19381"/>
                  </a:cubicBezTo>
                  <a:cubicBezTo>
                    <a:pt x="29755" y="19347"/>
                    <a:pt x="29721" y="19314"/>
                    <a:pt x="29688" y="19314"/>
                  </a:cubicBezTo>
                  <a:cubicBezTo>
                    <a:pt x="29655" y="19280"/>
                    <a:pt x="29621" y="19214"/>
                    <a:pt x="29588" y="19180"/>
                  </a:cubicBezTo>
                  <a:lnTo>
                    <a:pt x="29555" y="19147"/>
                  </a:lnTo>
                  <a:cubicBezTo>
                    <a:pt x="29521" y="19114"/>
                    <a:pt x="29488" y="19080"/>
                    <a:pt x="29455" y="19014"/>
                  </a:cubicBezTo>
                  <a:cubicBezTo>
                    <a:pt x="29455" y="19014"/>
                    <a:pt x="29455" y="18980"/>
                    <a:pt x="29421" y="18980"/>
                  </a:cubicBezTo>
                  <a:lnTo>
                    <a:pt x="29421" y="18947"/>
                  </a:lnTo>
                  <a:cubicBezTo>
                    <a:pt x="29421" y="18914"/>
                    <a:pt x="29388" y="18880"/>
                    <a:pt x="29388" y="18847"/>
                  </a:cubicBezTo>
                  <a:lnTo>
                    <a:pt x="29355" y="18847"/>
                  </a:lnTo>
                  <a:lnTo>
                    <a:pt x="29355" y="18780"/>
                  </a:lnTo>
                  <a:lnTo>
                    <a:pt x="29355" y="18747"/>
                  </a:lnTo>
                  <a:cubicBezTo>
                    <a:pt x="29321" y="18747"/>
                    <a:pt x="29321" y="18713"/>
                    <a:pt x="29321" y="18713"/>
                  </a:cubicBezTo>
                  <a:lnTo>
                    <a:pt x="29321" y="18680"/>
                  </a:lnTo>
                  <a:lnTo>
                    <a:pt x="29321" y="18647"/>
                  </a:lnTo>
                  <a:lnTo>
                    <a:pt x="29288" y="18613"/>
                  </a:lnTo>
                  <a:cubicBezTo>
                    <a:pt x="29288" y="18547"/>
                    <a:pt x="29288" y="18513"/>
                    <a:pt x="29254" y="18447"/>
                  </a:cubicBezTo>
                  <a:cubicBezTo>
                    <a:pt x="29254" y="18413"/>
                    <a:pt x="29254" y="18346"/>
                    <a:pt x="29254" y="18280"/>
                  </a:cubicBezTo>
                  <a:lnTo>
                    <a:pt x="29254" y="18246"/>
                  </a:lnTo>
                  <a:cubicBezTo>
                    <a:pt x="29254" y="18213"/>
                    <a:pt x="29254" y="18180"/>
                    <a:pt x="29254" y="18146"/>
                  </a:cubicBezTo>
                  <a:lnTo>
                    <a:pt x="29254" y="18046"/>
                  </a:lnTo>
                  <a:cubicBezTo>
                    <a:pt x="29254" y="18013"/>
                    <a:pt x="29254" y="18013"/>
                    <a:pt x="29254" y="17980"/>
                  </a:cubicBezTo>
                  <a:lnTo>
                    <a:pt x="29254" y="17913"/>
                  </a:lnTo>
                  <a:lnTo>
                    <a:pt x="29288" y="17879"/>
                  </a:lnTo>
                  <a:cubicBezTo>
                    <a:pt x="29288" y="17846"/>
                    <a:pt x="29288" y="17813"/>
                    <a:pt x="29288" y="17813"/>
                  </a:cubicBezTo>
                  <a:lnTo>
                    <a:pt x="29288" y="17746"/>
                  </a:lnTo>
                  <a:lnTo>
                    <a:pt x="29321" y="17713"/>
                  </a:lnTo>
                  <a:cubicBezTo>
                    <a:pt x="29321" y="17646"/>
                    <a:pt x="29355" y="17613"/>
                    <a:pt x="29355" y="17546"/>
                  </a:cubicBezTo>
                  <a:cubicBezTo>
                    <a:pt x="29388" y="17513"/>
                    <a:pt x="29388" y="17513"/>
                    <a:pt x="29388" y="17479"/>
                  </a:cubicBezTo>
                  <a:cubicBezTo>
                    <a:pt x="29421" y="17446"/>
                    <a:pt x="29421" y="17412"/>
                    <a:pt x="29455" y="17379"/>
                  </a:cubicBezTo>
                  <a:cubicBezTo>
                    <a:pt x="29455" y="17346"/>
                    <a:pt x="29488" y="17346"/>
                    <a:pt x="29488" y="17346"/>
                  </a:cubicBezTo>
                  <a:cubicBezTo>
                    <a:pt x="29521" y="17312"/>
                    <a:pt x="29555" y="17279"/>
                    <a:pt x="29588" y="17246"/>
                  </a:cubicBezTo>
                  <a:cubicBezTo>
                    <a:pt x="29621" y="17212"/>
                    <a:pt x="29655" y="17212"/>
                    <a:pt x="29688" y="17179"/>
                  </a:cubicBezTo>
                  <a:lnTo>
                    <a:pt x="29721" y="17146"/>
                  </a:lnTo>
                  <a:cubicBezTo>
                    <a:pt x="29755" y="17146"/>
                    <a:pt x="29755" y="17112"/>
                    <a:pt x="29788" y="17112"/>
                  </a:cubicBezTo>
                  <a:cubicBezTo>
                    <a:pt x="29822" y="17079"/>
                    <a:pt x="29855" y="17079"/>
                    <a:pt x="29888" y="17046"/>
                  </a:cubicBezTo>
                  <a:lnTo>
                    <a:pt x="29955" y="17046"/>
                  </a:lnTo>
                  <a:cubicBezTo>
                    <a:pt x="29988" y="17012"/>
                    <a:pt x="30055" y="16979"/>
                    <a:pt x="30088" y="16979"/>
                  </a:cubicBezTo>
                  <a:cubicBezTo>
                    <a:pt x="30155" y="16979"/>
                    <a:pt x="30188" y="16945"/>
                    <a:pt x="30255" y="16945"/>
                  </a:cubicBezTo>
                  <a:lnTo>
                    <a:pt x="30289" y="16945"/>
                  </a:lnTo>
                  <a:cubicBezTo>
                    <a:pt x="30355" y="16912"/>
                    <a:pt x="30389" y="16912"/>
                    <a:pt x="30455" y="16879"/>
                  </a:cubicBezTo>
                  <a:lnTo>
                    <a:pt x="30555" y="16879"/>
                  </a:lnTo>
                  <a:cubicBezTo>
                    <a:pt x="30589" y="16845"/>
                    <a:pt x="30622" y="16845"/>
                    <a:pt x="30689" y="16845"/>
                  </a:cubicBezTo>
                  <a:lnTo>
                    <a:pt x="30922" y="16812"/>
                  </a:lnTo>
                  <a:cubicBezTo>
                    <a:pt x="31022" y="16779"/>
                    <a:pt x="31122" y="16779"/>
                    <a:pt x="31223" y="16745"/>
                  </a:cubicBezTo>
                  <a:lnTo>
                    <a:pt x="31589" y="16745"/>
                  </a:lnTo>
                  <a:cubicBezTo>
                    <a:pt x="31623" y="16745"/>
                    <a:pt x="31656" y="16712"/>
                    <a:pt x="31690" y="16712"/>
                  </a:cubicBezTo>
                  <a:lnTo>
                    <a:pt x="32123" y="16712"/>
                  </a:lnTo>
                  <a:cubicBezTo>
                    <a:pt x="32157" y="16745"/>
                    <a:pt x="32223" y="16745"/>
                    <a:pt x="32290" y="16745"/>
                  </a:cubicBezTo>
                  <a:lnTo>
                    <a:pt x="32624" y="16745"/>
                  </a:lnTo>
                  <a:cubicBezTo>
                    <a:pt x="32757" y="16745"/>
                    <a:pt x="32857" y="16745"/>
                    <a:pt x="32990" y="16779"/>
                  </a:cubicBezTo>
                  <a:lnTo>
                    <a:pt x="33391" y="16779"/>
                  </a:lnTo>
                  <a:cubicBezTo>
                    <a:pt x="33491" y="16812"/>
                    <a:pt x="33558" y="16812"/>
                    <a:pt x="33658" y="16812"/>
                  </a:cubicBezTo>
                  <a:lnTo>
                    <a:pt x="33724" y="16812"/>
                  </a:lnTo>
                  <a:cubicBezTo>
                    <a:pt x="33858" y="16845"/>
                    <a:pt x="33991" y="16845"/>
                    <a:pt x="34091" y="16879"/>
                  </a:cubicBezTo>
                  <a:lnTo>
                    <a:pt x="34358" y="16912"/>
                  </a:lnTo>
                  <a:lnTo>
                    <a:pt x="34492" y="16912"/>
                  </a:lnTo>
                  <a:cubicBezTo>
                    <a:pt x="34558" y="16945"/>
                    <a:pt x="34625" y="16945"/>
                    <a:pt x="34692" y="16945"/>
                  </a:cubicBezTo>
                  <a:cubicBezTo>
                    <a:pt x="34792" y="16945"/>
                    <a:pt x="34925" y="16979"/>
                    <a:pt x="35059" y="16979"/>
                  </a:cubicBezTo>
                  <a:cubicBezTo>
                    <a:pt x="35259" y="17012"/>
                    <a:pt x="35459" y="17012"/>
                    <a:pt x="35659" y="17012"/>
                  </a:cubicBezTo>
                  <a:cubicBezTo>
                    <a:pt x="35859" y="17012"/>
                    <a:pt x="36093" y="16979"/>
                    <a:pt x="36293" y="16945"/>
                  </a:cubicBezTo>
                  <a:cubicBezTo>
                    <a:pt x="36360" y="16912"/>
                    <a:pt x="36460" y="16879"/>
                    <a:pt x="36560" y="16879"/>
                  </a:cubicBezTo>
                  <a:cubicBezTo>
                    <a:pt x="36593" y="16845"/>
                    <a:pt x="36626" y="16845"/>
                    <a:pt x="36693" y="16845"/>
                  </a:cubicBezTo>
                  <a:lnTo>
                    <a:pt x="36760" y="16812"/>
                  </a:lnTo>
                  <a:lnTo>
                    <a:pt x="36860" y="16779"/>
                  </a:lnTo>
                  <a:lnTo>
                    <a:pt x="36893" y="16779"/>
                  </a:lnTo>
                  <a:cubicBezTo>
                    <a:pt x="36927" y="16779"/>
                    <a:pt x="36960" y="16745"/>
                    <a:pt x="36993" y="16745"/>
                  </a:cubicBezTo>
                  <a:cubicBezTo>
                    <a:pt x="37060" y="16712"/>
                    <a:pt x="37127" y="16712"/>
                    <a:pt x="37160" y="16679"/>
                  </a:cubicBezTo>
                  <a:lnTo>
                    <a:pt x="37394" y="16612"/>
                  </a:lnTo>
                  <a:lnTo>
                    <a:pt x="37460" y="16579"/>
                  </a:lnTo>
                  <a:lnTo>
                    <a:pt x="37560" y="16545"/>
                  </a:lnTo>
                  <a:cubicBezTo>
                    <a:pt x="37627" y="16545"/>
                    <a:pt x="37694" y="16512"/>
                    <a:pt x="37727" y="16512"/>
                  </a:cubicBezTo>
                  <a:lnTo>
                    <a:pt x="37794" y="16478"/>
                  </a:lnTo>
                  <a:cubicBezTo>
                    <a:pt x="37827" y="16478"/>
                    <a:pt x="37861" y="16445"/>
                    <a:pt x="37894" y="16445"/>
                  </a:cubicBezTo>
                  <a:cubicBezTo>
                    <a:pt x="37927" y="16445"/>
                    <a:pt x="37961" y="16412"/>
                    <a:pt x="38027" y="16412"/>
                  </a:cubicBezTo>
                  <a:lnTo>
                    <a:pt x="38061" y="16412"/>
                  </a:lnTo>
                  <a:cubicBezTo>
                    <a:pt x="38161" y="16378"/>
                    <a:pt x="38228" y="16345"/>
                    <a:pt x="38328" y="16312"/>
                  </a:cubicBezTo>
                  <a:cubicBezTo>
                    <a:pt x="38428" y="16278"/>
                    <a:pt x="38528" y="16245"/>
                    <a:pt x="38594" y="16178"/>
                  </a:cubicBezTo>
                  <a:cubicBezTo>
                    <a:pt x="38661" y="16178"/>
                    <a:pt x="38695" y="16145"/>
                    <a:pt x="38761" y="16112"/>
                  </a:cubicBezTo>
                  <a:cubicBezTo>
                    <a:pt x="38828" y="16078"/>
                    <a:pt x="38861" y="16045"/>
                    <a:pt x="38895" y="16011"/>
                  </a:cubicBezTo>
                  <a:cubicBezTo>
                    <a:pt x="38961" y="15945"/>
                    <a:pt x="39028" y="15911"/>
                    <a:pt x="39061" y="15878"/>
                  </a:cubicBezTo>
                  <a:cubicBezTo>
                    <a:pt x="39095" y="15845"/>
                    <a:pt x="39128" y="15811"/>
                    <a:pt x="39162" y="15778"/>
                  </a:cubicBezTo>
                  <a:lnTo>
                    <a:pt x="39228" y="15711"/>
                  </a:lnTo>
                  <a:cubicBezTo>
                    <a:pt x="39262" y="15678"/>
                    <a:pt x="39295" y="15611"/>
                    <a:pt x="39362" y="15578"/>
                  </a:cubicBezTo>
                  <a:lnTo>
                    <a:pt x="39395" y="15511"/>
                  </a:lnTo>
                  <a:lnTo>
                    <a:pt x="39428" y="15478"/>
                  </a:lnTo>
                  <a:cubicBezTo>
                    <a:pt x="39462" y="15478"/>
                    <a:pt x="39462" y="15444"/>
                    <a:pt x="39462" y="15444"/>
                  </a:cubicBezTo>
                  <a:lnTo>
                    <a:pt x="39495" y="15411"/>
                  </a:lnTo>
                  <a:cubicBezTo>
                    <a:pt x="39562" y="15344"/>
                    <a:pt x="39629" y="15244"/>
                    <a:pt x="39662" y="15178"/>
                  </a:cubicBezTo>
                  <a:lnTo>
                    <a:pt x="39729" y="15111"/>
                  </a:lnTo>
                  <a:lnTo>
                    <a:pt x="39862" y="14911"/>
                  </a:lnTo>
                  <a:cubicBezTo>
                    <a:pt x="39929" y="14844"/>
                    <a:pt x="39995" y="14744"/>
                    <a:pt x="40062" y="14644"/>
                  </a:cubicBezTo>
                  <a:lnTo>
                    <a:pt x="40062" y="14677"/>
                  </a:lnTo>
                  <a:lnTo>
                    <a:pt x="40196" y="14510"/>
                  </a:lnTo>
                  <a:lnTo>
                    <a:pt x="40396" y="14244"/>
                  </a:lnTo>
                  <a:cubicBezTo>
                    <a:pt x="40429" y="14177"/>
                    <a:pt x="40496" y="14110"/>
                    <a:pt x="40529" y="14043"/>
                  </a:cubicBezTo>
                  <a:lnTo>
                    <a:pt x="40563" y="13977"/>
                  </a:lnTo>
                  <a:cubicBezTo>
                    <a:pt x="40629" y="13943"/>
                    <a:pt x="40663" y="13877"/>
                    <a:pt x="40696" y="13810"/>
                  </a:cubicBezTo>
                  <a:cubicBezTo>
                    <a:pt x="40829" y="13643"/>
                    <a:pt x="40929" y="13476"/>
                    <a:pt x="41030" y="13276"/>
                  </a:cubicBezTo>
                  <a:cubicBezTo>
                    <a:pt x="41130" y="13109"/>
                    <a:pt x="41196" y="12943"/>
                    <a:pt x="41263" y="12776"/>
                  </a:cubicBezTo>
                  <a:cubicBezTo>
                    <a:pt x="41330" y="12609"/>
                    <a:pt x="41396" y="12442"/>
                    <a:pt x="41463" y="12275"/>
                  </a:cubicBezTo>
                  <a:lnTo>
                    <a:pt x="41597" y="11942"/>
                  </a:lnTo>
                  <a:cubicBezTo>
                    <a:pt x="41630" y="11842"/>
                    <a:pt x="41697" y="11742"/>
                    <a:pt x="41730" y="11642"/>
                  </a:cubicBezTo>
                  <a:cubicBezTo>
                    <a:pt x="41830" y="11408"/>
                    <a:pt x="41897" y="11208"/>
                    <a:pt x="41964" y="11008"/>
                  </a:cubicBezTo>
                  <a:lnTo>
                    <a:pt x="42030" y="10908"/>
                  </a:lnTo>
                  <a:cubicBezTo>
                    <a:pt x="42064" y="10841"/>
                    <a:pt x="42064" y="10774"/>
                    <a:pt x="42097" y="10708"/>
                  </a:cubicBezTo>
                  <a:cubicBezTo>
                    <a:pt x="42164" y="10608"/>
                    <a:pt x="42197" y="10508"/>
                    <a:pt x="42230" y="10407"/>
                  </a:cubicBezTo>
                  <a:cubicBezTo>
                    <a:pt x="42297" y="10341"/>
                    <a:pt x="42330" y="10241"/>
                    <a:pt x="42364" y="10174"/>
                  </a:cubicBezTo>
                  <a:lnTo>
                    <a:pt x="42397" y="10107"/>
                  </a:lnTo>
                  <a:cubicBezTo>
                    <a:pt x="42431" y="10041"/>
                    <a:pt x="42497" y="9940"/>
                    <a:pt x="42531" y="9874"/>
                  </a:cubicBezTo>
                  <a:lnTo>
                    <a:pt x="42564" y="9840"/>
                  </a:lnTo>
                  <a:cubicBezTo>
                    <a:pt x="42597" y="9774"/>
                    <a:pt x="42631" y="9707"/>
                    <a:pt x="42664" y="9640"/>
                  </a:cubicBezTo>
                  <a:lnTo>
                    <a:pt x="42731" y="9507"/>
                  </a:lnTo>
                  <a:cubicBezTo>
                    <a:pt x="42797" y="9440"/>
                    <a:pt x="42831" y="9340"/>
                    <a:pt x="42898" y="9240"/>
                  </a:cubicBezTo>
                  <a:cubicBezTo>
                    <a:pt x="42931" y="9140"/>
                    <a:pt x="42998" y="9073"/>
                    <a:pt x="43031" y="8973"/>
                  </a:cubicBezTo>
                  <a:cubicBezTo>
                    <a:pt x="43098" y="8873"/>
                    <a:pt x="43164" y="8773"/>
                    <a:pt x="43231" y="8673"/>
                  </a:cubicBezTo>
                  <a:cubicBezTo>
                    <a:pt x="43298" y="8606"/>
                    <a:pt x="43331" y="8539"/>
                    <a:pt x="43398" y="8473"/>
                  </a:cubicBezTo>
                  <a:cubicBezTo>
                    <a:pt x="43465" y="8406"/>
                    <a:pt x="43498" y="8339"/>
                    <a:pt x="43565" y="8273"/>
                  </a:cubicBezTo>
                  <a:cubicBezTo>
                    <a:pt x="43631" y="8173"/>
                    <a:pt x="43731" y="8072"/>
                    <a:pt x="43832" y="7972"/>
                  </a:cubicBezTo>
                  <a:cubicBezTo>
                    <a:pt x="43865" y="7939"/>
                    <a:pt x="43898" y="7939"/>
                    <a:pt x="43932" y="7906"/>
                  </a:cubicBezTo>
                  <a:cubicBezTo>
                    <a:pt x="43965" y="7872"/>
                    <a:pt x="43998" y="7872"/>
                    <a:pt x="44032" y="7839"/>
                  </a:cubicBezTo>
                  <a:lnTo>
                    <a:pt x="44065" y="7839"/>
                  </a:lnTo>
                  <a:cubicBezTo>
                    <a:pt x="44098" y="7806"/>
                    <a:pt x="44132" y="7806"/>
                    <a:pt x="44165" y="7806"/>
                  </a:cubicBezTo>
                  <a:cubicBezTo>
                    <a:pt x="43932" y="7772"/>
                    <a:pt x="43731" y="7739"/>
                    <a:pt x="43531" y="7706"/>
                  </a:cubicBezTo>
                  <a:cubicBezTo>
                    <a:pt x="43264" y="7639"/>
                    <a:pt x="43031" y="7539"/>
                    <a:pt x="42797" y="7439"/>
                  </a:cubicBezTo>
                  <a:cubicBezTo>
                    <a:pt x="42764" y="7439"/>
                    <a:pt x="42697" y="7405"/>
                    <a:pt x="42664" y="7405"/>
                  </a:cubicBezTo>
                  <a:cubicBezTo>
                    <a:pt x="42330" y="7272"/>
                    <a:pt x="41997" y="7205"/>
                    <a:pt x="41663" y="7105"/>
                  </a:cubicBezTo>
                  <a:cubicBezTo>
                    <a:pt x="41463" y="7038"/>
                    <a:pt x="41263" y="6972"/>
                    <a:pt x="41063" y="6905"/>
                  </a:cubicBezTo>
                  <a:cubicBezTo>
                    <a:pt x="40863" y="6838"/>
                    <a:pt x="40663" y="6772"/>
                    <a:pt x="40496" y="6671"/>
                  </a:cubicBezTo>
                  <a:cubicBezTo>
                    <a:pt x="40296" y="6605"/>
                    <a:pt x="40129" y="6538"/>
                    <a:pt x="39962" y="6438"/>
                  </a:cubicBezTo>
                  <a:cubicBezTo>
                    <a:pt x="39795" y="6371"/>
                    <a:pt x="39662" y="6305"/>
                    <a:pt x="39495" y="6238"/>
                  </a:cubicBezTo>
                  <a:cubicBezTo>
                    <a:pt x="39162" y="6104"/>
                    <a:pt x="38828" y="5938"/>
                    <a:pt x="38494" y="5771"/>
                  </a:cubicBezTo>
                  <a:cubicBezTo>
                    <a:pt x="38361" y="5671"/>
                    <a:pt x="38194" y="5604"/>
                    <a:pt x="38061" y="5504"/>
                  </a:cubicBezTo>
                  <a:cubicBezTo>
                    <a:pt x="37894" y="5437"/>
                    <a:pt x="37727" y="5337"/>
                    <a:pt x="37560" y="5270"/>
                  </a:cubicBezTo>
                  <a:cubicBezTo>
                    <a:pt x="37193" y="5070"/>
                    <a:pt x="36860" y="4837"/>
                    <a:pt x="36526" y="4603"/>
                  </a:cubicBezTo>
                  <a:lnTo>
                    <a:pt x="36526" y="4603"/>
                  </a:lnTo>
                  <a:cubicBezTo>
                    <a:pt x="36560" y="4637"/>
                    <a:pt x="36593" y="4637"/>
                    <a:pt x="36593" y="4670"/>
                  </a:cubicBezTo>
                  <a:cubicBezTo>
                    <a:pt x="36526" y="4603"/>
                    <a:pt x="36426" y="4537"/>
                    <a:pt x="36326" y="4470"/>
                  </a:cubicBezTo>
                  <a:cubicBezTo>
                    <a:pt x="36126" y="4336"/>
                    <a:pt x="35926" y="4203"/>
                    <a:pt x="35692" y="4103"/>
                  </a:cubicBezTo>
                  <a:cubicBezTo>
                    <a:pt x="35359" y="3936"/>
                    <a:pt x="34992" y="3769"/>
                    <a:pt x="34658" y="3603"/>
                  </a:cubicBezTo>
                  <a:cubicBezTo>
                    <a:pt x="34258" y="3436"/>
                    <a:pt x="33924" y="3169"/>
                    <a:pt x="33624" y="2902"/>
                  </a:cubicBezTo>
                  <a:cubicBezTo>
                    <a:pt x="33357" y="2635"/>
                    <a:pt x="33024" y="2435"/>
                    <a:pt x="32757" y="2202"/>
                  </a:cubicBezTo>
                  <a:cubicBezTo>
                    <a:pt x="32690" y="2168"/>
                    <a:pt x="32657" y="2135"/>
                    <a:pt x="32624" y="2102"/>
                  </a:cubicBezTo>
                  <a:lnTo>
                    <a:pt x="32590" y="2102"/>
                  </a:lnTo>
                  <a:lnTo>
                    <a:pt x="32557" y="2135"/>
                  </a:lnTo>
                  <a:cubicBezTo>
                    <a:pt x="32490" y="2168"/>
                    <a:pt x="32457" y="2202"/>
                    <a:pt x="32423" y="2235"/>
                  </a:cubicBezTo>
                  <a:cubicBezTo>
                    <a:pt x="32390" y="2268"/>
                    <a:pt x="32323" y="2302"/>
                    <a:pt x="32290" y="2368"/>
                  </a:cubicBezTo>
                  <a:cubicBezTo>
                    <a:pt x="32223" y="2435"/>
                    <a:pt x="32157" y="2502"/>
                    <a:pt x="32090" y="2569"/>
                  </a:cubicBezTo>
                  <a:cubicBezTo>
                    <a:pt x="32056" y="2635"/>
                    <a:pt x="31990" y="2735"/>
                    <a:pt x="31923" y="2802"/>
                  </a:cubicBezTo>
                  <a:cubicBezTo>
                    <a:pt x="31856" y="2869"/>
                    <a:pt x="31823" y="2935"/>
                    <a:pt x="31790" y="3002"/>
                  </a:cubicBezTo>
                  <a:lnTo>
                    <a:pt x="31756" y="3069"/>
                  </a:lnTo>
                  <a:cubicBezTo>
                    <a:pt x="31690" y="3136"/>
                    <a:pt x="31623" y="3236"/>
                    <a:pt x="31589" y="3336"/>
                  </a:cubicBezTo>
                  <a:lnTo>
                    <a:pt x="31523" y="3402"/>
                  </a:lnTo>
                  <a:cubicBezTo>
                    <a:pt x="31489" y="3469"/>
                    <a:pt x="31456" y="3536"/>
                    <a:pt x="31423" y="3603"/>
                  </a:cubicBezTo>
                  <a:cubicBezTo>
                    <a:pt x="31289" y="3769"/>
                    <a:pt x="31189" y="3970"/>
                    <a:pt x="31089" y="4170"/>
                  </a:cubicBezTo>
                  <a:cubicBezTo>
                    <a:pt x="31056" y="4203"/>
                    <a:pt x="31056" y="4236"/>
                    <a:pt x="31022" y="4236"/>
                  </a:cubicBezTo>
                  <a:lnTo>
                    <a:pt x="30989" y="4303"/>
                  </a:lnTo>
                  <a:lnTo>
                    <a:pt x="30922" y="4370"/>
                  </a:lnTo>
                  <a:lnTo>
                    <a:pt x="30922" y="4437"/>
                  </a:lnTo>
                  <a:lnTo>
                    <a:pt x="30822" y="4570"/>
                  </a:lnTo>
                  <a:lnTo>
                    <a:pt x="30722" y="4703"/>
                  </a:lnTo>
                  <a:cubicBezTo>
                    <a:pt x="30689" y="4770"/>
                    <a:pt x="30655" y="4837"/>
                    <a:pt x="30622" y="4870"/>
                  </a:cubicBezTo>
                  <a:lnTo>
                    <a:pt x="30589" y="4937"/>
                  </a:lnTo>
                  <a:cubicBezTo>
                    <a:pt x="30555" y="4970"/>
                    <a:pt x="30522" y="5037"/>
                    <a:pt x="30455" y="5104"/>
                  </a:cubicBezTo>
                  <a:lnTo>
                    <a:pt x="30455" y="5137"/>
                  </a:lnTo>
                  <a:cubicBezTo>
                    <a:pt x="30355" y="5304"/>
                    <a:pt x="30255" y="5437"/>
                    <a:pt x="30155" y="5604"/>
                  </a:cubicBezTo>
                  <a:lnTo>
                    <a:pt x="30022" y="5838"/>
                  </a:lnTo>
                  <a:cubicBezTo>
                    <a:pt x="29955" y="5904"/>
                    <a:pt x="29922" y="5971"/>
                    <a:pt x="29888" y="6038"/>
                  </a:cubicBezTo>
                  <a:lnTo>
                    <a:pt x="29855" y="6104"/>
                  </a:lnTo>
                  <a:cubicBezTo>
                    <a:pt x="29788" y="6238"/>
                    <a:pt x="29721" y="6338"/>
                    <a:pt x="29655" y="6471"/>
                  </a:cubicBezTo>
                  <a:lnTo>
                    <a:pt x="29588" y="6571"/>
                  </a:lnTo>
                  <a:lnTo>
                    <a:pt x="29455" y="6805"/>
                  </a:lnTo>
                  <a:lnTo>
                    <a:pt x="29321" y="7072"/>
                  </a:lnTo>
                  <a:cubicBezTo>
                    <a:pt x="29221" y="7205"/>
                    <a:pt x="29154" y="7372"/>
                    <a:pt x="29054" y="7539"/>
                  </a:cubicBezTo>
                  <a:cubicBezTo>
                    <a:pt x="28954" y="7672"/>
                    <a:pt x="28888" y="7806"/>
                    <a:pt x="28754" y="8006"/>
                  </a:cubicBezTo>
                  <a:cubicBezTo>
                    <a:pt x="28687" y="8106"/>
                    <a:pt x="28587" y="8206"/>
                    <a:pt x="28521" y="8306"/>
                  </a:cubicBezTo>
                  <a:lnTo>
                    <a:pt x="28421" y="8439"/>
                  </a:lnTo>
                  <a:cubicBezTo>
                    <a:pt x="28354" y="8506"/>
                    <a:pt x="28320" y="8573"/>
                    <a:pt x="28254" y="8673"/>
                  </a:cubicBezTo>
                  <a:cubicBezTo>
                    <a:pt x="28220" y="8706"/>
                    <a:pt x="28187" y="8740"/>
                    <a:pt x="28120" y="8773"/>
                  </a:cubicBezTo>
                  <a:cubicBezTo>
                    <a:pt x="28120" y="8806"/>
                    <a:pt x="28087" y="8840"/>
                    <a:pt x="28087" y="8840"/>
                  </a:cubicBezTo>
                  <a:cubicBezTo>
                    <a:pt x="28054" y="8873"/>
                    <a:pt x="28020" y="8906"/>
                    <a:pt x="27987" y="8940"/>
                  </a:cubicBezTo>
                  <a:cubicBezTo>
                    <a:pt x="27920" y="8973"/>
                    <a:pt x="27887" y="9006"/>
                    <a:pt x="27853" y="9006"/>
                  </a:cubicBezTo>
                  <a:cubicBezTo>
                    <a:pt x="27820" y="9040"/>
                    <a:pt x="27787" y="9040"/>
                    <a:pt x="27753" y="9040"/>
                  </a:cubicBezTo>
                  <a:lnTo>
                    <a:pt x="27587" y="9040"/>
                  </a:lnTo>
                  <a:cubicBezTo>
                    <a:pt x="27587" y="9040"/>
                    <a:pt x="27553" y="9006"/>
                    <a:pt x="27520" y="8973"/>
                  </a:cubicBezTo>
                  <a:cubicBezTo>
                    <a:pt x="27487" y="8973"/>
                    <a:pt x="27453" y="8940"/>
                    <a:pt x="27453" y="8906"/>
                  </a:cubicBezTo>
                  <a:cubicBezTo>
                    <a:pt x="27420" y="8906"/>
                    <a:pt x="27420" y="8873"/>
                    <a:pt x="27386" y="8840"/>
                  </a:cubicBezTo>
                  <a:cubicBezTo>
                    <a:pt x="27386" y="8840"/>
                    <a:pt x="27353" y="8806"/>
                    <a:pt x="27353" y="8773"/>
                  </a:cubicBezTo>
                  <a:cubicBezTo>
                    <a:pt x="27286" y="8640"/>
                    <a:pt x="27253" y="8539"/>
                    <a:pt x="27220" y="8439"/>
                  </a:cubicBezTo>
                  <a:lnTo>
                    <a:pt x="27220" y="8406"/>
                  </a:lnTo>
                  <a:cubicBezTo>
                    <a:pt x="27186" y="8306"/>
                    <a:pt x="27186" y="8173"/>
                    <a:pt x="27153" y="8072"/>
                  </a:cubicBezTo>
                  <a:lnTo>
                    <a:pt x="27153" y="7939"/>
                  </a:lnTo>
                  <a:cubicBezTo>
                    <a:pt x="27153" y="7906"/>
                    <a:pt x="27120" y="7839"/>
                    <a:pt x="27120" y="7806"/>
                  </a:cubicBezTo>
                  <a:cubicBezTo>
                    <a:pt x="27120" y="7739"/>
                    <a:pt x="27120" y="7672"/>
                    <a:pt x="27120" y="7572"/>
                  </a:cubicBezTo>
                  <a:cubicBezTo>
                    <a:pt x="27120" y="7505"/>
                    <a:pt x="27120" y="7439"/>
                    <a:pt x="27153" y="7405"/>
                  </a:cubicBezTo>
                  <a:lnTo>
                    <a:pt x="27153" y="7372"/>
                  </a:lnTo>
                  <a:lnTo>
                    <a:pt x="27153" y="7172"/>
                  </a:lnTo>
                  <a:cubicBezTo>
                    <a:pt x="27153" y="7072"/>
                    <a:pt x="27186" y="6972"/>
                    <a:pt x="27186" y="6872"/>
                  </a:cubicBezTo>
                  <a:cubicBezTo>
                    <a:pt x="27186" y="6838"/>
                    <a:pt x="27220" y="6772"/>
                    <a:pt x="27220" y="6738"/>
                  </a:cubicBezTo>
                  <a:lnTo>
                    <a:pt x="27220" y="6638"/>
                  </a:lnTo>
                  <a:cubicBezTo>
                    <a:pt x="27253" y="6471"/>
                    <a:pt x="27286" y="6271"/>
                    <a:pt x="27353" y="6104"/>
                  </a:cubicBezTo>
                  <a:cubicBezTo>
                    <a:pt x="27353" y="6038"/>
                    <a:pt x="27353" y="6004"/>
                    <a:pt x="27386" y="5938"/>
                  </a:cubicBezTo>
                  <a:cubicBezTo>
                    <a:pt x="27386" y="5904"/>
                    <a:pt x="27386" y="5871"/>
                    <a:pt x="27386" y="5838"/>
                  </a:cubicBezTo>
                  <a:cubicBezTo>
                    <a:pt x="27420" y="5771"/>
                    <a:pt x="27420" y="5737"/>
                    <a:pt x="27420" y="5671"/>
                  </a:cubicBezTo>
                  <a:cubicBezTo>
                    <a:pt x="27453" y="5637"/>
                    <a:pt x="27453" y="5604"/>
                    <a:pt x="27453" y="5571"/>
                  </a:cubicBezTo>
                  <a:lnTo>
                    <a:pt x="27487" y="5504"/>
                  </a:lnTo>
                  <a:cubicBezTo>
                    <a:pt x="27520" y="5337"/>
                    <a:pt x="27587" y="5170"/>
                    <a:pt x="27653" y="4970"/>
                  </a:cubicBezTo>
                  <a:cubicBezTo>
                    <a:pt x="27720" y="4870"/>
                    <a:pt x="27753" y="4737"/>
                    <a:pt x="27820" y="4603"/>
                  </a:cubicBezTo>
                  <a:cubicBezTo>
                    <a:pt x="27853" y="4537"/>
                    <a:pt x="27887" y="4470"/>
                    <a:pt x="27920" y="4403"/>
                  </a:cubicBezTo>
                  <a:cubicBezTo>
                    <a:pt x="27954" y="4370"/>
                    <a:pt x="27987" y="4303"/>
                    <a:pt x="28054" y="4236"/>
                  </a:cubicBezTo>
                  <a:cubicBezTo>
                    <a:pt x="28054" y="4203"/>
                    <a:pt x="28087" y="4170"/>
                    <a:pt x="28120" y="4136"/>
                  </a:cubicBezTo>
                  <a:lnTo>
                    <a:pt x="28154" y="4070"/>
                  </a:lnTo>
                  <a:lnTo>
                    <a:pt x="28187" y="4003"/>
                  </a:lnTo>
                  <a:lnTo>
                    <a:pt x="28254" y="3936"/>
                  </a:lnTo>
                  <a:cubicBezTo>
                    <a:pt x="28287" y="3869"/>
                    <a:pt x="28320" y="3836"/>
                    <a:pt x="28354" y="3803"/>
                  </a:cubicBezTo>
                  <a:cubicBezTo>
                    <a:pt x="28387" y="3736"/>
                    <a:pt x="28421" y="3669"/>
                    <a:pt x="28487" y="3603"/>
                  </a:cubicBezTo>
                  <a:lnTo>
                    <a:pt x="28587" y="3436"/>
                  </a:lnTo>
                  <a:lnTo>
                    <a:pt x="28654" y="3336"/>
                  </a:lnTo>
                  <a:cubicBezTo>
                    <a:pt x="28654" y="3336"/>
                    <a:pt x="28687" y="3302"/>
                    <a:pt x="28687" y="3269"/>
                  </a:cubicBezTo>
                  <a:cubicBezTo>
                    <a:pt x="28754" y="3202"/>
                    <a:pt x="28787" y="3136"/>
                    <a:pt x="28821" y="3069"/>
                  </a:cubicBezTo>
                  <a:lnTo>
                    <a:pt x="28921" y="2935"/>
                  </a:lnTo>
                  <a:cubicBezTo>
                    <a:pt x="28954" y="2869"/>
                    <a:pt x="28988" y="2835"/>
                    <a:pt x="29021" y="2769"/>
                  </a:cubicBezTo>
                  <a:lnTo>
                    <a:pt x="29088" y="2702"/>
                  </a:lnTo>
                  <a:lnTo>
                    <a:pt x="29121" y="2635"/>
                  </a:lnTo>
                  <a:cubicBezTo>
                    <a:pt x="29221" y="2502"/>
                    <a:pt x="29288" y="2402"/>
                    <a:pt x="29388" y="2268"/>
                  </a:cubicBezTo>
                  <a:cubicBezTo>
                    <a:pt x="29421" y="2202"/>
                    <a:pt x="29488" y="2135"/>
                    <a:pt x="29555" y="2068"/>
                  </a:cubicBezTo>
                  <a:cubicBezTo>
                    <a:pt x="29588" y="2035"/>
                    <a:pt x="29655" y="1968"/>
                    <a:pt x="29688" y="1935"/>
                  </a:cubicBezTo>
                  <a:lnTo>
                    <a:pt x="29721" y="1868"/>
                  </a:lnTo>
                  <a:cubicBezTo>
                    <a:pt x="29755" y="1868"/>
                    <a:pt x="29788" y="1835"/>
                    <a:pt x="29788" y="1801"/>
                  </a:cubicBezTo>
                  <a:cubicBezTo>
                    <a:pt x="29822" y="1768"/>
                    <a:pt x="29855" y="1768"/>
                    <a:pt x="29888" y="1735"/>
                  </a:cubicBezTo>
                  <a:lnTo>
                    <a:pt x="29922" y="1701"/>
                  </a:lnTo>
                  <a:cubicBezTo>
                    <a:pt x="29922" y="1668"/>
                    <a:pt x="29955" y="1668"/>
                    <a:pt x="29955" y="1635"/>
                  </a:cubicBezTo>
                  <a:cubicBezTo>
                    <a:pt x="29988" y="1601"/>
                    <a:pt x="30022" y="1601"/>
                    <a:pt x="30055" y="1568"/>
                  </a:cubicBezTo>
                  <a:lnTo>
                    <a:pt x="30088" y="1534"/>
                  </a:lnTo>
                  <a:lnTo>
                    <a:pt x="30122" y="1534"/>
                  </a:lnTo>
                  <a:cubicBezTo>
                    <a:pt x="30155" y="1468"/>
                    <a:pt x="30188" y="1434"/>
                    <a:pt x="30222" y="1401"/>
                  </a:cubicBezTo>
                  <a:cubicBezTo>
                    <a:pt x="30222" y="1368"/>
                    <a:pt x="30222" y="1368"/>
                    <a:pt x="30255" y="1334"/>
                  </a:cubicBezTo>
                  <a:cubicBezTo>
                    <a:pt x="30255" y="1334"/>
                    <a:pt x="30255" y="1301"/>
                    <a:pt x="30289" y="1268"/>
                  </a:cubicBezTo>
                  <a:lnTo>
                    <a:pt x="30322" y="1234"/>
                  </a:lnTo>
                  <a:lnTo>
                    <a:pt x="30355" y="1168"/>
                  </a:lnTo>
                  <a:lnTo>
                    <a:pt x="30389" y="1101"/>
                  </a:lnTo>
                  <a:lnTo>
                    <a:pt x="30455" y="1001"/>
                  </a:lnTo>
                  <a:cubicBezTo>
                    <a:pt x="30489" y="967"/>
                    <a:pt x="30489" y="934"/>
                    <a:pt x="30522" y="901"/>
                  </a:cubicBezTo>
                  <a:cubicBezTo>
                    <a:pt x="30555" y="834"/>
                    <a:pt x="30555" y="834"/>
                    <a:pt x="30589" y="801"/>
                  </a:cubicBezTo>
                  <a:cubicBezTo>
                    <a:pt x="30589" y="767"/>
                    <a:pt x="30589" y="734"/>
                    <a:pt x="30589" y="734"/>
                  </a:cubicBezTo>
                  <a:cubicBezTo>
                    <a:pt x="30589" y="701"/>
                    <a:pt x="30589" y="701"/>
                    <a:pt x="30589" y="667"/>
                  </a:cubicBezTo>
                  <a:lnTo>
                    <a:pt x="30589" y="634"/>
                  </a:lnTo>
                  <a:cubicBezTo>
                    <a:pt x="30589" y="634"/>
                    <a:pt x="30555" y="600"/>
                    <a:pt x="30555" y="600"/>
                  </a:cubicBezTo>
                  <a:cubicBezTo>
                    <a:pt x="30522" y="600"/>
                    <a:pt x="30455" y="634"/>
                    <a:pt x="30422" y="634"/>
                  </a:cubicBezTo>
                  <a:cubicBezTo>
                    <a:pt x="30155" y="701"/>
                    <a:pt x="29855" y="767"/>
                    <a:pt x="29588" y="834"/>
                  </a:cubicBezTo>
                  <a:cubicBezTo>
                    <a:pt x="29254" y="901"/>
                    <a:pt x="28888" y="967"/>
                    <a:pt x="28521" y="967"/>
                  </a:cubicBezTo>
                  <a:cubicBezTo>
                    <a:pt x="28187" y="934"/>
                    <a:pt x="27853" y="901"/>
                    <a:pt x="27553" y="867"/>
                  </a:cubicBezTo>
                  <a:lnTo>
                    <a:pt x="27220" y="867"/>
                  </a:lnTo>
                  <a:cubicBezTo>
                    <a:pt x="26853" y="834"/>
                    <a:pt x="26486" y="767"/>
                    <a:pt x="26086" y="701"/>
                  </a:cubicBezTo>
                  <a:cubicBezTo>
                    <a:pt x="25785" y="634"/>
                    <a:pt x="25452" y="600"/>
                    <a:pt x="25118" y="500"/>
                  </a:cubicBezTo>
                  <a:cubicBezTo>
                    <a:pt x="24785" y="400"/>
                    <a:pt x="24451" y="334"/>
                    <a:pt x="24117" y="234"/>
                  </a:cubicBezTo>
                  <a:cubicBezTo>
                    <a:pt x="23984" y="200"/>
                    <a:pt x="23851" y="167"/>
                    <a:pt x="23717" y="100"/>
                  </a:cubicBezTo>
                  <a:cubicBezTo>
                    <a:pt x="23584" y="67"/>
                    <a:pt x="23484" y="33"/>
                    <a:pt x="23350" y="33"/>
                  </a:cubicBezTo>
                  <a:cubicBezTo>
                    <a:pt x="23250" y="33"/>
                    <a:pt x="23150" y="33"/>
                    <a:pt x="2305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83"/>
            <p:cNvSpPr/>
            <p:nvPr/>
          </p:nvSpPr>
          <p:spPr>
            <a:xfrm>
              <a:off x="2170050" y="4263500"/>
              <a:ext cx="875" cy="2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34" y="0"/>
                  </a:cubicBezTo>
                  <a:close/>
                </a:path>
              </a:pathLst>
            </a:custGeom>
            <a:solidFill>
              <a:srgbClr val="FF9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83"/>
            <p:cNvSpPr/>
            <p:nvPr/>
          </p:nvSpPr>
          <p:spPr>
            <a:xfrm>
              <a:off x="2064150" y="44236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0" y="34"/>
                  </a:moveTo>
                  <a:cubicBezTo>
                    <a:pt x="0" y="34"/>
                    <a:pt x="0" y="34"/>
                    <a:pt x="0" y="1"/>
                  </a:cubicBezTo>
                  <a:cubicBezTo>
                    <a:pt x="0" y="34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FF9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83"/>
            <p:cNvSpPr/>
            <p:nvPr/>
          </p:nvSpPr>
          <p:spPr>
            <a:xfrm>
              <a:off x="2064150" y="44261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0" y="1"/>
                  </a:moveTo>
                  <a:cubicBezTo>
                    <a:pt x="0" y="1"/>
                    <a:pt x="0" y="1"/>
                    <a:pt x="0" y="34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83"/>
            <p:cNvSpPr/>
            <p:nvPr/>
          </p:nvSpPr>
          <p:spPr>
            <a:xfrm>
              <a:off x="1596300" y="4009150"/>
              <a:ext cx="1006600" cy="1086625"/>
            </a:xfrm>
            <a:custGeom>
              <a:avLst/>
              <a:gdLst/>
              <a:ahLst/>
              <a:cxnLst/>
              <a:rect l="l" t="t" r="r" b="b"/>
              <a:pathLst>
                <a:path w="40264" h="43465" extrusionOk="0">
                  <a:moveTo>
                    <a:pt x="40263" y="0"/>
                  </a:moveTo>
                  <a:lnTo>
                    <a:pt x="40263" y="0"/>
                  </a:lnTo>
                  <a:cubicBezTo>
                    <a:pt x="39863" y="67"/>
                    <a:pt x="39462" y="134"/>
                    <a:pt x="39062" y="200"/>
                  </a:cubicBezTo>
                  <a:cubicBezTo>
                    <a:pt x="38762" y="234"/>
                    <a:pt x="38495" y="301"/>
                    <a:pt x="38195" y="367"/>
                  </a:cubicBezTo>
                  <a:cubicBezTo>
                    <a:pt x="37995" y="401"/>
                    <a:pt x="37761" y="467"/>
                    <a:pt x="37561" y="501"/>
                  </a:cubicBezTo>
                  <a:cubicBezTo>
                    <a:pt x="37461" y="534"/>
                    <a:pt x="37394" y="534"/>
                    <a:pt x="37294" y="567"/>
                  </a:cubicBezTo>
                  <a:cubicBezTo>
                    <a:pt x="36894" y="701"/>
                    <a:pt x="36494" y="801"/>
                    <a:pt x="36093" y="901"/>
                  </a:cubicBezTo>
                  <a:cubicBezTo>
                    <a:pt x="35493" y="1101"/>
                    <a:pt x="34893" y="1268"/>
                    <a:pt x="34292" y="1435"/>
                  </a:cubicBezTo>
                  <a:cubicBezTo>
                    <a:pt x="33959" y="1535"/>
                    <a:pt x="33658" y="1635"/>
                    <a:pt x="33325" y="1735"/>
                  </a:cubicBezTo>
                  <a:cubicBezTo>
                    <a:pt x="33191" y="1768"/>
                    <a:pt x="33058" y="1802"/>
                    <a:pt x="32958" y="1835"/>
                  </a:cubicBezTo>
                  <a:cubicBezTo>
                    <a:pt x="32758" y="1902"/>
                    <a:pt x="32558" y="1968"/>
                    <a:pt x="32357" y="2035"/>
                  </a:cubicBezTo>
                  <a:cubicBezTo>
                    <a:pt x="32224" y="2102"/>
                    <a:pt x="32057" y="2169"/>
                    <a:pt x="31890" y="2202"/>
                  </a:cubicBezTo>
                  <a:cubicBezTo>
                    <a:pt x="31757" y="2269"/>
                    <a:pt x="31624" y="2302"/>
                    <a:pt x="31490" y="2369"/>
                  </a:cubicBezTo>
                  <a:cubicBezTo>
                    <a:pt x="31190" y="2469"/>
                    <a:pt x="30890" y="2602"/>
                    <a:pt x="30589" y="2736"/>
                  </a:cubicBezTo>
                  <a:cubicBezTo>
                    <a:pt x="29889" y="3036"/>
                    <a:pt x="29188" y="3336"/>
                    <a:pt x="28488" y="3636"/>
                  </a:cubicBezTo>
                  <a:cubicBezTo>
                    <a:pt x="28188" y="3770"/>
                    <a:pt x="27888" y="3936"/>
                    <a:pt x="27554" y="4070"/>
                  </a:cubicBezTo>
                  <a:cubicBezTo>
                    <a:pt x="27287" y="4203"/>
                    <a:pt x="27020" y="4337"/>
                    <a:pt x="26753" y="4470"/>
                  </a:cubicBezTo>
                  <a:cubicBezTo>
                    <a:pt x="26487" y="4604"/>
                    <a:pt x="26253" y="4737"/>
                    <a:pt x="25986" y="4904"/>
                  </a:cubicBezTo>
                  <a:cubicBezTo>
                    <a:pt x="25619" y="5104"/>
                    <a:pt x="25286" y="5304"/>
                    <a:pt x="24919" y="5504"/>
                  </a:cubicBezTo>
                  <a:cubicBezTo>
                    <a:pt x="24619" y="5671"/>
                    <a:pt x="24318" y="5838"/>
                    <a:pt x="24051" y="6038"/>
                  </a:cubicBezTo>
                  <a:cubicBezTo>
                    <a:pt x="23751" y="6205"/>
                    <a:pt x="23484" y="6372"/>
                    <a:pt x="23218" y="6538"/>
                  </a:cubicBezTo>
                  <a:cubicBezTo>
                    <a:pt x="22684" y="6839"/>
                    <a:pt x="22150" y="7205"/>
                    <a:pt x="21650" y="7539"/>
                  </a:cubicBezTo>
                  <a:cubicBezTo>
                    <a:pt x="21049" y="7939"/>
                    <a:pt x="20482" y="8340"/>
                    <a:pt x="19882" y="8773"/>
                  </a:cubicBezTo>
                  <a:cubicBezTo>
                    <a:pt x="19615" y="8940"/>
                    <a:pt x="19348" y="9140"/>
                    <a:pt x="19081" y="9340"/>
                  </a:cubicBezTo>
                  <a:cubicBezTo>
                    <a:pt x="18948" y="9440"/>
                    <a:pt x="18814" y="9540"/>
                    <a:pt x="18681" y="9641"/>
                  </a:cubicBezTo>
                  <a:cubicBezTo>
                    <a:pt x="18548" y="9741"/>
                    <a:pt x="18414" y="9841"/>
                    <a:pt x="18281" y="9974"/>
                  </a:cubicBezTo>
                  <a:cubicBezTo>
                    <a:pt x="18147" y="10074"/>
                    <a:pt x="18014" y="10208"/>
                    <a:pt x="17880" y="10308"/>
                  </a:cubicBezTo>
                  <a:cubicBezTo>
                    <a:pt x="17780" y="10408"/>
                    <a:pt x="17647" y="10508"/>
                    <a:pt x="17513" y="10608"/>
                  </a:cubicBezTo>
                  <a:cubicBezTo>
                    <a:pt x="17280" y="10841"/>
                    <a:pt x="17013" y="11075"/>
                    <a:pt x="16746" y="11342"/>
                  </a:cubicBezTo>
                  <a:cubicBezTo>
                    <a:pt x="16646" y="11442"/>
                    <a:pt x="16546" y="11542"/>
                    <a:pt x="16413" y="11675"/>
                  </a:cubicBezTo>
                  <a:cubicBezTo>
                    <a:pt x="16313" y="11775"/>
                    <a:pt x="16179" y="11909"/>
                    <a:pt x="16046" y="12042"/>
                  </a:cubicBezTo>
                  <a:cubicBezTo>
                    <a:pt x="15812" y="12242"/>
                    <a:pt x="15612" y="12476"/>
                    <a:pt x="15379" y="12709"/>
                  </a:cubicBezTo>
                  <a:cubicBezTo>
                    <a:pt x="15145" y="12943"/>
                    <a:pt x="14912" y="13143"/>
                    <a:pt x="14678" y="13377"/>
                  </a:cubicBezTo>
                  <a:cubicBezTo>
                    <a:pt x="14445" y="13643"/>
                    <a:pt x="14211" y="13877"/>
                    <a:pt x="13978" y="14110"/>
                  </a:cubicBezTo>
                  <a:cubicBezTo>
                    <a:pt x="13744" y="14377"/>
                    <a:pt x="13511" y="14611"/>
                    <a:pt x="13310" y="14878"/>
                  </a:cubicBezTo>
                  <a:cubicBezTo>
                    <a:pt x="13077" y="15111"/>
                    <a:pt x="12877" y="15345"/>
                    <a:pt x="12643" y="15578"/>
                  </a:cubicBezTo>
                  <a:cubicBezTo>
                    <a:pt x="12443" y="15845"/>
                    <a:pt x="12210" y="16078"/>
                    <a:pt x="12010" y="16345"/>
                  </a:cubicBezTo>
                  <a:cubicBezTo>
                    <a:pt x="11776" y="16646"/>
                    <a:pt x="11543" y="16912"/>
                    <a:pt x="11342" y="17213"/>
                  </a:cubicBezTo>
                  <a:cubicBezTo>
                    <a:pt x="10909" y="17780"/>
                    <a:pt x="10508" y="18347"/>
                    <a:pt x="10075" y="18947"/>
                  </a:cubicBezTo>
                  <a:cubicBezTo>
                    <a:pt x="9675" y="19481"/>
                    <a:pt x="9308" y="20048"/>
                    <a:pt x="8907" y="20615"/>
                  </a:cubicBezTo>
                  <a:cubicBezTo>
                    <a:pt x="8741" y="20882"/>
                    <a:pt x="8540" y="21182"/>
                    <a:pt x="8374" y="21449"/>
                  </a:cubicBezTo>
                  <a:cubicBezTo>
                    <a:pt x="8207" y="21749"/>
                    <a:pt x="8007" y="22016"/>
                    <a:pt x="7840" y="22283"/>
                  </a:cubicBezTo>
                  <a:cubicBezTo>
                    <a:pt x="7640" y="22583"/>
                    <a:pt x="7473" y="22850"/>
                    <a:pt x="7306" y="23150"/>
                  </a:cubicBezTo>
                  <a:cubicBezTo>
                    <a:pt x="7106" y="23417"/>
                    <a:pt x="6973" y="23717"/>
                    <a:pt x="6806" y="24018"/>
                  </a:cubicBezTo>
                  <a:cubicBezTo>
                    <a:pt x="6506" y="24551"/>
                    <a:pt x="6205" y="25085"/>
                    <a:pt x="5905" y="25652"/>
                  </a:cubicBezTo>
                  <a:cubicBezTo>
                    <a:pt x="5772" y="25919"/>
                    <a:pt x="5638" y="26186"/>
                    <a:pt x="5505" y="26453"/>
                  </a:cubicBezTo>
                  <a:cubicBezTo>
                    <a:pt x="5405" y="26653"/>
                    <a:pt x="5305" y="26853"/>
                    <a:pt x="5205" y="27053"/>
                  </a:cubicBezTo>
                  <a:cubicBezTo>
                    <a:pt x="5171" y="27186"/>
                    <a:pt x="5105" y="27287"/>
                    <a:pt x="5038" y="27420"/>
                  </a:cubicBezTo>
                  <a:cubicBezTo>
                    <a:pt x="4771" y="28087"/>
                    <a:pt x="4471" y="28721"/>
                    <a:pt x="4204" y="29388"/>
                  </a:cubicBezTo>
                  <a:cubicBezTo>
                    <a:pt x="3937" y="29955"/>
                    <a:pt x="3704" y="30522"/>
                    <a:pt x="3437" y="31123"/>
                  </a:cubicBezTo>
                  <a:cubicBezTo>
                    <a:pt x="3337" y="31423"/>
                    <a:pt x="3203" y="31723"/>
                    <a:pt x="3070" y="32057"/>
                  </a:cubicBezTo>
                  <a:cubicBezTo>
                    <a:pt x="2936" y="32457"/>
                    <a:pt x="2770" y="32824"/>
                    <a:pt x="2636" y="33224"/>
                  </a:cubicBezTo>
                  <a:cubicBezTo>
                    <a:pt x="2536" y="33524"/>
                    <a:pt x="2436" y="33791"/>
                    <a:pt x="2336" y="34091"/>
                  </a:cubicBezTo>
                  <a:cubicBezTo>
                    <a:pt x="2236" y="34358"/>
                    <a:pt x="2136" y="34625"/>
                    <a:pt x="2069" y="34892"/>
                  </a:cubicBezTo>
                  <a:cubicBezTo>
                    <a:pt x="1869" y="35559"/>
                    <a:pt x="1635" y="36193"/>
                    <a:pt x="1469" y="36827"/>
                  </a:cubicBezTo>
                  <a:cubicBezTo>
                    <a:pt x="1269" y="37460"/>
                    <a:pt x="1102" y="38094"/>
                    <a:pt x="935" y="38728"/>
                  </a:cubicBezTo>
                  <a:cubicBezTo>
                    <a:pt x="868" y="39062"/>
                    <a:pt x="768" y="39395"/>
                    <a:pt x="701" y="39729"/>
                  </a:cubicBezTo>
                  <a:cubicBezTo>
                    <a:pt x="601" y="40129"/>
                    <a:pt x="501" y="40529"/>
                    <a:pt x="435" y="40930"/>
                  </a:cubicBezTo>
                  <a:cubicBezTo>
                    <a:pt x="368" y="41230"/>
                    <a:pt x="301" y="41563"/>
                    <a:pt x="234" y="41864"/>
                  </a:cubicBezTo>
                  <a:cubicBezTo>
                    <a:pt x="201" y="42164"/>
                    <a:pt x="134" y="42497"/>
                    <a:pt x="101" y="42798"/>
                  </a:cubicBezTo>
                  <a:cubicBezTo>
                    <a:pt x="68" y="43031"/>
                    <a:pt x="34" y="43265"/>
                    <a:pt x="1" y="43465"/>
                  </a:cubicBezTo>
                  <a:cubicBezTo>
                    <a:pt x="234" y="43265"/>
                    <a:pt x="468" y="43031"/>
                    <a:pt x="701" y="42798"/>
                  </a:cubicBezTo>
                  <a:lnTo>
                    <a:pt x="735" y="42798"/>
                  </a:lnTo>
                  <a:lnTo>
                    <a:pt x="735" y="42764"/>
                  </a:lnTo>
                  <a:cubicBezTo>
                    <a:pt x="768" y="42597"/>
                    <a:pt x="802" y="42464"/>
                    <a:pt x="835" y="42297"/>
                  </a:cubicBezTo>
                  <a:cubicBezTo>
                    <a:pt x="902" y="41930"/>
                    <a:pt x="1002" y="41530"/>
                    <a:pt x="1068" y="41163"/>
                  </a:cubicBezTo>
                  <a:cubicBezTo>
                    <a:pt x="1102" y="41063"/>
                    <a:pt x="1135" y="40930"/>
                    <a:pt x="1168" y="40830"/>
                  </a:cubicBezTo>
                  <a:cubicBezTo>
                    <a:pt x="1235" y="40596"/>
                    <a:pt x="1269" y="40363"/>
                    <a:pt x="1335" y="40096"/>
                  </a:cubicBezTo>
                  <a:cubicBezTo>
                    <a:pt x="1402" y="39829"/>
                    <a:pt x="1502" y="39562"/>
                    <a:pt x="1569" y="39262"/>
                  </a:cubicBezTo>
                  <a:cubicBezTo>
                    <a:pt x="1635" y="38995"/>
                    <a:pt x="1702" y="38728"/>
                    <a:pt x="1769" y="38461"/>
                  </a:cubicBezTo>
                  <a:cubicBezTo>
                    <a:pt x="1836" y="38261"/>
                    <a:pt x="1902" y="38061"/>
                    <a:pt x="1936" y="37861"/>
                  </a:cubicBezTo>
                  <a:cubicBezTo>
                    <a:pt x="1969" y="37761"/>
                    <a:pt x="2002" y="37627"/>
                    <a:pt x="2036" y="37527"/>
                  </a:cubicBezTo>
                  <a:cubicBezTo>
                    <a:pt x="2236" y="36960"/>
                    <a:pt x="2403" y="36360"/>
                    <a:pt x="2603" y="35793"/>
                  </a:cubicBezTo>
                  <a:cubicBezTo>
                    <a:pt x="2836" y="35159"/>
                    <a:pt x="3036" y="34492"/>
                    <a:pt x="3270" y="33858"/>
                  </a:cubicBezTo>
                  <a:cubicBezTo>
                    <a:pt x="3470" y="33324"/>
                    <a:pt x="3670" y="32757"/>
                    <a:pt x="3904" y="32223"/>
                  </a:cubicBezTo>
                  <a:cubicBezTo>
                    <a:pt x="4037" y="31890"/>
                    <a:pt x="4171" y="31590"/>
                    <a:pt x="4304" y="31256"/>
                  </a:cubicBezTo>
                  <a:cubicBezTo>
                    <a:pt x="4437" y="30956"/>
                    <a:pt x="4571" y="30656"/>
                    <a:pt x="4704" y="30389"/>
                  </a:cubicBezTo>
                  <a:cubicBezTo>
                    <a:pt x="4938" y="29788"/>
                    <a:pt x="5205" y="29221"/>
                    <a:pt x="5438" y="28654"/>
                  </a:cubicBezTo>
                  <a:cubicBezTo>
                    <a:pt x="5572" y="28354"/>
                    <a:pt x="5705" y="28054"/>
                    <a:pt x="5838" y="27787"/>
                  </a:cubicBezTo>
                  <a:cubicBezTo>
                    <a:pt x="6005" y="27420"/>
                    <a:pt x="6172" y="27053"/>
                    <a:pt x="6339" y="26686"/>
                  </a:cubicBezTo>
                  <a:cubicBezTo>
                    <a:pt x="6372" y="26586"/>
                    <a:pt x="6439" y="26519"/>
                    <a:pt x="6472" y="26419"/>
                  </a:cubicBezTo>
                  <a:cubicBezTo>
                    <a:pt x="6572" y="26219"/>
                    <a:pt x="6706" y="25986"/>
                    <a:pt x="6806" y="25785"/>
                  </a:cubicBezTo>
                  <a:cubicBezTo>
                    <a:pt x="6939" y="25519"/>
                    <a:pt x="7106" y="25252"/>
                    <a:pt x="7239" y="24952"/>
                  </a:cubicBezTo>
                  <a:cubicBezTo>
                    <a:pt x="7406" y="24685"/>
                    <a:pt x="7540" y="24418"/>
                    <a:pt x="7706" y="24151"/>
                  </a:cubicBezTo>
                  <a:cubicBezTo>
                    <a:pt x="7807" y="23984"/>
                    <a:pt x="7873" y="23851"/>
                    <a:pt x="7973" y="23684"/>
                  </a:cubicBezTo>
                  <a:cubicBezTo>
                    <a:pt x="8040" y="23551"/>
                    <a:pt x="8107" y="23417"/>
                    <a:pt x="8207" y="23284"/>
                  </a:cubicBezTo>
                  <a:cubicBezTo>
                    <a:pt x="8540" y="22717"/>
                    <a:pt x="8907" y="22183"/>
                    <a:pt x="9274" y="21616"/>
                  </a:cubicBezTo>
                  <a:cubicBezTo>
                    <a:pt x="10008" y="20448"/>
                    <a:pt x="10775" y="19314"/>
                    <a:pt x="11576" y="18213"/>
                  </a:cubicBezTo>
                  <a:cubicBezTo>
                    <a:pt x="11776" y="17913"/>
                    <a:pt x="11976" y="17680"/>
                    <a:pt x="12176" y="17413"/>
                  </a:cubicBezTo>
                  <a:cubicBezTo>
                    <a:pt x="12343" y="17179"/>
                    <a:pt x="12510" y="16946"/>
                    <a:pt x="12677" y="16746"/>
                  </a:cubicBezTo>
                  <a:cubicBezTo>
                    <a:pt x="12877" y="16479"/>
                    <a:pt x="13110" y="16212"/>
                    <a:pt x="13310" y="15978"/>
                  </a:cubicBezTo>
                  <a:cubicBezTo>
                    <a:pt x="13777" y="15478"/>
                    <a:pt x="14211" y="14978"/>
                    <a:pt x="14678" y="14511"/>
                  </a:cubicBezTo>
                  <a:cubicBezTo>
                    <a:pt x="14912" y="14244"/>
                    <a:pt x="15145" y="14010"/>
                    <a:pt x="15379" y="13777"/>
                  </a:cubicBezTo>
                  <a:cubicBezTo>
                    <a:pt x="15612" y="13543"/>
                    <a:pt x="15879" y="13310"/>
                    <a:pt x="16112" y="13076"/>
                  </a:cubicBezTo>
                  <a:cubicBezTo>
                    <a:pt x="16546" y="12576"/>
                    <a:pt x="17013" y="12109"/>
                    <a:pt x="17513" y="11642"/>
                  </a:cubicBezTo>
                  <a:cubicBezTo>
                    <a:pt x="17714" y="11475"/>
                    <a:pt x="17914" y="11275"/>
                    <a:pt x="18114" y="11075"/>
                  </a:cubicBezTo>
                  <a:cubicBezTo>
                    <a:pt x="18347" y="10875"/>
                    <a:pt x="18581" y="10675"/>
                    <a:pt x="18814" y="10474"/>
                  </a:cubicBezTo>
                  <a:lnTo>
                    <a:pt x="18814" y="10474"/>
                  </a:lnTo>
                  <a:cubicBezTo>
                    <a:pt x="18814" y="10475"/>
                    <a:pt x="18781" y="10508"/>
                    <a:pt x="18781" y="10508"/>
                  </a:cubicBezTo>
                  <a:cubicBezTo>
                    <a:pt x="19015" y="10308"/>
                    <a:pt x="19248" y="10141"/>
                    <a:pt x="19482" y="9974"/>
                  </a:cubicBezTo>
                  <a:cubicBezTo>
                    <a:pt x="19748" y="9774"/>
                    <a:pt x="19982" y="9574"/>
                    <a:pt x="20282" y="9374"/>
                  </a:cubicBezTo>
                  <a:cubicBezTo>
                    <a:pt x="20883" y="8940"/>
                    <a:pt x="21483" y="8540"/>
                    <a:pt x="22083" y="8106"/>
                  </a:cubicBezTo>
                  <a:cubicBezTo>
                    <a:pt x="22617" y="7739"/>
                    <a:pt x="23151" y="7406"/>
                    <a:pt x="23685" y="7105"/>
                  </a:cubicBezTo>
                  <a:cubicBezTo>
                    <a:pt x="23951" y="6939"/>
                    <a:pt x="24218" y="6772"/>
                    <a:pt x="24485" y="6605"/>
                  </a:cubicBezTo>
                  <a:cubicBezTo>
                    <a:pt x="24785" y="6438"/>
                    <a:pt x="25052" y="6271"/>
                    <a:pt x="25352" y="6105"/>
                  </a:cubicBezTo>
                  <a:cubicBezTo>
                    <a:pt x="25686" y="5905"/>
                    <a:pt x="26020" y="5738"/>
                    <a:pt x="26353" y="5538"/>
                  </a:cubicBezTo>
                  <a:cubicBezTo>
                    <a:pt x="26587" y="5404"/>
                    <a:pt x="26820" y="5304"/>
                    <a:pt x="27054" y="5204"/>
                  </a:cubicBezTo>
                  <a:cubicBezTo>
                    <a:pt x="27220" y="5104"/>
                    <a:pt x="27421" y="5004"/>
                    <a:pt x="27587" y="4904"/>
                  </a:cubicBezTo>
                  <a:cubicBezTo>
                    <a:pt x="27654" y="4870"/>
                    <a:pt x="27754" y="4837"/>
                    <a:pt x="27821" y="4770"/>
                  </a:cubicBezTo>
                  <a:cubicBezTo>
                    <a:pt x="28154" y="4637"/>
                    <a:pt x="28488" y="4470"/>
                    <a:pt x="28822" y="4337"/>
                  </a:cubicBezTo>
                  <a:cubicBezTo>
                    <a:pt x="29355" y="4070"/>
                    <a:pt x="29889" y="3836"/>
                    <a:pt x="30456" y="3603"/>
                  </a:cubicBezTo>
                  <a:cubicBezTo>
                    <a:pt x="30990" y="3336"/>
                    <a:pt x="31557" y="3103"/>
                    <a:pt x="32091" y="2869"/>
                  </a:cubicBezTo>
                  <a:cubicBezTo>
                    <a:pt x="32424" y="2736"/>
                    <a:pt x="32758" y="2602"/>
                    <a:pt x="33091" y="2469"/>
                  </a:cubicBezTo>
                  <a:cubicBezTo>
                    <a:pt x="33225" y="2435"/>
                    <a:pt x="33325" y="2369"/>
                    <a:pt x="33425" y="2335"/>
                  </a:cubicBezTo>
                  <a:cubicBezTo>
                    <a:pt x="33625" y="2269"/>
                    <a:pt x="33825" y="2202"/>
                    <a:pt x="34025" y="2135"/>
                  </a:cubicBezTo>
                  <a:cubicBezTo>
                    <a:pt x="34659" y="1902"/>
                    <a:pt x="35326" y="1668"/>
                    <a:pt x="35960" y="1435"/>
                  </a:cubicBezTo>
                  <a:cubicBezTo>
                    <a:pt x="36227" y="1301"/>
                    <a:pt x="36527" y="1201"/>
                    <a:pt x="36827" y="1101"/>
                  </a:cubicBezTo>
                  <a:cubicBezTo>
                    <a:pt x="37061" y="1001"/>
                    <a:pt x="37328" y="901"/>
                    <a:pt x="37594" y="801"/>
                  </a:cubicBezTo>
                  <a:cubicBezTo>
                    <a:pt x="37995" y="667"/>
                    <a:pt x="38428" y="534"/>
                    <a:pt x="38829" y="401"/>
                  </a:cubicBezTo>
                  <a:cubicBezTo>
                    <a:pt x="39129" y="301"/>
                    <a:pt x="39429" y="234"/>
                    <a:pt x="39729" y="167"/>
                  </a:cubicBezTo>
                  <a:cubicBezTo>
                    <a:pt x="39896" y="100"/>
                    <a:pt x="40096" y="67"/>
                    <a:pt x="4026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83"/>
            <p:cNvSpPr/>
            <p:nvPr/>
          </p:nvSpPr>
          <p:spPr>
            <a:xfrm>
              <a:off x="1900700" y="4444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83"/>
            <p:cNvSpPr/>
            <p:nvPr/>
          </p:nvSpPr>
          <p:spPr>
            <a:xfrm>
              <a:off x="1900700" y="4444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83"/>
            <p:cNvSpPr/>
            <p:nvPr/>
          </p:nvSpPr>
          <p:spPr>
            <a:xfrm>
              <a:off x="2074150" y="3852375"/>
              <a:ext cx="76750" cy="384450"/>
            </a:xfrm>
            <a:custGeom>
              <a:avLst/>
              <a:gdLst/>
              <a:ahLst/>
              <a:cxnLst/>
              <a:rect l="l" t="t" r="r" b="b"/>
              <a:pathLst>
                <a:path w="3070" h="15378" extrusionOk="0">
                  <a:moveTo>
                    <a:pt x="3036" y="0"/>
                  </a:moveTo>
                  <a:cubicBezTo>
                    <a:pt x="2803" y="234"/>
                    <a:pt x="2569" y="501"/>
                    <a:pt x="2302" y="767"/>
                  </a:cubicBezTo>
                  <a:cubicBezTo>
                    <a:pt x="1935" y="1168"/>
                    <a:pt x="1602" y="1601"/>
                    <a:pt x="1335" y="2102"/>
                  </a:cubicBezTo>
                  <a:cubicBezTo>
                    <a:pt x="1235" y="2268"/>
                    <a:pt x="1135" y="2469"/>
                    <a:pt x="1068" y="2635"/>
                  </a:cubicBezTo>
                  <a:cubicBezTo>
                    <a:pt x="1001" y="2769"/>
                    <a:pt x="935" y="2902"/>
                    <a:pt x="901" y="3036"/>
                  </a:cubicBezTo>
                  <a:cubicBezTo>
                    <a:pt x="801" y="3303"/>
                    <a:pt x="701" y="3536"/>
                    <a:pt x="601" y="3803"/>
                  </a:cubicBezTo>
                  <a:cubicBezTo>
                    <a:pt x="534" y="4036"/>
                    <a:pt x="434" y="4270"/>
                    <a:pt x="368" y="4503"/>
                  </a:cubicBezTo>
                  <a:cubicBezTo>
                    <a:pt x="301" y="4704"/>
                    <a:pt x="234" y="4937"/>
                    <a:pt x="167" y="5137"/>
                  </a:cubicBezTo>
                  <a:cubicBezTo>
                    <a:pt x="67" y="5604"/>
                    <a:pt x="1" y="6105"/>
                    <a:pt x="67" y="6605"/>
                  </a:cubicBezTo>
                  <a:cubicBezTo>
                    <a:pt x="167" y="7405"/>
                    <a:pt x="434" y="8206"/>
                    <a:pt x="801" y="8940"/>
                  </a:cubicBezTo>
                  <a:cubicBezTo>
                    <a:pt x="968" y="9273"/>
                    <a:pt x="1168" y="9574"/>
                    <a:pt x="1402" y="9907"/>
                  </a:cubicBezTo>
                  <a:cubicBezTo>
                    <a:pt x="1502" y="10074"/>
                    <a:pt x="1602" y="10241"/>
                    <a:pt x="1735" y="10408"/>
                  </a:cubicBezTo>
                  <a:cubicBezTo>
                    <a:pt x="1835" y="10574"/>
                    <a:pt x="1902" y="10708"/>
                    <a:pt x="1969" y="10875"/>
                  </a:cubicBezTo>
                  <a:cubicBezTo>
                    <a:pt x="2102" y="11208"/>
                    <a:pt x="2202" y="11542"/>
                    <a:pt x="2269" y="11875"/>
                  </a:cubicBezTo>
                  <a:cubicBezTo>
                    <a:pt x="2302" y="12009"/>
                    <a:pt x="2269" y="12176"/>
                    <a:pt x="2302" y="12342"/>
                  </a:cubicBezTo>
                  <a:cubicBezTo>
                    <a:pt x="2302" y="12476"/>
                    <a:pt x="2302" y="12643"/>
                    <a:pt x="2269" y="12776"/>
                  </a:cubicBezTo>
                  <a:cubicBezTo>
                    <a:pt x="2269" y="12909"/>
                    <a:pt x="2236" y="13009"/>
                    <a:pt x="2236" y="13110"/>
                  </a:cubicBezTo>
                  <a:lnTo>
                    <a:pt x="2236" y="13143"/>
                  </a:lnTo>
                  <a:cubicBezTo>
                    <a:pt x="2202" y="13476"/>
                    <a:pt x="2135" y="13810"/>
                    <a:pt x="2002" y="14144"/>
                  </a:cubicBezTo>
                  <a:cubicBezTo>
                    <a:pt x="1902" y="14444"/>
                    <a:pt x="1735" y="14711"/>
                    <a:pt x="1535" y="14978"/>
                  </a:cubicBezTo>
                  <a:cubicBezTo>
                    <a:pt x="1435" y="15111"/>
                    <a:pt x="1335" y="15278"/>
                    <a:pt x="1201" y="15378"/>
                  </a:cubicBezTo>
                  <a:cubicBezTo>
                    <a:pt x="1302" y="15311"/>
                    <a:pt x="1402" y="15244"/>
                    <a:pt x="1468" y="15178"/>
                  </a:cubicBezTo>
                  <a:cubicBezTo>
                    <a:pt x="1568" y="15111"/>
                    <a:pt x="1635" y="15044"/>
                    <a:pt x="1702" y="14944"/>
                  </a:cubicBezTo>
                  <a:cubicBezTo>
                    <a:pt x="1802" y="14877"/>
                    <a:pt x="1902" y="14777"/>
                    <a:pt x="1969" y="14677"/>
                  </a:cubicBezTo>
                  <a:cubicBezTo>
                    <a:pt x="2069" y="14544"/>
                    <a:pt x="2169" y="14444"/>
                    <a:pt x="2236" y="14310"/>
                  </a:cubicBezTo>
                  <a:cubicBezTo>
                    <a:pt x="2369" y="14110"/>
                    <a:pt x="2469" y="13843"/>
                    <a:pt x="2536" y="13610"/>
                  </a:cubicBezTo>
                  <a:cubicBezTo>
                    <a:pt x="2602" y="13343"/>
                    <a:pt x="2703" y="13076"/>
                    <a:pt x="2703" y="12843"/>
                  </a:cubicBezTo>
                  <a:cubicBezTo>
                    <a:pt x="2736" y="12676"/>
                    <a:pt x="2736" y="12509"/>
                    <a:pt x="2736" y="12342"/>
                  </a:cubicBezTo>
                  <a:cubicBezTo>
                    <a:pt x="2736" y="12142"/>
                    <a:pt x="2736" y="11975"/>
                    <a:pt x="2703" y="11775"/>
                  </a:cubicBezTo>
                  <a:cubicBezTo>
                    <a:pt x="2669" y="11608"/>
                    <a:pt x="2636" y="11408"/>
                    <a:pt x="2569" y="11208"/>
                  </a:cubicBezTo>
                  <a:cubicBezTo>
                    <a:pt x="2502" y="11008"/>
                    <a:pt x="2436" y="10808"/>
                    <a:pt x="2369" y="10608"/>
                  </a:cubicBezTo>
                  <a:cubicBezTo>
                    <a:pt x="2202" y="10274"/>
                    <a:pt x="2002" y="9974"/>
                    <a:pt x="1835" y="9640"/>
                  </a:cubicBezTo>
                  <a:cubicBezTo>
                    <a:pt x="1735" y="9474"/>
                    <a:pt x="1635" y="9307"/>
                    <a:pt x="1535" y="9173"/>
                  </a:cubicBezTo>
                  <a:cubicBezTo>
                    <a:pt x="1435" y="9007"/>
                    <a:pt x="1368" y="8873"/>
                    <a:pt x="1302" y="8740"/>
                  </a:cubicBezTo>
                  <a:cubicBezTo>
                    <a:pt x="1068" y="8106"/>
                    <a:pt x="868" y="7472"/>
                    <a:pt x="768" y="6805"/>
                  </a:cubicBezTo>
                  <a:cubicBezTo>
                    <a:pt x="768" y="6605"/>
                    <a:pt x="734" y="6405"/>
                    <a:pt x="734" y="6205"/>
                  </a:cubicBezTo>
                  <a:cubicBezTo>
                    <a:pt x="734" y="6038"/>
                    <a:pt x="734" y="5838"/>
                    <a:pt x="768" y="5638"/>
                  </a:cubicBezTo>
                  <a:cubicBezTo>
                    <a:pt x="835" y="5137"/>
                    <a:pt x="968" y="4637"/>
                    <a:pt x="1101" y="4103"/>
                  </a:cubicBezTo>
                  <a:cubicBezTo>
                    <a:pt x="1268" y="3503"/>
                    <a:pt x="1435" y="2869"/>
                    <a:pt x="1668" y="2268"/>
                  </a:cubicBezTo>
                  <a:cubicBezTo>
                    <a:pt x="1869" y="1768"/>
                    <a:pt x="2169" y="1301"/>
                    <a:pt x="2469" y="867"/>
                  </a:cubicBezTo>
                  <a:cubicBezTo>
                    <a:pt x="2669" y="567"/>
                    <a:pt x="2869" y="300"/>
                    <a:pt x="30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83"/>
            <p:cNvSpPr/>
            <p:nvPr/>
          </p:nvSpPr>
          <p:spPr>
            <a:xfrm>
              <a:off x="2251775" y="3950775"/>
              <a:ext cx="128450" cy="191825"/>
            </a:xfrm>
            <a:custGeom>
              <a:avLst/>
              <a:gdLst/>
              <a:ahLst/>
              <a:cxnLst/>
              <a:rect l="l" t="t" r="r" b="b"/>
              <a:pathLst>
                <a:path w="5138" h="7673" extrusionOk="0">
                  <a:moveTo>
                    <a:pt x="5138" y="0"/>
                  </a:moveTo>
                  <a:lnTo>
                    <a:pt x="5138" y="0"/>
                  </a:lnTo>
                  <a:cubicBezTo>
                    <a:pt x="4837" y="100"/>
                    <a:pt x="4537" y="234"/>
                    <a:pt x="4237" y="367"/>
                  </a:cubicBezTo>
                  <a:cubicBezTo>
                    <a:pt x="3870" y="534"/>
                    <a:pt x="3537" y="701"/>
                    <a:pt x="3203" y="934"/>
                  </a:cubicBezTo>
                  <a:cubicBezTo>
                    <a:pt x="2903" y="1101"/>
                    <a:pt x="2603" y="1301"/>
                    <a:pt x="2336" y="1568"/>
                  </a:cubicBezTo>
                  <a:cubicBezTo>
                    <a:pt x="2102" y="1802"/>
                    <a:pt x="1969" y="2068"/>
                    <a:pt x="1835" y="2369"/>
                  </a:cubicBezTo>
                  <a:cubicBezTo>
                    <a:pt x="1702" y="2636"/>
                    <a:pt x="1602" y="2902"/>
                    <a:pt x="1502" y="3169"/>
                  </a:cubicBezTo>
                  <a:cubicBezTo>
                    <a:pt x="1402" y="3436"/>
                    <a:pt x="1302" y="3703"/>
                    <a:pt x="1235" y="3970"/>
                  </a:cubicBezTo>
                  <a:cubicBezTo>
                    <a:pt x="1168" y="4203"/>
                    <a:pt x="1068" y="4437"/>
                    <a:pt x="1035" y="4670"/>
                  </a:cubicBezTo>
                  <a:cubicBezTo>
                    <a:pt x="1001" y="4804"/>
                    <a:pt x="968" y="4937"/>
                    <a:pt x="935" y="5071"/>
                  </a:cubicBezTo>
                  <a:cubicBezTo>
                    <a:pt x="868" y="5204"/>
                    <a:pt x="835" y="5337"/>
                    <a:pt x="835" y="5504"/>
                  </a:cubicBezTo>
                  <a:cubicBezTo>
                    <a:pt x="735" y="5938"/>
                    <a:pt x="701" y="6438"/>
                    <a:pt x="534" y="6872"/>
                  </a:cubicBezTo>
                  <a:cubicBezTo>
                    <a:pt x="434" y="7105"/>
                    <a:pt x="301" y="7306"/>
                    <a:pt x="134" y="7506"/>
                  </a:cubicBezTo>
                  <a:cubicBezTo>
                    <a:pt x="101" y="7572"/>
                    <a:pt x="67" y="7606"/>
                    <a:pt x="1" y="7672"/>
                  </a:cubicBezTo>
                  <a:cubicBezTo>
                    <a:pt x="301" y="7439"/>
                    <a:pt x="601" y="7172"/>
                    <a:pt x="801" y="6872"/>
                  </a:cubicBezTo>
                  <a:cubicBezTo>
                    <a:pt x="935" y="6705"/>
                    <a:pt x="1035" y="6472"/>
                    <a:pt x="1135" y="6271"/>
                  </a:cubicBezTo>
                  <a:cubicBezTo>
                    <a:pt x="1235" y="6005"/>
                    <a:pt x="1335" y="5771"/>
                    <a:pt x="1402" y="5538"/>
                  </a:cubicBezTo>
                  <a:cubicBezTo>
                    <a:pt x="1435" y="5471"/>
                    <a:pt x="1468" y="5438"/>
                    <a:pt x="1468" y="5371"/>
                  </a:cubicBezTo>
                  <a:cubicBezTo>
                    <a:pt x="1502" y="5304"/>
                    <a:pt x="1502" y="5237"/>
                    <a:pt x="1535" y="5171"/>
                  </a:cubicBezTo>
                  <a:cubicBezTo>
                    <a:pt x="1568" y="5037"/>
                    <a:pt x="1635" y="4904"/>
                    <a:pt x="1669" y="4770"/>
                  </a:cubicBezTo>
                  <a:cubicBezTo>
                    <a:pt x="1769" y="4537"/>
                    <a:pt x="1869" y="4270"/>
                    <a:pt x="1969" y="4037"/>
                  </a:cubicBezTo>
                  <a:cubicBezTo>
                    <a:pt x="2035" y="3803"/>
                    <a:pt x="2136" y="3570"/>
                    <a:pt x="2202" y="3336"/>
                  </a:cubicBezTo>
                  <a:cubicBezTo>
                    <a:pt x="2302" y="3036"/>
                    <a:pt x="2402" y="2736"/>
                    <a:pt x="2502" y="2469"/>
                  </a:cubicBezTo>
                  <a:cubicBezTo>
                    <a:pt x="2603" y="2302"/>
                    <a:pt x="2703" y="2102"/>
                    <a:pt x="2803" y="1968"/>
                  </a:cubicBezTo>
                  <a:cubicBezTo>
                    <a:pt x="2969" y="1735"/>
                    <a:pt x="3203" y="1568"/>
                    <a:pt x="3403" y="1368"/>
                  </a:cubicBezTo>
                  <a:cubicBezTo>
                    <a:pt x="3670" y="1134"/>
                    <a:pt x="3903" y="934"/>
                    <a:pt x="4170" y="701"/>
                  </a:cubicBezTo>
                  <a:cubicBezTo>
                    <a:pt x="4504" y="467"/>
                    <a:pt x="4804" y="234"/>
                    <a:pt x="513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83"/>
            <p:cNvSpPr/>
            <p:nvPr/>
          </p:nvSpPr>
          <p:spPr>
            <a:xfrm>
              <a:off x="2185075" y="4150075"/>
              <a:ext cx="271875" cy="22325"/>
            </a:xfrm>
            <a:custGeom>
              <a:avLst/>
              <a:gdLst/>
              <a:ahLst/>
              <a:cxnLst/>
              <a:rect l="l" t="t" r="r" b="b"/>
              <a:pathLst>
                <a:path w="10875" h="893" extrusionOk="0">
                  <a:moveTo>
                    <a:pt x="5871" y="134"/>
                  </a:moveTo>
                  <a:cubicBezTo>
                    <a:pt x="5895" y="138"/>
                    <a:pt x="5919" y="143"/>
                    <a:pt x="5943" y="147"/>
                  </a:cubicBezTo>
                  <a:lnTo>
                    <a:pt x="5943" y="147"/>
                  </a:lnTo>
                  <a:cubicBezTo>
                    <a:pt x="5919" y="134"/>
                    <a:pt x="5895" y="134"/>
                    <a:pt x="5871" y="134"/>
                  </a:cubicBezTo>
                  <a:close/>
                  <a:moveTo>
                    <a:pt x="36" y="568"/>
                  </a:moveTo>
                  <a:lnTo>
                    <a:pt x="36" y="568"/>
                  </a:lnTo>
                  <a:cubicBezTo>
                    <a:pt x="35" y="568"/>
                    <a:pt x="34" y="568"/>
                    <a:pt x="33" y="568"/>
                  </a:cubicBezTo>
                  <a:cubicBezTo>
                    <a:pt x="33" y="569"/>
                    <a:pt x="33" y="569"/>
                    <a:pt x="33" y="570"/>
                  </a:cubicBezTo>
                  <a:lnTo>
                    <a:pt x="33" y="570"/>
                  </a:lnTo>
                  <a:cubicBezTo>
                    <a:pt x="34" y="569"/>
                    <a:pt x="35" y="569"/>
                    <a:pt x="36" y="568"/>
                  </a:cubicBezTo>
                  <a:close/>
                  <a:moveTo>
                    <a:pt x="33" y="570"/>
                  </a:moveTo>
                  <a:cubicBezTo>
                    <a:pt x="22" y="580"/>
                    <a:pt x="11" y="590"/>
                    <a:pt x="0" y="601"/>
                  </a:cubicBezTo>
                  <a:cubicBezTo>
                    <a:pt x="0" y="601"/>
                    <a:pt x="32" y="601"/>
                    <a:pt x="33" y="570"/>
                  </a:cubicBezTo>
                  <a:close/>
                  <a:moveTo>
                    <a:pt x="4303" y="1"/>
                  </a:moveTo>
                  <a:cubicBezTo>
                    <a:pt x="3836" y="1"/>
                    <a:pt x="3369" y="1"/>
                    <a:pt x="2902" y="34"/>
                  </a:cubicBezTo>
                  <a:cubicBezTo>
                    <a:pt x="2402" y="67"/>
                    <a:pt x="1901" y="101"/>
                    <a:pt x="1401" y="167"/>
                  </a:cubicBezTo>
                  <a:cubicBezTo>
                    <a:pt x="1134" y="201"/>
                    <a:pt x="901" y="268"/>
                    <a:pt x="667" y="334"/>
                  </a:cubicBezTo>
                  <a:cubicBezTo>
                    <a:pt x="450" y="365"/>
                    <a:pt x="204" y="425"/>
                    <a:pt x="36" y="568"/>
                  </a:cubicBezTo>
                  <a:lnTo>
                    <a:pt x="36" y="568"/>
                  </a:lnTo>
                  <a:cubicBezTo>
                    <a:pt x="102" y="567"/>
                    <a:pt x="168" y="534"/>
                    <a:pt x="234" y="534"/>
                  </a:cubicBezTo>
                  <a:cubicBezTo>
                    <a:pt x="300" y="534"/>
                    <a:pt x="400" y="501"/>
                    <a:pt x="467" y="501"/>
                  </a:cubicBezTo>
                  <a:cubicBezTo>
                    <a:pt x="707" y="473"/>
                    <a:pt x="952" y="463"/>
                    <a:pt x="1199" y="463"/>
                  </a:cubicBezTo>
                  <a:cubicBezTo>
                    <a:pt x="1536" y="463"/>
                    <a:pt x="1874" y="482"/>
                    <a:pt x="2202" y="501"/>
                  </a:cubicBezTo>
                  <a:cubicBezTo>
                    <a:pt x="2802" y="534"/>
                    <a:pt x="3403" y="568"/>
                    <a:pt x="4003" y="601"/>
                  </a:cubicBezTo>
                  <a:cubicBezTo>
                    <a:pt x="4637" y="668"/>
                    <a:pt x="5271" y="735"/>
                    <a:pt x="5871" y="801"/>
                  </a:cubicBezTo>
                  <a:cubicBezTo>
                    <a:pt x="6205" y="835"/>
                    <a:pt x="6538" y="868"/>
                    <a:pt x="6872" y="868"/>
                  </a:cubicBezTo>
                  <a:cubicBezTo>
                    <a:pt x="7038" y="885"/>
                    <a:pt x="7205" y="893"/>
                    <a:pt x="7368" y="893"/>
                  </a:cubicBezTo>
                  <a:cubicBezTo>
                    <a:pt x="7530" y="893"/>
                    <a:pt x="7689" y="885"/>
                    <a:pt x="7839" y="868"/>
                  </a:cubicBezTo>
                  <a:cubicBezTo>
                    <a:pt x="8173" y="835"/>
                    <a:pt x="8473" y="801"/>
                    <a:pt x="8773" y="735"/>
                  </a:cubicBezTo>
                  <a:cubicBezTo>
                    <a:pt x="9507" y="634"/>
                    <a:pt x="10207" y="401"/>
                    <a:pt x="10875" y="134"/>
                  </a:cubicBezTo>
                  <a:cubicBezTo>
                    <a:pt x="10808" y="134"/>
                    <a:pt x="10741" y="134"/>
                    <a:pt x="10674" y="167"/>
                  </a:cubicBezTo>
                  <a:cubicBezTo>
                    <a:pt x="10174" y="234"/>
                    <a:pt x="9674" y="301"/>
                    <a:pt x="9173" y="334"/>
                  </a:cubicBezTo>
                  <a:cubicBezTo>
                    <a:pt x="8906" y="334"/>
                    <a:pt x="8640" y="334"/>
                    <a:pt x="8339" y="368"/>
                  </a:cubicBezTo>
                  <a:cubicBezTo>
                    <a:pt x="8006" y="368"/>
                    <a:pt x="7672" y="368"/>
                    <a:pt x="7339" y="334"/>
                  </a:cubicBezTo>
                  <a:cubicBezTo>
                    <a:pt x="7239" y="301"/>
                    <a:pt x="7105" y="301"/>
                    <a:pt x="7005" y="301"/>
                  </a:cubicBezTo>
                  <a:cubicBezTo>
                    <a:pt x="6662" y="239"/>
                    <a:pt x="6290" y="205"/>
                    <a:pt x="5943" y="147"/>
                  </a:cubicBezTo>
                  <a:lnTo>
                    <a:pt x="5943" y="147"/>
                  </a:lnTo>
                  <a:cubicBezTo>
                    <a:pt x="5953" y="152"/>
                    <a:pt x="5962" y="158"/>
                    <a:pt x="5971" y="167"/>
                  </a:cubicBezTo>
                  <a:cubicBezTo>
                    <a:pt x="5404" y="101"/>
                    <a:pt x="4870" y="34"/>
                    <a:pt x="430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83"/>
            <p:cNvSpPr/>
            <p:nvPr/>
          </p:nvSpPr>
          <p:spPr>
            <a:xfrm>
              <a:off x="1981575" y="4306425"/>
              <a:ext cx="437850" cy="81900"/>
            </a:xfrm>
            <a:custGeom>
              <a:avLst/>
              <a:gdLst/>
              <a:ahLst/>
              <a:cxnLst/>
              <a:rect l="l" t="t" r="r" b="b"/>
              <a:pathLst>
                <a:path w="17514" h="3276" extrusionOk="0">
                  <a:moveTo>
                    <a:pt x="3787" y="0"/>
                  </a:moveTo>
                  <a:cubicBezTo>
                    <a:pt x="3637" y="0"/>
                    <a:pt x="3487" y="6"/>
                    <a:pt x="3337" y="18"/>
                  </a:cubicBezTo>
                  <a:cubicBezTo>
                    <a:pt x="2736" y="18"/>
                    <a:pt x="2136" y="185"/>
                    <a:pt x="1569" y="385"/>
                  </a:cubicBezTo>
                  <a:cubicBezTo>
                    <a:pt x="1302" y="485"/>
                    <a:pt x="1035" y="585"/>
                    <a:pt x="802" y="685"/>
                  </a:cubicBezTo>
                  <a:cubicBezTo>
                    <a:pt x="501" y="818"/>
                    <a:pt x="234" y="952"/>
                    <a:pt x="1" y="1152"/>
                  </a:cubicBezTo>
                  <a:cubicBezTo>
                    <a:pt x="34" y="1152"/>
                    <a:pt x="68" y="1152"/>
                    <a:pt x="68" y="1119"/>
                  </a:cubicBezTo>
                  <a:cubicBezTo>
                    <a:pt x="368" y="1019"/>
                    <a:pt x="635" y="985"/>
                    <a:pt x="935" y="918"/>
                  </a:cubicBezTo>
                  <a:lnTo>
                    <a:pt x="935" y="918"/>
                  </a:lnTo>
                  <a:cubicBezTo>
                    <a:pt x="935" y="918"/>
                    <a:pt x="902" y="952"/>
                    <a:pt x="902" y="952"/>
                  </a:cubicBezTo>
                  <a:cubicBezTo>
                    <a:pt x="968" y="918"/>
                    <a:pt x="1035" y="918"/>
                    <a:pt x="1102" y="918"/>
                  </a:cubicBezTo>
                  <a:cubicBezTo>
                    <a:pt x="1533" y="854"/>
                    <a:pt x="1963" y="817"/>
                    <a:pt x="2394" y="817"/>
                  </a:cubicBezTo>
                  <a:cubicBezTo>
                    <a:pt x="2630" y="817"/>
                    <a:pt x="2867" y="828"/>
                    <a:pt x="3103" y="852"/>
                  </a:cubicBezTo>
                  <a:cubicBezTo>
                    <a:pt x="3904" y="952"/>
                    <a:pt x="4671" y="1185"/>
                    <a:pt x="5438" y="1452"/>
                  </a:cubicBezTo>
                  <a:cubicBezTo>
                    <a:pt x="6239" y="1686"/>
                    <a:pt x="7039" y="1919"/>
                    <a:pt x="7840" y="2186"/>
                  </a:cubicBezTo>
                  <a:cubicBezTo>
                    <a:pt x="8274" y="2319"/>
                    <a:pt x="8674" y="2486"/>
                    <a:pt x="9107" y="2586"/>
                  </a:cubicBezTo>
                  <a:cubicBezTo>
                    <a:pt x="9541" y="2686"/>
                    <a:pt x="9941" y="2786"/>
                    <a:pt x="10342" y="2853"/>
                  </a:cubicBezTo>
                  <a:cubicBezTo>
                    <a:pt x="11242" y="3020"/>
                    <a:pt x="12143" y="3187"/>
                    <a:pt x="13044" y="3253"/>
                  </a:cubicBezTo>
                  <a:cubicBezTo>
                    <a:pt x="13182" y="3267"/>
                    <a:pt x="13326" y="3275"/>
                    <a:pt x="13471" y="3275"/>
                  </a:cubicBezTo>
                  <a:cubicBezTo>
                    <a:pt x="13675" y="3275"/>
                    <a:pt x="13882" y="3259"/>
                    <a:pt x="14078" y="3220"/>
                  </a:cubicBezTo>
                  <a:cubicBezTo>
                    <a:pt x="14345" y="3187"/>
                    <a:pt x="14578" y="3120"/>
                    <a:pt x="14845" y="3087"/>
                  </a:cubicBezTo>
                  <a:cubicBezTo>
                    <a:pt x="15145" y="2987"/>
                    <a:pt x="15445" y="2920"/>
                    <a:pt x="15746" y="2820"/>
                  </a:cubicBezTo>
                  <a:cubicBezTo>
                    <a:pt x="15846" y="2786"/>
                    <a:pt x="15946" y="2753"/>
                    <a:pt x="16046" y="2720"/>
                  </a:cubicBezTo>
                  <a:cubicBezTo>
                    <a:pt x="16213" y="2653"/>
                    <a:pt x="16379" y="2586"/>
                    <a:pt x="16513" y="2520"/>
                  </a:cubicBezTo>
                  <a:cubicBezTo>
                    <a:pt x="16846" y="2386"/>
                    <a:pt x="17180" y="2219"/>
                    <a:pt x="17513" y="2053"/>
                  </a:cubicBezTo>
                  <a:lnTo>
                    <a:pt x="17513" y="2053"/>
                  </a:lnTo>
                  <a:cubicBezTo>
                    <a:pt x="17180" y="2153"/>
                    <a:pt x="16813" y="2219"/>
                    <a:pt x="16446" y="2286"/>
                  </a:cubicBezTo>
                  <a:cubicBezTo>
                    <a:pt x="16213" y="2353"/>
                    <a:pt x="15946" y="2386"/>
                    <a:pt x="15712" y="2420"/>
                  </a:cubicBezTo>
                  <a:cubicBezTo>
                    <a:pt x="15200" y="2471"/>
                    <a:pt x="14668" y="2542"/>
                    <a:pt x="14147" y="2542"/>
                  </a:cubicBezTo>
                  <a:cubicBezTo>
                    <a:pt x="13989" y="2542"/>
                    <a:pt x="13832" y="2535"/>
                    <a:pt x="13677" y="2520"/>
                  </a:cubicBezTo>
                  <a:cubicBezTo>
                    <a:pt x="13077" y="2420"/>
                    <a:pt x="12510" y="2253"/>
                    <a:pt x="11909" y="2086"/>
                  </a:cubicBezTo>
                  <a:cubicBezTo>
                    <a:pt x="11509" y="1953"/>
                    <a:pt x="11109" y="1819"/>
                    <a:pt x="10709" y="1719"/>
                  </a:cubicBezTo>
                  <a:cubicBezTo>
                    <a:pt x="10308" y="1586"/>
                    <a:pt x="9941" y="1452"/>
                    <a:pt x="9541" y="1319"/>
                  </a:cubicBezTo>
                  <a:cubicBezTo>
                    <a:pt x="9141" y="1185"/>
                    <a:pt x="8774" y="1019"/>
                    <a:pt x="8374" y="885"/>
                  </a:cubicBezTo>
                  <a:cubicBezTo>
                    <a:pt x="7540" y="652"/>
                    <a:pt x="6706" y="418"/>
                    <a:pt x="5838" y="251"/>
                  </a:cubicBezTo>
                  <a:cubicBezTo>
                    <a:pt x="5155" y="115"/>
                    <a:pt x="4471" y="0"/>
                    <a:pt x="378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83"/>
            <p:cNvSpPr/>
            <p:nvPr/>
          </p:nvSpPr>
          <p:spPr>
            <a:xfrm>
              <a:off x="1836475" y="3947425"/>
              <a:ext cx="120950" cy="463700"/>
            </a:xfrm>
            <a:custGeom>
              <a:avLst/>
              <a:gdLst/>
              <a:ahLst/>
              <a:cxnLst/>
              <a:rect l="l" t="t" r="r" b="b"/>
              <a:pathLst>
                <a:path w="4838" h="18548" extrusionOk="0">
                  <a:moveTo>
                    <a:pt x="1302" y="1469"/>
                  </a:moveTo>
                  <a:lnTo>
                    <a:pt x="1302" y="1469"/>
                  </a:lnTo>
                  <a:cubicBezTo>
                    <a:pt x="1298" y="1479"/>
                    <a:pt x="1294" y="1490"/>
                    <a:pt x="1290" y="1501"/>
                  </a:cubicBezTo>
                  <a:lnTo>
                    <a:pt x="1290" y="1501"/>
                  </a:lnTo>
                  <a:cubicBezTo>
                    <a:pt x="1302" y="1499"/>
                    <a:pt x="1302" y="1492"/>
                    <a:pt x="1302" y="1469"/>
                  </a:cubicBezTo>
                  <a:close/>
                  <a:moveTo>
                    <a:pt x="1969" y="1"/>
                  </a:moveTo>
                  <a:lnTo>
                    <a:pt x="1969" y="1"/>
                  </a:lnTo>
                  <a:cubicBezTo>
                    <a:pt x="1735" y="334"/>
                    <a:pt x="1502" y="668"/>
                    <a:pt x="1302" y="1002"/>
                  </a:cubicBezTo>
                  <a:cubicBezTo>
                    <a:pt x="868" y="1669"/>
                    <a:pt x="535" y="2369"/>
                    <a:pt x="301" y="3070"/>
                  </a:cubicBezTo>
                  <a:cubicBezTo>
                    <a:pt x="201" y="3403"/>
                    <a:pt x="134" y="3737"/>
                    <a:pt x="68" y="4037"/>
                  </a:cubicBezTo>
                  <a:cubicBezTo>
                    <a:pt x="68" y="4171"/>
                    <a:pt x="34" y="4304"/>
                    <a:pt x="34" y="4437"/>
                  </a:cubicBezTo>
                  <a:cubicBezTo>
                    <a:pt x="34" y="4537"/>
                    <a:pt x="34" y="4604"/>
                    <a:pt x="1" y="4671"/>
                  </a:cubicBezTo>
                  <a:cubicBezTo>
                    <a:pt x="1" y="4871"/>
                    <a:pt x="34" y="5071"/>
                    <a:pt x="68" y="5271"/>
                  </a:cubicBezTo>
                  <a:cubicBezTo>
                    <a:pt x="101" y="5538"/>
                    <a:pt x="134" y="5838"/>
                    <a:pt x="234" y="6105"/>
                  </a:cubicBezTo>
                  <a:cubicBezTo>
                    <a:pt x="334" y="6372"/>
                    <a:pt x="468" y="6672"/>
                    <a:pt x="568" y="6939"/>
                  </a:cubicBezTo>
                  <a:cubicBezTo>
                    <a:pt x="701" y="7173"/>
                    <a:pt x="801" y="7406"/>
                    <a:pt x="968" y="7640"/>
                  </a:cubicBezTo>
                  <a:cubicBezTo>
                    <a:pt x="1102" y="7907"/>
                    <a:pt x="1302" y="8140"/>
                    <a:pt x="1502" y="8374"/>
                  </a:cubicBezTo>
                  <a:cubicBezTo>
                    <a:pt x="1802" y="8707"/>
                    <a:pt x="2136" y="9007"/>
                    <a:pt x="2403" y="9374"/>
                  </a:cubicBezTo>
                  <a:cubicBezTo>
                    <a:pt x="2569" y="9574"/>
                    <a:pt x="2703" y="9775"/>
                    <a:pt x="2803" y="9975"/>
                  </a:cubicBezTo>
                  <a:cubicBezTo>
                    <a:pt x="2903" y="10208"/>
                    <a:pt x="3003" y="10442"/>
                    <a:pt x="3103" y="10675"/>
                  </a:cubicBezTo>
                  <a:cubicBezTo>
                    <a:pt x="3236" y="11009"/>
                    <a:pt x="3370" y="11342"/>
                    <a:pt x="3503" y="11676"/>
                  </a:cubicBezTo>
                  <a:cubicBezTo>
                    <a:pt x="3770" y="12243"/>
                    <a:pt x="3937" y="12810"/>
                    <a:pt x="4037" y="13410"/>
                  </a:cubicBezTo>
                  <a:cubicBezTo>
                    <a:pt x="4070" y="13711"/>
                    <a:pt x="4104" y="13978"/>
                    <a:pt x="4104" y="14278"/>
                  </a:cubicBezTo>
                  <a:cubicBezTo>
                    <a:pt x="4070" y="14344"/>
                    <a:pt x="4070" y="14445"/>
                    <a:pt x="4070" y="14545"/>
                  </a:cubicBezTo>
                  <a:cubicBezTo>
                    <a:pt x="4104" y="14645"/>
                    <a:pt x="4104" y="14745"/>
                    <a:pt x="4104" y="14811"/>
                  </a:cubicBezTo>
                  <a:cubicBezTo>
                    <a:pt x="4104" y="14978"/>
                    <a:pt x="4137" y="15145"/>
                    <a:pt x="4137" y="15312"/>
                  </a:cubicBezTo>
                  <a:cubicBezTo>
                    <a:pt x="4170" y="15512"/>
                    <a:pt x="4170" y="15679"/>
                    <a:pt x="4170" y="15879"/>
                  </a:cubicBezTo>
                  <a:cubicBezTo>
                    <a:pt x="4170" y="16046"/>
                    <a:pt x="4170" y="16212"/>
                    <a:pt x="4137" y="16413"/>
                  </a:cubicBezTo>
                  <a:cubicBezTo>
                    <a:pt x="4104" y="16746"/>
                    <a:pt x="4004" y="17080"/>
                    <a:pt x="3904" y="17413"/>
                  </a:cubicBezTo>
                  <a:cubicBezTo>
                    <a:pt x="3870" y="17580"/>
                    <a:pt x="3804" y="17747"/>
                    <a:pt x="3737" y="17914"/>
                  </a:cubicBezTo>
                  <a:cubicBezTo>
                    <a:pt x="3670" y="18114"/>
                    <a:pt x="3637" y="18281"/>
                    <a:pt x="3570" y="18481"/>
                  </a:cubicBezTo>
                  <a:cubicBezTo>
                    <a:pt x="3570" y="18488"/>
                    <a:pt x="3568" y="18494"/>
                    <a:pt x="3565" y="18499"/>
                  </a:cubicBezTo>
                  <a:lnTo>
                    <a:pt x="3565" y="18499"/>
                  </a:lnTo>
                  <a:cubicBezTo>
                    <a:pt x="3656" y="18349"/>
                    <a:pt x="3743" y="18198"/>
                    <a:pt x="3804" y="18047"/>
                  </a:cubicBezTo>
                  <a:cubicBezTo>
                    <a:pt x="3870" y="17880"/>
                    <a:pt x="3970" y="17747"/>
                    <a:pt x="4037" y="17580"/>
                  </a:cubicBezTo>
                  <a:cubicBezTo>
                    <a:pt x="4204" y="17313"/>
                    <a:pt x="4304" y="17013"/>
                    <a:pt x="4404" y="16713"/>
                  </a:cubicBezTo>
                  <a:cubicBezTo>
                    <a:pt x="4537" y="16413"/>
                    <a:pt x="4604" y="16046"/>
                    <a:pt x="4671" y="15712"/>
                  </a:cubicBezTo>
                  <a:cubicBezTo>
                    <a:pt x="4704" y="15379"/>
                    <a:pt x="4704" y="15078"/>
                    <a:pt x="4738" y="14745"/>
                  </a:cubicBezTo>
                  <a:cubicBezTo>
                    <a:pt x="4738" y="14678"/>
                    <a:pt x="4738" y="14611"/>
                    <a:pt x="4771" y="14511"/>
                  </a:cubicBezTo>
                  <a:cubicBezTo>
                    <a:pt x="4771" y="14478"/>
                    <a:pt x="4771" y="14445"/>
                    <a:pt x="4771" y="14378"/>
                  </a:cubicBezTo>
                  <a:cubicBezTo>
                    <a:pt x="4771" y="14344"/>
                    <a:pt x="4771" y="14344"/>
                    <a:pt x="4771" y="14311"/>
                  </a:cubicBezTo>
                  <a:cubicBezTo>
                    <a:pt x="4771" y="14299"/>
                    <a:pt x="4771" y="14288"/>
                    <a:pt x="4771" y="14278"/>
                  </a:cubicBezTo>
                  <a:cubicBezTo>
                    <a:pt x="4804" y="14011"/>
                    <a:pt x="4804" y="13744"/>
                    <a:pt x="4838" y="13477"/>
                  </a:cubicBezTo>
                  <a:cubicBezTo>
                    <a:pt x="4838" y="13177"/>
                    <a:pt x="4771" y="12877"/>
                    <a:pt x="4704" y="12577"/>
                  </a:cubicBezTo>
                  <a:cubicBezTo>
                    <a:pt x="4637" y="12076"/>
                    <a:pt x="4471" y="11609"/>
                    <a:pt x="4304" y="11109"/>
                  </a:cubicBezTo>
                  <a:cubicBezTo>
                    <a:pt x="4137" y="10608"/>
                    <a:pt x="3970" y="10075"/>
                    <a:pt x="3770" y="9574"/>
                  </a:cubicBezTo>
                  <a:cubicBezTo>
                    <a:pt x="3670" y="9308"/>
                    <a:pt x="3537" y="9041"/>
                    <a:pt x="3370" y="8807"/>
                  </a:cubicBezTo>
                  <a:cubicBezTo>
                    <a:pt x="3170" y="8574"/>
                    <a:pt x="2970" y="8340"/>
                    <a:pt x="2769" y="8107"/>
                  </a:cubicBezTo>
                  <a:cubicBezTo>
                    <a:pt x="2603" y="7973"/>
                    <a:pt x="2436" y="7806"/>
                    <a:pt x="2302" y="7640"/>
                  </a:cubicBezTo>
                  <a:cubicBezTo>
                    <a:pt x="2169" y="7506"/>
                    <a:pt x="2036" y="7339"/>
                    <a:pt x="1902" y="7206"/>
                  </a:cubicBezTo>
                  <a:cubicBezTo>
                    <a:pt x="1735" y="6973"/>
                    <a:pt x="1569" y="6706"/>
                    <a:pt x="1402" y="6472"/>
                  </a:cubicBezTo>
                  <a:cubicBezTo>
                    <a:pt x="1268" y="6239"/>
                    <a:pt x="1102" y="5972"/>
                    <a:pt x="1002" y="5705"/>
                  </a:cubicBezTo>
                  <a:cubicBezTo>
                    <a:pt x="868" y="5405"/>
                    <a:pt x="768" y="5105"/>
                    <a:pt x="735" y="4804"/>
                  </a:cubicBezTo>
                  <a:cubicBezTo>
                    <a:pt x="668" y="4471"/>
                    <a:pt x="701" y="4104"/>
                    <a:pt x="701" y="3737"/>
                  </a:cubicBezTo>
                  <a:cubicBezTo>
                    <a:pt x="735" y="3537"/>
                    <a:pt x="768" y="3303"/>
                    <a:pt x="801" y="3103"/>
                  </a:cubicBezTo>
                  <a:cubicBezTo>
                    <a:pt x="899" y="2548"/>
                    <a:pt x="1093" y="2024"/>
                    <a:pt x="1290" y="1501"/>
                  </a:cubicBezTo>
                  <a:lnTo>
                    <a:pt x="1290" y="1501"/>
                  </a:lnTo>
                  <a:cubicBezTo>
                    <a:pt x="1285" y="1502"/>
                    <a:pt x="1278" y="1502"/>
                    <a:pt x="1268" y="1502"/>
                  </a:cubicBezTo>
                  <a:cubicBezTo>
                    <a:pt x="1502" y="1002"/>
                    <a:pt x="1735" y="501"/>
                    <a:pt x="1969" y="1"/>
                  </a:cubicBezTo>
                  <a:close/>
                  <a:moveTo>
                    <a:pt x="3565" y="18499"/>
                  </a:moveTo>
                  <a:cubicBezTo>
                    <a:pt x="3565" y="18500"/>
                    <a:pt x="3565" y="18501"/>
                    <a:pt x="3564" y="18502"/>
                  </a:cubicBezTo>
                  <a:lnTo>
                    <a:pt x="3564" y="18502"/>
                  </a:lnTo>
                  <a:cubicBezTo>
                    <a:pt x="3565" y="18501"/>
                    <a:pt x="3565" y="18500"/>
                    <a:pt x="3565" y="18499"/>
                  </a:cubicBezTo>
                  <a:close/>
                  <a:moveTo>
                    <a:pt x="3564" y="18502"/>
                  </a:moveTo>
                  <a:cubicBezTo>
                    <a:pt x="3555" y="18517"/>
                    <a:pt x="3537" y="18523"/>
                    <a:pt x="3537" y="18547"/>
                  </a:cubicBezTo>
                  <a:cubicBezTo>
                    <a:pt x="3546" y="18532"/>
                    <a:pt x="3555" y="18517"/>
                    <a:pt x="3564" y="18502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83"/>
            <p:cNvSpPr/>
            <p:nvPr/>
          </p:nvSpPr>
          <p:spPr>
            <a:xfrm>
              <a:off x="1889850" y="4430800"/>
              <a:ext cx="446175" cy="222175"/>
            </a:xfrm>
            <a:custGeom>
              <a:avLst/>
              <a:gdLst/>
              <a:ahLst/>
              <a:cxnLst/>
              <a:rect l="l" t="t" r="r" b="b"/>
              <a:pathLst>
                <a:path w="17847" h="8887" extrusionOk="0">
                  <a:moveTo>
                    <a:pt x="2779" y="1238"/>
                  </a:moveTo>
                  <a:cubicBezTo>
                    <a:pt x="2784" y="1243"/>
                    <a:pt x="2790" y="1247"/>
                    <a:pt x="2797" y="1252"/>
                  </a:cubicBezTo>
                  <a:lnTo>
                    <a:pt x="2797" y="1252"/>
                  </a:lnTo>
                  <a:cubicBezTo>
                    <a:pt x="2791" y="1247"/>
                    <a:pt x="2785" y="1243"/>
                    <a:pt x="2779" y="1238"/>
                  </a:cubicBezTo>
                  <a:close/>
                  <a:moveTo>
                    <a:pt x="2797" y="1252"/>
                  </a:moveTo>
                  <a:lnTo>
                    <a:pt x="2797" y="1252"/>
                  </a:lnTo>
                  <a:cubicBezTo>
                    <a:pt x="2810" y="1261"/>
                    <a:pt x="2823" y="1271"/>
                    <a:pt x="2836" y="1281"/>
                  </a:cubicBezTo>
                  <a:cubicBezTo>
                    <a:pt x="2822" y="1267"/>
                    <a:pt x="2809" y="1259"/>
                    <a:pt x="2797" y="1252"/>
                  </a:cubicBezTo>
                  <a:close/>
                  <a:moveTo>
                    <a:pt x="5111" y="1961"/>
                  </a:moveTo>
                  <a:cubicBezTo>
                    <a:pt x="5120" y="1967"/>
                    <a:pt x="5129" y="1974"/>
                    <a:pt x="5138" y="1981"/>
                  </a:cubicBezTo>
                  <a:cubicBezTo>
                    <a:pt x="5129" y="1972"/>
                    <a:pt x="5120" y="1966"/>
                    <a:pt x="5111" y="1961"/>
                  </a:cubicBezTo>
                  <a:close/>
                  <a:moveTo>
                    <a:pt x="690" y="1"/>
                  </a:moveTo>
                  <a:cubicBezTo>
                    <a:pt x="451" y="1"/>
                    <a:pt x="226" y="38"/>
                    <a:pt x="1" y="113"/>
                  </a:cubicBezTo>
                  <a:cubicBezTo>
                    <a:pt x="101" y="113"/>
                    <a:pt x="234" y="113"/>
                    <a:pt x="368" y="146"/>
                  </a:cubicBezTo>
                  <a:cubicBezTo>
                    <a:pt x="634" y="180"/>
                    <a:pt x="901" y="247"/>
                    <a:pt x="1168" y="347"/>
                  </a:cubicBezTo>
                  <a:cubicBezTo>
                    <a:pt x="1715" y="572"/>
                    <a:pt x="2262" y="859"/>
                    <a:pt x="2779" y="1238"/>
                  </a:cubicBezTo>
                  <a:lnTo>
                    <a:pt x="2779" y="1238"/>
                  </a:lnTo>
                  <a:cubicBezTo>
                    <a:pt x="2773" y="1232"/>
                    <a:pt x="2769" y="1225"/>
                    <a:pt x="2769" y="1214"/>
                  </a:cubicBezTo>
                  <a:lnTo>
                    <a:pt x="2769" y="1214"/>
                  </a:lnTo>
                  <a:cubicBezTo>
                    <a:pt x="2836" y="1281"/>
                    <a:pt x="2903" y="1347"/>
                    <a:pt x="3003" y="1381"/>
                  </a:cubicBezTo>
                  <a:cubicBezTo>
                    <a:pt x="3036" y="1447"/>
                    <a:pt x="3103" y="1481"/>
                    <a:pt x="3136" y="1514"/>
                  </a:cubicBezTo>
                  <a:cubicBezTo>
                    <a:pt x="3170" y="1547"/>
                    <a:pt x="3236" y="1547"/>
                    <a:pt x="3270" y="1581"/>
                  </a:cubicBezTo>
                  <a:cubicBezTo>
                    <a:pt x="3737" y="1981"/>
                    <a:pt x="4204" y="2381"/>
                    <a:pt x="4671" y="2815"/>
                  </a:cubicBezTo>
                  <a:cubicBezTo>
                    <a:pt x="4971" y="3049"/>
                    <a:pt x="5238" y="3282"/>
                    <a:pt x="5505" y="3516"/>
                  </a:cubicBezTo>
                  <a:cubicBezTo>
                    <a:pt x="5771" y="3782"/>
                    <a:pt x="6005" y="4049"/>
                    <a:pt x="6272" y="4316"/>
                  </a:cubicBezTo>
                  <a:cubicBezTo>
                    <a:pt x="6539" y="4583"/>
                    <a:pt x="6772" y="4817"/>
                    <a:pt x="7039" y="5050"/>
                  </a:cubicBezTo>
                  <a:cubicBezTo>
                    <a:pt x="7339" y="5317"/>
                    <a:pt x="7673" y="5584"/>
                    <a:pt x="8006" y="5817"/>
                  </a:cubicBezTo>
                  <a:cubicBezTo>
                    <a:pt x="8607" y="6251"/>
                    <a:pt x="9241" y="6685"/>
                    <a:pt x="9908" y="7051"/>
                  </a:cubicBezTo>
                  <a:cubicBezTo>
                    <a:pt x="10775" y="7552"/>
                    <a:pt x="11642" y="8052"/>
                    <a:pt x="12576" y="8419"/>
                  </a:cubicBezTo>
                  <a:cubicBezTo>
                    <a:pt x="13177" y="8653"/>
                    <a:pt x="13811" y="8886"/>
                    <a:pt x="14478" y="8886"/>
                  </a:cubicBezTo>
                  <a:cubicBezTo>
                    <a:pt x="14878" y="8886"/>
                    <a:pt x="15312" y="8853"/>
                    <a:pt x="15712" y="8786"/>
                  </a:cubicBezTo>
                  <a:cubicBezTo>
                    <a:pt x="16446" y="8686"/>
                    <a:pt x="17146" y="8452"/>
                    <a:pt x="17847" y="8219"/>
                  </a:cubicBezTo>
                  <a:cubicBezTo>
                    <a:pt x="17713" y="8219"/>
                    <a:pt x="17580" y="8252"/>
                    <a:pt x="17446" y="8286"/>
                  </a:cubicBezTo>
                  <a:cubicBezTo>
                    <a:pt x="16846" y="8352"/>
                    <a:pt x="16279" y="8419"/>
                    <a:pt x="15645" y="8452"/>
                  </a:cubicBezTo>
                  <a:cubicBezTo>
                    <a:pt x="15245" y="8452"/>
                    <a:pt x="14845" y="8419"/>
                    <a:pt x="14478" y="8386"/>
                  </a:cubicBezTo>
                  <a:lnTo>
                    <a:pt x="14544" y="8386"/>
                  </a:lnTo>
                  <a:cubicBezTo>
                    <a:pt x="14311" y="8352"/>
                    <a:pt x="14077" y="8286"/>
                    <a:pt x="13877" y="8186"/>
                  </a:cubicBezTo>
                  <a:cubicBezTo>
                    <a:pt x="12877" y="7785"/>
                    <a:pt x="11943" y="7185"/>
                    <a:pt x="11075" y="6584"/>
                  </a:cubicBezTo>
                  <a:cubicBezTo>
                    <a:pt x="10642" y="6318"/>
                    <a:pt x="10208" y="6017"/>
                    <a:pt x="9808" y="5717"/>
                  </a:cubicBezTo>
                  <a:cubicBezTo>
                    <a:pt x="9341" y="5417"/>
                    <a:pt x="8907" y="5083"/>
                    <a:pt x="8440" y="4750"/>
                  </a:cubicBezTo>
                  <a:cubicBezTo>
                    <a:pt x="8340" y="4683"/>
                    <a:pt x="8240" y="4583"/>
                    <a:pt x="8106" y="4516"/>
                  </a:cubicBezTo>
                  <a:cubicBezTo>
                    <a:pt x="7873" y="4316"/>
                    <a:pt x="7606" y="4083"/>
                    <a:pt x="7373" y="3883"/>
                  </a:cubicBezTo>
                  <a:cubicBezTo>
                    <a:pt x="7106" y="3649"/>
                    <a:pt x="6872" y="3416"/>
                    <a:pt x="6605" y="3182"/>
                  </a:cubicBezTo>
                  <a:cubicBezTo>
                    <a:pt x="6148" y="2724"/>
                    <a:pt x="5594" y="2331"/>
                    <a:pt x="5069" y="1938"/>
                  </a:cubicBezTo>
                  <a:lnTo>
                    <a:pt x="5069" y="1938"/>
                  </a:lnTo>
                  <a:cubicBezTo>
                    <a:pt x="5083" y="1946"/>
                    <a:pt x="5097" y="1952"/>
                    <a:pt x="5111" y="1961"/>
                  </a:cubicBezTo>
                  <a:lnTo>
                    <a:pt x="5111" y="1961"/>
                  </a:lnTo>
                  <a:cubicBezTo>
                    <a:pt x="4652" y="1602"/>
                    <a:pt x="4161" y="1275"/>
                    <a:pt x="3670" y="980"/>
                  </a:cubicBezTo>
                  <a:cubicBezTo>
                    <a:pt x="3637" y="914"/>
                    <a:pt x="3570" y="847"/>
                    <a:pt x="3503" y="814"/>
                  </a:cubicBezTo>
                  <a:cubicBezTo>
                    <a:pt x="3436" y="780"/>
                    <a:pt x="3336" y="714"/>
                    <a:pt x="3270" y="680"/>
                  </a:cubicBezTo>
                  <a:cubicBezTo>
                    <a:pt x="3103" y="613"/>
                    <a:pt x="2936" y="513"/>
                    <a:pt x="2736" y="447"/>
                  </a:cubicBezTo>
                  <a:cubicBezTo>
                    <a:pt x="2436" y="347"/>
                    <a:pt x="2136" y="247"/>
                    <a:pt x="1835" y="146"/>
                  </a:cubicBezTo>
                  <a:cubicBezTo>
                    <a:pt x="1769" y="146"/>
                    <a:pt x="1669" y="113"/>
                    <a:pt x="1568" y="80"/>
                  </a:cubicBezTo>
                  <a:cubicBezTo>
                    <a:pt x="1368" y="46"/>
                    <a:pt x="1135" y="13"/>
                    <a:pt x="935" y="13"/>
                  </a:cubicBezTo>
                  <a:cubicBezTo>
                    <a:pt x="851" y="5"/>
                    <a:pt x="770" y="1"/>
                    <a:pt x="69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83"/>
            <p:cNvSpPr/>
            <p:nvPr/>
          </p:nvSpPr>
          <p:spPr>
            <a:xfrm>
              <a:off x="1641350" y="4093375"/>
              <a:ext cx="221850" cy="397800"/>
            </a:xfrm>
            <a:custGeom>
              <a:avLst/>
              <a:gdLst/>
              <a:ahLst/>
              <a:cxnLst/>
              <a:rect l="l" t="t" r="r" b="b"/>
              <a:pathLst>
                <a:path w="8874" h="15912" extrusionOk="0">
                  <a:moveTo>
                    <a:pt x="7939" y="12576"/>
                  </a:moveTo>
                  <a:lnTo>
                    <a:pt x="7939" y="12576"/>
                  </a:lnTo>
                  <a:cubicBezTo>
                    <a:pt x="7946" y="12584"/>
                    <a:pt x="7952" y="12592"/>
                    <a:pt x="7958" y="12601"/>
                  </a:cubicBezTo>
                  <a:lnTo>
                    <a:pt x="7958" y="12601"/>
                  </a:lnTo>
                  <a:cubicBezTo>
                    <a:pt x="7949" y="12586"/>
                    <a:pt x="7939" y="12576"/>
                    <a:pt x="7939" y="12576"/>
                  </a:cubicBezTo>
                  <a:close/>
                  <a:moveTo>
                    <a:pt x="467" y="0"/>
                  </a:moveTo>
                  <a:cubicBezTo>
                    <a:pt x="300" y="701"/>
                    <a:pt x="167" y="1401"/>
                    <a:pt x="67" y="2135"/>
                  </a:cubicBezTo>
                  <a:cubicBezTo>
                    <a:pt x="34" y="2269"/>
                    <a:pt x="34" y="2435"/>
                    <a:pt x="0" y="2602"/>
                  </a:cubicBezTo>
                  <a:cubicBezTo>
                    <a:pt x="0" y="2736"/>
                    <a:pt x="0" y="2869"/>
                    <a:pt x="0" y="3003"/>
                  </a:cubicBezTo>
                  <a:cubicBezTo>
                    <a:pt x="0" y="3203"/>
                    <a:pt x="67" y="3403"/>
                    <a:pt x="100" y="3636"/>
                  </a:cubicBezTo>
                  <a:cubicBezTo>
                    <a:pt x="167" y="3937"/>
                    <a:pt x="234" y="4237"/>
                    <a:pt x="334" y="4570"/>
                  </a:cubicBezTo>
                  <a:cubicBezTo>
                    <a:pt x="434" y="4871"/>
                    <a:pt x="567" y="5171"/>
                    <a:pt x="667" y="5471"/>
                  </a:cubicBezTo>
                  <a:cubicBezTo>
                    <a:pt x="801" y="5738"/>
                    <a:pt x="934" y="6038"/>
                    <a:pt x="1101" y="6305"/>
                  </a:cubicBezTo>
                  <a:cubicBezTo>
                    <a:pt x="1268" y="6605"/>
                    <a:pt x="1435" y="6872"/>
                    <a:pt x="1601" y="7139"/>
                  </a:cubicBezTo>
                  <a:cubicBezTo>
                    <a:pt x="1802" y="7439"/>
                    <a:pt x="2035" y="7739"/>
                    <a:pt x="2235" y="8006"/>
                  </a:cubicBezTo>
                  <a:cubicBezTo>
                    <a:pt x="2435" y="8240"/>
                    <a:pt x="2635" y="8506"/>
                    <a:pt x="2836" y="8740"/>
                  </a:cubicBezTo>
                  <a:cubicBezTo>
                    <a:pt x="3036" y="8940"/>
                    <a:pt x="3236" y="9174"/>
                    <a:pt x="3469" y="9374"/>
                  </a:cubicBezTo>
                  <a:cubicBezTo>
                    <a:pt x="3736" y="9607"/>
                    <a:pt x="4003" y="9841"/>
                    <a:pt x="4303" y="10041"/>
                  </a:cubicBezTo>
                  <a:cubicBezTo>
                    <a:pt x="4537" y="10241"/>
                    <a:pt x="4804" y="10408"/>
                    <a:pt x="5071" y="10608"/>
                  </a:cubicBezTo>
                  <a:cubicBezTo>
                    <a:pt x="5604" y="11042"/>
                    <a:pt x="6071" y="11542"/>
                    <a:pt x="6572" y="12042"/>
                  </a:cubicBezTo>
                  <a:cubicBezTo>
                    <a:pt x="6772" y="12242"/>
                    <a:pt x="7005" y="12476"/>
                    <a:pt x="7239" y="12676"/>
                  </a:cubicBezTo>
                  <a:cubicBezTo>
                    <a:pt x="7506" y="12910"/>
                    <a:pt x="7739" y="13143"/>
                    <a:pt x="7939" y="13410"/>
                  </a:cubicBezTo>
                  <a:cubicBezTo>
                    <a:pt x="8106" y="13610"/>
                    <a:pt x="8206" y="13810"/>
                    <a:pt x="8306" y="14044"/>
                  </a:cubicBezTo>
                  <a:cubicBezTo>
                    <a:pt x="8406" y="14244"/>
                    <a:pt x="8473" y="14444"/>
                    <a:pt x="8540" y="14644"/>
                  </a:cubicBezTo>
                  <a:cubicBezTo>
                    <a:pt x="8606" y="14844"/>
                    <a:pt x="8673" y="15044"/>
                    <a:pt x="8706" y="15245"/>
                  </a:cubicBezTo>
                  <a:cubicBezTo>
                    <a:pt x="8706" y="15478"/>
                    <a:pt x="8773" y="15678"/>
                    <a:pt x="8773" y="15912"/>
                  </a:cubicBezTo>
                  <a:cubicBezTo>
                    <a:pt x="8807" y="15745"/>
                    <a:pt x="8807" y="15612"/>
                    <a:pt x="8840" y="15445"/>
                  </a:cubicBezTo>
                  <a:cubicBezTo>
                    <a:pt x="8840" y="15445"/>
                    <a:pt x="8840" y="15445"/>
                    <a:pt x="8840" y="15478"/>
                  </a:cubicBezTo>
                  <a:cubicBezTo>
                    <a:pt x="8873" y="15178"/>
                    <a:pt x="8840" y="14911"/>
                    <a:pt x="8773" y="14611"/>
                  </a:cubicBezTo>
                  <a:cubicBezTo>
                    <a:pt x="8773" y="14644"/>
                    <a:pt x="8773" y="14644"/>
                    <a:pt x="8773" y="14644"/>
                  </a:cubicBezTo>
                  <a:cubicBezTo>
                    <a:pt x="8740" y="14277"/>
                    <a:pt x="8673" y="13877"/>
                    <a:pt x="8506" y="13510"/>
                  </a:cubicBezTo>
                  <a:cubicBezTo>
                    <a:pt x="8377" y="13153"/>
                    <a:pt x="8184" y="12891"/>
                    <a:pt x="7958" y="12601"/>
                  </a:cubicBezTo>
                  <a:lnTo>
                    <a:pt x="7958" y="12601"/>
                  </a:lnTo>
                  <a:cubicBezTo>
                    <a:pt x="7966" y="12613"/>
                    <a:pt x="7973" y="12628"/>
                    <a:pt x="7973" y="12643"/>
                  </a:cubicBezTo>
                  <a:cubicBezTo>
                    <a:pt x="7806" y="12409"/>
                    <a:pt x="7606" y="12176"/>
                    <a:pt x="7439" y="11942"/>
                  </a:cubicBezTo>
                  <a:cubicBezTo>
                    <a:pt x="7439" y="11942"/>
                    <a:pt x="7439" y="11976"/>
                    <a:pt x="7439" y="11976"/>
                  </a:cubicBezTo>
                  <a:cubicBezTo>
                    <a:pt x="7406" y="11909"/>
                    <a:pt x="7372" y="11876"/>
                    <a:pt x="7339" y="11809"/>
                  </a:cubicBezTo>
                  <a:lnTo>
                    <a:pt x="7339" y="11809"/>
                  </a:lnTo>
                  <a:cubicBezTo>
                    <a:pt x="7339" y="11819"/>
                    <a:pt x="7342" y="11830"/>
                    <a:pt x="7347" y="11839"/>
                  </a:cubicBezTo>
                  <a:lnTo>
                    <a:pt x="7347" y="11839"/>
                  </a:lnTo>
                  <a:cubicBezTo>
                    <a:pt x="7281" y="11751"/>
                    <a:pt x="7193" y="11659"/>
                    <a:pt x="7105" y="11542"/>
                  </a:cubicBezTo>
                  <a:lnTo>
                    <a:pt x="7105" y="11542"/>
                  </a:lnTo>
                  <a:cubicBezTo>
                    <a:pt x="7139" y="11575"/>
                    <a:pt x="7172" y="11609"/>
                    <a:pt x="7172" y="11609"/>
                  </a:cubicBezTo>
                  <a:cubicBezTo>
                    <a:pt x="6805" y="11175"/>
                    <a:pt x="6472" y="10708"/>
                    <a:pt x="6071" y="10274"/>
                  </a:cubicBezTo>
                  <a:cubicBezTo>
                    <a:pt x="5671" y="9841"/>
                    <a:pt x="5171" y="9507"/>
                    <a:pt x="4704" y="9140"/>
                  </a:cubicBezTo>
                  <a:cubicBezTo>
                    <a:pt x="4270" y="8773"/>
                    <a:pt x="3903" y="8373"/>
                    <a:pt x="3503" y="7939"/>
                  </a:cubicBezTo>
                  <a:cubicBezTo>
                    <a:pt x="3102" y="7472"/>
                    <a:pt x="2669" y="7005"/>
                    <a:pt x="2269" y="6505"/>
                  </a:cubicBezTo>
                  <a:cubicBezTo>
                    <a:pt x="2269" y="6505"/>
                    <a:pt x="2269" y="6505"/>
                    <a:pt x="2269" y="6472"/>
                  </a:cubicBezTo>
                  <a:cubicBezTo>
                    <a:pt x="2135" y="6338"/>
                    <a:pt x="2035" y="6171"/>
                    <a:pt x="1902" y="6038"/>
                  </a:cubicBezTo>
                  <a:cubicBezTo>
                    <a:pt x="1768" y="5838"/>
                    <a:pt x="1668" y="5638"/>
                    <a:pt x="1535" y="5438"/>
                  </a:cubicBezTo>
                  <a:cubicBezTo>
                    <a:pt x="1301" y="5071"/>
                    <a:pt x="1134" y="4704"/>
                    <a:pt x="968" y="4337"/>
                  </a:cubicBezTo>
                  <a:cubicBezTo>
                    <a:pt x="767" y="3870"/>
                    <a:pt x="534" y="3369"/>
                    <a:pt x="434" y="2869"/>
                  </a:cubicBezTo>
                  <a:cubicBezTo>
                    <a:pt x="401" y="2435"/>
                    <a:pt x="401" y="1968"/>
                    <a:pt x="434" y="1535"/>
                  </a:cubicBezTo>
                  <a:cubicBezTo>
                    <a:pt x="434" y="1034"/>
                    <a:pt x="434" y="534"/>
                    <a:pt x="4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83"/>
            <p:cNvSpPr/>
            <p:nvPr/>
          </p:nvSpPr>
          <p:spPr>
            <a:xfrm>
              <a:off x="1573800" y="4476975"/>
              <a:ext cx="267700" cy="62075"/>
            </a:xfrm>
            <a:custGeom>
              <a:avLst/>
              <a:gdLst/>
              <a:ahLst/>
              <a:cxnLst/>
              <a:rect l="l" t="t" r="r" b="b"/>
              <a:pathLst>
                <a:path w="10708" h="2483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100" y="368"/>
                    <a:pt x="134" y="534"/>
                  </a:cubicBezTo>
                  <a:cubicBezTo>
                    <a:pt x="167" y="701"/>
                    <a:pt x="267" y="835"/>
                    <a:pt x="334" y="968"/>
                  </a:cubicBezTo>
                  <a:cubicBezTo>
                    <a:pt x="501" y="1302"/>
                    <a:pt x="768" y="1569"/>
                    <a:pt x="1034" y="1835"/>
                  </a:cubicBezTo>
                  <a:cubicBezTo>
                    <a:pt x="1168" y="1935"/>
                    <a:pt x="1268" y="2036"/>
                    <a:pt x="1401" y="2102"/>
                  </a:cubicBezTo>
                  <a:cubicBezTo>
                    <a:pt x="1535" y="2202"/>
                    <a:pt x="1668" y="2269"/>
                    <a:pt x="1835" y="2336"/>
                  </a:cubicBezTo>
                  <a:cubicBezTo>
                    <a:pt x="2002" y="2402"/>
                    <a:pt x="2169" y="2402"/>
                    <a:pt x="2335" y="2436"/>
                  </a:cubicBezTo>
                  <a:cubicBezTo>
                    <a:pt x="2435" y="2436"/>
                    <a:pt x="2535" y="2469"/>
                    <a:pt x="2636" y="2469"/>
                  </a:cubicBezTo>
                  <a:cubicBezTo>
                    <a:pt x="2714" y="2479"/>
                    <a:pt x="2795" y="2483"/>
                    <a:pt x="2876" y="2483"/>
                  </a:cubicBezTo>
                  <a:cubicBezTo>
                    <a:pt x="3073" y="2483"/>
                    <a:pt x="3271" y="2459"/>
                    <a:pt x="3436" y="2436"/>
                  </a:cubicBezTo>
                  <a:cubicBezTo>
                    <a:pt x="3736" y="2369"/>
                    <a:pt x="4003" y="2336"/>
                    <a:pt x="4270" y="2269"/>
                  </a:cubicBezTo>
                  <a:cubicBezTo>
                    <a:pt x="4537" y="2202"/>
                    <a:pt x="4804" y="2169"/>
                    <a:pt x="5071" y="2136"/>
                  </a:cubicBezTo>
                  <a:cubicBezTo>
                    <a:pt x="5204" y="2102"/>
                    <a:pt x="5304" y="2069"/>
                    <a:pt x="5404" y="2069"/>
                  </a:cubicBezTo>
                  <a:cubicBezTo>
                    <a:pt x="5538" y="2036"/>
                    <a:pt x="5671" y="2002"/>
                    <a:pt x="5804" y="1969"/>
                  </a:cubicBezTo>
                  <a:cubicBezTo>
                    <a:pt x="6305" y="1869"/>
                    <a:pt x="6738" y="1702"/>
                    <a:pt x="7205" y="1535"/>
                  </a:cubicBezTo>
                  <a:cubicBezTo>
                    <a:pt x="7739" y="1368"/>
                    <a:pt x="8306" y="1135"/>
                    <a:pt x="8840" y="1035"/>
                  </a:cubicBezTo>
                  <a:lnTo>
                    <a:pt x="9107" y="1035"/>
                  </a:lnTo>
                  <a:cubicBezTo>
                    <a:pt x="9140" y="1024"/>
                    <a:pt x="9174" y="1020"/>
                    <a:pt x="9207" y="1020"/>
                  </a:cubicBezTo>
                  <a:cubicBezTo>
                    <a:pt x="9274" y="1020"/>
                    <a:pt x="9340" y="1035"/>
                    <a:pt x="9407" y="1035"/>
                  </a:cubicBezTo>
                  <a:cubicBezTo>
                    <a:pt x="9607" y="1035"/>
                    <a:pt x="9807" y="1035"/>
                    <a:pt x="10007" y="1068"/>
                  </a:cubicBezTo>
                  <a:cubicBezTo>
                    <a:pt x="10074" y="1068"/>
                    <a:pt x="10141" y="1101"/>
                    <a:pt x="10241" y="1135"/>
                  </a:cubicBezTo>
                  <a:cubicBezTo>
                    <a:pt x="10408" y="1202"/>
                    <a:pt x="10575" y="1268"/>
                    <a:pt x="10708" y="1368"/>
                  </a:cubicBezTo>
                  <a:cubicBezTo>
                    <a:pt x="10641" y="1268"/>
                    <a:pt x="10541" y="1202"/>
                    <a:pt x="10441" y="1135"/>
                  </a:cubicBezTo>
                  <a:cubicBezTo>
                    <a:pt x="10374" y="1068"/>
                    <a:pt x="10274" y="1001"/>
                    <a:pt x="10208" y="968"/>
                  </a:cubicBezTo>
                  <a:cubicBezTo>
                    <a:pt x="10108" y="901"/>
                    <a:pt x="10007" y="901"/>
                    <a:pt x="9907" y="868"/>
                  </a:cubicBezTo>
                  <a:cubicBezTo>
                    <a:pt x="9841" y="835"/>
                    <a:pt x="9774" y="835"/>
                    <a:pt x="9707" y="801"/>
                  </a:cubicBezTo>
                  <a:cubicBezTo>
                    <a:pt x="9540" y="768"/>
                    <a:pt x="9374" y="735"/>
                    <a:pt x="9207" y="735"/>
                  </a:cubicBezTo>
                  <a:lnTo>
                    <a:pt x="8907" y="735"/>
                  </a:lnTo>
                  <a:cubicBezTo>
                    <a:pt x="8807" y="735"/>
                    <a:pt x="8673" y="735"/>
                    <a:pt x="8540" y="768"/>
                  </a:cubicBezTo>
                  <a:cubicBezTo>
                    <a:pt x="8306" y="801"/>
                    <a:pt x="8073" y="835"/>
                    <a:pt x="7839" y="868"/>
                  </a:cubicBezTo>
                  <a:cubicBezTo>
                    <a:pt x="7439" y="968"/>
                    <a:pt x="7005" y="1068"/>
                    <a:pt x="6572" y="1202"/>
                  </a:cubicBezTo>
                  <a:cubicBezTo>
                    <a:pt x="6138" y="1302"/>
                    <a:pt x="5704" y="1402"/>
                    <a:pt x="5271" y="1502"/>
                  </a:cubicBezTo>
                  <a:cubicBezTo>
                    <a:pt x="4904" y="1535"/>
                    <a:pt x="4570" y="1602"/>
                    <a:pt x="4203" y="1702"/>
                  </a:cubicBezTo>
                  <a:cubicBezTo>
                    <a:pt x="3836" y="1802"/>
                    <a:pt x="3436" y="1902"/>
                    <a:pt x="3069" y="1969"/>
                  </a:cubicBezTo>
                  <a:cubicBezTo>
                    <a:pt x="2886" y="1985"/>
                    <a:pt x="2711" y="1994"/>
                    <a:pt x="2535" y="1994"/>
                  </a:cubicBezTo>
                  <a:cubicBezTo>
                    <a:pt x="2360" y="1994"/>
                    <a:pt x="2185" y="1985"/>
                    <a:pt x="2002" y="1969"/>
                  </a:cubicBezTo>
                  <a:cubicBezTo>
                    <a:pt x="1935" y="1969"/>
                    <a:pt x="1868" y="1935"/>
                    <a:pt x="1768" y="1902"/>
                  </a:cubicBezTo>
                  <a:cubicBezTo>
                    <a:pt x="1535" y="1802"/>
                    <a:pt x="1301" y="1635"/>
                    <a:pt x="1068" y="1468"/>
                  </a:cubicBezTo>
                  <a:cubicBezTo>
                    <a:pt x="868" y="1302"/>
                    <a:pt x="634" y="1101"/>
                    <a:pt x="467" y="868"/>
                  </a:cubicBezTo>
                  <a:cubicBezTo>
                    <a:pt x="367" y="768"/>
                    <a:pt x="301" y="634"/>
                    <a:pt x="234" y="501"/>
                  </a:cubicBezTo>
                  <a:cubicBezTo>
                    <a:pt x="167" y="368"/>
                    <a:pt x="100" y="234"/>
                    <a:pt x="34" y="101"/>
                  </a:cubicBezTo>
                  <a:cubicBezTo>
                    <a:pt x="34" y="67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83"/>
            <p:cNvSpPr/>
            <p:nvPr/>
          </p:nvSpPr>
          <p:spPr>
            <a:xfrm>
              <a:off x="1838975" y="4503675"/>
              <a:ext cx="209350" cy="327750"/>
            </a:xfrm>
            <a:custGeom>
              <a:avLst/>
              <a:gdLst/>
              <a:ahLst/>
              <a:cxnLst/>
              <a:rect l="l" t="t" r="r" b="b"/>
              <a:pathLst>
                <a:path w="8374" h="13110" extrusionOk="0">
                  <a:moveTo>
                    <a:pt x="301" y="0"/>
                  </a:moveTo>
                  <a:cubicBezTo>
                    <a:pt x="201" y="0"/>
                    <a:pt x="101" y="33"/>
                    <a:pt x="1" y="100"/>
                  </a:cubicBezTo>
                  <a:cubicBezTo>
                    <a:pt x="34" y="100"/>
                    <a:pt x="101" y="100"/>
                    <a:pt x="134" y="67"/>
                  </a:cubicBezTo>
                  <a:lnTo>
                    <a:pt x="234" y="67"/>
                  </a:lnTo>
                  <a:cubicBezTo>
                    <a:pt x="368" y="100"/>
                    <a:pt x="501" y="134"/>
                    <a:pt x="635" y="167"/>
                  </a:cubicBezTo>
                  <a:cubicBezTo>
                    <a:pt x="735" y="234"/>
                    <a:pt x="868" y="300"/>
                    <a:pt x="968" y="367"/>
                  </a:cubicBezTo>
                  <a:cubicBezTo>
                    <a:pt x="1102" y="467"/>
                    <a:pt x="1202" y="601"/>
                    <a:pt x="1335" y="701"/>
                  </a:cubicBezTo>
                  <a:cubicBezTo>
                    <a:pt x="1469" y="934"/>
                    <a:pt x="1602" y="1134"/>
                    <a:pt x="1735" y="1368"/>
                  </a:cubicBezTo>
                  <a:cubicBezTo>
                    <a:pt x="1836" y="1568"/>
                    <a:pt x="1936" y="1801"/>
                    <a:pt x="2069" y="2035"/>
                  </a:cubicBezTo>
                  <a:cubicBezTo>
                    <a:pt x="2169" y="2268"/>
                    <a:pt x="2236" y="2502"/>
                    <a:pt x="2303" y="2769"/>
                  </a:cubicBezTo>
                  <a:cubicBezTo>
                    <a:pt x="2369" y="3403"/>
                    <a:pt x="2303" y="4070"/>
                    <a:pt x="2303" y="4704"/>
                  </a:cubicBezTo>
                  <a:cubicBezTo>
                    <a:pt x="2269" y="5371"/>
                    <a:pt x="2269" y="6038"/>
                    <a:pt x="2269" y="6705"/>
                  </a:cubicBezTo>
                  <a:cubicBezTo>
                    <a:pt x="2269" y="7072"/>
                    <a:pt x="2303" y="7472"/>
                    <a:pt x="2369" y="7839"/>
                  </a:cubicBezTo>
                  <a:cubicBezTo>
                    <a:pt x="2469" y="8206"/>
                    <a:pt x="2636" y="8573"/>
                    <a:pt x="2803" y="8940"/>
                  </a:cubicBezTo>
                  <a:cubicBezTo>
                    <a:pt x="2936" y="9273"/>
                    <a:pt x="3103" y="9607"/>
                    <a:pt x="3303" y="9907"/>
                  </a:cubicBezTo>
                  <a:cubicBezTo>
                    <a:pt x="3503" y="10241"/>
                    <a:pt x="3770" y="10574"/>
                    <a:pt x="4037" y="10875"/>
                  </a:cubicBezTo>
                  <a:cubicBezTo>
                    <a:pt x="4237" y="11141"/>
                    <a:pt x="4437" y="11375"/>
                    <a:pt x="4671" y="11642"/>
                  </a:cubicBezTo>
                  <a:cubicBezTo>
                    <a:pt x="4971" y="12009"/>
                    <a:pt x="5305" y="12409"/>
                    <a:pt x="5705" y="12743"/>
                  </a:cubicBezTo>
                  <a:cubicBezTo>
                    <a:pt x="5972" y="12976"/>
                    <a:pt x="6305" y="13076"/>
                    <a:pt x="6639" y="13110"/>
                  </a:cubicBezTo>
                  <a:cubicBezTo>
                    <a:pt x="6872" y="13110"/>
                    <a:pt x="7073" y="13076"/>
                    <a:pt x="7306" y="13076"/>
                  </a:cubicBezTo>
                  <a:cubicBezTo>
                    <a:pt x="7673" y="13043"/>
                    <a:pt x="8007" y="12976"/>
                    <a:pt x="8374" y="12876"/>
                  </a:cubicBezTo>
                  <a:cubicBezTo>
                    <a:pt x="8218" y="12876"/>
                    <a:pt x="8077" y="12891"/>
                    <a:pt x="7931" y="12891"/>
                  </a:cubicBezTo>
                  <a:cubicBezTo>
                    <a:pt x="7858" y="12891"/>
                    <a:pt x="7784" y="12887"/>
                    <a:pt x="7706" y="12876"/>
                  </a:cubicBezTo>
                  <a:cubicBezTo>
                    <a:pt x="7506" y="12876"/>
                    <a:pt x="7306" y="12843"/>
                    <a:pt x="7073" y="12809"/>
                  </a:cubicBezTo>
                  <a:cubicBezTo>
                    <a:pt x="6906" y="12809"/>
                    <a:pt x="6739" y="12776"/>
                    <a:pt x="6572" y="12709"/>
                  </a:cubicBezTo>
                  <a:cubicBezTo>
                    <a:pt x="6472" y="12676"/>
                    <a:pt x="6372" y="12609"/>
                    <a:pt x="6272" y="12542"/>
                  </a:cubicBezTo>
                  <a:cubicBezTo>
                    <a:pt x="6205" y="12476"/>
                    <a:pt x="6105" y="12376"/>
                    <a:pt x="6039" y="12276"/>
                  </a:cubicBezTo>
                  <a:cubicBezTo>
                    <a:pt x="5605" y="11709"/>
                    <a:pt x="5271" y="11075"/>
                    <a:pt x="4871" y="10474"/>
                  </a:cubicBezTo>
                  <a:cubicBezTo>
                    <a:pt x="4671" y="10174"/>
                    <a:pt x="4504" y="9874"/>
                    <a:pt x="4304" y="9574"/>
                  </a:cubicBezTo>
                  <a:cubicBezTo>
                    <a:pt x="4171" y="9340"/>
                    <a:pt x="4037" y="9073"/>
                    <a:pt x="3937" y="8806"/>
                  </a:cubicBezTo>
                  <a:cubicBezTo>
                    <a:pt x="3837" y="8540"/>
                    <a:pt x="3704" y="8273"/>
                    <a:pt x="3603" y="8006"/>
                  </a:cubicBezTo>
                  <a:cubicBezTo>
                    <a:pt x="3537" y="7772"/>
                    <a:pt x="3470" y="7539"/>
                    <a:pt x="3437" y="7305"/>
                  </a:cubicBezTo>
                  <a:cubicBezTo>
                    <a:pt x="3403" y="6938"/>
                    <a:pt x="3370" y="6605"/>
                    <a:pt x="3337" y="6271"/>
                  </a:cubicBezTo>
                  <a:cubicBezTo>
                    <a:pt x="3337" y="5938"/>
                    <a:pt x="3303" y="5604"/>
                    <a:pt x="3270" y="5271"/>
                  </a:cubicBezTo>
                  <a:cubicBezTo>
                    <a:pt x="3237" y="4603"/>
                    <a:pt x="3237" y="3936"/>
                    <a:pt x="3136" y="3236"/>
                  </a:cubicBezTo>
                  <a:cubicBezTo>
                    <a:pt x="3136" y="3102"/>
                    <a:pt x="3103" y="2936"/>
                    <a:pt x="3070" y="2769"/>
                  </a:cubicBezTo>
                  <a:cubicBezTo>
                    <a:pt x="3003" y="2569"/>
                    <a:pt x="2936" y="2369"/>
                    <a:pt x="2870" y="2168"/>
                  </a:cubicBezTo>
                  <a:cubicBezTo>
                    <a:pt x="2736" y="1868"/>
                    <a:pt x="2536" y="1601"/>
                    <a:pt x="2336" y="1334"/>
                  </a:cubicBezTo>
                  <a:cubicBezTo>
                    <a:pt x="2136" y="1068"/>
                    <a:pt x="1902" y="801"/>
                    <a:pt x="1669" y="534"/>
                  </a:cubicBezTo>
                  <a:cubicBezTo>
                    <a:pt x="1435" y="334"/>
                    <a:pt x="1168" y="167"/>
                    <a:pt x="868" y="67"/>
                  </a:cubicBezTo>
                  <a:cubicBezTo>
                    <a:pt x="835" y="33"/>
                    <a:pt x="801" y="33"/>
                    <a:pt x="768" y="33"/>
                  </a:cubicBezTo>
                  <a:cubicBezTo>
                    <a:pt x="668" y="0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1" name="Google Shape;7661;p83"/>
          <p:cNvSpPr txBox="1">
            <a:spLocks noGrp="1"/>
          </p:cNvSpPr>
          <p:nvPr>
            <p:ph type="title"/>
          </p:nvPr>
        </p:nvSpPr>
        <p:spPr>
          <a:xfrm>
            <a:off x="2032386" y="6113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Como diminuir a extinção</a:t>
            </a:r>
            <a:endParaRPr dirty="0"/>
          </a:p>
        </p:txBody>
      </p:sp>
      <p:sp>
        <p:nvSpPr>
          <p:cNvPr id="7662" name="Google Shape;7662;p83"/>
          <p:cNvSpPr txBox="1">
            <a:spLocks noGrp="1"/>
          </p:cNvSpPr>
          <p:nvPr>
            <p:ph type="body" idx="1"/>
          </p:nvPr>
        </p:nvSpPr>
        <p:spPr>
          <a:xfrm>
            <a:off x="112966" y="1726103"/>
            <a:ext cx="770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Para evitar a extinção dos animais é muito importante preservar a natureza, que é o habitat dos animais e de outros seres vivos. Para isso, é necessário barrar devastação, queimadas, poluição dos ambientes, seja por meio de sons ou de gases poluentes, além de abolir a exploração desordenada dos recursos naturais.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697" name="Google Shape;7697;p83"/>
          <p:cNvGrpSpPr/>
          <p:nvPr/>
        </p:nvGrpSpPr>
        <p:grpSpPr>
          <a:xfrm>
            <a:off x="7485270" y="3694804"/>
            <a:ext cx="2008821" cy="1414019"/>
            <a:chOff x="3320875" y="3023450"/>
            <a:chExt cx="2731975" cy="1923050"/>
          </a:xfrm>
        </p:grpSpPr>
        <p:sp>
          <p:nvSpPr>
            <p:cNvPr id="7698" name="Google Shape;7698;p83"/>
            <p:cNvSpPr/>
            <p:nvPr/>
          </p:nvSpPr>
          <p:spPr>
            <a:xfrm>
              <a:off x="3325875" y="3028450"/>
              <a:ext cx="2721150" cy="1913050"/>
            </a:xfrm>
            <a:custGeom>
              <a:avLst/>
              <a:gdLst/>
              <a:ahLst/>
              <a:cxnLst/>
              <a:rect l="l" t="t" r="r" b="b"/>
              <a:pathLst>
                <a:path w="108846" h="76522" extrusionOk="0">
                  <a:moveTo>
                    <a:pt x="14711" y="0"/>
                  </a:moveTo>
                  <a:cubicBezTo>
                    <a:pt x="14278" y="0"/>
                    <a:pt x="13877" y="34"/>
                    <a:pt x="13577" y="67"/>
                  </a:cubicBezTo>
                  <a:lnTo>
                    <a:pt x="13477" y="67"/>
                  </a:lnTo>
                  <a:cubicBezTo>
                    <a:pt x="13310" y="100"/>
                    <a:pt x="13143" y="100"/>
                    <a:pt x="12977" y="134"/>
                  </a:cubicBezTo>
                  <a:lnTo>
                    <a:pt x="12776" y="134"/>
                  </a:lnTo>
                  <a:lnTo>
                    <a:pt x="12276" y="200"/>
                  </a:lnTo>
                  <a:cubicBezTo>
                    <a:pt x="12043" y="200"/>
                    <a:pt x="11842" y="234"/>
                    <a:pt x="11609" y="267"/>
                  </a:cubicBezTo>
                  <a:cubicBezTo>
                    <a:pt x="11476" y="300"/>
                    <a:pt x="11309" y="334"/>
                    <a:pt x="11142" y="367"/>
                  </a:cubicBezTo>
                  <a:lnTo>
                    <a:pt x="10975" y="434"/>
                  </a:lnTo>
                  <a:lnTo>
                    <a:pt x="10408" y="534"/>
                  </a:lnTo>
                  <a:cubicBezTo>
                    <a:pt x="10175" y="567"/>
                    <a:pt x="9941" y="634"/>
                    <a:pt x="9741" y="701"/>
                  </a:cubicBezTo>
                  <a:cubicBezTo>
                    <a:pt x="9507" y="734"/>
                    <a:pt x="9307" y="801"/>
                    <a:pt x="9074" y="868"/>
                  </a:cubicBezTo>
                  <a:lnTo>
                    <a:pt x="9007" y="901"/>
                  </a:lnTo>
                  <a:cubicBezTo>
                    <a:pt x="8840" y="934"/>
                    <a:pt x="8707" y="1001"/>
                    <a:pt x="8540" y="1034"/>
                  </a:cubicBezTo>
                  <a:lnTo>
                    <a:pt x="7940" y="1168"/>
                  </a:lnTo>
                  <a:cubicBezTo>
                    <a:pt x="7706" y="1234"/>
                    <a:pt x="7506" y="1301"/>
                    <a:pt x="7273" y="1368"/>
                  </a:cubicBezTo>
                  <a:cubicBezTo>
                    <a:pt x="6672" y="1501"/>
                    <a:pt x="6038" y="1668"/>
                    <a:pt x="5238" y="1935"/>
                  </a:cubicBezTo>
                  <a:cubicBezTo>
                    <a:pt x="5038" y="1835"/>
                    <a:pt x="4804" y="1701"/>
                    <a:pt x="4571" y="1601"/>
                  </a:cubicBezTo>
                  <a:cubicBezTo>
                    <a:pt x="4370" y="1501"/>
                    <a:pt x="4037" y="1335"/>
                    <a:pt x="3737" y="1201"/>
                  </a:cubicBezTo>
                  <a:cubicBezTo>
                    <a:pt x="3436" y="1101"/>
                    <a:pt x="3136" y="1034"/>
                    <a:pt x="2836" y="1034"/>
                  </a:cubicBezTo>
                  <a:lnTo>
                    <a:pt x="2803" y="1034"/>
                  </a:lnTo>
                  <a:cubicBezTo>
                    <a:pt x="2436" y="1068"/>
                    <a:pt x="2102" y="1134"/>
                    <a:pt x="1802" y="1234"/>
                  </a:cubicBezTo>
                  <a:cubicBezTo>
                    <a:pt x="1468" y="1368"/>
                    <a:pt x="1068" y="1535"/>
                    <a:pt x="768" y="1868"/>
                  </a:cubicBezTo>
                  <a:cubicBezTo>
                    <a:pt x="334" y="2302"/>
                    <a:pt x="234" y="2936"/>
                    <a:pt x="134" y="3403"/>
                  </a:cubicBezTo>
                  <a:cubicBezTo>
                    <a:pt x="67" y="3736"/>
                    <a:pt x="1" y="4036"/>
                    <a:pt x="1" y="4403"/>
                  </a:cubicBezTo>
                  <a:cubicBezTo>
                    <a:pt x="1" y="4570"/>
                    <a:pt x="34" y="4737"/>
                    <a:pt x="34" y="4870"/>
                  </a:cubicBezTo>
                  <a:cubicBezTo>
                    <a:pt x="67" y="5037"/>
                    <a:pt x="101" y="5204"/>
                    <a:pt x="167" y="5337"/>
                  </a:cubicBezTo>
                  <a:lnTo>
                    <a:pt x="201" y="5437"/>
                  </a:lnTo>
                  <a:cubicBezTo>
                    <a:pt x="368" y="6038"/>
                    <a:pt x="634" y="6638"/>
                    <a:pt x="935" y="7205"/>
                  </a:cubicBezTo>
                  <a:cubicBezTo>
                    <a:pt x="1101" y="7506"/>
                    <a:pt x="1235" y="7772"/>
                    <a:pt x="1402" y="8073"/>
                  </a:cubicBezTo>
                  <a:lnTo>
                    <a:pt x="1535" y="8273"/>
                  </a:lnTo>
                  <a:cubicBezTo>
                    <a:pt x="1635" y="8440"/>
                    <a:pt x="1735" y="8640"/>
                    <a:pt x="1869" y="8807"/>
                  </a:cubicBezTo>
                  <a:cubicBezTo>
                    <a:pt x="1969" y="8973"/>
                    <a:pt x="2169" y="9307"/>
                    <a:pt x="2169" y="9307"/>
                  </a:cubicBezTo>
                  <a:cubicBezTo>
                    <a:pt x="2269" y="9474"/>
                    <a:pt x="2402" y="9640"/>
                    <a:pt x="2502" y="9807"/>
                  </a:cubicBezTo>
                  <a:cubicBezTo>
                    <a:pt x="2569" y="9907"/>
                    <a:pt x="2636" y="10007"/>
                    <a:pt x="2703" y="10141"/>
                  </a:cubicBezTo>
                  <a:cubicBezTo>
                    <a:pt x="2736" y="10241"/>
                    <a:pt x="2803" y="10341"/>
                    <a:pt x="2836" y="10474"/>
                  </a:cubicBezTo>
                  <a:cubicBezTo>
                    <a:pt x="2869" y="10574"/>
                    <a:pt x="2903" y="10675"/>
                    <a:pt x="2936" y="10775"/>
                  </a:cubicBezTo>
                  <a:cubicBezTo>
                    <a:pt x="2969" y="10875"/>
                    <a:pt x="2969" y="10975"/>
                    <a:pt x="3003" y="11075"/>
                  </a:cubicBezTo>
                  <a:lnTo>
                    <a:pt x="3003" y="11142"/>
                  </a:lnTo>
                  <a:cubicBezTo>
                    <a:pt x="3036" y="11375"/>
                    <a:pt x="3070" y="11642"/>
                    <a:pt x="3070" y="11842"/>
                  </a:cubicBezTo>
                  <a:lnTo>
                    <a:pt x="3070" y="12042"/>
                  </a:lnTo>
                  <a:cubicBezTo>
                    <a:pt x="3070" y="12076"/>
                    <a:pt x="3070" y="12109"/>
                    <a:pt x="3103" y="12109"/>
                  </a:cubicBezTo>
                  <a:cubicBezTo>
                    <a:pt x="3103" y="12142"/>
                    <a:pt x="3103" y="12176"/>
                    <a:pt x="3103" y="12209"/>
                  </a:cubicBezTo>
                  <a:cubicBezTo>
                    <a:pt x="3103" y="12209"/>
                    <a:pt x="3103" y="12376"/>
                    <a:pt x="3103" y="12409"/>
                  </a:cubicBezTo>
                  <a:cubicBezTo>
                    <a:pt x="3136" y="12709"/>
                    <a:pt x="3136" y="13010"/>
                    <a:pt x="3136" y="13276"/>
                  </a:cubicBezTo>
                  <a:cubicBezTo>
                    <a:pt x="3203" y="13977"/>
                    <a:pt x="3270" y="14577"/>
                    <a:pt x="3403" y="15078"/>
                  </a:cubicBezTo>
                  <a:lnTo>
                    <a:pt x="3470" y="15478"/>
                  </a:lnTo>
                  <a:cubicBezTo>
                    <a:pt x="3503" y="15645"/>
                    <a:pt x="3570" y="15812"/>
                    <a:pt x="3603" y="15945"/>
                  </a:cubicBezTo>
                  <a:lnTo>
                    <a:pt x="3703" y="16312"/>
                  </a:lnTo>
                  <a:cubicBezTo>
                    <a:pt x="3737" y="16479"/>
                    <a:pt x="3770" y="16679"/>
                    <a:pt x="3837" y="16846"/>
                  </a:cubicBezTo>
                  <a:cubicBezTo>
                    <a:pt x="3903" y="17112"/>
                    <a:pt x="3970" y="17346"/>
                    <a:pt x="4070" y="17646"/>
                  </a:cubicBezTo>
                  <a:cubicBezTo>
                    <a:pt x="4137" y="18013"/>
                    <a:pt x="4237" y="18347"/>
                    <a:pt x="4337" y="18680"/>
                  </a:cubicBezTo>
                  <a:cubicBezTo>
                    <a:pt x="4437" y="18947"/>
                    <a:pt x="4504" y="19181"/>
                    <a:pt x="4637" y="19481"/>
                  </a:cubicBezTo>
                  <a:lnTo>
                    <a:pt x="4671" y="19581"/>
                  </a:lnTo>
                  <a:cubicBezTo>
                    <a:pt x="4704" y="19681"/>
                    <a:pt x="4737" y="19781"/>
                    <a:pt x="4771" y="19881"/>
                  </a:cubicBezTo>
                  <a:lnTo>
                    <a:pt x="4804" y="19948"/>
                  </a:lnTo>
                  <a:cubicBezTo>
                    <a:pt x="4837" y="20048"/>
                    <a:pt x="4871" y="20115"/>
                    <a:pt x="4904" y="20215"/>
                  </a:cubicBezTo>
                  <a:cubicBezTo>
                    <a:pt x="4904" y="20215"/>
                    <a:pt x="5004" y="20515"/>
                    <a:pt x="5038" y="20548"/>
                  </a:cubicBezTo>
                  <a:cubicBezTo>
                    <a:pt x="5204" y="21115"/>
                    <a:pt x="5371" y="21682"/>
                    <a:pt x="5538" y="22283"/>
                  </a:cubicBezTo>
                  <a:cubicBezTo>
                    <a:pt x="5605" y="22550"/>
                    <a:pt x="5671" y="22817"/>
                    <a:pt x="5738" y="23050"/>
                  </a:cubicBezTo>
                  <a:cubicBezTo>
                    <a:pt x="5805" y="23284"/>
                    <a:pt x="5838" y="23517"/>
                    <a:pt x="5905" y="23751"/>
                  </a:cubicBezTo>
                  <a:lnTo>
                    <a:pt x="5938" y="23884"/>
                  </a:lnTo>
                  <a:cubicBezTo>
                    <a:pt x="5938" y="24017"/>
                    <a:pt x="5972" y="24151"/>
                    <a:pt x="6005" y="24318"/>
                  </a:cubicBezTo>
                  <a:lnTo>
                    <a:pt x="6105" y="24751"/>
                  </a:lnTo>
                  <a:lnTo>
                    <a:pt x="6272" y="25585"/>
                  </a:lnTo>
                  <a:cubicBezTo>
                    <a:pt x="6405" y="26152"/>
                    <a:pt x="6505" y="26719"/>
                    <a:pt x="6572" y="27286"/>
                  </a:cubicBezTo>
                  <a:lnTo>
                    <a:pt x="6605" y="27420"/>
                  </a:lnTo>
                  <a:cubicBezTo>
                    <a:pt x="6672" y="27987"/>
                    <a:pt x="6772" y="28621"/>
                    <a:pt x="6939" y="29255"/>
                  </a:cubicBezTo>
                  <a:lnTo>
                    <a:pt x="7139" y="30155"/>
                  </a:lnTo>
                  <a:cubicBezTo>
                    <a:pt x="7172" y="30255"/>
                    <a:pt x="7206" y="30355"/>
                    <a:pt x="7239" y="30489"/>
                  </a:cubicBezTo>
                  <a:lnTo>
                    <a:pt x="7373" y="30989"/>
                  </a:lnTo>
                  <a:cubicBezTo>
                    <a:pt x="7506" y="31523"/>
                    <a:pt x="7639" y="32023"/>
                    <a:pt x="7740" y="32557"/>
                  </a:cubicBezTo>
                  <a:lnTo>
                    <a:pt x="7806" y="32790"/>
                  </a:lnTo>
                  <a:cubicBezTo>
                    <a:pt x="7906" y="33224"/>
                    <a:pt x="8040" y="33691"/>
                    <a:pt x="8140" y="34058"/>
                  </a:cubicBezTo>
                  <a:lnTo>
                    <a:pt x="8307" y="34625"/>
                  </a:lnTo>
                  <a:cubicBezTo>
                    <a:pt x="8407" y="34925"/>
                    <a:pt x="8507" y="35225"/>
                    <a:pt x="8573" y="35526"/>
                  </a:cubicBezTo>
                  <a:cubicBezTo>
                    <a:pt x="8640" y="35726"/>
                    <a:pt x="8674" y="35926"/>
                    <a:pt x="8740" y="36126"/>
                  </a:cubicBezTo>
                  <a:lnTo>
                    <a:pt x="8940" y="36927"/>
                  </a:lnTo>
                  <a:cubicBezTo>
                    <a:pt x="9040" y="37360"/>
                    <a:pt x="9174" y="37794"/>
                    <a:pt x="9274" y="38194"/>
                  </a:cubicBezTo>
                  <a:lnTo>
                    <a:pt x="9341" y="38361"/>
                  </a:lnTo>
                  <a:cubicBezTo>
                    <a:pt x="9341" y="38461"/>
                    <a:pt x="9341" y="38528"/>
                    <a:pt x="9341" y="38628"/>
                  </a:cubicBezTo>
                  <a:cubicBezTo>
                    <a:pt x="9341" y="38795"/>
                    <a:pt x="9374" y="38961"/>
                    <a:pt x="9374" y="39128"/>
                  </a:cubicBezTo>
                  <a:cubicBezTo>
                    <a:pt x="9374" y="39328"/>
                    <a:pt x="9407" y="39495"/>
                    <a:pt x="9407" y="39662"/>
                  </a:cubicBezTo>
                  <a:cubicBezTo>
                    <a:pt x="9441" y="40029"/>
                    <a:pt x="9474" y="40362"/>
                    <a:pt x="9507" y="40729"/>
                  </a:cubicBezTo>
                  <a:cubicBezTo>
                    <a:pt x="9507" y="41063"/>
                    <a:pt x="9541" y="41430"/>
                    <a:pt x="9608" y="41730"/>
                  </a:cubicBezTo>
                  <a:cubicBezTo>
                    <a:pt x="9608" y="42030"/>
                    <a:pt x="9608" y="42331"/>
                    <a:pt x="9608" y="42631"/>
                  </a:cubicBezTo>
                  <a:lnTo>
                    <a:pt x="9608" y="42898"/>
                  </a:lnTo>
                  <a:cubicBezTo>
                    <a:pt x="9608" y="43164"/>
                    <a:pt x="9608" y="43465"/>
                    <a:pt x="9608" y="43732"/>
                  </a:cubicBezTo>
                  <a:lnTo>
                    <a:pt x="9641" y="43965"/>
                  </a:lnTo>
                  <a:cubicBezTo>
                    <a:pt x="9641" y="44299"/>
                    <a:pt x="9641" y="44632"/>
                    <a:pt x="9674" y="44932"/>
                  </a:cubicBezTo>
                  <a:lnTo>
                    <a:pt x="9741" y="45600"/>
                  </a:lnTo>
                  <a:cubicBezTo>
                    <a:pt x="9741" y="45700"/>
                    <a:pt x="9774" y="45833"/>
                    <a:pt x="9808" y="45966"/>
                  </a:cubicBezTo>
                  <a:lnTo>
                    <a:pt x="9808" y="46133"/>
                  </a:lnTo>
                  <a:cubicBezTo>
                    <a:pt x="9841" y="46333"/>
                    <a:pt x="9874" y="46534"/>
                    <a:pt x="9908" y="46667"/>
                  </a:cubicBezTo>
                  <a:cubicBezTo>
                    <a:pt x="9908" y="46867"/>
                    <a:pt x="9908" y="47034"/>
                    <a:pt x="9908" y="47234"/>
                  </a:cubicBezTo>
                  <a:cubicBezTo>
                    <a:pt x="9908" y="47601"/>
                    <a:pt x="9941" y="48001"/>
                    <a:pt x="9974" y="48502"/>
                  </a:cubicBezTo>
                  <a:cubicBezTo>
                    <a:pt x="9974" y="48702"/>
                    <a:pt x="9974" y="48902"/>
                    <a:pt x="9974" y="49069"/>
                  </a:cubicBezTo>
                  <a:cubicBezTo>
                    <a:pt x="9941" y="49402"/>
                    <a:pt x="9941" y="49702"/>
                    <a:pt x="9941" y="50003"/>
                  </a:cubicBezTo>
                  <a:lnTo>
                    <a:pt x="9941" y="50169"/>
                  </a:lnTo>
                  <a:cubicBezTo>
                    <a:pt x="9941" y="50403"/>
                    <a:pt x="9941" y="50636"/>
                    <a:pt x="9941" y="50837"/>
                  </a:cubicBezTo>
                  <a:lnTo>
                    <a:pt x="9941" y="51304"/>
                  </a:lnTo>
                  <a:cubicBezTo>
                    <a:pt x="9941" y="52037"/>
                    <a:pt x="10041" y="52805"/>
                    <a:pt x="10108" y="53505"/>
                  </a:cubicBezTo>
                  <a:lnTo>
                    <a:pt x="10208" y="54339"/>
                  </a:lnTo>
                  <a:cubicBezTo>
                    <a:pt x="10341" y="55473"/>
                    <a:pt x="10475" y="56641"/>
                    <a:pt x="10608" y="57775"/>
                  </a:cubicBezTo>
                  <a:cubicBezTo>
                    <a:pt x="10642" y="58008"/>
                    <a:pt x="10642" y="58242"/>
                    <a:pt x="10675" y="58442"/>
                  </a:cubicBezTo>
                  <a:lnTo>
                    <a:pt x="10675" y="59076"/>
                  </a:lnTo>
                  <a:cubicBezTo>
                    <a:pt x="10675" y="59209"/>
                    <a:pt x="10675" y="59343"/>
                    <a:pt x="10675" y="59443"/>
                  </a:cubicBezTo>
                  <a:cubicBezTo>
                    <a:pt x="10675" y="59610"/>
                    <a:pt x="10675" y="59776"/>
                    <a:pt x="10675" y="59910"/>
                  </a:cubicBezTo>
                  <a:cubicBezTo>
                    <a:pt x="10675" y="60210"/>
                    <a:pt x="10675" y="60510"/>
                    <a:pt x="10675" y="60810"/>
                  </a:cubicBezTo>
                  <a:lnTo>
                    <a:pt x="10708" y="61277"/>
                  </a:lnTo>
                  <a:cubicBezTo>
                    <a:pt x="10708" y="61711"/>
                    <a:pt x="10742" y="62145"/>
                    <a:pt x="10742" y="62578"/>
                  </a:cubicBezTo>
                  <a:cubicBezTo>
                    <a:pt x="10775" y="62879"/>
                    <a:pt x="10775" y="63212"/>
                    <a:pt x="10775" y="63546"/>
                  </a:cubicBezTo>
                  <a:cubicBezTo>
                    <a:pt x="10742" y="63879"/>
                    <a:pt x="10742" y="64213"/>
                    <a:pt x="10742" y="64580"/>
                  </a:cubicBezTo>
                  <a:cubicBezTo>
                    <a:pt x="10742" y="64913"/>
                    <a:pt x="10742" y="65247"/>
                    <a:pt x="10742" y="65614"/>
                  </a:cubicBezTo>
                  <a:cubicBezTo>
                    <a:pt x="10742" y="65814"/>
                    <a:pt x="10742" y="66014"/>
                    <a:pt x="10742" y="66181"/>
                  </a:cubicBezTo>
                  <a:lnTo>
                    <a:pt x="10775" y="66281"/>
                  </a:lnTo>
                  <a:cubicBezTo>
                    <a:pt x="10775" y="66414"/>
                    <a:pt x="10775" y="66548"/>
                    <a:pt x="10808" y="66681"/>
                  </a:cubicBezTo>
                  <a:cubicBezTo>
                    <a:pt x="10808" y="66748"/>
                    <a:pt x="10808" y="66848"/>
                    <a:pt x="10808" y="66915"/>
                  </a:cubicBezTo>
                  <a:cubicBezTo>
                    <a:pt x="10842" y="67048"/>
                    <a:pt x="10842" y="67248"/>
                    <a:pt x="10942" y="67382"/>
                  </a:cubicBezTo>
                  <a:cubicBezTo>
                    <a:pt x="10908" y="67415"/>
                    <a:pt x="10875" y="67449"/>
                    <a:pt x="10842" y="67482"/>
                  </a:cubicBezTo>
                  <a:lnTo>
                    <a:pt x="10775" y="67515"/>
                  </a:lnTo>
                  <a:lnTo>
                    <a:pt x="10742" y="67549"/>
                  </a:lnTo>
                  <a:cubicBezTo>
                    <a:pt x="10608" y="67615"/>
                    <a:pt x="10475" y="67682"/>
                    <a:pt x="10341" y="67749"/>
                  </a:cubicBezTo>
                  <a:cubicBezTo>
                    <a:pt x="10275" y="67815"/>
                    <a:pt x="10175" y="67849"/>
                    <a:pt x="10108" y="67882"/>
                  </a:cubicBezTo>
                  <a:lnTo>
                    <a:pt x="9874" y="68016"/>
                  </a:lnTo>
                  <a:cubicBezTo>
                    <a:pt x="9541" y="68216"/>
                    <a:pt x="9207" y="68416"/>
                    <a:pt x="8840" y="68716"/>
                  </a:cubicBezTo>
                  <a:cubicBezTo>
                    <a:pt x="8640" y="68850"/>
                    <a:pt x="8473" y="69016"/>
                    <a:pt x="8307" y="69183"/>
                  </a:cubicBezTo>
                  <a:cubicBezTo>
                    <a:pt x="8207" y="69283"/>
                    <a:pt x="8140" y="69417"/>
                    <a:pt x="8106" y="69550"/>
                  </a:cubicBezTo>
                  <a:lnTo>
                    <a:pt x="8073" y="69583"/>
                  </a:lnTo>
                  <a:cubicBezTo>
                    <a:pt x="7940" y="69850"/>
                    <a:pt x="7906" y="70150"/>
                    <a:pt x="8040" y="70384"/>
                  </a:cubicBezTo>
                  <a:cubicBezTo>
                    <a:pt x="8173" y="70684"/>
                    <a:pt x="8473" y="70918"/>
                    <a:pt x="9007" y="71084"/>
                  </a:cubicBezTo>
                  <a:cubicBezTo>
                    <a:pt x="9207" y="71118"/>
                    <a:pt x="9441" y="71185"/>
                    <a:pt x="9708" y="71218"/>
                  </a:cubicBezTo>
                  <a:cubicBezTo>
                    <a:pt x="10375" y="71351"/>
                    <a:pt x="11075" y="71451"/>
                    <a:pt x="11776" y="71518"/>
                  </a:cubicBezTo>
                  <a:lnTo>
                    <a:pt x="12009" y="71551"/>
                  </a:lnTo>
                  <a:cubicBezTo>
                    <a:pt x="12243" y="71551"/>
                    <a:pt x="12476" y="71585"/>
                    <a:pt x="12676" y="71585"/>
                  </a:cubicBezTo>
                  <a:cubicBezTo>
                    <a:pt x="12543" y="71718"/>
                    <a:pt x="12410" y="71852"/>
                    <a:pt x="12309" y="71985"/>
                  </a:cubicBezTo>
                  <a:cubicBezTo>
                    <a:pt x="12209" y="72119"/>
                    <a:pt x="12143" y="72252"/>
                    <a:pt x="12076" y="72352"/>
                  </a:cubicBezTo>
                  <a:cubicBezTo>
                    <a:pt x="11976" y="72552"/>
                    <a:pt x="11876" y="72719"/>
                    <a:pt x="11842" y="72886"/>
                  </a:cubicBezTo>
                  <a:cubicBezTo>
                    <a:pt x="11742" y="73186"/>
                    <a:pt x="11676" y="73553"/>
                    <a:pt x="11676" y="73953"/>
                  </a:cubicBezTo>
                  <a:cubicBezTo>
                    <a:pt x="11676" y="74053"/>
                    <a:pt x="11676" y="74153"/>
                    <a:pt x="11709" y="74253"/>
                  </a:cubicBezTo>
                  <a:cubicBezTo>
                    <a:pt x="11709" y="74320"/>
                    <a:pt x="11709" y="74387"/>
                    <a:pt x="11742" y="74454"/>
                  </a:cubicBezTo>
                  <a:cubicBezTo>
                    <a:pt x="11776" y="74654"/>
                    <a:pt x="11842" y="74754"/>
                    <a:pt x="11909" y="74854"/>
                  </a:cubicBezTo>
                  <a:cubicBezTo>
                    <a:pt x="11976" y="74921"/>
                    <a:pt x="12043" y="75021"/>
                    <a:pt x="12176" y="75087"/>
                  </a:cubicBezTo>
                  <a:cubicBezTo>
                    <a:pt x="12276" y="75154"/>
                    <a:pt x="12376" y="75187"/>
                    <a:pt x="12476" y="75221"/>
                  </a:cubicBezTo>
                  <a:cubicBezTo>
                    <a:pt x="12576" y="75254"/>
                    <a:pt x="12676" y="75287"/>
                    <a:pt x="12776" y="75287"/>
                  </a:cubicBezTo>
                  <a:cubicBezTo>
                    <a:pt x="13110" y="75354"/>
                    <a:pt x="13410" y="75388"/>
                    <a:pt x="13710" y="75421"/>
                  </a:cubicBezTo>
                  <a:lnTo>
                    <a:pt x="13744" y="75421"/>
                  </a:lnTo>
                  <a:cubicBezTo>
                    <a:pt x="14077" y="75454"/>
                    <a:pt x="14278" y="75454"/>
                    <a:pt x="14511" y="75454"/>
                  </a:cubicBezTo>
                  <a:lnTo>
                    <a:pt x="14778" y="75454"/>
                  </a:lnTo>
                  <a:cubicBezTo>
                    <a:pt x="15045" y="75421"/>
                    <a:pt x="15312" y="75388"/>
                    <a:pt x="15578" y="75354"/>
                  </a:cubicBezTo>
                  <a:cubicBezTo>
                    <a:pt x="15679" y="75321"/>
                    <a:pt x="15779" y="75287"/>
                    <a:pt x="15879" y="75254"/>
                  </a:cubicBezTo>
                  <a:lnTo>
                    <a:pt x="15912" y="75254"/>
                  </a:lnTo>
                  <a:cubicBezTo>
                    <a:pt x="16012" y="75221"/>
                    <a:pt x="16179" y="75187"/>
                    <a:pt x="16312" y="75154"/>
                  </a:cubicBezTo>
                  <a:cubicBezTo>
                    <a:pt x="16546" y="75121"/>
                    <a:pt x="16779" y="75054"/>
                    <a:pt x="17013" y="75054"/>
                  </a:cubicBezTo>
                  <a:lnTo>
                    <a:pt x="17246" y="75021"/>
                  </a:lnTo>
                  <a:cubicBezTo>
                    <a:pt x="17413" y="75021"/>
                    <a:pt x="17580" y="74987"/>
                    <a:pt x="17747" y="74987"/>
                  </a:cubicBezTo>
                  <a:cubicBezTo>
                    <a:pt x="17913" y="74987"/>
                    <a:pt x="18080" y="74954"/>
                    <a:pt x="18247" y="74954"/>
                  </a:cubicBezTo>
                  <a:cubicBezTo>
                    <a:pt x="18447" y="74921"/>
                    <a:pt x="18681" y="74854"/>
                    <a:pt x="18881" y="74787"/>
                  </a:cubicBezTo>
                  <a:cubicBezTo>
                    <a:pt x="19114" y="74687"/>
                    <a:pt x="19248" y="74554"/>
                    <a:pt x="19381" y="74387"/>
                  </a:cubicBezTo>
                  <a:cubicBezTo>
                    <a:pt x="19548" y="74187"/>
                    <a:pt x="19615" y="73920"/>
                    <a:pt x="19681" y="73720"/>
                  </a:cubicBezTo>
                  <a:lnTo>
                    <a:pt x="19681" y="73586"/>
                  </a:lnTo>
                  <a:cubicBezTo>
                    <a:pt x="19715" y="73486"/>
                    <a:pt x="19748" y="73353"/>
                    <a:pt x="19748" y="73219"/>
                  </a:cubicBezTo>
                  <a:cubicBezTo>
                    <a:pt x="19781" y="72952"/>
                    <a:pt x="19781" y="72686"/>
                    <a:pt x="19815" y="72452"/>
                  </a:cubicBezTo>
                  <a:lnTo>
                    <a:pt x="19815" y="72285"/>
                  </a:lnTo>
                  <a:cubicBezTo>
                    <a:pt x="19815" y="71952"/>
                    <a:pt x="19815" y="71585"/>
                    <a:pt x="19815" y="71251"/>
                  </a:cubicBezTo>
                  <a:cubicBezTo>
                    <a:pt x="19781" y="70984"/>
                    <a:pt x="19781" y="70718"/>
                    <a:pt x="19748" y="70451"/>
                  </a:cubicBezTo>
                  <a:lnTo>
                    <a:pt x="19715" y="70251"/>
                  </a:lnTo>
                  <a:cubicBezTo>
                    <a:pt x="19715" y="70050"/>
                    <a:pt x="19681" y="69817"/>
                    <a:pt x="19681" y="69617"/>
                  </a:cubicBezTo>
                  <a:lnTo>
                    <a:pt x="19681" y="69450"/>
                  </a:lnTo>
                  <a:cubicBezTo>
                    <a:pt x="19648" y="68850"/>
                    <a:pt x="19615" y="68249"/>
                    <a:pt x="19548" y="67649"/>
                  </a:cubicBezTo>
                  <a:cubicBezTo>
                    <a:pt x="19548" y="67315"/>
                    <a:pt x="19515" y="67015"/>
                    <a:pt x="19481" y="66715"/>
                  </a:cubicBezTo>
                  <a:cubicBezTo>
                    <a:pt x="19448" y="66581"/>
                    <a:pt x="19448" y="66448"/>
                    <a:pt x="19415" y="66314"/>
                  </a:cubicBezTo>
                  <a:lnTo>
                    <a:pt x="19415" y="66148"/>
                  </a:lnTo>
                  <a:cubicBezTo>
                    <a:pt x="19381" y="66014"/>
                    <a:pt x="19381" y="65881"/>
                    <a:pt x="19348" y="65747"/>
                  </a:cubicBezTo>
                  <a:cubicBezTo>
                    <a:pt x="19314" y="65214"/>
                    <a:pt x="19248" y="64780"/>
                    <a:pt x="19248" y="64413"/>
                  </a:cubicBezTo>
                  <a:lnTo>
                    <a:pt x="19181" y="63579"/>
                  </a:lnTo>
                  <a:cubicBezTo>
                    <a:pt x="19181" y="63312"/>
                    <a:pt x="19181" y="63045"/>
                    <a:pt x="19181" y="62712"/>
                  </a:cubicBezTo>
                  <a:cubicBezTo>
                    <a:pt x="19181" y="62378"/>
                    <a:pt x="19214" y="62045"/>
                    <a:pt x="19248" y="61711"/>
                  </a:cubicBezTo>
                  <a:cubicBezTo>
                    <a:pt x="19248" y="61511"/>
                    <a:pt x="19248" y="61277"/>
                    <a:pt x="19281" y="61077"/>
                  </a:cubicBezTo>
                  <a:lnTo>
                    <a:pt x="19314" y="60410"/>
                  </a:lnTo>
                  <a:cubicBezTo>
                    <a:pt x="19348" y="60210"/>
                    <a:pt x="19348" y="60010"/>
                    <a:pt x="19381" y="59810"/>
                  </a:cubicBezTo>
                  <a:cubicBezTo>
                    <a:pt x="19381" y="59643"/>
                    <a:pt x="19415" y="59510"/>
                    <a:pt x="19415" y="59343"/>
                  </a:cubicBezTo>
                  <a:cubicBezTo>
                    <a:pt x="19448" y="59209"/>
                    <a:pt x="19481" y="59042"/>
                    <a:pt x="19515" y="58909"/>
                  </a:cubicBezTo>
                  <a:cubicBezTo>
                    <a:pt x="19581" y="58609"/>
                    <a:pt x="19648" y="58342"/>
                    <a:pt x="19748" y="58108"/>
                  </a:cubicBezTo>
                  <a:lnTo>
                    <a:pt x="20048" y="57174"/>
                  </a:lnTo>
                  <a:cubicBezTo>
                    <a:pt x="20115" y="56974"/>
                    <a:pt x="20182" y="56741"/>
                    <a:pt x="20248" y="56541"/>
                  </a:cubicBezTo>
                  <a:lnTo>
                    <a:pt x="20415" y="55974"/>
                  </a:lnTo>
                  <a:cubicBezTo>
                    <a:pt x="20515" y="55740"/>
                    <a:pt x="20582" y="55540"/>
                    <a:pt x="20615" y="55306"/>
                  </a:cubicBezTo>
                  <a:cubicBezTo>
                    <a:pt x="20715" y="55040"/>
                    <a:pt x="20782" y="54773"/>
                    <a:pt x="20849" y="54506"/>
                  </a:cubicBezTo>
                  <a:cubicBezTo>
                    <a:pt x="20949" y="54172"/>
                    <a:pt x="21049" y="53839"/>
                    <a:pt x="21149" y="53505"/>
                  </a:cubicBezTo>
                  <a:cubicBezTo>
                    <a:pt x="21216" y="53205"/>
                    <a:pt x="21316" y="52905"/>
                    <a:pt x="21416" y="52504"/>
                  </a:cubicBezTo>
                  <a:cubicBezTo>
                    <a:pt x="21483" y="52238"/>
                    <a:pt x="21549" y="51937"/>
                    <a:pt x="21649" y="51637"/>
                  </a:cubicBezTo>
                  <a:cubicBezTo>
                    <a:pt x="21716" y="51337"/>
                    <a:pt x="21816" y="51037"/>
                    <a:pt x="21883" y="50737"/>
                  </a:cubicBezTo>
                  <a:cubicBezTo>
                    <a:pt x="21983" y="50436"/>
                    <a:pt x="22083" y="50169"/>
                    <a:pt x="22183" y="49936"/>
                  </a:cubicBezTo>
                  <a:lnTo>
                    <a:pt x="22217" y="49836"/>
                  </a:lnTo>
                  <a:cubicBezTo>
                    <a:pt x="22283" y="49602"/>
                    <a:pt x="22383" y="49369"/>
                    <a:pt x="22550" y="49002"/>
                  </a:cubicBezTo>
                  <a:cubicBezTo>
                    <a:pt x="22550" y="49002"/>
                    <a:pt x="22650" y="48802"/>
                    <a:pt x="22650" y="48735"/>
                  </a:cubicBezTo>
                  <a:cubicBezTo>
                    <a:pt x="22784" y="48768"/>
                    <a:pt x="22884" y="48768"/>
                    <a:pt x="23017" y="48802"/>
                  </a:cubicBezTo>
                  <a:cubicBezTo>
                    <a:pt x="23317" y="48902"/>
                    <a:pt x="23584" y="48969"/>
                    <a:pt x="23884" y="49035"/>
                  </a:cubicBezTo>
                  <a:lnTo>
                    <a:pt x="24518" y="49202"/>
                  </a:lnTo>
                  <a:cubicBezTo>
                    <a:pt x="24752" y="49235"/>
                    <a:pt x="24985" y="49302"/>
                    <a:pt x="25185" y="49369"/>
                  </a:cubicBezTo>
                  <a:cubicBezTo>
                    <a:pt x="25419" y="49436"/>
                    <a:pt x="25619" y="49502"/>
                    <a:pt x="25852" y="49602"/>
                  </a:cubicBezTo>
                  <a:cubicBezTo>
                    <a:pt x="26086" y="49669"/>
                    <a:pt x="26319" y="49769"/>
                    <a:pt x="26520" y="49869"/>
                  </a:cubicBezTo>
                  <a:cubicBezTo>
                    <a:pt x="26653" y="49903"/>
                    <a:pt x="26753" y="49936"/>
                    <a:pt x="26887" y="50003"/>
                  </a:cubicBezTo>
                  <a:cubicBezTo>
                    <a:pt x="26987" y="50036"/>
                    <a:pt x="27087" y="50069"/>
                    <a:pt x="27187" y="50103"/>
                  </a:cubicBezTo>
                  <a:lnTo>
                    <a:pt x="27287" y="50103"/>
                  </a:lnTo>
                  <a:cubicBezTo>
                    <a:pt x="27354" y="50136"/>
                    <a:pt x="27420" y="50169"/>
                    <a:pt x="27520" y="50169"/>
                  </a:cubicBezTo>
                  <a:lnTo>
                    <a:pt x="28254" y="50336"/>
                  </a:lnTo>
                  <a:lnTo>
                    <a:pt x="28921" y="50470"/>
                  </a:lnTo>
                  <a:cubicBezTo>
                    <a:pt x="29055" y="50503"/>
                    <a:pt x="29288" y="50536"/>
                    <a:pt x="29488" y="50570"/>
                  </a:cubicBezTo>
                  <a:lnTo>
                    <a:pt x="29889" y="50636"/>
                  </a:lnTo>
                  <a:lnTo>
                    <a:pt x="30156" y="50636"/>
                  </a:lnTo>
                  <a:lnTo>
                    <a:pt x="30289" y="50670"/>
                  </a:lnTo>
                  <a:cubicBezTo>
                    <a:pt x="30623" y="50703"/>
                    <a:pt x="30956" y="50703"/>
                    <a:pt x="31290" y="50737"/>
                  </a:cubicBezTo>
                  <a:lnTo>
                    <a:pt x="31790" y="50770"/>
                  </a:lnTo>
                  <a:cubicBezTo>
                    <a:pt x="32290" y="50803"/>
                    <a:pt x="32757" y="50803"/>
                    <a:pt x="33224" y="50837"/>
                  </a:cubicBezTo>
                  <a:lnTo>
                    <a:pt x="33791" y="50837"/>
                  </a:lnTo>
                  <a:cubicBezTo>
                    <a:pt x="34125" y="50870"/>
                    <a:pt x="34459" y="50870"/>
                    <a:pt x="34759" y="50870"/>
                  </a:cubicBezTo>
                  <a:cubicBezTo>
                    <a:pt x="34759" y="50870"/>
                    <a:pt x="35960" y="50903"/>
                    <a:pt x="36260" y="50903"/>
                  </a:cubicBezTo>
                  <a:lnTo>
                    <a:pt x="37728" y="50903"/>
                  </a:lnTo>
                  <a:cubicBezTo>
                    <a:pt x="38228" y="50870"/>
                    <a:pt x="38728" y="50837"/>
                    <a:pt x="39262" y="50803"/>
                  </a:cubicBezTo>
                  <a:cubicBezTo>
                    <a:pt x="39529" y="50770"/>
                    <a:pt x="39762" y="50770"/>
                    <a:pt x="39996" y="50737"/>
                  </a:cubicBezTo>
                  <a:lnTo>
                    <a:pt x="40129" y="50703"/>
                  </a:lnTo>
                  <a:cubicBezTo>
                    <a:pt x="40296" y="50670"/>
                    <a:pt x="40496" y="50636"/>
                    <a:pt x="40696" y="50603"/>
                  </a:cubicBezTo>
                  <a:lnTo>
                    <a:pt x="41097" y="50536"/>
                  </a:lnTo>
                  <a:cubicBezTo>
                    <a:pt x="41397" y="50470"/>
                    <a:pt x="41764" y="50403"/>
                    <a:pt x="42097" y="50303"/>
                  </a:cubicBezTo>
                  <a:cubicBezTo>
                    <a:pt x="42331" y="50236"/>
                    <a:pt x="42564" y="50169"/>
                    <a:pt x="42798" y="50103"/>
                  </a:cubicBezTo>
                  <a:lnTo>
                    <a:pt x="43065" y="50003"/>
                  </a:lnTo>
                  <a:cubicBezTo>
                    <a:pt x="43232" y="49969"/>
                    <a:pt x="43398" y="49936"/>
                    <a:pt x="43532" y="49869"/>
                  </a:cubicBezTo>
                  <a:cubicBezTo>
                    <a:pt x="44032" y="49702"/>
                    <a:pt x="44499" y="49569"/>
                    <a:pt x="44966" y="49402"/>
                  </a:cubicBezTo>
                  <a:cubicBezTo>
                    <a:pt x="45266" y="49302"/>
                    <a:pt x="45600" y="49169"/>
                    <a:pt x="45833" y="49069"/>
                  </a:cubicBezTo>
                  <a:cubicBezTo>
                    <a:pt x="45833" y="49069"/>
                    <a:pt x="46167" y="48935"/>
                    <a:pt x="46300" y="48869"/>
                  </a:cubicBezTo>
                  <a:cubicBezTo>
                    <a:pt x="46467" y="48802"/>
                    <a:pt x="46634" y="48735"/>
                    <a:pt x="46801" y="48702"/>
                  </a:cubicBezTo>
                  <a:lnTo>
                    <a:pt x="46934" y="48635"/>
                  </a:lnTo>
                  <a:cubicBezTo>
                    <a:pt x="47168" y="48568"/>
                    <a:pt x="47401" y="48468"/>
                    <a:pt x="47635" y="48368"/>
                  </a:cubicBezTo>
                  <a:lnTo>
                    <a:pt x="48068" y="48235"/>
                  </a:lnTo>
                  <a:cubicBezTo>
                    <a:pt x="48335" y="48101"/>
                    <a:pt x="48635" y="48001"/>
                    <a:pt x="48902" y="47901"/>
                  </a:cubicBezTo>
                  <a:cubicBezTo>
                    <a:pt x="49703" y="47634"/>
                    <a:pt x="50570" y="47434"/>
                    <a:pt x="51604" y="47267"/>
                  </a:cubicBezTo>
                  <a:cubicBezTo>
                    <a:pt x="52071" y="47201"/>
                    <a:pt x="52538" y="47167"/>
                    <a:pt x="53005" y="47134"/>
                  </a:cubicBezTo>
                  <a:cubicBezTo>
                    <a:pt x="53305" y="47101"/>
                    <a:pt x="53606" y="47067"/>
                    <a:pt x="53906" y="47034"/>
                  </a:cubicBezTo>
                  <a:lnTo>
                    <a:pt x="54406" y="46967"/>
                  </a:lnTo>
                  <a:lnTo>
                    <a:pt x="54640" y="46967"/>
                  </a:lnTo>
                  <a:lnTo>
                    <a:pt x="55007" y="46934"/>
                  </a:lnTo>
                  <a:cubicBezTo>
                    <a:pt x="55240" y="46900"/>
                    <a:pt x="55474" y="46867"/>
                    <a:pt x="55707" y="46834"/>
                  </a:cubicBezTo>
                  <a:cubicBezTo>
                    <a:pt x="56074" y="46800"/>
                    <a:pt x="56508" y="46767"/>
                    <a:pt x="56908" y="46734"/>
                  </a:cubicBezTo>
                  <a:cubicBezTo>
                    <a:pt x="57108" y="46734"/>
                    <a:pt x="57275" y="46700"/>
                    <a:pt x="57475" y="46700"/>
                  </a:cubicBezTo>
                  <a:cubicBezTo>
                    <a:pt x="57542" y="46700"/>
                    <a:pt x="57575" y="46734"/>
                    <a:pt x="57642" y="46734"/>
                  </a:cubicBezTo>
                  <a:cubicBezTo>
                    <a:pt x="57642" y="46734"/>
                    <a:pt x="57642" y="46767"/>
                    <a:pt x="57642" y="46767"/>
                  </a:cubicBezTo>
                  <a:cubicBezTo>
                    <a:pt x="57675" y="46867"/>
                    <a:pt x="57709" y="46934"/>
                    <a:pt x="57742" y="47034"/>
                  </a:cubicBezTo>
                  <a:cubicBezTo>
                    <a:pt x="57775" y="47101"/>
                    <a:pt x="57842" y="47134"/>
                    <a:pt x="57909" y="47234"/>
                  </a:cubicBezTo>
                  <a:cubicBezTo>
                    <a:pt x="57975" y="47367"/>
                    <a:pt x="58142" y="47434"/>
                    <a:pt x="58309" y="47468"/>
                  </a:cubicBezTo>
                  <a:cubicBezTo>
                    <a:pt x="58342" y="47468"/>
                    <a:pt x="58476" y="47935"/>
                    <a:pt x="58476" y="47935"/>
                  </a:cubicBezTo>
                  <a:cubicBezTo>
                    <a:pt x="58542" y="48235"/>
                    <a:pt x="58643" y="48502"/>
                    <a:pt x="58709" y="48802"/>
                  </a:cubicBezTo>
                  <a:lnTo>
                    <a:pt x="58976" y="49736"/>
                  </a:lnTo>
                  <a:cubicBezTo>
                    <a:pt x="59009" y="49836"/>
                    <a:pt x="59076" y="49969"/>
                    <a:pt x="59110" y="50103"/>
                  </a:cubicBezTo>
                  <a:cubicBezTo>
                    <a:pt x="59143" y="50236"/>
                    <a:pt x="59210" y="50370"/>
                    <a:pt x="59243" y="50503"/>
                  </a:cubicBezTo>
                  <a:cubicBezTo>
                    <a:pt x="59310" y="50670"/>
                    <a:pt x="59410" y="50803"/>
                    <a:pt x="59476" y="50903"/>
                  </a:cubicBezTo>
                  <a:cubicBezTo>
                    <a:pt x="59643" y="51170"/>
                    <a:pt x="59810" y="51404"/>
                    <a:pt x="59977" y="51570"/>
                  </a:cubicBezTo>
                  <a:lnTo>
                    <a:pt x="60177" y="51837"/>
                  </a:lnTo>
                  <a:cubicBezTo>
                    <a:pt x="60244" y="51904"/>
                    <a:pt x="60310" y="51971"/>
                    <a:pt x="60344" y="52037"/>
                  </a:cubicBezTo>
                  <a:lnTo>
                    <a:pt x="60444" y="52104"/>
                  </a:lnTo>
                  <a:cubicBezTo>
                    <a:pt x="60577" y="52271"/>
                    <a:pt x="60711" y="52404"/>
                    <a:pt x="60844" y="52538"/>
                  </a:cubicBezTo>
                  <a:cubicBezTo>
                    <a:pt x="60978" y="52671"/>
                    <a:pt x="61111" y="52805"/>
                    <a:pt x="61244" y="52971"/>
                  </a:cubicBezTo>
                  <a:cubicBezTo>
                    <a:pt x="61545" y="53272"/>
                    <a:pt x="61811" y="53572"/>
                    <a:pt x="62078" y="53905"/>
                  </a:cubicBezTo>
                  <a:cubicBezTo>
                    <a:pt x="62345" y="54206"/>
                    <a:pt x="62579" y="54506"/>
                    <a:pt x="62779" y="54773"/>
                  </a:cubicBezTo>
                  <a:cubicBezTo>
                    <a:pt x="63079" y="55140"/>
                    <a:pt x="63313" y="55440"/>
                    <a:pt x="63546" y="55707"/>
                  </a:cubicBezTo>
                  <a:cubicBezTo>
                    <a:pt x="63813" y="56007"/>
                    <a:pt x="64046" y="56307"/>
                    <a:pt x="64313" y="56607"/>
                  </a:cubicBezTo>
                  <a:cubicBezTo>
                    <a:pt x="64313" y="56607"/>
                    <a:pt x="64880" y="57241"/>
                    <a:pt x="65080" y="57475"/>
                  </a:cubicBezTo>
                  <a:cubicBezTo>
                    <a:pt x="65181" y="57608"/>
                    <a:pt x="65281" y="57742"/>
                    <a:pt x="65414" y="57908"/>
                  </a:cubicBezTo>
                  <a:cubicBezTo>
                    <a:pt x="65447" y="57975"/>
                    <a:pt x="65581" y="58175"/>
                    <a:pt x="65581" y="58175"/>
                  </a:cubicBezTo>
                  <a:cubicBezTo>
                    <a:pt x="65681" y="58342"/>
                    <a:pt x="65781" y="58542"/>
                    <a:pt x="65848" y="58742"/>
                  </a:cubicBezTo>
                  <a:cubicBezTo>
                    <a:pt x="66081" y="59543"/>
                    <a:pt x="66148" y="60410"/>
                    <a:pt x="66215" y="61177"/>
                  </a:cubicBezTo>
                  <a:cubicBezTo>
                    <a:pt x="66215" y="61411"/>
                    <a:pt x="66215" y="61644"/>
                    <a:pt x="66215" y="61878"/>
                  </a:cubicBezTo>
                  <a:cubicBezTo>
                    <a:pt x="66215" y="61878"/>
                    <a:pt x="66215" y="62211"/>
                    <a:pt x="66215" y="62345"/>
                  </a:cubicBezTo>
                  <a:cubicBezTo>
                    <a:pt x="66215" y="62812"/>
                    <a:pt x="66215" y="63212"/>
                    <a:pt x="66181" y="63579"/>
                  </a:cubicBezTo>
                  <a:cubicBezTo>
                    <a:pt x="66181" y="63746"/>
                    <a:pt x="66181" y="63913"/>
                    <a:pt x="66181" y="64146"/>
                  </a:cubicBezTo>
                  <a:cubicBezTo>
                    <a:pt x="66148" y="64346"/>
                    <a:pt x="66148" y="64580"/>
                    <a:pt x="66148" y="64813"/>
                  </a:cubicBezTo>
                  <a:lnTo>
                    <a:pt x="66115" y="65180"/>
                  </a:lnTo>
                  <a:cubicBezTo>
                    <a:pt x="66115" y="65480"/>
                    <a:pt x="66115" y="65747"/>
                    <a:pt x="66115" y="66048"/>
                  </a:cubicBezTo>
                  <a:cubicBezTo>
                    <a:pt x="66081" y="66448"/>
                    <a:pt x="66048" y="66881"/>
                    <a:pt x="66014" y="67482"/>
                  </a:cubicBezTo>
                  <a:lnTo>
                    <a:pt x="65981" y="68216"/>
                  </a:lnTo>
                  <a:cubicBezTo>
                    <a:pt x="65948" y="68416"/>
                    <a:pt x="65948" y="68616"/>
                    <a:pt x="65914" y="68816"/>
                  </a:cubicBezTo>
                  <a:cubicBezTo>
                    <a:pt x="65881" y="68883"/>
                    <a:pt x="65881" y="68950"/>
                    <a:pt x="65848" y="69016"/>
                  </a:cubicBezTo>
                  <a:cubicBezTo>
                    <a:pt x="65814" y="69083"/>
                    <a:pt x="65781" y="69183"/>
                    <a:pt x="65748" y="69250"/>
                  </a:cubicBezTo>
                  <a:cubicBezTo>
                    <a:pt x="65681" y="69317"/>
                    <a:pt x="65648" y="69450"/>
                    <a:pt x="65581" y="69517"/>
                  </a:cubicBezTo>
                  <a:cubicBezTo>
                    <a:pt x="65514" y="69583"/>
                    <a:pt x="65481" y="69617"/>
                    <a:pt x="65414" y="69650"/>
                  </a:cubicBezTo>
                  <a:cubicBezTo>
                    <a:pt x="65347" y="69683"/>
                    <a:pt x="65247" y="69750"/>
                    <a:pt x="65147" y="69784"/>
                  </a:cubicBezTo>
                  <a:cubicBezTo>
                    <a:pt x="65080" y="69817"/>
                    <a:pt x="65014" y="69817"/>
                    <a:pt x="64914" y="69850"/>
                  </a:cubicBezTo>
                  <a:cubicBezTo>
                    <a:pt x="64747" y="69917"/>
                    <a:pt x="64580" y="69950"/>
                    <a:pt x="64413" y="70017"/>
                  </a:cubicBezTo>
                  <a:cubicBezTo>
                    <a:pt x="64180" y="70084"/>
                    <a:pt x="63980" y="70150"/>
                    <a:pt x="63746" y="70217"/>
                  </a:cubicBezTo>
                  <a:lnTo>
                    <a:pt x="63679" y="70251"/>
                  </a:lnTo>
                  <a:cubicBezTo>
                    <a:pt x="63579" y="70251"/>
                    <a:pt x="63479" y="70284"/>
                    <a:pt x="63379" y="70317"/>
                  </a:cubicBezTo>
                  <a:cubicBezTo>
                    <a:pt x="63346" y="70351"/>
                    <a:pt x="63346" y="70351"/>
                    <a:pt x="63313" y="70384"/>
                  </a:cubicBezTo>
                  <a:lnTo>
                    <a:pt x="63279" y="70417"/>
                  </a:lnTo>
                  <a:cubicBezTo>
                    <a:pt x="63112" y="70484"/>
                    <a:pt x="62912" y="70551"/>
                    <a:pt x="62745" y="70651"/>
                  </a:cubicBezTo>
                  <a:cubicBezTo>
                    <a:pt x="62512" y="70784"/>
                    <a:pt x="62312" y="70918"/>
                    <a:pt x="62145" y="71018"/>
                  </a:cubicBezTo>
                  <a:cubicBezTo>
                    <a:pt x="61978" y="71118"/>
                    <a:pt x="61811" y="71285"/>
                    <a:pt x="61611" y="71485"/>
                  </a:cubicBezTo>
                  <a:cubicBezTo>
                    <a:pt x="61545" y="71551"/>
                    <a:pt x="61478" y="71652"/>
                    <a:pt x="61411" y="71785"/>
                  </a:cubicBezTo>
                  <a:cubicBezTo>
                    <a:pt x="61378" y="71818"/>
                    <a:pt x="61344" y="71885"/>
                    <a:pt x="61311" y="71952"/>
                  </a:cubicBezTo>
                  <a:cubicBezTo>
                    <a:pt x="61278" y="72018"/>
                    <a:pt x="61244" y="72119"/>
                    <a:pt x="61244" y="72219"/>
                  </a:cubicBezTo>
                  <a:cubicBezTo>
                    <a:pt x="61244" y="72452"/>
                    <a:pt x="61278" y="72652"/>
                    <a:pt x="61378" y="72819"/>
                  </a:cubicBezTo>
                  <a:cubicBezTo>
                    <a:pt x="61511" y="72986"/>
                    <a:pt x="61645" y="73153"/>
                    <a:pt x="61878" y="73286"/>
                  </a:cubicBezTo>
                  <a:cubicBezTo>
                    <a:pt x="62078" y="73419"/>
                    <a:pt x="62245" y="73486"/>
                    <a:pt x="62412" y="73553"/>
                  </a:cubicBezTo>
                  <a:cubicBezTo>
                    <a:pt x="62579" y="73586"/>
                    <a:pt x="62712" y="73620"/>
                    <a:pt x="62879" y="73653"/>
                  </a:cubicBezTo>
                  <a:lnTo>
                    <a:pt x="62946" y="73686"/>
                  </a:lnTo>
                  <a:cubicBezTo>
                    <a:pt x="63079" y="73720"/>
                    <a:pt x="63212" y="73753"/>
                    <a:pt x="63379" y="73753"/>
                  </a:cubicBezTo>
                  <a:cubicBezTo>
                    <a:pt x="63613" y="73820"/>
                    <a:pt x="63846" y="73853"/>
                    <a:pt x="64113" y="73853"/>
                  </a:cubicBezTo>
                  <a:cubicBezTo>
                    <a:pt x="64247" y="73886"/>
                    <a:pt x="64347" y="73886"/>
                    <a:pt x="64480" y="73886"/>
                  </a:cubicBezTo>
                  <a:cubicBezTo>
                    <a:pt x="64447" y="73886"/>
                    <a:pt x="64413" y="73920"/>
                    <a:pt x="64380" y="73920"/>
                  </a:cubicBezTo>
                  <a:cubicBezTo>
                    <a:pt x="64280" y="73987"/>
                    <a:pt x="64180" y="74020"/>
                    <a:pt x="64080" y="74053"/>
                  </a:cubicBezTo>
                  <a:cubicBezTo>
                    <a:pt x="64046" y="74087"/>
                    <a:pt x="64013" y="74087"/>
                    <a:pt x="63980" y="74087"/>
                  </a:cubicBezTo>
                  <a:lnTo>
                    <a:pt x="63880" y="74153"/>
                  </a:lnTo>
                  <a:cubicBezTo>
                    <a:pt x="63813" y="74187"/>
                    <a:pt x="63746" y="74253"/>
                    <a:pt x="63646" y="74287"/>
                  </a:cubicBezTo>
                  <a:cubicBezTo>
                    <a:pt x="63546" y="74387"/>
                    <a:pt x="63446" y="74487"/>
                    <a:pt x="63346" y="74587"/>
                  </a:cubicBezTo>
                  <a:cubicBezTo>
                    <a:pt x="63279" y="74687"/>
                    <a:pt x="63246" y="74754"/>
                    <a:pt x="63212" y="74854"/>
                  </a:cubicBezTo>
                  <a:lnTo>
                    <a:pt x="63179" y="74887"/>
                  </a:lnTo>
                  <a:cubicBezTo>
                    <a:pt x="63112" y="74987"/>
                    <a:pt x="63112" y="75121"/>
                    <a:pt x="63079" y="75187"/>
                  </a:cubicBezTo>
                  <a:lnTo>
                    <a:pt x="63079" y="75287"/>
                  </a:lnTo>
                  <a:lnTo>
                    <a:pt x="63079" y="75388"/>
                  </a:lnTo>
                  <a:cubicBezTo>
                    <a:pt x="63079" y="75488"/>
                    <a:pt x="63112" y="75554"/>
                    <a:pt x="63146" y="75621"/>
                  </a:cubicBezTo>
                  <a:lnTo>
                    <a:pt x="63179" y="75754"/>
                  </a:lnTo>
                  <a:lnTo>
                    <a:pt x="63313" y="75988"/>
                  </a:lnTo>
                  <a:lnTo>
                    <a:pt x="63379" y="76055"/>
                  </a:lnTo>
                  <a:cubicBezTo>
                    <a:pt x="63446" y="76088"/>
                    <a:pt x="63513" y="76155"/>
                    <a:pt x="63546" y="76188"/>
                  </a:cubicBezTo>
                  <a:cubicBezTo>
                    <a:pt x="63613" y="76221"/>
                    <a:pt x="63646" y="76255"/>
                    <a:pt x="63713" y="76255"/>
                  </a:cubicBezTo>
                  <a:lnTo>
                    <a:pt x="63780" y="76288"/>
                  </a:lnTo>
                  <a:cubicBezTo>
                    <a:pt x="63946" y="76388"/>
                    <a:pt x="64146" y="76422"/>
                    <a:pt x="64280" y="76455"/>
                  </a:cubicBezTo>
                  <a:cubicBezTo>
                    <a:pt x="64480" y="76488"/>
                    <a:pt x="64714" y="76522"/>
                    <a:pt x="65014" y="76522"/>
                  </a:cubicBezTo>
                  <a:lnTo>
                    <a:pt x="65147" y="76522"/>
                  </a:lnTo>
                  <a:lnTo>
                    <a:pt x="65447" y="76488"/>
                  </a:lnTo>
                  <a:lnTo>
                    <a:pt x="68283" y="76488"/>
                  </a:lnTo>
                  <a:cubicBezTo>
                    <a:pt x="68283" y="76488"/>
                    <a:pt x="68850" y="76422"/>
                    <a:pt x="68950" y="76422"/>
                  </a:cubicBezTo>
                  <a:cubicBezTo>
                    <a:pt x="69150" y="76422"/>
                    <a:pt x="69350" y="76388"/>
                    <a:pt x="69550" y="76388"/>
                  </a:cubicBezTo>
                  <a:lnTo>
                    <a:pt x="69650" y="76388"/>
                  </a:lnTo>
                  <a:cubicBezTo>
                    <a:pt x="69784" y="76355"/>
                    <a:pt x="69884" y="76355"/>
                    <a:pt x="70017" y="76355"/>
                  </a:cubicBezTo>
                  <a:lnTo>
                    <a:pt x="70751" y="76322"/>
                  </a:lnTo>
                  <a:lnTo>
                    <a:pt x="70684" y="76288"/>
                  </a:lnTo>
                  <a:cubicBezTo>
                    <a:pt x="70751" y="76288"/>
                    <a:pt x="70818" y="76255"/>
                    <a:pt x="70885" y="76255"/>
                  </a:cubicBezTo>
                  <a:cubicBezTo>
                    <a:pt x="71085" y="76188"/>
                    <a:pt x="71285" y="76088"/>
                    <a:pt x="71452" y="75955"/>
                  </a:cubicBezTo>
                  <a:cubicBezTo>
                    <a:pt x="71719" y="75721"/>
                    <a:pt x="71819" y="75421"/>
                    <a:pt x="71919" y="75121"/>
                  </a:cubicBezTo>
                  <a:cubicBezTo>
                    <a:pt x="71985" y="74954"/>
                    <a:pt x="72052" y="74754"/>
                    <a:pt x="72119" y="74587"/>
                  </a:cubicBezTo>
                  <a:lnTo>
                    <a:pt x="72152" y="74353"/>
                  </a:lnTo>
                  <a:cubicBezTo>
                    <a:pt x="72219" y="74153"/>
                    <a:pt x="72286" y="73920"/>
                    <a:pt x="72386" y="73720"/>
                  </a:cubicBezTo>
                  <a:cubicBezTo>
                    <a:pt x="72486" y="73419"/>
                    <a:pt x="72586" y="73086"/>
                    <a:pt x="72686" y="72786"/>
                  </a:cubicBezTo>
                  <a:lnTo>
                    <a:pt x="72853" y="72385"/>
                  </a:lnTo>
                  <a:cubicBezTo>
                    <a:pt x="72986" y="71952"/>
                    <a:pt x="73153" y="71485"/>
                    <a:pt x="73320" y="71051"/>
                  </a:cubicBezTo>
                  <a:cubicBezTo>
                    <a:pt x="73386" y="70884"/>
                    <a:pt x="73453" y="70718"/>
                    <a:pt x="73520" y="70584"/>
                  </a:cubicBezTo>
                  <a:lnTo>
                    <a:pt x="73587" y="70417"/>
                  </a:lnTo>
                  <a:cubicBezTo>
                    <a:pt x="73687" y="70150"/>
                    <a:pt x="73787" y="69917"/>
                    <a:pt x="73887" y="69650"/>
                  </a:cubicBezTo>
                  <a:cubicBezTo>
                    <a:pt x="74054" y="69216"/>
                    <a:pt x="74220" y="68749"/>
                    <a:pt x="74354" y="68282"/>
                  </a:cubicBezTo>
                  <a:cubicBezTo>
                    <a:pt x="74387" y="68149"/>
                    <a:pt x="74420" y="68016"/>
                    <a:pt x="74420" y="67916"/>
                  </a:cubicBezTo>
                  <a:lnTo>
                    <a:pt x="74521" y="67549"/>
                  </a:lnTo>
                  <a:cubicBezTo>
                    <a:pt x="74554" y="67415"/>
                    <a:pt x="74587" y="67248"/>
                    <a:pt x="74621" y="67115"/>
                  </a:cubicBezTo>
                  <a:cubicBezTo>
                    <a:pt x="74654" y="66948"/>
                    <a:pt x="74687" y="66781"/>
                    <a:pt x="74754" y="66615"/>
                  </a:cubicBezTo>
                  <a:cubicBezTo>
                    <a:pt x="74854" y="66281"/>
                    <a:pt x="74954" y="65914"/>
                    <a:pt x="75054" y="65547"/>
                  </a:cubicBezTo>
                  <a:cubicBezTo>
                    <a:pt x="75188" y="65047"/>
                    <a:pt x="75354" y="64546"/>
                    <a:pt x="75488" y="64013"/>
                  </a:cubicBezTo>
                  <a:lnTo>
                    <a:pt x="75621" y="63446"/>
                  </a:lnTo>
                  <a:cubicBezTo>
                    <a:pt x="75721" y="63179"/>
                    <a:pt x="75788" y="62879"/>
                    <a:pt x="75888" y="62612"/>
                  </a:cubicBezTo>
                  <a:lnTo>
                    <a:pt x="75988" y="62245"/>
                  </a:lnTo>
                  <a:cubicBezTo>
                    <a:pt x="76055" y="61978"/>
                    <a:pt x="76155" y="61711"/>
                    <a:pt x="76222" y="61444"/>
                  </a:cubicBezTo>
                  <a:cubicBezTo>
                    <a:pt x="76389" y="60744"/>
                    <a:pt x="76422" y="59977"/>
                    <a:pt x="76288" y="59109"/>
                  </a:cubicBezTo>
                  <a:cubicBezTo>
                    <a:pt x="76288" y="59009"/>
                    <a:pt x="76255" y="58909"/>
                    <a:pt x="76255" y="58809"/>
                  </a:cubicBezTo>
                  <a:lnTo>
                    <a:pt x="76222" y="58776"/>
                  </a:lnTo>
                  <a:lnTo>
                    <a:pt x="76222" y="58642"/>
                  </a:lnTo>
                  <a:cubicBezTo>
                    <a:pt x="76155" y="58475"/>
                    <a:pt x="76122" y="58309"/>
                    <a:pt x="76088" y="58142"/>
                  </a:cubicBezTo>
                  <a:cubicBezTo>
                    <a:pt x="76022" y="57908"/>
                    <a:pt x="75955" y="57708"/>
                    <a:pt x="75922" y="57475"/>
                  </a:cubicBezTo>
                  <a:lnTo>
                    <a:pt x="75821" y="57174"/>
                  </a:lnTo>
                  <a:cubicBezTo>
                    <a:pt x="75688" y="56741"/>
                    <a:pt x="75621" y="56307"/>
                    <a:pt x="75555" y="55940"/>
                  </a:cubicBezTo>
                  <a:cubicBezTo>
                    <a:pt x="75488" y="55473"/>
                    <a:pt x="75455" y="54973"/>
                    <a:pt x="75421" y="54573"/>
                  </a:cubicBezTo>
                  <a:cubicBezTo>
                    <a:pt x="75421" y="54272"/>
                    <a:pt x="75388" y="53939"/>
                    <a:pt x="75388" y="53639"/>
                  </a:cubicBezTo>
                  <a:cubicBezTo>
                    <a:pt x="75388" y="53238"/>
                    <a:pt x="75421" y="52871"/>
                    <a:pt x="75421" y="52538"/>
                  </a:cubicBezTo>
                  <a:cubicBezTo>
                    <a:pt x="75455" y="52238"/>
                    <a:pt x="75488" y="51937"/>
                    <a:pt x="75521" y="51637"/>
                  </a:cubicBezTo>
                  <a:lnTo>
                    <a:pt x="75521" y="51537"/>
                  </a:lnTo>
                  <a:cubicBezTo>
                    <a:pt x="75555" y="51137"/>
                    <a:pt x="75621" y="50737"/>
                    <a:pt x="75655" y="50336"/>
                  </a:cubicBezTo>
                  <a:lnTo>
                    <a:pt x="75788" y="49002"/>
                  </a:lnTo>
                  <a:lnTo>
                    <a:pt x="75922" y="48502"/>
                  </a:lnTo>
                  <a:cubicBezTo>
                    <a:pt x="76022" y="48235"/>
                    <a:pt x="76055" y="48001"/>
                    <a:pt x="76122" y="47768"/>
                  </a:cubicBezTo>
                  <a:lnTo>
                    <a:pt x="76188" y="47401"/>
                  </a:lnTo>
                  <a:cubicBezTo>
                    <a:pt x="76255" y="47134"/>
                    <a:pt x="76322" y="46900"/>
                    <a:pt x="76355" y="46634"/>
                  </a:cubicBezTo>
                  <a:cubicBezTo>
                    <a:pt x="76422" y="46300"/>
                    <a:pt x="76489" y="45933"/>
                    <a:pt x="76555" y="45600"/>
                  </a:cubicBezTo>
                  <a:lnTo>
                    <a:pt x="76589" y="45299"/>
                  </a:lnTo>
                  <a:cubicBezTo>
                    <a:pt x="76622" y="45099"/>
                    <a:pt x="76655" y="44932"/>
                    <a:pt x="76689" y="44732"/>
                  </a:cubicBezTo>
                  <a:cubicBezTo>
                    <a:pt x="76755" y="44399"/>
                    <a:pt x="76822" y="44032"/>
                    <a:pt x="76889" y="43698"/>
                  </a:cubicBezTo>
                  <a:cubicBezTo>
                    <a:pt x="76922" y="43465"/>
                    <a:pt x="76956" y="43265"/>
                    <a:pt x="76989" y="43064"/>
                  </a:cubicBezTo>
                  <a:lnTo>
                    <a:pt x="77056" y="42497"/>
                  </a:lnTo>
                  <a:cubicBezTo>
                    <a:pt x="77056" y="42364"/>
                    <a:pt x="77089" y="42230"/>
                    <a:pt x="77089" y="42130"/>
                  </a:cubicBezTo>
                  <a:cubicBezTo>
                    <a:pt x="77156" y="41897"/>
                    <a:pt x="77189" y="41663"/>
                    <a:pt x="77256" y="41397"/>
                  </a:cubicBezTo>
                  <a:cubicBezTo>
                    <a:pt x="77289" y="41196"/>
                    <a:pt x="77323" y="40996"/>
                    <a:pt x="77356" y="40763"/>
                  </a:cubicBezTo>
                  <a:lnTo>
                    <a:pt x="77389" y="40796"/>
                  </a:lnTo>
                  <a:cubicBezTo>
                    <a:pt x="77489" y="40896"/>
                    <a:pt x="77623" y="41030"/>
                    <a:pt x="77723" y="41130"/>
                  </a:cubicBezTo>
                  <a:cubicBezTo>
                    <a:pt x="77723" y="41130"/>
                    <a:pt x="77990" y="41430"/>
                    <a:pt x="78090" y="41530"/>
                  </a:cubicBezTo>
                  <a:lnTo>
                    <a:pt x="78490" y="41997"/>
                  </a:lnTo>
                  <a:cubicBezTo>
                    <a:pt x="78590" y="42097"/>
                    <a:pt x="78690" y="42197"/>
                    <a:pt x="78757" y="42264"/>
                  </a:cubicBezTo>
                  <a:lnTo>
                    <a:pt x="78890" y="42431"/>
                  </a:lnTo>
                  <a:cubicBezTo>
                    <a:pt x="78990" y="42531"/>
                    <a:pt x="79090" y="42631"/>
                    <a:pt x="79191" y="42697"/>
                  </a:cubicBezTo>
                  <a:lnTo>
                    <a:pt x="79357" y="42864"/>
                  </a:lnTo>
                  <a:cubicBezTo>
                    <a:pt x="79391" y="42898"/>
                    <a:pt x="79457" y="42931"/>
                    <a:pt x="79491" y="42964"/>
                  </a:cubicBezTo>
                  <a:lnTo>
                    <a:pt x="79791" y="43231"/>
                  </a:lnTo>
                  <a:cubicBezTo>
                    <a:pt x="79924" y="43298"/>
                    <a:pt x="80024" y="43398"/>
                    <a:pt x="80125" y="43465"/>
                  </a:cubicBezTo>
                  <a:lnTo>
                    <a:pt x="80291" y="43565"/>
                  </a:lnTo>
                  <a:cubicBezTo>
                    <a:pt x="80391" y="43631"/>
                    <a:pt x="80491" y="43732"/>
                    <a:pt x="80592" y="43765"/>
                  </a:cubicBezTo>
                  <a:lnTo>
                    <a:pt x="80892" y="43965"/>
                  </a:lnTo>
                  <a:lnTo>
                    <a:pt x="80958" y="44032"/>
                  </a:lnTo>
                  <a:cubicBezTo>
                    <a:pt x="81025" y="44032"/>
                    <a:pt x="81059" y="44065"/>
                    <a:pt x="81092" y="44098"/>
                  </a:cubicBezTo>
                  <a:lnTo>
                    <a:pt x="81659" y="44399"/>
                  </a:lnTo>
                  <a:cubicBezTo>
                    <a:pt x="81792" y="44465"/>
                    <a:pt x="81926" y="44532"/>
                    <a:pt x="82059" y="44565"/>
                  </a:cubicBezTo>
                  <a:lnTo>
                    <a:pt x="82193" y="44632"/>
                  </a:lnTo>
                  <a:cubicBezTo>
                    <a:pt x="82326" y="44699"/>
                    <a:pt x="82460" y="44766"/>
                    <a:pt x="82560" y="44799"/>
                  </a:cubicBezTo>
                  <a:lnTo>
                    <a:pt x="82927" y="44966"/>
                  </a:lnTo>
                  <a:cubicBezTo>
                    <a:pt x="83193" y="45066"/>
                    <a:pt x="83427" y="45199"/>
                    <a:pt x="83694" y="45266"/>
                  </a:cubicBezTo>
                  <a:cubicBezTo>
                    <a:pt x="83794" y="45333"/>
                    <a:pt x="83927" y="45366"/>
                    <a:pt x="84061" y="45433"/>
                  </a:cubicBezTo>
                  <a:lnTo>
                    <a:pt x="84194" y="45499"/>
                  </a:lnTo>
                  <a:cubicBezTo>
                    <a:pt x="84261" y="45499"/>
                    <a:pt x="84294" y="45533"/>
                    <a:pt x="84361" y="45533"/>
                  </a:cubicBezTo>
                  <a:lnTo>
                    <a:pt x="84494" y="45600"/>
                  </a:lnTo>
                  <a:cubicBezTo>
                    <a:pt x="84561" y="45600"/>
                    <a:pt x="84628" y="45633"/>
                    <a:pt x="84694" y="45633"/>
                  </a:cubicBezTo>
                  <a:cubicBezTo>
                    <a:pt x="84861" y="45700"/>
                    <a:pt x="85061" y="45733"/>
                    <a:pt x="85262" y="45800"/>
                  </a:cubicBezTo>
                  <a:lnTo>
                    <a:pt x="85995" y="45933"/>
                  </a:lnTo>
                  <a:cubicBezTo>
                    <a:pt x="86095" y="45966"/>
                    <a:pt x="86229" y="46000"/>
                    <a:pt x="86362" y="46000"/>
                  </a:cubicBezTo>
                  <a:cubicBezTo>
                    <a:pt x="86529" y="46033"/>
                    <a:pt x="86729" y="46067"/>
                    <a:pt x="86896" y="46067"/>
                  </a:cubicBezTo>
                  <a:cubicBezTo>
                    <a:pt x="87096" y="46100"/>
                    <a:pt x="87296" y="46100"/>
                    <a:pt x="87530" y="46133"/>
                  </a:cubicBezTo>
                  <a:lnTo>
                    <a:pt x="89531" y="46133"/>
                  </a:lnTo>
                  <a:cubicBezTo>
                    <a:pt x="89765" y="46100"/>
                    <a:pt x="90032" y="46100"/>
                    <a:pt x="90298" y="46100"/>
                  </a:cubicBezTo>
                  <a:lnTo>
                    <a:pt x="90499" y="46067"/>
                  </a:lnTo>
                  <a:cubicBezTo>
                    <a:pt x="90799" y="46067"/>
                    <a:pt x="91066" y="46033"/>
                    <a:pt x="91366" y="46000"/>
                  </a:cubicBezTo>
                  <a:cubicBezTo>
                    <a:pt x="91733" y="45966"/>
                    <a:pt x="92133" y="45933"/>
                    <a:pt x="92500" y="45866"/>
                  </a:cubicBezTo>
                  <a:cubicBezTo>
                    <a:pt x="92867" y="45800"/>
                    <a:pt x="93201" y="45766"/>
                    <a:pt x="93567" y="45700"/>
                  </a:cubicBezTo>
                  <a:cubicBezTo>
                    <a:pt x="93734" y="45666"/>
                    <a:pt x="93901" y="45633"/>
                    <a:pt x="94068" y="45600"/>
                  </a:cubicBezTo>
                  <a:lnTo>
                    <a:pt x="94468" y="45499"/>
                  </a:lnTo>
                  <a:cubicBezTo>
                    <a:pt x="94535" y="45499"/>
                    <a:pt x="94568" y="45499"/>
                    <a:pt x="94602" y="45466"/>
                  </a:cubicBezTo>
                  <a:lnTo>
                    <a:pt x="95269" y="45299"/>
                  </a:lnTo>
                  <a:cubicBezTo>
                    <a:pt x="95369" y="45266"/>
                    <a:pt x="95502" y="45199"/>
                    <a:pt x="95636" y="45166"/>
                  </a:cubicBezTo>
                  <a:lnTo>
                    <a:pt x="95936" y="45066"/>
                  </a:lnTo>
                  <a:cubicBezTo>
                    <a:pt x="96036" y="45032"/>
                    <a:pt x="96136" y="44999"/>
                    <a:pt x="96236" y="44966"/>
                  </a:cubicBezTo>
                  <a:lnTo>
                    <a:pt x="96803" y="44699"/>
                  </a:lnTo>
                  <a:cubicBezTo>
                    <a:pt x="96937" y="44666"/>
                    <a:pt x="97037" y="44599"/>
                    <a:pt x="97203" y="44532"/>
                  </a:cubicBezTo>
                  <a:lnTo>
                    <a:pt x="97370" y="44465"/>
                  </a:lnTo>
                  <a:cubicBezTo>
                    <a:pt x="97470" y="44432"/>
                    <a:pt x="97570" y="44365"/>
                    <a:pt x="97704" y="44299"/>
                  </a:cubicBezTo>
                  <a:lnTo>
                    <a:pt x="97837" y="44265"/>
                  </a:lnTo>
                  <a:cubicBezTo>
                    <a:pt x="97971" y="44199"/>
                    <a:pt x="98137" y="44132"/>
                    <a:pt x="98271" y="44032"/>
                  </a:cubicBezTo>
                  <a:lnTo>
                    <a:pt x="98438" y="43965"/>
                  </a:lnTo>
                  <a:cubicBezTo>
                    <a:pt x="98538" y="43932"/>
                    <a:pt x="98671" y="43865"/>
                    <a:pt x="98771" y="43798"/>
                  </a:cubicBezTo>
                  <a:lnTo>
                    <a:pt x="99338" y="43498"/>
                  </a:lnTo>
                  <a:cubicBezTo>
                    <a:pt x="99372" y="43465"/>
                    <a:pt x="99405" y="43465"/>
                    <a:pt x="99438" y="43431"/>
                  </a:cubicBezTo>
                  <a:lnTo>
                    <a:pt x="99805" y="43198"/>
                  </a:lnTo>
                  <a:cubicBezTo>
                    <a:pt x="99972" y="43098"/>
                    <a:pt x="100139" y="42998"/>
                    <a:pt x="100272" y="42898"/>
                  </a:cubicBezTo>
                  <a:lnTo>
                    <a:pt x="100339" y="42864"/>
                  </a:lnTo>
                  <a:cubicBezTo>
                    <a:pt x="100472" y="42764"/>
                    <a:pt x="100572" y="42697"/>
                    <a:pt x="100706" y="42597"/>
                  </a:cubicBezTo>
                  <a:cubicBezTo>
                    <a:pt x="101306" y="42130"/>
                    <a:pt x="101907" y="41663"/>
                    <a:pt x="102474" y="41196"/>
                  </a:cubicBezTo>
                  <a:cubicBezTo>
                    <a:pt x="102641" y="41063"/>
                    <a:pt x="102774" y="40930"/>
                    <a:pt x="102908" y="40796"/>
                  </a:cubicBezTo>
                  <a:cubicBezTo>
                    <a:pt x="102974" y="40696"/>
                    <a:pt x="103074" y="40596"/>
                    <a:pt x="103174" y="40496"/>
                  </a:cubicBezTo>
                  <a:lnTo>
                    <a:pt x="103274" y="40396"/>
                  </a:lnTo>
                  <a:cubicBezTo>
                    <a:pt x="103541" y="40062"/>
                    <a:pt x="103741" y="39795"/>
                    <a:pt x="103942" y="39562"/>
                  </a:cubicBezTo>
                  <a:cubicBezTo>
                    <a:pt x="104342" y="39028"/>
                    <a:pt x="104709" y="38461"/>
                    <a:pt x="105076" y="37894"/>
                  </a:cubicBezTo>
                  <a:lnTo>
                    <a:pt x="105176" y="37727"/>
                  </a:lnTo>
                  <a:cubicBezTo>
                    <a:pt x="105343" y="37494"/>
                    <a:pt x="105543" y="37160"/>
                    <a:pt x="105743" y="36827"/>
                  </a:cubicBezTo>
                  <a:cubicBezTo>
                    <a:pt x="105910" y="36493"/>
                    <a:pt x="106076" y="36159"/>
                    <a:pt x="106243" y="35826"/>
                  </a:cubicBezTo>
                  <a:cubicBezTo>
                    <a:pt x="106377" y="35492"/>
                    <a:pt x="106510" y="35192"/>
                    <a:pt x="106677" y="34859"/>
                  </a:cubicBezTo>
                  <a:cubicBezTo>
                    <a:pt x="106744" y="34692"/>
                    <a:pt x="106810" y="34492"/>
                    <a:pt x="106877" y="34325"/>
                  </a:cubicBezTo>
                  <a:lnTo>
                    <a:pt x="107044" y="33925"/>
                  </a:lnTo>
                  <a:cubicBezTo>
                    <a:pt x="107111" y="33724"/>
                    <a:pt x="107211" y="33524"/>
                    <a:pt x="107311" y="33324"/>
                  </a:cubicBezTo>
                  <a:lnTo>
                    <a:pt x="107444" y="33024"/>
                  </a:lnTo>
                  <a:cubicBezTo>
                    <a:pt x="107611" y="32624"/>
                    <a:pt x="107711" y="32323"/>
                    <a:pt x="107811" y="32057"/>
                  </a:cubicBezTo>
                  <a:cubicBezTo>
                    <a:pt x="107944" y="31723"/>
                    <a:pt x="108045" y="31389"/>
                    <a:pt x="108178" y="31056"/>
                  </a:cubicBezTo>
                  <a:lnTo>
                    <a:pt x="108278" y="30756"/>
                  </a:lnTo>
                  <a:cubicBezTo>
                    <a:pt x="108311" y="30589"/>
                    <a:pt x="108378" y="30422"/>
                    <a:pt x="108411" y="30289"/>
                  </a:cubicBezTo>
                  <a:lnTo>
                    <a:pt x="108512" y="30322"/>
                  </a:lnTo>
                  <a:lnTo>
                    <a:pt x="108578" y="29822"/>
                  </a:lnTo>
                  <a:lnTo>
                    <a:pt x="108578" y="29688"/>
                  </a:lnTo>
                  <a:cubicBezTo>
                    <a:pt x="108578" y="29688"/>
                    <a:pt x="108645" y="29521"/>
                    <a:pt x="108645" y="29455"/>
                  </a:cubicBezTo>
                  <a:cubicBezTo>
                    <a:pt x="108678" y="29255"/>
                    <a:pt x="108712" y="29088"/>
                    <a:pt x="108745" y="28888"/>
                  </a:cubicBezTo>
                  <a:cubicBezTo>
                    <a:pt x="108778" y="28554"/>
                    <a:pt x="108812" y="28187"/>
                    <a:pt x="108812" y="27787"/>
                  </a:cubicBezTo>
                  <a:cubicBezTo>
                    <a:pt x="108812" y="27653"/>
                    <a:pt x="108812" y="27520"/>
                    <a:pt x="108812" y="27387"/>
                  </a:cubicBezTo>
                  <a:lnTo>
                    <a:pt x="108845" y="27387"/>
                  </a:lnTo>
                  <a:lnTo>
                    <a:pt x="108845" y="26986"/>
                  </a:lnTo>
                  <a:cubicBezTo>
                    <a:pt x="108845" y="26686"/>
                    <a:pt x="108845" y="26386"/>
                    <a:pt x="108812" y="26086"/>
                  </a:cubicBezTo>
                  <a:lnTo>
                    <a:pt x="108778" y="25885"/>
                  </a:lnTo>
                  <a:lnTo>
                    <a:pt x="108745" y="25885"/>
                  </a:lnTo>
                  <a:cubicBezTo>
                    <a:pt x="108745" y="25785"/>
                    <a:pt x="108745" y="25652"/>
                    <a:pt x="108712" y="25519"/>
                  </a:cubicBezTo>
                  <a:cubicBezTo>
                    <a:pt x="108712" y="25352"/>
                    <a:pt x="108678" y="25185"/>
                    <a:pt x="108612" y="24985"/>
                  </a:cubicBezTo>
                  <a:cubicBezTo>
                    <a:pt x="108578" y="24785"/>
                    <a:pt x="108512" y="24585"/>
                    <a:pt x="108445" y="24418"/>
                  </a:cubicBezTo>
                  <a:cubicBezTo>
                    <a:pt x="108378" y="24218"/>
                    <a:pt x="108311" y="24051"/>
                    <a:pt x="108211" y="23884"/>
                  </a:cubicBezTo>
                  <a:cubicBezTo>
                    <a:pt x="108145" y="23784"/>
                    <a:pt x="108078" y="23717"/>
                    <a:pt x="108045" y="23617"/>
                  </a:cubicBezTo>
                  <a:cubicBezTo>
                    <a:pt x="107878" y="23450"/>
                    <a:pt x="107744" y="23317"/>
                    <a:pt x="107611" y="23250"/>
                  </a:cubicBezTo>
                  <a:cubicBezTo>
                    <a:pt x="107511" y="23183"/>
                    <a:pt x="107444" y="23150"/>
                    <a:pt x="107344" y="23083"/>
                  </a:cubicBezTo>
                  <a:cubicBezTo>
                    <a:pt x="107144" y="23017"/>
                    <a:pt x="106877" y="22950"/>
                    <a:pt x="106610" y="22917"/>
                  </a:cubicBezTo>
                  <a:lnTo>
                    <a:pt x="106543" y="22917"/>
                  </a:lnTo>
                  <a:cubicBezTo>
                    <a:pt x="106377" y="22917"/>
                    <a:pt x="106210" y="22950"/>
                    <a:pt x="106076" y="22983"/>
                  </a:cubicBezTo>
                  <a:cubicBezTo>
                    <a:pt x="105943" y="23050"/>
                    <a:pt x="105810" y="23083"/>
                    <a:pt x="105676" y="23150"/>
                  </a:cubicBezTo>
                  <a:cubicBezTo>
                    <a:pt x="105509" y="23217"/>
                    <a:pt x="105376" y="23317"/>
                    <a:pt x="105276" y="23417"/>
                  </a:cubicBezTo>
                  <a:cubicBezTo>
                    <a:pt x="105176" y="23484"/>
                    <a:pt x="105109" y="23584"/>
                    <a:pt x="105042" y="23650"/>
                  </a:cubicBezTo>
                  <a:cubicBezTo>
                    <a:pt x="104909" y="23817"/>
                    <a:pt x="104809" y="23951"/>
                    <a:pt x="104709" y="24084"/>
                  </a:cubicBezTo>
                  <a:cubicBezTo>
                    <a:pt x="104509" y="24451"/>
                    <a:pt x="104375" y="24818"/>
                    <a:pt x="104309" y="25185"/>
                  </a:cubicBezTo>
                  <a:cubicBezTo>
                    <a:pt x="104275" y="25385"/>
                    <a:pt x="104242" y="25552"/>
                    <a:pt x="104242" y="25719"/>
                  </a:cubicBezTo>
                  <a:cubicBezTo>
                    <a:pt x="104242" y="25919"/>
                    <a:pt x="104242" y="26119"/>
                    <a:pt x="104275" y="26319"/>
                  </a:cubicBezTo>
                  <a:cubicBezTo>
                    <a:pt x="104275" y="26519"/>
                    <a:pt x="104309" y="26753"/>
                    <a:pt x="104342" y="26953"/>
                  </a:cubicBezTo>
                  <a:lnTo>
                    <a:pt x="104409" y="27587"/>
                  </a:lnTo>
                  <a:cubicBezTo>
                    <a:pt x="104409" y="27687"/>
                    <a:pt x="104409" y="27753"/>
                    <a:pt x="104409" y="27854"/>
                  </a:cubicBezTo>
                  <a:lnTo>
                    <a:pt x="104442" y="27987"/>
                  </a:lnTo>
                  <a:cubicBezTo>
                    <a:pt x="104442" y="28120"/>
                    <a:pt x="104442" y="28287"/>
                    <a:pt x="104442" y="28421"/>
                  </a:cubicBezTo>
                  <a:cubicBezTo>
                    <a:pt x="104442" y="28621"/>
                    <a:pt x="104442" y="28788"/>
                    <a:pt x="104442" y="28988"/>
                  </a:cubicBezTo>
                  <a:cubicBezTo>
                    <a:pt x="104442" y="29088"/>
                    <a:pt x="104442" y="29555"/>
                    <a:pt x="104442" y="29555"/>
                  </a:cubicBezTo>
                  <a:cubicBezTo>
                    <a:pt x="104409" y="29688"/>
                    <a:pt x="104409" y="29822"/>
                    <a:pt x="104409" y="29988"/>
                  </a:cubicBezTo>
                  <a:lnTo>
                    <a:pt x="104375" y="30088"/>
                  </a:lnTo>
                  <a:cubicBezTo>
                    <a:pt x="104375" y="30255"/>
                    <a:pt x="104342" y="30422"/>
                    <a:pt x="104342" y="30589"/>
                  </a:cubicBezTo>
                  <a:cubicBezTo>
                    <a:pt x="104309" y="30756"/>
                    <a:pt x="104275" y="30922"/>
                    <a:pt x="104242" y="31089"/>
                  </a:cubicBezTo>
                  <a:lnTo>
                    <a:pt x="104242" y="31223"/>
                  </a:lnTo>
                  <a:cubicBezTo>
                    <a:pt x="104208" y="31356"/>
                    <a:pt x="104208" y="31456"/>
                    <a:pt x="104175" y="31590"/>
                  </a:cubicBezTo>
                  <a:lnTo>
                    <a:pt x="104075" y="31956"/>
                  </a:lnTo>
                  <a:lnTo>
                    <a:pt x="104075" y="32090"/>
                  </a:lnTo>
                  <a:lnTo>
                    <a:pt x="103308" y="33925"/>
                  </a:lnTo>
                  <a:lnTo>
                    <a:pt x="103308" y="33925"/>
                  </a:lnTo>
                  <a:lnTo>
                    <a:pt x="103641" y="33458"/>
                  </a:lnTo>
                  <a:lnTo>
                    <a:pt x="103641" y="33458"/>
                  </a:lnTo>
                  <a:cubicBezTo>
                    <a:pt x="103575" y="33624"/>
                    <a:pt x="103508" y="33791"/>
                    <a:pt x="103441" y="33958"/>
                  </a:cubicBezTo>
                  <a:lnTo>
                    <a:pt x="103375" y="34091"/>
                  </a:lnTo>
                  <a:cubicBezTo>
                    <a:pt x="103308" y="34225"/>
                    <a:pt x="103274" y="34358"/>
                    <a:pt x="103208" y="34492"/>
                  </a:cubicBezTo>
                  <a:lnTo>
                    <a:pt x="102908" y="35092"/>
                  </a:lnTo>
                  <a:lnTo>
                    <a:pt x="102474" y="35893"/>
                  </a:lnTo>
                  <a:cubicBezTo>
                    <a:pt x="102474" y="35893"/>
                    <a:pt x="101940" y="36727"/>
                    <a:pt x="101940" y="36727"/>
                  </a:cubicBezTo>
                  <a:lnTo>
                    <a:pt x="102107" y="36827"/>
                  </a:lnTo>
                  <a:lnTo>
                    <a:pt x="102107" y="36827"/>
                  </a:lnTo>
                  <a:lnTo>
                    <a:pt x="101907" y="36760"/>
                  </a:lnTo>
                  <a:lnTo>
                    <a:pt x="101707" y="37027"/>
                  </a:lnTo>
                  <a:lnTo>
                    <a:pt x="101373" y="37494"/>
                  </a:lnTo>
                  <a:lnTo>
                    <a:pt x="101540" y="37627"/>
                  </a:lnTo>
                  <a:lnTo>
                    <a:pt x="101540" y="37627"/>
                  </a:lnTo>
                  <a:lnTo>
                    <a:pt x="101340" y="37527"/>
                  </a:lnTo>
                  <a:lnTo>
                    <a:pt x="101039" y="37927"/>
                  </a:lnTo>
                  <a:cubicBezTo>
                    <a:pt x="100973" y="37994"/>
                    <a:pt x="100906" y="38061"/>
                    <a:pt x="100839" y="38128"/>
                  </a:cubicBezTo>
                  <a:cubicBezTo>
                    <a:pt x="100539" y="38461"/>
                    <a:pt x="100239" y="38761"/>
                    <a:pt x="99939" y="39028"/>
                  </a:cubicBezTo>
                  <a:cubicBezTo>
                    <a:pt x="99605" y="39328"/>
                    <a:pt x="99272" y="39595"/>
                    <a:pt x="98905" y="39829"/>
                  </a:cubicBezTo>
                  <a:cubicBezTo>
                    <a:pt x="98371" y="40162"/>
                    <a:pt x="97770" y="40463"/>
                    <a:pt x="97003" y="40763"/>
                  </a:cubicBezTo>
                  <a:lnTo>
                    <a:pt x="96670" y="40896"/>
                  </a:lnTo>
                  <a:cubicBezTo>
                    <a:pt x="96470" y="40963"/>
                    <a:pt x="96269" y="41030"/>
                    <a:pt x="96069" y="41130"/>
                  </a:cubicBezTo>
                  <a:lnTo>
                    <a:pt x="95102" y="41463"/>
                  </a:lnTo>
                  <a:cubicBezTo>
                    <a:pt x="95035" y="41497"/>
                    <a:pt x="94935" y="41530"/>
                    <a:pt x="94835" y="41563"/>
                  </a:cubicBezTo>
                  <a:lnTo>
                    <a:pt x="94235" y="41763"/>
                  </a:lnTo>
                  <a:lnTo>
                    <a:pt x="94168" y="41763"/>
                  </a:lnTo>
                  <a:lnTo>
                    <a:pt x="93901" y="41864"/>
                  </a:lnTo>
                  <a:cubicBezTo>
                    <a:pt x="93668" y="41930"/>
                    <a:pt x="93401" y="41997"/>
                    <a:pt x="93167" y="42064"/>
                  </a:cubicBezTo>
                  <a:lnTo>
                    <a:pt x="92400" y="42264"/>
                  </a:lnTo>
                  <a:cubicBezTo>
                    <a:pt x="92233" y="42331"/>
                    <a:pt x="92066" y="42364"/>
                    <a:pt x="91866" y="42397"/>
                  </a:cubicBezTo>
                  <a:lnTo>
                    <a:pt x="91833" y="42397"/>
                  </a:lnTo>
                  <a:cubicBezTo>
                    <a:pt x="91533" y="42464"/>
                    <a:pt x="91266" y="42497"/>
                    <a:pt x="90999" y="42531"/>
                  </a:cubicBezTo>
                  <a:lnTo>
                    <a:pt x="90866" y="42531"/>
                  </a:lnTo>
                  <a:cubicBezTo>
                    <a:pt x="90665" y="42531"/>
                    <a:pt x="90465" y="42497"/>
                    <a:pt x="90265" y="42497"/>
                  </a:cubicBezTo>
                  <a:lnTo>
                    <a:pt x="89731" y="42464"/>
                  </a:lnTo>
                  <a:lnTo>
                    <a:pt x="89731" y="42664"/>
                  </a:lnTo>
                  <a:lnTo>
                    <a:pt x="89698" y="42464"/>
                  </a:lnTo>
                  <a:lnTo>
                    <a:pt x="88897" y="42331"/>
                  </a:lnTo>
                  <a:cubicBezTo>
                    <a:pt x="88764" y="42297"/>
                    <a:pt x="88597" y="42264"/>
                    <a:pt x="88430" y="42230"/>
                  </a:cubicBezTo>
                  <a:lnTo>
                    <a:pt x="88330" y="42197"/>
                  </a:lnTo>
                  <a:cubicBezTo>
                    <a:pt x="88230" y="42197"/>
                    <a:pt x="88130" y="42164"/>
                    <a:pt x="88030" y="42130"/>
                  </a:cubicBezTo>
                  <a:lnTo>
                    <a:pt x="87363" y="41930"/>
                  </a:lnTo>
                  <a:cubicBezTo>
                    <a:pt x="87263" y="41897"/>
                    <a:pt x="87130" y="41864"/>
                    <a:pt x="87029" y="41797"/>
                  </a:cubicBezTo>
                  <a:lnTo>
                    <a:pt x="86462" y="41597"/>
                  </a:lnTo>
                  <a:cubicBezTo>
                    <a:pt x="86362" y="41563"/>
                    <a:pt x="86262" y="41530"/>
                    <a:pt x="86196" y="41497"/>
                  </a:cubicBezTo>
                  <a:lnTo>
                    <a:pt x="85929" y="41397"/>
                  </a:lnTo>
                  <a:cubicBezTo>
                    <a:pt x="85695" y="41296"/>
                    <a:pt x="85495" y="41196"/>
                    <a:pt x="85262" y="41096"/>
                  </a:cubicBezTo>
                  <a:lnTo>
                    <a:pt x="85028" y="40996"/>
                  </a:lnTo>
                  <a:lnTo>
                    <a:pt x="84861" y="40896"/>
                  </a:lnTo>
                  <a:cubicBezTo>
                    <a:pt x="84661" y="40796"/>
                    <a:pt x="84461" y="40696"/>
                    <a:pt x="84261" y="40563"/>
                  </a:cubicBezTo>
                  <a:lnTo>
                    <a:pt x="83727" y="40229"/>
                  </a:lnTo>
                  <a:cubicBezTo>
                    <a:pt x="83627" y="40196"/>
                    <a:pt x="83527" y="40129"/>
                    <a:pt x="83427" y="40062"/>
                  </a:cubicBezTo>
                  <a:lnTo>
                    <a:pt x="83193" y="39895"/>
                  </a:lnTo>
                  <a:cubicBezTo>
                    <a:pt x="83127" y="39829"/>
                    <a:pt x="83060" y="39795"/>
                    <a:pt x="82993" y="39762"/>
                  </a:cubicBezTo>
                  <a:lnTo>
                    <a:pt x="82460" y="39395"/>
                  </a:lnTo>
                  <a:cubicBezTo>
                    <a:pt x="82393" y="39328"/>
                    <a:pt x="82293" y="39262"/>
                    <a:pt x="82193" y="39162"/>
                  </a:cubicBezTo>
                  <a:lnTo>
                    <a:pt x="82093" y="39095"/>
                  </a:lnTo>
                  <a:cubicBezTo>
                    <a:pt x="81859" y="38895"/>
                    <a:pt x="81626" y="38728"/>
                    <a:pt x="81459" y="38561"/>
                  </a:cubicBezTo>
                  <a:cubicBezTo>
                    <a:pt x="81159" y="38294"/>
                    <a:pt x="80925" y="38027"/>
                    <a:pt x="80725" y="37761"/>
                  </a:cubicBezTo>
                  <a:lnTo>
                    <a:pt x="80258" y="37194"/>
                  </a:lnTo>
                  <a:cubicBezTo>
                    <a:pt x="80191" y="37127"/>
                    <a:pt x="80125" y="37060"/>
                    <a:pt x="80058" y="36960"/>
                  </a:cubicBezTo>
                  <a:lnTo>
                    <a:pt x="79591" y="36360"/>
                  </a:lnTo>
                  <a:cubicBezTo>
                    <a:pt x="79524" y="36260"/>
                    <a:pt x="79491" y="36159"/>
                    <a:pt x="79424" y="36059"/>
                  </a:cubicBezTo>
                  <a:lnTo>
                    <a:pt x="78757" y="35092"/>
                  </a:lnTo>
                  <a:cubicBezTo>
                    <a:pt x="78657" y="34925"/>
                    <a:pt x="78523" y="34758"/>
                    <a:pt x="78423" y="34592"/>
                  </a:cubicBezTo>
                  <a:cubicBezTo>
                    <a:pt x="78090" y="34125"/>
                    <a:pt x="77790" y="33691"/>
                    <a:pt x="77456" y="33224"/>
                  </a:cubicBezTo>
                  <a:lnTo>
                    <a:pt x="77256" y="32890"/>
                  </a:lnTo>
                  <a:cubicBezTo>
                    <a:pt x="77222" y="32757"/>
                    <a:pt x="77222" y="32657"/>
                    <a:pt x="77189" y="32557"/>
                  </a:cubicBezTo>
                  <a:lnTo>
                    <a:pt x="77156" y="32490"/>
                  </a:lnTo>
                  <a:lnTo>
                    <a:pt x="77122" y="32457"/>
                  </a:lnTo>
                  <a:cubicBezTo>
                    <a:pt x="76889" y="32157"/>
                    <a:pt x="76689" y="31856"/>
                    <a:pt x="76455" y="31556"/>
                  </a:cubicBezTo>
                  <a:lnTo>
                    <a:pt x="76322" y="31356"/>
                  </a:lnTo>
                  <a:cubicBezTo>
                    <a:pt x="75821" y="30589"/>
                    <a:pt x="75288" y="29855"/>
                    <a:pt x="74754" y="29088"/>
                  </a:cubicBezTo>
                  <a:lnTo>
                    <a:pt x="74754" y="29054"/>
                  </a:lnTo>
                  <a:lnTo>
                    <a:pt x="74721" y="29054"/>
                  </a:lnTo>
                  <a:cubicBezTo>
                    <a:pt x="74487" y="28854"/>
                    <a:pt x="74254" y="28654"/>
                    <a:pt x="74020" y="28487"/>
                  </a:cubicBezTo>
                  <a:lnTo>
                    <a:pt x="73920" y="28421"/>
                  </a:lnTo>
                  <a:cubicBezTo>
                    <a:pt x="73753" y="28287"/>
                    <a:pt x="73620" y="28154"/>
                    <a:pt x="73453" y="28054"/>
                  </a:cubicBezTo>
                  <a:lnTo>
                    <a:pt x="73353" y="27987"/>
                  </a:lnTo>
                  <a:cubicBezTo>
                    <a:pt x="73286" y="27920"/>
                    <a:pt x="73220" y="27887"/>
                    <a:pt x="73153" y="27820"/>
                  </a:cubicBezTo>
                  <a:lnTo>
                    <a:pt x="73086" y="27787"/>
                  </a:lnTo>
                  <a:cubicBezTo>
                    <a:pt x="72719" y="27587"/>
                    <a:pt x="72352" y="27420"/>
                    <a:pt x="71985" y="27253"/>
                  </a:cubicBezTo>
                  <a:lnTo>
                    <a:pt x="71852" y="27420"/>
                  </a:lnTo>
                  <a:lnTo>
                    <a:pt x="71852" y="27420"/>
                  </a:lnTo>
                  <a:lnTo>
                    <a:pt x="71919" y="27220"/>
                  </a:lnTo>
                  <a:lnTo>
                    <a:pt x="71885" y="27220"/>
                  </a:lnTo>
                  <a:lnTo>
                    <a:pt x="71585" y="27120"/>
                  </a:lnTo>
                  <a:cubicBezTo>
                    <a:pt x="71051" y="26986"/>
                    <a:pt x="70518" y="26819"/>
                    <a:pt x="70017" y="26653"/>
                  </a:cubicBezTo>
                  <a:cubicBezTo>
                    <a:pt x="69517" y="26453"/>
                    <a:pt x="69017" y="26252"/>
                    <a:pt x="68550" y="26019"/>
                  </a:cubicBezTo>
                  <a:cubicBezTo>
                    <a:pt x="68249" y="25852"/>
                    <a:pt x="68016" y="25719"/>
                    <a:pt x="67816" y="25585"/>
                  </a:cubicBezTo>
                  <a:lnTo>
                    <a:pt x="67749" y="25552"/>
                  </a:lnTo>
                  <a:cubicBezTo>
                    <a:pt x="67682" y="25485"/>
                    <a:pt x="67582" y="25418"/>
                    <a:pt x="67516" y="25352"/>
                  </a:cubicBezTo>
                  <a:lnTo>
                    <a:pt x="67482" y="25318"/>
                  </a:lnTo>
                  <a:lnTo>
                    <a:pt x="67415" y="25285"/>
                  </a:lnTo>
                  <a:cubicBezTo>
                    <a:pt x="67082" y="25252"/>
                    <a:pt x="66782" y="25185"/>
                    <a:pt x="66481" y="25152"/>
                  </a:cubicBezTo>
                  <a:lnTo>
                    <a:pt x="66381" y="25152"/>
                  </a:lnTo>
                  <a:cubicBezTo>
                    <a:pt x="65281" y="24985"/>
                    <a:pt x="64113" y="24885"/>
                    <a:pt x="62846" y="24851"/>
                  </a:cubicBezTo>
                  <a:cubicBezTo>
                    <a:pt x="62679" y="24818"/>
                    <a:pt x="62479" y="24818"/>
                    <a:pt x="62245" y="24818"/>
                  </a:cubicBezTo>
                  <a:cubicBezTo>
                    <a:pt x="61845" y="24818"/>
                    <a:pt x="61445" y="24785"/>
                    <a:pt x="61044" y="24751"/>
                  </a:cubicBezTo>
                  <a:lnTo>
                    <a:pt x="60978" y="24751"/>
                  </a:lnTo>
                  <a:cubicBezTo>
                    <a:pt x="60677" y="24751"/>
                    <a:pt x="60110" y="24718"/>
                    <a:pt x="59577" y="24718"/>
                  </a:cubicBezTo>
                  <a:lnTo>
                    <a:pt x="59343" y="24718"/>
                  </a:lnTo>
                  <a:cubicBezTo>
                    <a:pt x="58876" y="24718"/>
                    <a:pt x="58342" y="24751"/>
                    <a:pt x="57909" y="24818"/>
                  </a:cubicBezTo>
                  <a:lnTo>
                    <a:pt x="57508" y="24851"/>
                  </a:lnTo>
                  <a:cubicBezTo>
                    <a:pt x="57175" y="24885"/>
                    <a:pt x="56808" y="24918"/>
                    <a:pt x="56441" y="24951"/>
                  </a:cubicBezTo>
                  <a:cubicBezTo>
                    <a:pt x="56207" y="24985"/>
                    <a:pt x="56007" y="25018"/>
                    <a:pt x="55774" y="25018"/>
                  </a:cubicBezTo>
                  <a:cubicBezTo>
                    <a:pt x="55340" y="25085"/>
                    <a:pt x="54907" y="25118"/>
                    <a:pt x="54440" y="25152"/>
                  </a:cubicBezTo>
                  <a:lnTo>
                    <a:pt x="54106" y="25185"/>
                  </a:lnTo>
                  <a:cubicBezTo>
                    <a:pt x="54106" y="25185"/>
                    <a:pt x="53405" y="25285"/>
                    <a:pt x="53272" y="25285"/>
                  </a:cubicBezTo>
                  <a:cubicBezTo>
                    <a:pt x="53072" y="25318"/>
                    <a:pt x="52905" y="25318"/>
                    <a:pt x="52705" y="25318"/>
                  </a:cubicBezTo>
                  <a:lnTo>
                    <a:pt x="52438" y="25352"/>
                  </a:lnTo>
                  <a:cubicBezTo>
                    <a:pt x="51904" y="25385"/>
                    <a:pt x="51404" y="25452"/>
                    <a:pt x="50870" y="25485"/>
                  </a:cubicBezTo>
                  <a:cubicBezTo>
                    <a:pt x="50437" y="25519"/>
                    <a:pt x="50036" y="25519"/>
                    <a:pt x="49569" y="25519"/>
                  </a:cubicBezTo>
                  <a:lnTo>
                    <a:pt x="49336" y="25519"/>
                  </a:lnTo>
                  <a:cubicBezTo>
                    <a:pt x="49102" y="25519"/>
                    <a:pt x="48902" y="25519"/>
                    <a:pt x="48669" y="25485"/>
                  </a:cubicBezTo>
                  <a:cubicBezTo>
                    <a:pt x="48469" y="25485"/>
                    <a:pt x="48268" y="25485"/>
                    <a:pt x="48068" y="25452"/>
                  </a:cubicBezTo>
                  <a:lnTo>
                    <a:pt x="47801" y="25418"/>
                  </a:lnTo>
                  <a:cubicBezTo>
                    <a:pt x="46734" y="25352"/>
                    <a:pt x="45700" y="25285"/>
                    <a:pt x="44633" y="25185"/>
                  </a:cubicBezTo>
                  <a:lnTo>
                    <a:pt x="44166" y="25152"/>
                  </a:lnTo>
                  <a:cubicBezTo>
                    <a:pt x="43365" y="25118"/>
                    <a:pt x="42464" y="25052"/>
                    <a:pt x="41564" y="24851"/>
                  </a:cubicBezTo>
                  <a:cubicBezTo>
                    <a:pt x="40930" y="24751"/>
                    <a:pt x="40396" y="24685"/>
                    <a:pt x="39896" y="24651"/>
                  </a:cubicBezTo>
                  <a:lnTo>
                    <a:pt x="37828" y="24518"/>
                  </a:lnTo>
                  <a:lnTo>
                    <a:pt x="37294" y="24518"/>
                  </a:lnTo>
                  <a:lnTo>
                    <a:pt x="37261" y="24718"/>
                  </a:lnTo>
                  <a:lnTo>
                    <a:pt x="37227" y="24484"/>
                  </a:lnTo>
                  <a:cubicBezTo>
                    <a:pt x="36527" y="24451"/>
                    <a:pt x="35593" y="24418"/>
                    <a:pt x="34725" y="24384"/>
                  </a:cubicBezTo>
                  <a:lnTo>
                    <a:pt x="33758" y="24384"/>
                  </a:lnTo>
                  <a:cubicBezTo>
                    <a:pt x="33525" y="24384"/>
                    <a:pt x="33258" y="24384"/>
                    <a:pt x="33024" y="24351"/>
                  </a:cubicBezTo>
                  <a:cubicBezTo>
                    <a:pt x="32624" y="24318"/>
                    <a:pt x="32224" y="24251"/>
                    <a:pt x="31823" y="24184"/>
                  </a:cubicBezTo>
                  <a:cubicBezTo>
                    <a:pt x="31657" y="24151"/>
                    <a:pt x="31490" y="24117"/>
                    <a:pt x="31323" y="24084"/>
                  </a:cubicBezTo>
                  <a:cubicBezTo>
                    <a:pt x="31056" y="24051"/>
                    <a:pt x="30756" y="23984"/>
                    <a:pt x="30456" y="23917"/>
                  </a:cubicBezTo>
                  <a:cubicBezTo>
                    <a:pt x="30222" y="23884"/>
                    <a:pt x="29989" y="23817"/>
                    <a:pt x="29789" y="23751"/>
                  </a:cubicBezTo>
                  <a:cubicBezTo>
                    <a:pt x="29522" y="23650"/>
                    <a:pt x="29222" y="23550"/>
                    <a:pt x="28955" y="23450"/>
                  </a:cubicBezTo>
                  <a:cubicBezTo>
                    <a:pt x="28621" y="23317"/>
                    <a:pt x="28288" y="23183"/>
                    <a:pt x="27954" y="23050"/>
                  </a:cubicBezTo>
                  <a:lnTo>
                    <a:pt x="27420" y="22817"/>
                  </a:lnTo>
                  <a:cubicBezTo>
                    <a:pt x="27120" y="22683"/>
                    <a:pt x="26887" y="22583"/>
                    <a:pt x="26653" y="22483"/>
                  </a:cubicBezTo>
                  <a:cubicBezTo>
                    <a:pt x="26553" y="22450"/>
                    <a:pt x="26453" y="22416"/>
                    <a:pt x="26353" y="22383"/>
                  </a:cubicBezTo>
                  <a:lnTo>
                    <a:pt x="25852" y="22216"/>
                  </a:lnTo>
                  <a:cubicBezTo>
                    <a:pt x="25319" y="22016"/>
                    <a:pt x="24818" y="21849"/>
                    <a:pt x="24318" y="21616"/>
                  </a:cubicBezTo>
                  <a:cubicBezTo>
                    <a:pt x="24185" y="21549"/>
                    <a:pt x="24051" y="21482"/>
                    <a:pt x="23918" y="21416"/>
                  </a:cubicBezTo>
                  <a:cubicBezTo>
                    <a:pt x="23984" y="21416"/>
                    <a:pt x="24018" y="21449"/>
                    <a:pt x="24118" y="21449"/>
                  </a:cubicBezTo>
                  <a:lnTo>
                    <a:pt x="24251" y="21449"/>
                  </a:lnTo>
                  <a:lnTo>
                    <a:pt x="24351" y="21182"/>
                  </a:lnTo>
                  <a:lnTo>
                    <a:pt x="24218" y="21049"/>
                  </a:lnTo>
                  <a:lnTo>
                    <a:pt x="24185" y="21049"/>
                  </a:lnTo>
                  <a:cubicBezTo>
                    <a:pt x="23618" y="20748"/>
                    <a:pt x="22984" y="20482"/>
                    <a:pt x="22250" y="20281"/>
                  </a:cubicBezTo>
                  <a:lnTo>
                    <a:pt x="22283" y="20248"/>
                  </a:lnTo>
                  <a:cubicBezTo>
                    <a:pt x="22583" y="19848"/>
                    <a:pt x="22817" y="19447"/>
                    <a:pt x="22950" y="19047"/>
                  </a:cubicBezTo>
                  <a:cubicBezTo>
                    <a:pt x="22984" y="19014"/>
                    <a:pt x="22984" y="18947"/>
                    <a:pt x="23017" y="18880"/>
                  </a:cubicBezTo>
                  <a:lnTo>
                    <a:pt x="23284" y="18880"/>
                  </a:lnTo>
                  <a:lnTo>
                    <a:pt x="23317" y="18747"/>
                  </a:lnTo>
                  <a:lnTo>
                    <a:pt x="23384" y="18580"/>
                  </a:lnTo>
                  <a:lnTo>
                    <a:pt x="23217" y="18480"/>
                  </a:lnTo>
                  <a:cubicBezTo>
                    <a:pt x="23184" y="18480"/>
                    <a:pt x="23151" y="18447"/>
                    <a:pt x="23117" y="18447"/>
                  </a:cubicBezTo>
                  <a:cubicBezTo>
                    <a:pt x="23117" y="18413"/>
                    <a:pt x="23117" y="18380"/>
                    <a:pt x="23117" y="18347"/>
                  </a:cubicBezTo>
                  <a:cubicBezTo>
                    <a:pt x="23151" y="18147"/>
                    <a:pt x="23184" y="17946"/>
                    <a:pt x="23184" y="17746"/>
                  </a:cubicBezTo>
                  <a:cubicBezTo>
                    <a:pt x="23217" y="17513"/>
                    <a:pt x="23184" y="17279"/>
                    <a:pt x="23151" y="17012"/>
                  </a:cubicBezTo>
                  <a:cubicBezTo>
                    <a:pt x="23151" y="16912"/>
                    <a:pt x="23117" y="16812"/>
                    <a:pt x="23117" y="16679"/>
                  </a:cubicBezTo>
                  <a:cubicBezTo>
                    <a:pt x="23084" y="16579"/>
                    <a:pt x="23050" y="16479"/>
                    <a:pt x="23017" y="16379"/>
                  </a:cubicBezTo>
                  <a:cubicBezTo>
                    <a:pt x="23017" y="16379"/>
                    <a:pt x="22950" y="16212"/>
                    <a:pt x="22950" y="16178"/>
                  </a:cubicBezTo>
                  <a:cubicBezTo>
                    <a:pt x="22884" y="16045"/>
                    <a:pt x="22884" y="15912"/>
                    <a:pt x="22850" y="15778"/>
                  </a:cubicBezTo>
                  <a:cubicBezTo>
                    <a:pt x="22850" y="15611"/>
                    <a:pt x="22850" y="15478"/>
                    <a:pt x="22884" y="15311"/>
                  </a:cubicBezTo>
                  <a:cubicBezTo>
                    <a:pt x="22984" y="14911"/>
                    <a:pt x="23151" y="14544"/>
                    <a:pt x="23251" y="14244"/>
                  </a:cubicBezTo>
                  <a:cubicBezTo>
                    <a:pt x="23417" y="13877"/>
                    <a:pt x="23584" y="13510"/>
                    <a:pt x="23751" y="13210"/>
                  </a:cubicBezTo>
                  <a:cubicBezTo>
                    <a:pt x="23851" y="13043"/>
                    <a:pt x="23951" y="12843"/>
                    <a:pt x="24018" y="12643"/>
                  </a:cubicBezTo>
                  <a:cubicBezTo>
                    <a:pt x="24118" y="12442"/>
                    <a:pt x="24185" y="12242"/>
                    <a:pt x="24218" y="12042"/>
                  </a:cubicBezTo>
                  <a:cubicBezTo>
                    <a:pt x="24318" y="11809"/>
                    <a:pt x="24351" y="11542"/>
                    <a:pt x="24385" y="11342"/>
                  </a:cubicBezTo>
                  <a:lnTo>
                    <a:pt x="24418" y="11242"/>
                  </a:lnTo>
                  <a:cubicBezTo>
                    <a:pt x="24451" y="11075"/>
                    <a:pt x="24485" y="10875"/>
                    <a:pt x="24518" y="10675"/>
                  </a:cubicBezTo>
                  <a:cubicBezTo>
                    <a:pt x="24552" y="10141"/>
                    <a:pt x="24552" y="9607"/>
                    <a:pt x="24552" y="8940"/>
                  </a:cubicBezTo>
                  <a:cubicBezTo>
                    <a:pt x="24518" y="8640"/>
                    <a:pt x="24518" y="8340"/>
                    <a:pt x="24451" y="8006"/>
                  </a:cubicBezTo>
                  <a:cubicBezTo>
                    <a:pt x="24451" y="7939"/>
                    <a:pt x="24451" y="7906"/>
                    <a:pt x="24418" y="7839"/>
                  </a:cubicBezTo>
                  <a:cubicBezTo>
                    <a:pt x="24418" y="7772"/>
                    <a:pt x="24418" y="7706"/>
                    <a:pt x="24385" y="7639"/>
                  </a:cubicBezTo>
                  <a:cubicBezTo>
                    <a:pt x="24385" y="7539"/>
                    <a:pt x="24385" y="7439"/>
                    <a:pt x="24351" y="7339"/>
                  </a:cubicBezTo>
                  <a:cubicBezTo>
                    <a:pt x="24351" y="7139"/>
                    <a:pt x="24385" y="6939"/>
                    <a:pt x="24418" y="6705"/>
                  </a:cubicBezTo>
                  <a:cubicBezTo>
                    <a:pt x="24451" y="6538"/>
                    <a:pt x="24518" y="6371"/>
                    <a:pt x="24585" y="6238"/>
                  </a:cubicBezTo>
                  <a:cubicBezTo>
                    <a:pt x="24652" y="6071"/>
                    <a:pt x="24718" y="5938"/>
                    <a:pt x="24785" y="5771"/>
                  </a:cubicBezTo>
                  <a:lnTo>
                    <a:pt x="24818" y="5704"/>
                  </a:lnTo>
                  <a:cubicBezTo>
                    <a:pt x="25052" y="5271"/>
                    <a:pt x="25219" y="4870"/>
                    <a:pt x="25352" y="4503"/>
                  </a:cubicBezTo>
                  <a:cubicBezTo>
                    <a:pt x="25486" y="4137"/>
                    <a:pt x="25652" y="3636"/>
                    <a:pt x="25686" y="3169"/>
                  </a:cubicBezTo>
                  <a:cubicBezTo>
                    <a:pt x="25686" y="2902"/>
                    <a:pt x="25686" y="2669"/>
                    <a:pt x="25619" y="2435"/>
                  </a:cubicBezTo>
                  <a:cubicBezTo>
                    <a:pt x="25586" y="2269"/>
                    <a:pt x="25552" y="2135"/>
                    <a:pt x="25486" y="1935"/>
                  </a:cubicBezTo>
                  <a:cubicBezTo>
                    <a:pt x="25419" y="1768"/>
                    <a:pt x="25285" y="1568"/>
                    <a:pt x="25219" y="1468"/>
                  </a:cubicBezTo>
                  <a:cubicBezTo>
                    <a:pt x="24852" y="1001"/>
                    <a:pt x="24285" y="767"/>
                    <a:pt x="23884" y="634"/>
                  </a:cubicBezTo>
                  <a:cubicBezTo>
                    <a:pt x="23651" y="601"/>
                    <a:pt x="23417" y="534"/>
                    <a:pt x="23151" y="501"/>
                  </a:cubicBezTo>
                  <a:lnTo>
                    <a:pt x="22450" y="501"/>
                  </a:lnTo>
                  <a:cubicBezTo>
                    <a:pt x="21950" y="534"/>
                    <a:pt x="21449" y="634"/>
                    <a:pt x="21049" y="834"/>
                  </a:cubicBezTo>
                  <a:cubicBezTo>
                    <a:pt x="20649" y="1001"/>
                    <a:pt x="20282" y="1234"/>
                    <a:pt x="19948" y="1435"/>
                  </a:cubicBezTo>
                  <a:lnTo>
                    <a:pt x="20048" y="1635"/>
                  </a:lnTo>
                  <a:lnTo>
                    <a:pt x="20048" y="1635"/>
                  </a:lnTo>
                  <a:lnTo>
                    <a:pt x="19882" y="1468"/>
                  </a:lnTo>
                  <a:cubicBezTo>
                    <a:pt x="19748" y="1568"/>
                    <a:pt x="19615" y="1635"/>
                    <a:pt x="19481" y="1701"/>
                  </a:cubicBezTo>
                  <a:cubicBezTo>
                    <a:pt x="19348" y="1668"/>
                    <a:pt x="19248" y="1635"/>
                    <a:pt x="19114" y="1568"/>
                  </a:cubicBezTo>
                  <a:lnTo>
                    <a:pt x="19048" y="1535"/>
                  </a:lnTo>
                  <a:cubicBezTo>
                    <a:pt x="18847" y="1468"/>
                    <a:pt x="18681" y="1368"/>
                    <a:pt x="18481" y="1268"/>
                  </a:cubicBezTo>
                  <a:cubicBezTo>
                    <a:pt x="18280" y="1168"/>
                    <a:pt x="18114" y="1068"/>
                    <a:pt x="17913" y="968"/>
                  </a:cubicBezTo>
                  <a:lnTo>
                    <a:pt x="17480" y="767"/>
                  </a:lnTo>
                  <a:cubicBezTo>
                    <a:pt x="16979" y="501"/>
                    <a:pt x="16613" y="334"/>
                    <a:pt x="16246" y="234"/>
                  </a:cubicBezTo>
                  <a:cubicBezTo>
                    <a:pt x="16012" y="134"/>
                    <a:pt x="15779" y="100"/>
                    <a:pt x="15512" y="67"/>
                  </a:cubicBezTo>
                  <a:cubicBezTo>
                    <a:pt x="15245" y="34"/>
                    <a:pt x="15045" y="0"/>
                    <a:pt x="14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83"/>
            <p:cNvSpPr/>
            <p:nvPr/>
          </p:nvSpPr>
          <p:spPr>
            <a:xfrm>
              <a:off x="3320875" y="3023450"/>
              <a:ext cx="2731975" cy="1923050"/>
            </a:xfrm>
            <a:custGeom>
              <a:avLst/>
              <a:gdLst/>
              <a:ahLst/>
              <a:cxnLst/>
              <a:rect l="l" t="t" r="r" b="b"/>
              <a:pathLst>
                <a:path w="109279" h="76922" extrusionOk="0">
                  <a:moveTo>
                    <a:pt x="15278" y="69917"/>
                  </a:moveTo>
                  <a:lnTo>
                    <a:pt x="15245" y="70017"/>
                  </a:lnTo>
                  <a:cubicBezTo>
                    <a:pt x="15211" y="70250"/>
                    <a:pt x="15178" y="70451"/>
                    <a:pt x="15111" y="70617"/>
                  </a:cubicBezTo>
                  <a:cubicBezTo>
                    <a:pt x="15111" y="70651"/>
                    <a:pt x="15111" y="70651"/>
                    <a:pt x="15111" y="70684"/>
                  </a:cubicBezTo>
                  <a:cubicBezTo>
                    <a:pt x="15145" y="70651"/>
                    <a:pt x="15145" y="70617"/>
                    <a:pt x="15178" y="70584"/>
                  </a:cubicBezTo>
                  <a:cubicBezTo>
                    <a:pt x="15211" y="70484"/>
                    <a:pt x="15245" y="70417"/>
                    <a:pt x="15278" y="70350"/>
                  </a:cubicBezTo>
                  <a:cubicBezTo>
                    <a:pt x="15278" y="70195"/>
                    <a:pt x="15278" y="70068"/>
                    <a:pt x="15278" y="69917"/>
                  </a:cubicBezTo>
                  <a:close/>
                  <a:moveTo>
                    <a:pt x="15078" y="400"/>
                  </a:moveTo>
                  <a:cubicBezTo>
                    <a:pt x="15245" y="400"/>
                    <a:pt x="15412" y="434"/>
                    <a:pt x="15678" y="467"/>
                  </a:cubicBezTo>
                  <a:cubicBezTo>
                    <a:pt x="15912" y="500"/>
                    <a:pt x="16145" y="567"/>
                    <a:pt x="16379" y="634"/>
                  </a:cubicBezTo>
                  <a:cubicBezTo>
                    <a:pt x="16746" y="734"/>
                    <a:pt x="17113" y="901"/>
                    <a:pt x="17580" y="1134"/>
                  </a:cubicBezTo>
                  <a:lnTo>
                    <a:pt x="17813" y="1268"/>
                  </a:lnTo>
                  <a:lnTo>
                    <a:pt x="18013" y="1368"/>
                  </a:lnTo>
                  <a:cubicBezTo>
                    <a:pt x="18214" y="1468"/>
                    <a:pt x="18414" y="1568"/>
                    <a:pt x="18580" y="1668"/>
                  </a:cubicBezTo>
                  <a:cubicBezTo>
                    <a:pt x="18781" y="1768"/>
                    <a:pt x="18947" y="1835"/>
                    <a:pt x="19148" y="1935"/>
                  </a:cubicBezTo>
                  <a:lnTo>
                    <a:pt x="19248" y="1968"/>
                  </a:lnTo>
                  <a:cubicBezTo>
                    <a:pt x="19381" y="2035"/>
                    <a:pt x="19514" y="2102"/>
                    <a:pt x="19648" y="2135"/>
                  </a:cubicBezTo>
                  <a:lnTo>
                    <a:pt x="19715" y="2135"/>
                  </a:lnTo>
                  <a:cubicBezTo>
                    <a:pt x="19881" y="2068"/>
                    <a:pt x="20048" y="1935"/>
                    <a:pt x="20215" y="1835"/>
                  </a:cubicBezTo>
                  <a:lnTo>
                    <a:pt x="20248" y="1835"/>
                  </a:lnTo>
                  <a:cubicBezTo>
                    <a:pt x="20582" y="1601"/>
                    <a:pt x="20949" y="1401"/>
                    <a:pt x="21316" y="1234"/>
                  </a:cubicBezTo>
                  <a:cubicBezTo>
                    <a:pt x="21716" y="1034"/>
                    <a:pt x="22183" y="934"/>
                    <a:pt x="22683" y="901"/>
                  </a:cubicBezTo>
                  <a:lnTo>
                    <a:pt x="23317" y="901"/>
                  </a:lnTo>
                  <a:cubicBezTo>
                    <a:pt x="23584" y="934"/>
                    <a:pt x="23818" y="1001"/>
                    <a:pt x="24018" y="1068"/>
                  </a:cubicBezTo>
                  <a:cubicBezTo>
                    <a:pt x="24385" y="1168"/>
                    <a:pt x="24918" y="1368"/>
                    <a:pt x="25252" y="1801"/>
                  </a:cubicBezTo>
                  <a:cubicBezTo>
                    <a:pt x="25319" y="1901"/>
                    <a:pt x="25452" y="2068"/>
                    <a:pt x="25485" y="2235"/>
                  </a:cubicBezTo>
                  <a:cubicBezTo>
                    <a:pt x="25519" y="2335"/>
                    <a:pt x="25585" y="2502"/>
                    <a:pt x="25619" y="2669"/>
                  </a:cubicBezTo>
                  <a:cubicBezTo>
                    <a:pt x="25686" y="2902"/>
                    <a:pt x="25686" y="3136"/>
                    <a:pt x="25686" y="3369"/>
                  </a:cubicBezTo>
                  <a:cubicBezTo>
                    <a:pt x="25652" y="3803"/>
                    <a:pt x="25485" y="4270"/>
                    <a:pt x="25352" y="4637"/>
                  </a:cubicBezTo>
                  <a:cubicBezTo>
                    <a:pt x="25219" y="4970"/>
                    <a:pt x="25052" y="5371"/>
                    <a:pt x="24852" y="5804"/>
                  </a:cubicBezTo>
                  <a:lnTo>
                    <a:pt x="24818" y="5904"/>
                  </a:lnTo>
                  <a:cubicBezTo>
                    <a:pt x="24718" y="6038"/>
                    <a:pt x="24651" y="6205"/>
                    <a:pt x="24585" y="6371"/>
                  </a:cubicBezTo>
                  <a:cubicBezTo>
                    <a:pt x="24518" y="6505"/>
                    <a:pt x="24451" y="6672"/>
                    <a:pt x="24418" y="6872"/>
                  </a:cubicBezTo>
                  <a:cubicBezTo>
                    <a:pt x="24385" y="7105"/>
                    <a:pt x="24351" y="7339"/>
                    <a:pt x="24351" y="7539"/>
                  </a:cubicBezTo>
                  <a:cubicBezTo>
                    <a:pt x="24351" y="7639"/>
                    <a:pt x="24385" y="7772"/>
                    <a:pt x="24385" y="7872"/>
                  </a:cubicBezTo>
                  <a:cubicBezTo>
                    <a:pt x="24385" y="7939"/>
                    <a:pt x="24418" y="8006"/>
                    <a:pt x="24418" y="8073"/>
                  </a:cubicBezTo>
                  <a:cubicBezTo>
                    <a:pt x="24451" y="8139"/>
                    <a:pt x="24451" y="8206"/>
                    <a:pt x="24451" y="8239"/>
                  </a:cubicBezTo>
                  <a:cubicBezTo>
                    <a:pt x="24485" y="8540"/>
                    <a:pt x="24518" y="8840"/>
                    <a:pt x="24518" y="9173"/>
                  </a:cubicBezTo>
                  <a:cubicBezTo>
                    <a:pt x="24551" y="9807"/>
                    <a:pt x="24551" y="10341"/>
                    <a:pt x="24485" y="10841"/>
                  </a:cubicBezTo>
                  <a:cubicBezTo>
                    <a:pt x="24485" y="11041"/>
                    <a:pt x="24451" y="11241"/>
                    <a:pt x="24418" y="11408"/>
                  </a:cubicBezTo>
                  <a:lnTo>
                    <a:pt x="24418" y="11442"/>
                  </a:lnTo>
                  <a:lnTo>
                    <a:pt x="24385" y="11508"/>
                  </a:lnTo>
                  <a:cubicBezTo>
                    <a:pt x="24351" y="11708"/>
                    <a:pt x="24318" y="11942"/>
                    <a:pt x="24251" y="12175"/>
                  </a:cubicBezTo>
                  <a:cubicBezTo>
                    <a:pt x="24184" y="12376"/>
                    <a:pt x="24118" y="12576"/>
                    <a:pt x="24018" y="12743"/>
                  </a:cubicBezTo>
                  <a:cubicBezTo>
                    <a:pt x="23951" y="12943"/>
                    <a:pt x="23851" y="13143"/>
                    <a:pt x="23784" y="13310"/>
                  </a:cubicBezTo>
                  <a:cubicBezTo>
                    <a:pt x="23617" y="13643"/>
                    <a:pt x="23451" y="14010"/>
                    <a:pt x="23284" y="14377"/>
                  </a:cubicBezTo>
                  <a:cubicBezTo>
                    <a:pt x="23150" y="14677"/>
                    <a:pt x="22984" y="15044"/>
                    <a:pt x="22884" y="15478"/>
                  </a:cubicBezTo>
                  <a:cubicBezTo>
                    <a:pt x="22850" y="15645"/>
                    <a:pt x="22850" y="15811"/>
                    <a:pt x="22850" y="15978"/>
                  </a:cubicBezTo>
                  <a:cubicBezTo>
                    <a:pt x="22850" y="16145"/>
                    <a:pt x="22884" y="16278"/>
                    <a:pt x="22950" y="16445"/>
                  </a:cubicBezTo>
                  <a:cubicBezTo>
                    <a:pt x="22950" y="16512"/>
                    <a:pt x="22984" y="16545"/>
                    <a:pt x="22984" y="16612"/>
                  </a:cubicBezTo>
                  <a:lnTo>
                    <a:pt x="23017" y="16645"/>
                  </a:lnTo>
                  <a:cubicBezTo>
                    <a:pt x="23050" y="16745"/>
                    <a:pt x="23084" y="16845"/>
                    <a:pt x="23117" y="16946"/>
                  </a:cubicBezTo>
                  <a:cubicBezTo>
                    <a:pt x="23117" y="17046"/>
                    <a:pt x="23150" y="17146"/>
                    <a:pt x="23150" y="17246"/>
                  </a:cubicBezTo>
                  <a:cubicBezTo>
                    <a:pt x="23184" y="17479"/>
                    <a:pt x="23184" y="17713"/>
                    <a:pt x="23184" y="17946"/>
                  </a:cubicBezTo>
                  <a:cubicBezTo>
                    <a:pt x="23184" y="18146"/>
                    <a:pt x="23150" y="18313"/>
                    <a:pt x="23117" y="18513"/>
                  </a:cubicBezTo>
                  <a:cubicBezTo>
                    <a:pt x="23117" y="18613"/>
                    <a:pt x="23084" y="18680"/>
                    <a:pt x="23084" y="18747"/>
                  </a:cubicBezTo>
                  <a:cubicBezTo>
                    <a:pt x="23150" y="18780"/>
                    <a:pt x="23250" y="18847"/>
                    <a:pt x="23317" y="18880"/>
                  </a:cubicBezTo>
                  <a:lnTo>
                    <a:pt x="23050" y="18880"/>
                  </a:lnTo>
                  <a:cubicBezTo>
                    <a:pt x="23017" y="18980"/>
                    <a:pt x="22984" y="19080"/>
                    <a:pt x="22950" y="19180"/>
                  </a:cubicBezTo>
                  <a:cubicBezTo>
                    <a:pt x="22817" y="19581"/>
                    <a:pt x="22617" y="19948"/>
                    <a:pt x="22316" y="20348"/>
                  </a:cubicBezTo>
                  <a:lnTo>
                    <a:pt x="22150" y="20548"/>
                  </a:lnTo>
                  <a:lnTo>
                    <a:pt x="22116" y="20581"/>
                  </a:lnTo>
                  <a:cubicBezTo>
                    <a:pt x="22150" y="20581"/>
                    <a:pt x="22150" y="20615"/>
                    <a:pt x="22183" y="20615"/>
                  </a:cubicBezTo>
                  <a:cubicBezTo>
                    <a:pt x="22917" y="20815"/>
                    <a:pt x="23617" y="21082"/>
                    <a:pt x="24318" y="21449"/>
                  </a:cubicBezTo>
                  <a:cubicBezTo>
                    <a:pt x="23918" y="21382"/>
                    <a:pt x="23517" y="21315"/>
                    <a:pt x="23150" y="21282"/>
                  </a:cubicBezTo>
                  <a:lnTo>
                    <a:pt x="23150" y="21282"/>
                  </a:lnTo>
                  <a:cubicBezTo>
                    <a:pt x="23384" y="21449"/>
                    <a:pt x="23651" y="21582"/>
                    <a:pt x="23884" y="21749"/>
                  </a:cubicBezTo>
                  <a:cubicBezTo>
                    <a:pt x="24084" y="21849"/>
                    <a:pt x="24251" y="21916"/>
                    <a:pt x="24451" y="22016"/>
                  </a:cubicBezTo>
                  <a:cubicBezTo>
                    <a:pt x="24952" y="22249"/>
                    <a:pt x="25485" y="22416"/>
                    <a:pt x="25952" y="22616"/>
                  </a:cubicBezTo>
                  <a:cubicBezTo>
                    <a:pt x="26086" y="22650"/>
                    <a:pt x="26186" y="22683"/>
                    <a:pt x="26319" y="22750"/>
                  </a:cubicBezTo>
                  <a:lnTo>
                    <a:pt x="26419" y="22783"/>
                  </a:lnTo>
                  <a:lnTo>
                    <a:pt x="26486" y="22783"/>
                  </a:lnTo>
                  <a:cubicBezTo>
                    <a:pt x="26586" y="22816"/>
                    <a:pt x="26686" y="22850"/>
                    <a:pt x="26786" y="22883"/>
                  </a:cubicBezTo>
                  <a:cubicBezTo>
                    <a:pt x="27020" y="22983"/>
                    <a:pt x="27253" y="23083"/>
                    <a:pt x="27554" y="23217"/>
                  </a:cubicBezTo>
                  <a:lnTo>
                    <a:pt x="27920" y="23383"/>
                  </a:lnTo>
                  <a:lnTo>
                    <a:pt x="27954" y="23383"/>
                  </a:lnTo>
                  <a:lnTo>
                    <a:pt x="28021" y="23417"/>
                  </a:lnTo>
                  <a:lnTo>
                    <a:pt x="28087" y="23450"/>
                  </a:lnTo>
                  <a:cubicBezTo>
                    <a:pt x="28387" y="23584"/>
                    <a:pt x="28754" y="23717"/>
                    <a:pt x="29088" y="23850"/>
                  </a:cubicBezTo>
                  <a:cubicBezTo>
                    <a:pt x="29355" y="23951"/>
                    <a:pt x="29622" y="24051"/>
                    <a:pt x="29922" y="24151"/>
                  </a:cubicBezTo>
                  <a:cubicBezTo>
                    <a:pt x="30122" y="24217"/>
                    <a:pt x="30356" y="24284"/>
                    <a:pt x="30589" y="24351"/>
                  </a:cubicBezTo>
                  <a:lnTo>
                    <a:pt x="30622" y="24351"/>
                  </a:lnTo>
                  <a:cubicBezTo>
                    <a:pt x="30923" y="24418"/>
                    <a:pt x="31223" y="24451"/>
                    <a:pt x="31490" y="24484"/>
                  </a:cubicBezTo>
                  <a:cubicBezTo>
                    <a:pt x="31656" y="24518"/>
                    <a:pt x="31823" y="24551"/>
                    <a:pt x="31990" y="24584"/>
                  </a:cubicBezTo>
                  <a:cubicBezTo>
                    <a:pt x="32390" y="24651"/>
                    <a:pt x="32791" y="24718"/>
                    <a:pt x="33224" y="24751"/>
                  </a:cubicBezTo>
                  <a:cubicBezTo>
                    <a:pt x="33458" y="24785"/>
                    <a:pt x="33725" y="24818"/>
                    <a:pt x="33958" y="24818"/>
                  </a:cubicBezTo>
                  <a:lnTo>
                    <a:pt x="34058" y="24818"/>
                  </a:lnTo>
                  <a:lnTo>
                    <a:pt x="34292" y="24785"/>
                  </a:lnTo>
                  <a:lnTo>
                    <a:pt x="34925" y="24785"/>
                  </a:lnTo>
                  <a:cubicBezTo>
                    <a:pt x="35793" y="24818"/>
                    <a:pt x="36693" y="24885"/>
                    <a:pt x="37427" y="24918"/>
                  </a:cubicBezTo>
                  <a:lnTo>
                    <a:pt x="37828" y="24918"/>
                  </a:lnTo>
                  <a:lnTo>
                    <a:pt x="37994" y="24951"/>
                  </a:lnTo>
                  <a:lnTo>
                    <a:pt x="38361" y="24951"/>
                  </a:lnTo>
                  <a:lnTo>
                    <a:pt x="38795" y="24985"/>
                  </a:lnTo>
                  <a:lnTo>
                    <a:pt x="39229" y="25018"/>
                  </a:lnTo>
                  <a:lnTo>
                    <a:pt x="39262" y="25018"/>
                  </a:lnTo>
                  <a:cubicBezTo>
                    <a:pt x="39562" y="25018"/>
                    <a:pt x="39829" y="25051"/>
                    <a:pt x="40096" y="25051"/>
                  </a:cubicBezTo>
                  <a:cubicBezTo>
                    <a:pt x="40563" y="25085"/>
                    <a:pt x="41097" y="25151"/>
                    <a:pt x="41697" y="25285"/>
                  </a:cubicBezTo>
                  <a:cubicBezTo>
                    <a:pt x="42631" y="25452"/>
                    <a:pt x="43565" y="25518"/>
                    <a:pt x="44366" y="25585"/>
                  </a:cubicBezTo>
                  <a:lnTo>
                    <a:pt x="44799" y="25618"/>
                  </a:lnTo>
                  <a:cubicBezTo>
                    <a:pt x="45867" y="25685"/>
                    <a:pt x="46934" y="25752"/>
                    <a:pt x="48001" y="25852"/>
                  </a:cubicBezTo>
                  <a:lnTo>
                    <a:pt x="48268" y="25852"/>
                  </a:lnTo>
                  <a:cubicBezTo>
                    <a:pt x="48468" y="25885"/>
                    <a:pt x="48669" y="25885"/>
                    <a:pt x="48835" y="25919"/>
                  </a:cubicBezTo>
                  <a:lnTo>
                    <a:pt x="49769" y="25919"/>
                  </a:lnTo>
                  <a:cubicBezTo>
                    <a:pt x="50236" y="25919"/>
                    <a:pt x="50637" y="25919"/>
                    <a:pt x="51104" y="25885"/>
                  </a:cubicBezTo>
                  <a:cubicBezTo>
                    <a:pt x="51604" y="25852"/>
                    <a:pt x="52138" y="25819"/>
                    <a:pt x="52638" y="25752"/>
                  </a:cubicBezTo>
                  <a:lnTo>
                    <a:pt x="52905" y="25752"/>
                  </a:lnTo>
                  <a:cubicBezTo>
                    <a:pt x="53105" y="25719"/>
                    <a:pt x="53305" y="25719"/>
                    <a:pt x="53472" y="25685"/>
                  </a:cubicBezTo>
                  <a:cubicBezTo>
                    <a:pt x="53605" y="25685"/>
                    <a:pt x="53739" y="25652"/>
                    <a:pt x="53872" y="25652"/>
                  </a:cubicBezTo>
                  <a:lnTo>
                    <a:pt x="54106" y="25618"/>
                  </a:lnTo>
                  <a:lnTo>
                    <a:pt x="54339" y="25618"/>
                  </a:lnTo>
                  <a:lnTo>
                    <a:pt x="54673" y="25585"/>
                  </a:lnTo>
                  <a:cubicBezTo>
                    <a:pt x="55107" y="25518"/>
                    <a:pt x="55574" y="25485"/>
                    <a:pt x="56007" y="25452"/>
                  </a:cubicBezTo>
                  <a:cubicBezTo>
                    <a:pt x="56241" y="25418"/>
                    <a:pt x="56441" y="25385"/>
                    <a:pt x="56674" y="25352"/>
                  </a:cubicBezTo>
                  <a:lnTo>
                    <a:pt x="56708" y="25352"/>
                  </a:lnTo>
                  <a:cubicBezTo>
                    <a:pt x="57041" y="25318"/>
                    <a:pt x="57375" y="25285"/>
                    <a:pt x="57742" y="25252"/>
                  </a:cubicBezTo>
                  <a:lnTo>
                    <a:pt x="58009" y="25218"/>
                  </a:lnTo>
                  <a:lnTo>
                    <a:pt x="58109" y="25218"/>
                  </a:lnTo>
                  <a:cubicBezTo>
                    <a:pt x="58542" y="25185"/>
                    <a:pt x="59076" y="25118"/>
                    <a:pt x="59543" y="25118"/>
                  </a:cubicBezTo>
                  <a:lnTo>
                    <a:pt x="59777" y="25118"/>
                  </a:lnTo>
                  <a:cubicBezTo>
                    <a:pt x="60277" y="25118"/>
                    <a:pt x="60811" y="25151"/>
                    <a:pt x="61144" y="25185"/>
                  </a:cubicBezTo>
                  <a:lnTo>
                    <a:pt x="61244" y="25185"/>
                  </a:lnTo>
                  <a:cubicBezTo>
                    <a:pt x="61611" y="25218"/>
                    <a:pt x="61978" y="25218"/>
                    <a:pt x="62445" y="25218"/>
                  </a:cubicBezTo>
                  <a:lnTo>
                    <a:pt x="62478" y="25218"/>
                  </a:lnTo>
                  <a:cubicBezTo>
                    <a:pt x="62679" y="25218"/>
                    <a:pt x="62845" y="25252"/>
                    <a:pt x="63046" y="25252"/>
                  </a:cubicBezTo>
                  <a:cubicBezTo>
                    <a:pt x="64280" y="25285"/>
                    <a:pt x="65447" y="25385"/>
                    <a:pt x="66548" y="25552"/>
                  </a:cubicBezTo>
                  <a:lnTo>
                    <a:pt x="66681" y="25552"/>
                  </a:lnTo>
                  <a:cubicBezTo>
                    <a:pt x="66948" y="25618"/>
                    <a:pt x="67249" y="25652"/>
                    <a:pt x="67582" y="25719"/>
                  </a:cubicBezTo>
                  <a:cubicBezTo>
                    <a:pt x="67649" y="25819"/>
                    <a:pt x="67782" y="25885"/>
                    <a:pt x="67916" y="25952"/>
                  </a:cubicBezTo>
                  <a:cubicBezTo>
                    <a:pt x="68149" y="26119"/>
                    <a:pt x="68383" y="26252"/>
                    <a:pt x="68650" y="26386"/>
                  </a:cubicBezTo>
                  <a:cubicBezTo>
                    <a:pt x="69117" y="26653"/>
                    <a:pt x="69650" y="26853"/>
                    <a:pt x="70151" y="27053"/>
                  </a:cubicBezTo>
                  <a:cubicBezTo>
                    <a:pt x="70751" y="27253"/>
                    <a:pt x="71351" y="27420"/>
                    <a:pt x="71985" y="27587"/>
                  </a:cubicBezTo>
                  <a:cubicBezTo>
                    <a:pt x="71985" y="27587"/>
                    <a:pt x="72019" y="27587"/>
                    <a:pt x="72019" y="27620"/>
                  </a:cubicBezTo>
                  <a:cubicBezTo>
                    <a:pt x="72052" y="27620"/>
                    <a:pt x="72052" y="27620"/>
                    <a:pt x="72085" y="27653"/>
                  </a:cubicBezTo>
                  <a:cubicBezTo>
                    <a:pt x="72452" y="27820"/>
                    <a:pt x="72819" y="27987"/>
                    <a:pt x="73186" y="28154"/>
                  </a:cubicBezTo>
                  <a:cubicBezTo>
                    <a:pt x="73219" y="28187"/>
                    <a:pt x="73219" y="28187"/>
                    <a:pt x="73253" y="28220"/>
                  </a:cubicBezTo>
                  <a:cubicBezTo>
                    <a:pt x="73353" y="28254"/>
                    <a:pt x="73453" y="28354"/>
                    <a:pt x="73520" y="28420"/>
                  </a:cubicBezTo>
                  <a:cubicBezTo>
                    <a:pt x="73720" y="28554"/>
                    <a:pt x="73887" y="28687"/>
                    <a:pt x="74087" y="28854"/>
                  </a:cubicBezTo>
                  <a:cubicBezTo>
                    <a:pt x="74320" y="29021"/>
                    <a:pt x="74554" y="29221"/>
                    <a:pt x="74787" y="29421"/>
                  </a:cubicBezTo>
                  <a:cubicBezTo>
                    <a:pt x="75321" y="30155"/>
                    <a:pt x="75855" y="30922"/>
                    <a:pt x="76355" y="31656"/>
                  </a:cubicBezTo>
                  <a:cubicBezTo>
                    <a:pt x="76622" y="32056"/>
                    <a:pt x="76889" y="32423"/>
                    <a:pt x="77156" y="32790"/>
                  </a:cubicBezTo>
                  <a:cubicBezTo>
                    <a:pt x="77156" y="32790"/>
                    <a:pt x="77189" y="32790"/>
                    <a:pt x="77189" y="32824"/>
                  </a:cubicBezTo>
                  <a:cubicBezTo>
                    <a:pt x="77222" y="32924"/>
                    <a:pt x="77222" y="33024"/>
                    <a:pt x="77256" y="33157"/>
                  </a:cubicBezTo>
                  <a:lnTo>
                    <a:pt x="77356" y="33324"/>
                  </a:lnTo>
                  <a:lnTo>
                    <a:pt x="77489" y="33524"/>
                  </a:lnTo>
                  <a:cubicBezTo>
                    <a:pt x="77789" y="33991"/>
                    <a:pt x="78123" y="34458"/>
                    <a:pt x="78423" y="34925"/>
                  </a:cubicBezTo>
                  <a:cubicBezTo>
                    <a:pt x="78557" y="35092"/>
                    <a:pt x="78657" y="35259"/>
                    <a:pt x="78790" y="35425"/>
                  </a:cubicBezTo>
                  <a:lnTo>
                    <a:pt x="79024" y="35792"/>
                  </a:lnTo>
                  <a:lnTo>
                    <a:pt x="79357" y="36293"/>
                  </a:lnTo>
                  <a:lnTo>
                    <a:pt x="79457" y="36393"/>
                  </a:lnTo>
                  <a:cubicBezTo>
                    <a:pt x="79491" y="36493"/>
                    <a:pt x="79557" y="36593"/>
                    <a:pt x="79624" y="36660"/>
                  </a:cubicBezTo>
                  <a:cubicBezTo>
                    <a:pt x="79757" y="36860"/>
                    <a:pt x="79891" y="37027"/>
                    <a:pt x="80024" y="37193"/>
                  </a:cubicBezTo>
                  <a:lnTo>
                    <a:pt x="80091" y="37293"/>
                  </a:lnTo>
                  <a:cubicBezTo>
                    <a:pt x="80158" y="37360"/>
                    <a:pt x="80224" y="37460"/>
                    <a:pt x="80291" y="37527"/>
                  </a:cubicBezTo>
                  <a:lnTo>
                    <a:pt x="80758" y="38094"/>
                  </a:lnTo>
                  <a:cubicBezTo>
                    <a:pt x="80958" y="38361"/>
                    <a:pt x="81225" y="38628"/>
                    <a:pt x="81525" y="38895"/>
                  </a:cubicBezTo>
                  <a:cubicBezTo>
                    <a:pt x="81692" y="39061"/>
                    <a:pt x="81926" y="39228"/>
                    <a:pt x="82159" y="39462"/>
                  </a:cubicBezTo>
                  <a:lnTo>
                    <a:pt x="82293" y="39528"/>
                  </a:lnTo>
                  <a:cubicBezTo>
                    <a:pt x="82359" y="39595"/>
                    <a:pt x="82459" y="39695"/>
                    <a:pt x="82559" y="39762"/>
                  </a:cubicBezTo>
                  <a:lnTo>
                    <a:pt x="83060" y="40129"/>
                  </a:lnTo>
                  <a:cubicBezTo>
                    <a:pt x="83127" y="40162"/>
                    <a:pt x="83227" y="40229"/>
                    <a:pt x="83293" y="40296"/>
                  </a:cubicBezTo>
                  <a:lnTo>
                    <a:pt x="83393" y="40362"/>
                  </a:lnTo>
                  <a:lnTo>
                    <a:pt x="83527" y="40429"/>
                  </a:lnTo>
                  <a:cubicBezTo>
                    <a:pt x="83627" y="40496"/>
                    <a:pt x="83727" y="40562"/>
                    <a:pt x="83794" y="40629"/>
                  </a:cubicBezTo>
                  <a:lnTo>
                    <a:pt x="84194" y="40863"/>
                  </a:lnTo>
                  <a:lnTo>
                    <a:pt x="84361" y="40963"/>
                  </a:lnTo>
                  <a:cubicBezTo>
                    <a:pt x="84561" y="41063"/>
                    <a:pt x="84761" y="41163"/>
                    <a:pt x="84961" y="41296"/>
                  </a:cubicBezTo>
                  <a:lnTo>
                    <a:pt x="85161" y="41396"/>
                  </a:lnTo>
                  <a:lnTo>
                    <a:pt x="85361" y="41463"/>
                  </a:lnTo>
                  <a:cubicBezTo>
                    <a:pt x="85595" y="41597"/>
                    <a:pt x="85795" y="41697"/>
                    <a:pt x="86062" y="41797"/>
                  </a:cubicBezTo>
                  <a:lnTo>
                    <a:pt x="86229" y="41863"/>
                  </a:lnTo>
                  <a:cubicBezTo>
                    <a:pt x="86362" y="41897"/>
                    <a:pt x="86462" y="41963"/>
                    <a:pt x="86596" y="41997"/>
                  </a:cubicBezTo>
                  <a:lnTo>
                    <a:pt x="86996" y="42164"/>
                  </a:lnTo>
                  <a:lnTo>
                    <a:pt x="87129" y="42197"/>
                  </a:lnTo>
                  <a:cubicBezTo>
                    <a:pt x="87263" y="42264"/>
                    <a:pt x="87396" y="42297"/>
                    <a:pt x="87530" y="42330"/>
                  </a:cubicBezTo>
                  <a:lnTo>
                    <a:pt x="88030" y="42497"/>
                  </a:lnTo>
                  <a:lnTo>
                    <a:pt x="88197" y="42531"/>
                  </a:lnTo>
                  <a:cubicBezTo>
                    <a:pt x="88297" y="42564"/>
                    <a:pt x="88397" y="42597"/>
                    <a:pt x="88497" y="42597"/>
                  </a:cubicBezTo>
                  <a:lnTo>
                    <a:pt x="88597" y="42631"/>
                  </a:lnTo>
                  <a:cubicBezTo>
                    <a:pt x="88731" y="42664"/>
                    <a:pt x="88897" y="42697"/>
                    <a:pt x="89064" y="42731"/>
                  </a:cubicBezTo>
                  <a:lnTo>
                    <a:pt x="89298" y="42764"/>
                  </a:lnTo>
                  <a:lnTo>
                    <a:pt x="89531" y="42797"/>
                  </a:lnTo>
                  <a:lnTo>
                    <a:pt x="89564" y="42797"/>
                  </a:lnTo>
                  <a:cubicBezTo>
                    <a:pt x="89665" y="42831"/>
                    <a:pt x="89731" y="42831"/>
                    <a:pt x="89831" y="42864"/>
                  </a:cubicBezTo>
                  <a:lnTo>
                    <a:pt x="89931" y="42864"/>
                  </a:lnTo>
                  <a:lnTo>
                    <a:pt x="90198" y="42897"/>
                  </a:lnTo>
                  <a:lnTo>
                    <a:pt x="90465" y="42897"/>
                  </a:lnTo>
                  <a:cubicBezTo>
                    <a:pt x="90665" y="42931"/>
                    <a:pt x="90865" y="42931"/>
                    <a:pt x="91066" y="42931"/>
                  </a:cubicBezTo>
                  <a:lnTo>
                    <a:pt x="91199" y="42931"/>
                  </a:lnTo>
                  <a:cubicBezTo>
                    <a:pt x="91499" y="42897"/>
                    <a:pt x="91766" y="42864"/>
                    <a:pt x="92066" y="42797"/>
                  </a:cubicBezTo>
                  <a:lnTo>
                    <a:pt x="92133" y="42797"/>
                  </a:lnTo>
                  <a:cubicBezTo>
                    <a:pt x="92300" y="42764"/>
                    <a:pt x="92467" y="42731"/>
                    <a:pt x="92667" y="42697"/>
                  </a:cubicBezTo>
                  <a:cubicBezTo>
                    <a:pt x="92900" y="42597"/>
                    <a:pt x="93167" y="42531"/>
                    <a:pt x="93434" y="42464"/>
                  </a:cubicBezTo>
                  <a:cubicBezTo>
                    <a:pt x="93667" y="42397"/>
                    <a:pt x="93934" y="42330"/>
                    <a:pt x="94201" y="42264"/>
                  </a:cubicBezTo>
                  <a:lnTo>
                    <a:pt x="94468" y="42164"/>
                  </a:lnTo>
                  <a:lnTo>
                    <a:pt x="94501" y="42164"/>
                  </a:lnTo>
                  <a:lnTo>
                    <a:pt x="94735" y="42064"/>
                  </a:lnTo>
                  <a:lnTo>
                    <a:pt x="94902" y="42030"/>
                  </a:lnTo>
                  <a:lnTo>
                    <a:pt x="95068" y="41963"/>
                  </a:lnTo>
                  <a:cubicBezTo>
                    <a:pt x="95168" y="41930"/>
                    <a:pt x="95269" y="41897"/>
                    <a:pt x="95369" y="41863"/>
                  </a:cubicBezTo>
                  <a:lnTo>
                    <a:pt x="95869" y="41697"/>
                  </a:lnTo>
                  <a:lnTo>
                    <a:pt x="96336" y="41496"/>
                  </a:lnTo>
                  <a:cubicBezTo>
                    <a:pt x="96536" y="41430"/>
                    <a:pt x="96770" y="41363"/>
                    <a:pt x="96970" y="41263"/>
                  </a:cubicBezTo>
                  <a:lnTo>
                    <a:pt x="97270" y="41163"/>
                  </a:lnTo>
                  <a:cubicBezTo>
                    <a:pt x="98037" y="40863"/>
                    <a:pt x="98671" y="40529"/>
                    <a:pt x="99238" y="40196"/>
                  </a:cubicBezTo>
                  <a:cubicBezTo>
                    <a:pt x="99572" y="39962"/>
                    <a:pt x="99905" y="39695"/>
                    <a:pt x="100272" y="39395"/>
                  </a:cubicBezTo>
                  <a:cubicBezTo>
                    <a:pt x="100572" y="39128"/>
                    <a:pt x="100906" y="38828"/>
                    <a:pt x="101206" y="38494"/>
                  </a:cubicBezTo>
                  <a:cubicBezTo>
                    <a:pt x="101273" y="38394"/>
                    <a:pt x="101340" y="38294"/>
                    <a:pt x="101440" y="38194"/>
                  </a:cubicBezTo>
                  <a:lnTo>
                    <a:pt x="101506" y="38127"/>
                  </a:lnTo>
                  <a:lnTo>
                    <a:pt x="101606" y="37994"/>
                  </a:lnTo>
                  <a:lnTo>
                    <a:pt x="101707" y="37861"/>
                  </a:lnTo>
                  <a:cubicBezTo>
                    <a:pt x="101740" y="37827"/>
                    <a:pt x="101740" y="37827"/>
                    <a:pt x="101773" y="37794"/>
                  </a:cubicBezTo>
                  <a:lnTo>
                    <a:pt x="101940" y="37560"/>
                  </a:lnTo>
                  <a:lnTo>
                    <a:pt x="102073" y="37360"/>
                  </a:lnTo>
                  <a:lnTo>
                    <a:pt x="102274" y="37060"/>
                  </a:lnTo>
                  <a:cubicBezTo>
                    <a:pt x="102307" y="37060"/>
                    <a:pt x="102307" y="37027"/>
                    <a:pt x="102307" y="37027"/>
                  </a:cubicBezTo>
                  <a:lnTo>
                    <a:pt x="102474" y="36793"/>
                  </a:lnTo>
                  <a:lnTo>
                    <a:pt x="102607" y="36560"/>
                  </a:lnTo>
                  <a:lnTo>
                    <a:pt x="102707" y="36426"/>
                  </a:lnTo>
                  <a:lnTo>
                    <a:pt x="102774" y="36293"/>
                  </a:lnTo>
                  <a:lnTo>
                    <a:pt x="102807" y="36259"/>
                  </a:lnTo>
                  <a:cubicBezTo>
                    <a:pt x="102807" y="36226"/>
                    <a:pt x="102841" y="36226"/>
                    <a:pt x="102841" y="36193"/>
                  </a:cubicBezTo>
                  <a:lnTo>
                    <a:pt x="103074" y="35792"/>
                  </a:lnTo>
                  <a:lnTo>
                    <a:pt x="103274" y="35392"/>
                  </a:lnTo>
                  <a:cubicBezTo>
                    <a:pt x="103374" y="35192"/>
                    <a:pt x="103474" y="34992"/>
                    <a:pt x="103575" y="34758"/>
                  </a:cubicBezTo>
                  <a:cubicBezTo>
                    <a:pt x="103641" y="34625"/>
                    <a:pt x="103708" y="34491"/>
                    <a:pt x="103775" y="34325"/>
                  </a:cubicBezTo>
                  <a:lnTo>
                    <a:pt x="103841" y="34258"/>
                  </a:lnTo>
                  <a:cubicBezTo>
                    <a:pt x="103908" y="34058"/>
                    <a:pt x="104008" y="33858"/>
                    <a:pt x="104075" y="33658"/>
                  </a:cubicBezTo>
                  <a:cubicBezTo>
                    <a:pt x="104142" y="33491"/>
                    <a:pt x="104175" y="33357"/>
                    <a:pt x="104242" y="33191"/>
                  </a:cubicBezTo>
                  <a:cubicBezTo>
                    <a:pt x="104342" y="32924"/>
                    <a:pt x="104408" y="32623"/>
                    <a:pt x="104442" y="32390"/>
                  </a:cubicBezTo>
                  <a:cubicBezTo>
                    <a:pt x="104442" y="32390"/>
                    <a:pt x="104442" y="32390"/>
                    <a:pt x="104475" y="32357"/>
                  </a:cubicBezTo>
                  <a:cubicBezTo>
                    <a:pt x="104509" y="32190"/>
                    <a:pt x="104542" y="32023"/>
                    <a:pt x="104575" y="31823"/>
                  </a:cubicBezTo>
                  <a:cubicBezTo>
                    <a:pt x="104609" y="31689"/>
                    <a:pt x="104609" y="31589"/>
                    <a:pt x="104642" y="31456"/>
                  </a:cubicBezTo>
                  <a:lnTo>
                    <a:pt x="104675" y="31323"/>
                  </a:lnTo>
                  <a:cubicBezTo>
                    <a:pt x="104675" y="31156"/>
                    <a:pt x="104709" y="30989"/>
                    <a:pt x="104742" y="30822"/>
                  </a:cubicBezTo>
                  <a:cubicBezTo>
                    <a:pt x="104775" y="30655"/>
                    <a:pt x="104775" y="30489"/>
                    <a:pt x="104809" y="30322"/>
                  </a:cubicBezTo>
                  <a:lnTo>
                    <a:pt x="104809" y="30188"/>
                  </a:lnTo>
                  <a:cubicBezTo>
                    <a:pt x="104809" y="30055"/>
                    <a:pt x="104842" y="29922"/>
                    <a:pt x="104842" y="29755"/>
                  </a:cubicBezTo>
                  <a:lnTo>
                    <a:pt x="104842" y="29655"/>
                  </a:lnTo>
                  <a:cubicBezTo>
                    <a:pt x="104842" y="29488"/>
                    <a:pt x="104842" y="29321"/>
                    <a:pt x="104842" y="29188"/>
                  </a:cubicBezTo>
                  <a:cubicBezTo>
                    <a:pt x="104875" y="28988"/>
                    <a:pt x="104875" y="28821"/>
                    <a:pt x="104842" y="28621"/>
                  </a:cubicBezTo>
                  <a:cubicBezTo>
                    <a:pt x="104842" y="28454"/>
                    <a:pt x="104842" y="28320"/>
                    <a:pt x="104842" y="28120"/>
                  </a:cubicBezTo>
                  <a:lnTo>
                    <a:pt x="104842" y="28054"/>
                  </a:lnTo>
                  <a:cubicBezTo>
                    <a:pt x="104809" y="27953"/>
                    <a:pt x="104809" y="27853"/>
                    <a:pt x="104809" y="27753"/>
                  </a:cubicBezTo>
                  <a:lnTo>
                    <a:pt x="104775" y="27553"/>
                  </a:lnTo>
                  <a:lnTo>
                    <a:pt x="104775" y="27353"/>
                  </a:lnTo>
                  <a:lnTo>
                    <a:pt x="104742" y="27153"/>
                  </a:lnTo>
                  <a:cubicBezTo>
                    <a:pt x="104709" y="26919"/>
                    <a:pt x="104675" y="26719"/>
                    <a:pt x="104675" y="26486"/>
                  </a:cubicBezTo>
                  <a:cubicBezTo>
                    <a:pt x="104675" y="26319"/>
                    <a:pt x="104675" y="26119"/>
                    <a:pt x="104675" y="25919"/>
                  </a:cubicBezTo>
                  <a:cubicBezTo>
                    <a:pt x="104675" y="25785"/>
                    <a:pt x="104675" y="25618"/>
                    <a:pt x="104709" y="25418"/>
                  </a:cubicBezTo>
                  <a:cubicBezTo>
                    <a:pt x="104775" y="25085"/>
                    <a:pt x="104909" y="24751"/>
                    <a:pt x="105109" y="24384"/>
                  </a:cubicBezTo>
                  <a:cubicBezTo>
                    <a:pt x="105176" y="24251"/>
                    <a:pt x="105276" y="24117"/>
                    <a:pt x="105409" y="23984"/>
                  </a:cubicBezTo>
                  <a:cubicBezTo>
                    <a:pt x="105443" y="23917"/>
                    <a:pt x="105509" y="23850"/>
                    <a:pt x="105609" y="23784"/>
                  </a:cubicBezTo>
                  <a:cubicBezTo>
                    <a:pt x="105709" y="23717"/>
                    <a:pt x="105809" y="23617"/>
                    <a:pt x="105943" y="23550"/>
                  </a:cubicBezTo>
                  <a:cubicBezTo>
                    <a:pt x="106076" y="23484"/>
                    <a:pt x="106210" y="23450"/>
                    <a:pt x="106310" y="23417"/>
                  </a:cubicBezTo>
                  <a:cubicBezTo>
                    <a:pt x="106443" y="23350"/>
                    <a:pt x="106610" y="23317"/>
                    <a:pt x="106743" y="23317"/>
                  </a:cubicBezTo>
                  <a:lnTo>
                    <a:pt x="106810" y="23317"/>
                  </a:lnTo>
                  <a:cubicBezTo>
                    <a:pt x="107044" y="23350"/>
                    <a:pt x="107277" y="23417"/>
                    <a:pt x="107444" y="23484"/>
                  </a:cubicBezTo>
                  <a:cubicBezTo>
                    <a:pt x="107544" y="23517"/>
                    <a:pt x="107611" y="23584"/>
                    <a:pt x="107711" y="23617"/>
                  </a:cubicBezTo>
                  <a:cubicBezTo>
                    <a:pt x="107811" y="23684"/>
                    <a:pt x="107944" y="23817"/>
                    <a:pt x="108078" y="23951"/>
                  </a:cubicBezTo>
                  <a:cubicBezTo>
                    <a:pt x="108111" y="24017"/>
                    <a:pt x="108178" y="24117"/>
                    <a:pt x="108245" y="24184"/>
                  </a:cubicBezTo>
                  <a:cubicBezTo>
                    <a:pt x="108311" y="24351"/>
                    <a:pt x="108411" y="24518"/>
                    <a:pt x="108445" y="24684"/>
                  </a:cubicBezTo>
                  <a:cubicBezTo>
                    <a:pt x="108511" y="24851"/>
                    <a:pt x="108578" y="25051"/>
                    <a:pt x="108611" y="25218"/>
                  </a:cubicBezTo>
                  <a:cubicBezTo>
                    <a:pt x="108645" y="25385"/>
                    <a:pt x="108678" y="25585"/>
                    <a:pt x="108712" y="25752"/>
                  </a:cubicBezTo>
                  <a:cubicBezTo>
                    <a:pt x="108745" y="25919"/>
                    <a:pt x="108745" y="26119"/>
                    <a:pt x="108778" y="26286"/>
                  </a:cubicBezTo>
                  <a:lnTo>
                    <a:pt x="108812" y="26286"/>
                  </a:lnTo>
                  <a:cubicBezTo>
                    <a:pt x="108845" y="26653"/>
                    <a:pt x="108845" y="26986"/>
                    <a:pt x="108845" y="27353"/>
                  </a:cubicBezTo>
                  <a:lnTo>
                    <a:pt x="108812" y="27353"/>
                  </a:lnTo>
                  <a:cubicBezTo>
                    <a:pt x="108812" y="27553"/>
                    <a:pt x="108812" y="27753"/>
                    <a:pt x="108812" y="27987"/>
                  </a:cubicBezTo>
                  <a:cubicBezTo>
                    <a:pt x="108778" y="28387"/>
                    <a:pt x="108778" y="28754"/>
                    <a:pt x="108712" y="29054"/>
                  </a:cubicBezTo>
                  <a:cubicBezTo>
                    <a:pt x="108712" y="29254"/>
                    <a:pt x="108678" y="29421"/>
                    <a:pt x="108645" y="29621"/>
                  </a:cubicBezTo>
                  <a:cubicBezTo>
                    <a:pt x="108611" y="29688"/>
                    <a:pt x="108611" y="29755"/>
                    <a:pt x="108578" y="29855"/>
                  </a:cubicBezTo>
                  <a:cubicBezTo>
                    <a:pt x="108578" y="29888"/>
                    <a:pt x="108578" y="29922"/>
                    <a:pt x="108578" y="29988"/>
                  </a:cubicBezTo>
                  <a:cubicBezTo>
                    <a:pt x="108545" y="30055"/>
                    <a:pt x="108545" y="30155"/>
                    <a:pt x="108545" y="30222"/>
                  </a:cubicBezTo>
                  <a:lnTo>
                    <a:pt x="108478" y="30222"/>
                  </a:lnTo>
                  <a:cubicBezTo>
                    <a:pt x="108411" y="30422"/>
                    <a:pt x="108345" y="30655"/>
                    <a:pt x="108278" y="30889"/>
                  </a:cubicBezTo>
                  <a:lnTo>
                    <a:pt x="108178" y="31189"/>
                  </a:lnTo>
                  <a:cubicBezTo>
                    <a:pt x="108044" y="31523"/>
                    <a:pt x="107944" y="31856"/>
                    <a:pt x="107811" y="32190"/>
                  </a:cubicBezTo>
                  <a:cubicBezTo>
                    <a:pt x="107711" y="32457"/>
                    <a:pt x="107611" y="32790"/>
                    <a:pt x="107444" y="33124"/>
                  </a:cubicBezTo>
                  <a:lnTo>
                    <a:pt x="107344" y="33391"/>
                  </a:lnTo>
                  <a:cubicBezTo>
                    <a:pt x="107244" y="33591"/>
                    <a:pt x="107144" y="33824"/>
                    <a:pt x="107044" y="34058"/>
                  </a:cubicBezTo>
                  <a:lnTo>
                    <a:pt x="106910" y="34391"/>
                  </a:lnTo>
                  <a:cubicBezTo>
                    <a:pt x="106844" y="34592"/>
                    <a:pt x="106743" y="34792"/>
                    <a:pt x="106677" y="34958"/>
                  </a:cubicBezTo>
                  <a:cubicBezTo>
                    <a:pt x="106543" y="35292"/>
                    <a:pt x="106377" y="35626"/>
                    <a:pt x="106243" y="35926"/>
                  </a:cubicBezTo>
                  <a:cubicBezTo>
                    <a:pt x="106076" y="36259"/>
                    <a:pt x="105910" y="36593"/>
                    <a:pt x="105743" y="36927"/>
                  </a:cubicBezTo>
                  <a:cubicBezTo>
                    <a:pt x="105576" y="37260"/>
                    <a:pt x="105376" y="37560"/>
                    <a:pt x="105209" y="37827"/>
                  </a:cubicBezTo>
                  <a:lnTo>
                    <a:pt x="105109" y="37961"/>
                  </a:lnTo>
                  <a:cubicBezTo>
                    <a:pt x="104742" y="38528"/>
                    <a:pt x="104375" y="39095"/>
                    <a:pt x="103975" y="39628"/>
                  </a:cubicBezTo>
                  <a:cubicBezTo>
                    <a:pt x="103775" y="39862"/>
                    <a:pt x="103575" y="40129"/>
                    <a:pt x="103308" y="40462"/>
                  </a:cubicBezTo>
                  <a:lnTo>
                    <a:pt x="103208" y="40562"/>
                  </a:lnTo>
                  <a:cubicBezTo>
                    <a:pt x="103108" y="40663"/>
                    <a:pt x="103041" y="40763"/>
                    <a:pt x="102941" y="40863"/>
                  </a:cubicBezTo>
                  <a:cubicBezTo>
                    <a:pt x="102807" y="40996"/>
                    <a:pt x="102674" y="41130"/>
                    <a:pt x="102540" y="41230"/>
                  </a:cubicBezTo>
                  <a:cubicBezTo>
                    <a:pt x="102007" y="41697"/>
                    <a:pt x="101406" y="42164"/>
                    <a:pt x="100772" y="42631"/>
                  </a:cubicBezTo>
                  <a:cubicBezTo>
                    <a:pt x="100672" y="42731"/>
                    <a:pt x="100539" y="42797"/>
                    <a:pt x="100439" y="42864"/>
                  </a:cubicBezTo>
                  <a:lnTo>
                    <a:pt x="100372" y="42931"/>
                  </a:lnTo>
                  <a:cubicBezTo>
                    <a:pt x="100205" y="43031"/>
                    <a:pt x="100072" y="43131"/>
                    <a:pt x="99905" y="43231"/>
                  </a:cubicBezTo>
                  <a:lnTo>
                    <a:pt x="99572" y="43431"/>
                  </a:lnTo>
                  <a:lnTo>
                    <a:pt x="99538" y="43465"/>
                  </a:lnTo>
                  <a:cubicBezTo>
                    <a:pt x="99505" y="43465"/>
                    <a:pt x="99472" y="43498"/>
                    <a:pt x="99438" y="43498"/>
                  </a:cubicBezTo>
                  <a:lnTo>
                    <a:pt x="99171" y="43665"/>
                  </a:lnTo>
                  <a:lnTo>
                    <a:pt x="98871" y="43831"/>
                  </a:lnTo>
                  <a:cubicBezTo>
                    <a:pt x="98771" y="43865"/>
                    <a:pt x="98638" y="43932"/>
                    <a:pt x="98538" y="43998"/>
                  </a:cubicBezTo>
                  <a:lnTo>
                    <a:pt x="98371" y="44065"/>
                  </a:lnTo>
                  <a:cubicBezTo>
                    <a:pt x="98237" y="44132"/>
                    <a:pt x="98104" y="44198"/>
                    <a:pt x="97937" y="44265"/>
                  </a:cubicBezTo>
                  <a:lnTo>
                    <a:pt x="97804" y="44332"/>
                  </a:lnTo>
                  <a:cubicBezTo>
                    <a:pt x="97704" y="44365"/>
                    <a:pt x="97604" y="44432"/>
                    <a:pt x="97503" y="44465"/>
                  </a:cubicBezTo>
                  <a:lnTo>
                    <a:pt x="97303" y="44565"/>
                  </a:lnTo>
                  <a:cubicBezTo>
                    <a:pt x="97170" y="44599"/>
                    <a:pt x="97036" y="44665"/>
                    <a:pt x="96936" y="44732"/>
                  </a:cubicBezTo>
                  <a:lnTo>
                    <a:pt x="96336" y="44966"/>
                  </a:lnTo>
                  <a:cubicBezTo>
                    <a:pt x="96236" y="44999"/>
                    <a:pt x="96136" y="45032"/>
                    <a:pt x="96002" y="45066"/>
                  </a:cubicBezTo>
                  <a:lnTo>
                    <a:pt x="95902" y="45132"/>
                  </a:lnTo>
                  <a:lnTo>
                    <a:pt x="95769" y="45166"/>
                  </a:lnTo>
                  <a:cubicBezTo>
                    <a:pt x="95635" y="45199"/>
                    <a:pt x="95535" y="45266"/>
                    <a:pt x="95402" y="45299"/>
                  </a:cubicBezTo>
                  <a:lnTo>
                    <a:pt x="95068" y="45366"/>
                  </a:lnTo>
                  <a:lnTo>
                    <a:pt x="94735" y="45466"/>
                  </a:lnTo>
                  <a:cubicBezTo>
                    <a:pt x="94701" y="45499"/>
                    <a:pt x="94668" y="45499"/>
                    <a:pt x="94635" y="45499"/>
                  </a:cubicBezTo>
                  <a:lnTo>
                    <a:pt x="94568" y="45499"/>
                  </a:lnTo>
                  <a:lnTo>
                    <a:pt x="94401" y="45566"/>
                  </a:lnTo>
                  <a:lnTo>
                    <a:pt x="94201" y="45599"/>
                  </a:lnTo>
                  <a:cubicBezTo>
                    <a:pt x="94034" y="45633"/>
                    <a:pt x="93901" y="45666"/>
                    <a:pt x="93734" y="45699"/>
                  </a:cubicBezTo>
                  <a:cubicBezTo>
                    <a:pt x="93367" y="45766"/>
                    <a:pt x="93034" y="45800"/>
                    <a:pt x="92667" y="45866"/>
                  </a:cubicBezTo>
                  <a:cubicBezTo>
                    <a:pt x="92300" y="45900"/>
                    <a:pt x="91899" y="45966"/>
                    <a:pt x="91533" y="46000"/>
                  </a:cubicBezTo>
                  <a:cubicBezTo>
                    <a:pt x="91232" y="46033"/>
                    <a:pt x="90965" y="46066"/>
                    <a:pt x="90699" y="46066"/>
                  </a:cubicBezTo>
                  <a:lnTo>
                    <a:pt x="90465" y="46100"/>
                  </a:lnTo>
                  <a:lnTo>
                    <a:pt x="89698" y="46100"/>
                  </a:lnTo>
                  <a:cubicBezTo>
                    <a:pt x="89598" y="46133"/>
                    <a:pt x="89464" y="46133"/>
                    <a:pt x="89364" y="46133"/>
                  </a:cubicBezTo>
                  <a:lnTo>
                    <a:pt x="87730" y="46133"/>
                  </a:lnTo>
                  <a:cubicBezTo>
                    <a:pt x="87530" y="46100"/>
                    <a:pt x="87330" y="46100"/>
                    <a:pt x="87129" y="46066"/>
                  </a:cubicBezTo>
                  <a:cubicBezTo>
                    <a:pt x="86963" y="46066"/>
                    <a:pt x="86762" y="46033"/>
                    <a:pt x="86596" y="46000"/>
                  </a:cubicBezTo>
                  <a:cubicBezTo>
                    <a:pt x="86462" y="46000"/>
                    <a:pt x="86329" y="45966"/>
                    <a:pt x="86195" y="45933"/>
                  </a:cubicBezTo>
                  <a:lnTo>
                    <a:pt x="86062" y="45900"/>
                  </a:lnTo>
                  <a:lnTo>
                    <a:pt x="85929" y="45866"/>
                  </a:lnTo>
                  <a:cubicBezTo>
                    <a:pt x="85762" y="45833"/>
                    <a:pt x="85628" y="45833"/>
                    <a:pt x="85495" y="45800"/>
                  </a:cubicBezTo>
                  <a:cubicBezTo>
                    <a:pt x="85295" y="45733"/>
                    <a:pt x="85128" y="45699"/>
                    <a:pt x="84961" y="45666"/>
                  </a:cubicBezTo>
                  <a:cubicBezTo>
                    <a:pt x="84894" y="45633"/>
                    <a:pt x="84828" y="45599"/>
                    <a:pt x="84761" y="45599"/>
                  </a:cubicBezTo>
                  <a:lnTo>
                    <a:pt x="84694" y="45566"/>
                  </a:lnTo>
                  <a:lnTo>
                    <a:pt x="84628" y="45533"/>
                  </a:lnTo>
                  <a:cubicBezTo>
                    <a:pt x="84561" y="45533"/>
                    <a:pt x="84528" y="45499"/>
                    <a:pt x="84461" y="45499"/>
                  </a:cubicBezTo>
                  <a:lnTo>
                    <a:pt x="84327" y="45433"/>
                  </a:lnTo>
                  <a:cubicBezTo>
                    <a:pt x="84194" y="45399"/>
                    <a:pt x="84094" y="45333"/>
                    <a:pt x="83960" y="45299"/>
                  </a:cubicBezTo>
                  <a:cubicBezTo>
                    <a:pt x="83727" y="45199"/>
                    <a:pt x="83460" y="45099"/>
                    <a:pt x="83227" y="44966"/>
                  </a:cubicBezTo>
                  <a:lnTo>
                    <a:pt x="82993" y="44866"/>
                  </a:lnTo>
                  <a:lnTo>
                    <a:pt x="82860" y="44832"/>
                  </a:lnTo>
                  <a:cubicBezTo>
                    <a:pt x="82726" y="44765"/>
                    <a:pt x="82626" y="44699"/>
                    <a:pt x="82493" y="44665"/>
                  </a:cubicBezTo>
                  <a:lnTo>
                    <a:pt x="82326" y="44599"/>
                  </a:lnTo>
                  <a:cubicBezTo>
                    <a:pt x="82193" y="44532"/>
                    <a:pt x="82059" y="44465"/>
                    <a:pt x="81959" y="44399"/>
                  </a:cubicBezTo>
                  <a:lnTo>
                    <a:pt x="81659" y="44265"/>
                  </a:lnTo>
                  <a:lnTo>
                    <a:pt x="81392" y="44098"/>
                  </a:lnTo>
                  <a:cubicBezTo>
                    <a:pt x="81359" y="44098"/>
                    <a:pt x="81292" y="44065"/>
                    <a:pt x="81259" y="44032"/>
                  </a:cubicBezTo>
                  <a:lnTo>
                    <a:pt x="81192" y="43998"/>
                  </a:lnTo>
                  <a:lnTo>
                    <a:pt x="80892" y="43798"/>
                  </a:lnTo>
                  <a:cubicBezTo>
                    <a:pt x="80792" y="43731"/>
                    <a:pt x="80691" y="43665"/>
                    <a:pt x="80558" y="43598"/>
                  </a:cubicBezTo>
                  <a:lnTo>
                    <a:pt x="80458" y="43498"/>
                  </a:lnTo>
                  <a:cubicBezTo>
                    <a:pt x="80325" y="43431"/>
                    <a:pt x="80224" y="43331"/>
                    <a:pt x="80091" y="43231"/>
                  </a:cubicBezTo>
                  <a:lnTo>
                    <a:pt x="80024" y="43198"/>
                  </a:lnTo>
                  <a:lnTo>
                    <a:pt x="79824" y="43031"/>
                  </a:lnTo>
                  <a:cubicBezTo>
                    <a:pt x="79791" y="42998"/>
                    <a:pt x="79724" y="42931"/>
                    <a:pt x="79691" y="42897"/>
                  </a:cubicBezTo>
                  <a:lnTo>
                    <a:pt x="79624" y="42831"/>
                  </a:lnTo>
                  <a:lnTo>
                    <a:pt x="79557" y="42764"/>
                  </a:lnTo>
                  <a:cubicBezTo>
                    <a:pt x="79457" y="42664"/>
                    <a:pt x="79357" y="42564"/>
                    <a:pt x="79257" y="42497"/>
                  </a:cubicBezTo>
                  <a:lnTo>
                    <a:pt x="79124" y="42330"/>
                  </a:lnTo>
                  <a:cubicBezTo>
                    <a:pt x="79024" y="42264"/>
                    <a:pt x="78957" y="42164"/>
                    <a:pt x="78857" y="42064"/>
                  </a:cubicBezTo>
                  <a:lnTo>
                    <a:pt x="78423" y="41597"/>
                  </a:lnTo>
                  <a:cubicBezTo>
                    <a:pt x="78323" y="41496"/>
                    <a:pt x="78223" y="41363"/>
                    <a:pt x="78123" y="41263"/>
                  </a:cubicBezTo>
                  <a:cubicBezTo>
                    <a:pt x="77990" y="41130"/>
                    <a:pt x="77889" y="40996"/>
                    <a:pt x="77756" y="40863"/>
                  </a:cubicBezTo>
                  <a:lnTo>
                    <a:pt x="77656" y="40729"/>
                  </a:lnTo>
                  <a:lnTo>
                    <a:pt x="77422" y="40496"/>
                  </a:lnTo>
                  <a:cubicBezTo>
                    <a:pt x="77356" y="40896"/>
                    <a:pt x="77322" y="41230"/>
                    <a:pt x="77256" y="41563"/>
                  </a:cubicBezTo>
                  <a:cubicBezTo>
                    <a:pt x="77189" y="41797"/>
                    <a:pt x="77156" y="42064"/>
                    <a:pt x="77089" y="42297"/>
                  </a:cubicBezTo>
                  <a:cubicBezTo>
                    <a:pt x="77089" y="42430"/>
                    <a:pt x="77056" y="42564"/>
                    <a:pt x="77056" y="42697"/>
                  </a:cubicBezTo>
                  <a:lnTo>
                    <a:pt x="77022" y="42897"/>
                  </a:lnTo>
                  <a:lnTo>
                    <a:pt x="77022" y="42931"/>
                  </a:lnTo>
                  <a:lnTo>
                    <a:pt x="77022" y="42998"/>
                  </a:lnTo>
                  <a:lnTo>
                    <a:pt x="76989" y="43031"/>
                  </a:lnTo>
                  <a:lnTo>
                    <a:pt x="76989" y="43198"/>
                  </a:lnTo>
                  <a:lnTo>
                    <a:pt x="76989" y="43231"/>
                  </a:lnTo>
                  <a:cubicBezTo>
                    <a:pt x="76955" y="43431"/>
                    <a:pt x="76922" y="43665"/>
                    <a:pt x="76889" y="43865"/>
                  </a:cubicBezTo>
                  <a:cubicBezTo>
                    <a:pt x="76822" y="44198"/>
                    <a:pt x="76755" y="44565"/>
                    <a:pt x="76689" y="44899"/>
                  </a:cubicBezTo>
                  <a:cubicBezTo>
                    <a:pt x="76655" y="45099"/>
                    <a:pt x="76622" y="45266"/>
                    <a:pt x="76589" y="45466"/>
                  </a:cubicBezTo>
                  <a:lnTo>
                    <a:pt x="76555" y="45766"/>
                  </a:lnTo>
                  <a:cubicBezTo>
                    <a:pt x="76488" y="46100"/>
                    <a:pt x="76422" y="46467"/>
                    <a:pt x="76355" y="46800"/>
                  </a:cubicBezTo>
                  <a:cubicBezTo>
                    <a:pt x="76288" y="47067"/>
                    <a:pt x="76255" y="47301"/>
                    <a:pt x="76188" y="47534"/>
                  </a:cubicBezTo>
                  <a:lnTo>
                    <a:pt x="76155" y="47734"/>
                  </a:lnTo>
                  <a:lnTo>
                    <a:pt x="76122" y="47868"/>
                  </a:lnTo>
                  <a:lnTo>
                    <a:pt x="76122" y="47934"/>
                  </a:lnTo>
                  <a:cubicBezTo>
                    <a:pt x="76055" y="48135"/>
                    <a:pt x="76021" y="48401"/>
                    <a:pt x="75955" y="48635"/>
                  </a:cubicBezTo>
                  <a:lnTo>
                    <a:pt x="75821" y="49035"/>
                  </a:lnTo>
                  <a:lnTo>
                    <a:pt x="75788" y="49135"/>
                  </a:lnTo>
                  <a:lnTo>
                    <a:pt x="75721" y="49802"/>
                  </a:lnTo>
                  <a:lnTo>
                    <a:pt x="75655" y="50536"/>
                  </a:lnTo>
                  <a:cubicBezTo>
                    <a:pt x="75588" y="50903"/>
                    <a:pt x="75554" y="51303"/>
                    <a:pt x="75521" y="51704"/>
                  </a:cubicBezTo>
                  <a:lnTo>
                    <a:pt x="75521" y="51837"/>
                  </a:lnTo>
                  <a:cubicBezTo>
                    <a:pt x="75488" y="52137"/>
                    <a:pt x="75454" y="52438"/>
                    <a:pt x="75421" y="52738"/>
                  </a:cubicBezTo>
                  <a:cubicBezTo>
                    <a:pt x="75421" y="53105"/>
                    <a:pt x="75388" y="53438"/>
                    <a:pt x="75388" y="53839"/>
                  </a:cubicBezTo>
                  <a:cubicBezTo>
                    <a:pt x="75388" y="54139"/>
                    <a:pt x="75421" y="54472"/>
                    <a:pt x="75421" y="54806"/>
                  </a:cubicBezTo>
                  <a:cubicBezTo>
                    <a:pt x="75454" y="55206"/>
                    <a:pt x="75488" y="55673"/>
                    <a:pt x="75554" y="56174"/>
                  </a:cubicBezTo>
                  <a:cubicBezTo>
                    <a:pt x="75621" y="56574"/>
                    <a:pt x="75688" y="56974"/>
                    <a:pt x="75821" y="57441"/>
                  </a:cubicBezTo>
                  <a:lnTo>
                    <a:pt x="75855" y="57575"/>
                  </a:lnTo>
                  <a:lnTo>
                    <a:pt x="75855" y="57608"/>
                  </a:lnTo>
                  <a:lnTo>
                    <a:pt x="75888" y="57675"/>
                  </a:lnTo>
                  <a:lnTo>
                    <a:pt x="75921" y="57741"/>
                  </a:lnTo>
                  <a:cubicBezTo>
                    <a:pt x="75955" y="57975"/>
                    <a:pt x="76021" y="58175"/>
                    <a:pt x="76088" y="58409"/>
                  </a:cubicBezTo>
                  <a:cubicBezTo>
                    <a:pt x="76122" y="58575"/>
                    <a:pt x="76155" y="58742"/>
                    <a:pt x="76222" y="58909"/>
                  </a:cubicBezTo>
                  <a:lnTo>
                    <a:pt x="76222" y="59009"/>
                  </a:lnTo>
                  <a:lnTo>
                    <a:pt x="76255" y="59076"/>
                  </a:lnTo>
                  <a:cubicBezTo>
                    <a:pt x="76255" y="59142"/>
                    <a:pt x="76288" y="59242"/>
                    <a:pt x="76288" y="59343"/>
                  </a:cubicBezTo>
                  <a:cubicBezTo>
                    <a:pt x="76422" y="60177"/>
                    <a:pt x="76388" y="60910"/>
                    <a:pt x="76222" y="61578"/>
                  </a:cubicBezTo>
                  <a:cubicBezTo>
                    <a:pt x="76155" y="61844"/>
                    <a:pt x="76088" y="62111"/>
                    <a:pt x="75988" y="62378"/>
                  </a:cubicBezTo>
                  <a:lnTo>
                    <a:pt x="75955" y="62545"/>
                  </a:lnTo>
                  <a:lnTo>
                    <a:pt x="75888" y="62745"/>
                  </a:lnTo>
                  <a:cubicBezTo>
                    <a:pt x="75788" y="63045"/>
                    <a:pt x="75721" y="63312"/>
                    <a:pt x="75621" y="63579"/>
                  </a:cubicBezTo>
                  <a:lnTo>
                    <a:pt x="75488" y="64146"/>
                  </a:lnTo>
                  <a:cubicBezTo>
                    <a:pt x="75354" y="64680"/>
                    <a:pt x="75188" y="65213"/>
                    <a:pt x="75054" y="65714"/>
                  </a:cubicBezTo>
                  <a:cubicBezTo>
                    <a:pt x="74954" y="66047"/>
                    <a:pt x="74854" y="66414"/>
                    <a:pt x="74754" y="66781"/>
                  </a:cubicBezTo>
                  <a:cubicBezTo>
                    <a:pt x="74687" y="66948"/>
                    <a:pt x="74654" y="67115"/>
                    <a:pt x="74620" y="67282"/>
                  </a:cubicBezTo>
                  <a:cubicBezTo>
                    <a:pt x="74587" y="67415"/>
                    <a:pt x="74554" y="67582"/>
                    <a:pt x="74520" y="67715"/>
                  </a:cubicBezTo>
                  <a:lnTo>
                    <a:pt x="74487" y="67882"/>
                  </a:lnTo>
                  <a:lnTo>
                    <a:pt x="74420" y="68049"/>
                  </a:lnTo>
                  <a:cubicBezTo>
                    <a:pt x="74420" y="68182"/>
                    <a:pt x="74387" y="68316"/>
                    <a:pt x="74354" y="68416"/>
                  </a:cubicBezTo>
                  <a:cubicBezTo>
                    <a:pt x="74220" y="68883"/>
                    <a:pt x="74053" y="69383"/>
                    <a:pt x="73887" y="69783"/>
                  </a:cubicBezTo>
                  <a:cubicBezTo>
                    <a:pt x="73787" y="70050"/>
                    <a:pt x="73686" y="70284"/>
                    <a:pt x="73586" y="70517"/>
                  </a:cubicBezTo>
                  <a:lnTo>
                    <a:pt x="73553" y="70617"/>
                  </a:lnTo>
                  <a:lnTo>
                    <a:pt x="73520" y="70684"/>
                  </a:lnTo>
                  <a:cubicBezTo>
                    <a:pt x="73453" y="70851"/>
                    <a:pt x="73386" y="71018"/>
                    <a:pt x="73353" y="71184"/>
                  </a:cubicBezTo>
                  <a:cubicBezTo>
                    <a:pt x="73186" y="71618"/>
                    <a:pt x="73019" y="72085"/>
                    <a:pt x="72853" y="72519"/>
                  </a:cubicBezTo>
                  <a:lnTo>
                    <a:pt x="72686" y="72919"/>
                  </a:lnTo>
                  <a:cubicBezTo>
                    <a:pt x="72586" y="73253"/>
                    <a:pt x="72486" y="73553"/>
                    <a:pt x="72386" y="73853"/>
                  </a:cubicBezTo>
                  <a:cubicBezTo>
                    <a:pt x="72319" y="74086"/>
                    <a:pt x="72252" y="74287"/>
                    <a:pt x="72185" y="74520"/>
                  </a:cubicBezTo>
                  <a:lnTo>
                    <a:pt x="72119" y="74687"/>
                  </a:lnTo>
                  <a:lnTo>
                    <a:pt x="72119" y="74720"/>
                  </a:lnTo>
                  <a:cubicBezTo>
                    <a:pt x="72052" y="74887"/>
                    <a:pt x="72019" y="75087"/>
                    <a:pt x="71952" y="75254"/>
                  </a:cubicBezTo>
                  <a:cubicBezTo>
                    <a:pt x="71852" y="75554"/>
                    <a:pt x="71718" y="75788"/>
                    <a:pt x="71518" y="75988"/>
                  </a:cubicBezTo>
                  <a:cubicBezTo>
                    <a:pt x="71385" y="76121"/>
                    <a:pt x="71218" y="76221"/>
                    <a:pt x="71018" y="76255"/>
                  </a:cubicBezTo>
                  <a:cubicBezTo>
                    <a:pt x="70951" y="76255"/>
                    <a:pt x="70884" y="76288"/>
                    <a:pt x="70818" y="76288"/>
                  </a:cubicBezTo>
                  <a:cubicBezTo>
                    <a:pt x="70651" y="76321"/>
                    <a:pt x="70451" y="76321"/>
                    <a:pt x="70217" y="76355"/>
                  </a:cubicBezTo>
                  <a:lnTo>
                    <a:pt x="70151" y="76321"/>
                  </a:lnTo>
                  <a:lnTo>
                    <a:pt x="70184" y="76355"/>
                  </a:lnTo>
                  <a:cubicBezTo>
                    <a:pt x="70084" y="76355"/>
                    <a:pt x="69984" y="76355"/>
                    <a:pt x="69850" y="76388"/>
                  </a:cubicBezTo>
                  <a:lnTo>
                    <a:pt x="69717" y="76388"/>
                  </a:lnTo>
                  <a:cubicBezTo>
                    <a:pt x="69550" y="76388"/>
                    <a:pt x="69350" y="76421"/>
                    <a:pt x="69150" y="76421"/>
                  </a:cubicBezTo>
                  <a:cubicBezTo>
                    <a:pt x="69050" y="76421"/>
                    <a:pt x="68950" y="76421"/>
                    <a:pt x="68816" y="76455"/>
                  </a:cubicBezTo>
                  <a:cubicBezTo>
                    <a:pt x="68683" y="76455"/>
                    <a:pt x="68583" y="76455"/>
                    <a:pt x="68483" y="76488"/>
                  </a:cubicBezTo>
                  <a:lnTo>
                    <a:pt x="65647" y="76488"/>
                  </a:lnTo>
                  <a:cubicBezTo>
                    <a:pt x="65514" y="76488"/>
                    <a:pt x="65414" y="76488"/>
                    <a:pt x="65314" y="76522"/>
                  </a:cubicBezTo>
                  <a:lnTo>
                    <a:pt x="65214" y="76522"/>
                  </a:lnTo>
                  <a:cubicBezTo>
                    <a:pt x="64947" y="76522"/>
                    <a:pt x="64713" y="76488"/>
                    <a:pt x="64513" y="76455"/>
                  </a:cubicBezTo>
                  <a:cubicBezTo>
                    <a:pt x="64380" y="76421"/>
                    <a:pt x="64213" y="76388"/>
                    <a:pt x="64080" y="76321"/>
                  </a:cubicBezTo>
                  <a:lnTo>
                    <a:pt x="63980" y="76288"/>
                  </a:lnTo>
                  <a:cubicBezTo>
                    <a:pt x="63946" y="76255"/>
                    <a:pt x="63913" y="76255"/>
                    <a:pt x="63879" y="76221"/>
                  </a:cubicBezTo>
                  <a:cubicBezTo>
                    <a:pt x="63813" y="76188"/>
                    <a:pt x="63779" y="76155"/>
                    <a:pt x="63713" y="76088"/>
                  </a:cubicBezTo>
                  <a:lnTo>
                    <a:pt x="63679" y="76055"/>
                  </a:lnTo>
                  <a:lnTo>
                    <a:pt x="63613" y="75954"/>
                  </a:lnTo>
                  <a:lnTo>
                    <a:pt x="63579" y="75888"/>
                  </a:lnTo>
                  <a:lnTo>
                    <a:pt x="63546" y="75788"/>
                  </a:lnTo>
                  <a:lnTo>
                    <a:pt x="63546" y="75754"/>
                  </a:lnTo>
                  <a:cubicBezTo>
                    <a:pt x="63513" y="75721"/>
                    <a:pt x="63513" y="75654"/>
                    <a:pt x="63513" y="75621"/>
                  </a:cubicBezTo>
                  <a:lnTo>
                    <a:pt x="63513" y="75487"/>
                  </a:lnTo>
                  <a:lnTo>
                    <a:pt x="63513" y="75421"/>
                  </a:lnTo>
                  <a:cubicBezTo>
                    <a:pt x="63513" y="75354"/>
                    <a:pt x="63513" y="75254"/>
                    <a:pt x="63546" y="75187"/>
                  </a:cubicBezTo>
                  <a:lnTo>
                    <a:pt x="63579" y="75121"/>
                  </a:lnTo>
                  <a:cubicBezTo>
                    <a:pt x="63613" y="75054"/>
                    <a:pt x="63646" y="74987"/>
                    <a:pt x="63713" y="74920"/>
                  </a:cubicBezTo>
                  <a:cubicBezTo>
                    <a:pt x="63779" y="74820"/>
                    <a:pt x="63879" y="74754"/>
                    <a:pt x="63980" y="74654"/>
                  </a:cubicBezTo>
                  <a:cubicBezTo>
                    <a:pt x="64046" y="74620"/>
                    <a:pt x="64113" y="74587"/>
                    <a:pt x="64180" y="74553"/>
                  </a:cubicBezTo>
                  <a:lnTo>
                    <a:pt x="64213" y="74520"/>
                  </a:lnTo>
                  <a:lnTo>
                    <a:pt x="64246" y="74520"/>
                  </a:lnTo>
                  <a:lnTo>
                    <a:pt x="64280" y="74487"/>
                  </a:lnTo>
                  <a:cubicBezTo>
                    <a:pt x="64313" y="74487"/>
                    <a:pt x="64346" y="74453"/>
                    <a:pt x="64346" y="74453"/>
                  </a:cubicBezTo>
                  <a:cubicBezTo>
                    <a:pt x="64447" y="74420"/>
                    <a:pt x="64580" y="74353"/>
                    <a:pt x="64680" y="74320"/>
                  </a:cubicBezTo>
                  <a:cubicBezTo>
                    <a:pt x="64914" y="74220"/>
                    <a:pt x="65114" y="74120"/>
                    <a:pt x="65314" y="73986"/>
                  </a:cubicBezTo>
                  <a:cubicBezTo>
                    <a:pt x="65381" y="73953"/>
                    <a:pt x="65414" y="73920"/>
                    <a:pt x="65481" y="73853"/>
                  </a:cubicBezTo>
                  <a:lnTo>
                    <a:pt x="65481" y="73853"/>
                  </a:lnTo>
                  <a:cubicBezTo>
                    <a:pt x="65280" y="73886"/>
                    <a:pt x="65114" y="73886"/>
                    <a:pt x="64914" y="73886"/>
                  </a:cubicBezTo>
                  <a:cubicBezTo>
                    <a:pt x="64713" y="73886"/>
                    <a:pt x="64513" y="73886"/>
                    <a:pt x="64346" y="73853"/>
                  </a:cubicBezTo>
                  <a:cubicBezTo>
                    <a:pt x="64080" y="73853"/>
                    <a:pt x="63846" y="73820"/>
                    <a:pt x="63613" y="73753"/>
                  </a:cubicBezTo>
                  <a:cubicBezTo>
                    <a:pt x="63479" y="73753"/>
                    <a:pt x="63346" y="73720"/>
                    <a:pt x="63212" y="73686"/>
                  </a:cubicBezTo>
                  <a:lnTo>
                    <a:pt x="63112" y="73653"/>
                  </a:lnTo>
                  <a:cubicBezTo>
                    <a:pt x="62979" y="73619"/>
                    <a:pt x="62845" y="73586"/>
                    <a:pt x="62679" y="73553"/>
                  </a:cubicBezTo>
                  <a:cubicBezTo>
                    <a:pt x="62545" y="73519"/>
                    <a:pt x="62378" y="73419"/>
                    <a:pt x="62212" y="73319"/>
                  </a:cubicBezTo>
                  <a:cubicBezTo>
                    <a:pt x="62011" y="73186"/>
                    <a:pt x="61845" y="73052"/>
                    <a:pt x="61778" y="72919"/>
                  </a:cubicBezTo>
                  <a:cubicBezTo>
                    <a:pt x="61678" y="72786"/>
                    <a:pt x="61645" y="72619"/>
                    <a:pt x="61645" y="72419"/>
                  </a:cubicBezTo>
                  <a:cubicBezTo>
                    <a:pt x="61645" y="72352"/>
                    <a:pt x="61678" y="72285"/>
                    <a:pt x="61711" y="72218"/>
                  </a:cubicBezTo>
                  <a:cubicBezTo>
                    <a:pt x="61711" y="72185"/>
                    <a:pt x="61745" y="72118"/>
                    <a:pt x="61778" y="72085"/>
                  </a:cubicBezTo>
                  <a:cubicBezTo>
                    <a:pt x="61845" y="71985"/>
                    <a:pt x="61911" y="71885"/>
                    <a:pt x="61978" y="71818"/>
                  </a:cubicBezTo>
                  <a:cubicBezTo>
                    <a:pt x="62145" y="71651"/>
                    <a:pt x="62312" y="71518"/>
                    <a:pt x="62478" y="71385"/>
                  </a:cubicBezTo>
                  <a:cubicBezTo>
                    <a:pt x="62612" y="71284"/>
                    <a:pt x="62812" y="71151"/>
                    <a:pt x="63046" y="71051"/>
                  </a:cubicBezTo>
                  <a:cubicBezTo>
                    <a:pt x="63212" y="70951"/>
                    <a:pt x="63379" y="70884"/>
                    <a:pt x="63546" y="70784"/>
                  </a:cubicBezTo>
                  <a:cubicBezTo>
                    <a:pt x="63613" y="70751"/>
                    <a:pt x="63646" y="70751"/>
                    <a:pt x="63713" y="70717"/>
                  </a:cubicBezTo>
                  <a:cubicBezTo>
                    <a:pt x="63779" y="70684"/>
                    <a:pt x="63846" y="70651"/>
                    <a:pt x="63913" y="70651"/>
                  </a:cubicBezTo>
                  <a:lnTo>
                    <a:pt x="63946" y="70651"/>
                  </a:lnTo>
                  <a:cubicBezTo>
                    <a:pt x="63946" y="70651"/>
                    <a:pt x="63980" y="70617"/>
                    <a:pt x="64013" y="70617"/>
                  </a:cubicBezTo>
                  <a:cubicBezTo>
                    <a:pt x="64246" y="70551"/>
                    <a:pt x="64447" y="70484"/>
                    <a:pt x="64680" y="70417"/>
                  </a:cubicBezTo>
                  <a:cubicBezTo>
                    <a:pt x="64847" y="70350"/>
                    <a:pt x="65014" y="70317"/>
                    <a:pt x="65147" y="70284"/>
                  </a:cubicBezTo>
                  <a:cubicBezTo>
                    <a:pt x="65247" y="70250"/>
                    <a:pt x="65347" y="70217"/>
                    <a:pt x="65447" y="70184"/>
                  </a:cubicBezTo>
                  <a:cubicBezTo>
                    <a:pt x="65547" y="70117"/>
                    <a:pt x="65614" y="70084"/>
                    <a:pt x="65714" y="70017"/>
                  </a:cubicBezTo>
                  <a:cubicBezTo>
                    <a:pt x="65814" y="69984"/>
                    <a:pt x="65848" y="69917"/>
                    <a:pt x="65914" y="69850"/>
                  </a:cubicBezTo>
                  <a:cubicBezTo>
                    <a:pt x="66014" y="69750"/>
                    <a:pt x="66081" y="69650"/>
                    <a:pt x="66148" y="69550"/>
                  </a:cubicBezTo>
                  <a:cubicBezTo>
                    <a:pt x="66181" y="69450"/>
                    <a:pt x="66214" y="69383"/>
                    <a:pt x="66248" y="69316"/>
                  </a:cubicBezTo>
                  <a:cubicBezTo>
                    <a:pt x="66281" y="69216"/>
                    <a:pt x="66281" y="69150"/>
                    <a:pt x="66315" y="69050"/>
                  </a:cubicBezTo>
                  <a:cubicBezTo>
                    <a:pt x="66348" y="68849"/>
                    <a:pt x="66381" y="68616"/>
                    <a:pt x="66381" y="68416"/>
                  </a:cubicBezTo>
                  <a:cubicBezTo>
                    <a:pt x="66415" y="68182"/>
                    <a:pt x="66415" y="67915"/>
                    <a:pt x="66448" y="67682"/>
                  </a:cubicBezTo>
                  <a:cubicBezTo>
                    <a:pt x="66481" y="67115"/>
                    <a:pt x="66515" y="66648"/>
                    <a:pt x="66515" y="66248"/>
                  </a:cubicBezTo>
                  <a:cubicBezTo>
                    <a:pt x="66515" y="65947"/>
                    <a:pt x="66548" y="65680"/>
                    <a:pt x="66548" y="65380"/>
                  </a:cubicBezTo>
                  <a:lnTo>
                    <a:pt x="66548" y="65013"/>
                  </a:lnTo>
                  <a:cubicBezTo>
                    <a:pt x="66548" y="64780"/>
                    <a:pt x="66581" y="64546"/>
                    <a:pt x="66581" y="64313"/>
                  </a:cubicBezTo>
                  <a:cubicBezTo>
                    <a:pt x="66581" y="64146"/>
                    <a:pt x="66615" y="63946"/>
                    <a:pt x="66615" y="63779"/>
                  </a:cubicBezTo>
                  <a:cubicBezTo>
                    <a:pt x="66615" y="63412"/>
                    <a:pt x="66615" y="63012"/>
                    <a:pt x="66615" y="62545"/>
                  </a:cubicBezTo>
                  <a:cubicBezTo>
                    <a:pt x="66615" y="62378"/>
                    <a:pt x="66615" y="62245"/>
                    <a:pt x="66615" y="62078"/>
                  </a:cubicBezTo>
                  <a:cubicBezTo>
                    <a:pt x="66615" y="61844"/>
                    <a:pt x="66615" y="61611"/>
                    <a:pt x="66615" y="61377"/>
                  </a:cubicBezTo>
                  <a:cubicBezTo>
                    <a:pt x="66548" y="60577"/>
                    <a:pt x="66481" y="59710"/>
                    <a:pt x="66248" y="58876"/>
                  </a:cubicBezTo>
                  <a:cubicBezTo>
                    <a:pt x="66181" y="58642"/>
                    <a:pt x="66081" y="58442"/>
                    <a:pt x="65948" y="58242"/>
                  </a:cubicBezTo>
                  <a:lnTo>
                    <a:pt x="65881" y="58175"/>
                  </a:lnTo>
                  <a:cubicBezTo>
                    <a:pt x="65848" y="58108"/>
                    <a:pt x="65814" y="58042"/>
                    <a:pt x="65781" y="57975"/>
                  </a:cubicBezTo>
                  <a:cubicBezTo>
                    <a:pt x="65647" y="57808"/>
                    <a:pt x="65547" y="57675"/>
                    <a:pt x="65447" y="57541"/>
                  </a:cubicBezTo>
                  <a:cubicBezTo>
                    <a:pt x="65247" y="57308"/>
                    <a:pt x="65047" y="57074"/>
                    <a:pt x="64813" y="56841"/>
                  </a:cubicBezTo>
                  <a:lnTo>
                    <a:pt x="64680" y="56674"/>
                  </a:lnTo>
                  <a:cubicBezTo>
                    <a:pt x="64413" y="56374"/>
                    <a:pt x="64180" y="56074"/>
                    <a:pt x="63913" y="55773"/>
                  </a:cubicBezTo>
                  <a:cubicBezTo>
                    <a:pt x="63679" y="55506"/>
                    <a:pt x="63446" y="55206"/>
                    <a:pt x="63179" y="54839"/>
                  </a:cubicBezTo>
                  <a:cubicBezTo>
                    <a:pt x="62945" y="54572"/>
                    <a:pt x="62712" y="54239"/>
                    <a:pt x="62445" y="53972"/>
                  </a:cubicBezTo>
                  <a:cubicBezTo>
                    <a:pt x="62178" y="53638"/>
                    <a:pt x="61878" y="53338"/>
                    <a:pt x="61611" y="53038"/>
                  </a:cubicBezTo>
                  <a:cubicBezTo>
                    <a:pt x="61478" y="52871"/>
                    <a:pt x="61344" y="52738"/>
                    <a:pt x="61211" y="52604"/>
                  </a:cubicBezTo>
                  <a:cubicBezTo>
                    <a:pt x="61044" y="52471"/>
                    <a:pt x="60911" y="52304"/>
                    <a:pt x="60777" y="52171"/>
                  </a:cubicBezTo>
                  <a:lnTo>
                    <a:pt x="60711" y="52104"/>
                  </a:lnTo>
                  <a:cubicBezTo>
                    <a:pt x="60644" y="52037"/>
                    <a:pt x="60610" y="51971"/>
                    <a:pt x="60544" y="51937"/>
                  </a:cubicBezTo>
                  <a:lnTo>
                    <a:pt x="60510" y="51871"/>
                  </a:lnTo>
                  <a:lnTo>
                    <a:pt x="60344" y="51637"/>
                  </a:lnTo>
                  <a:cubicBezTo>
                    <a:pt x="60177" y="51470"/>
                    <a:pt x="60043" y="51270"/>
                    <a:pt x="59877" y="51003"/>
                  </a:cubicBezTo>
                  <a:cubicBezTo>
                    <a:pt x="59777" y="50870"/>
                    <a:pt x="59710" y="50770"/>
                    <a:pt x="59643" y="50636"/>
                  </a:cubicBezTo>
                  <a:cubicBezTo>
                    <a:pt x="59610" y="50503"/>
                    <a:pt x="59543" y="50369"/>
                    <a:pt x="59510" y="50236"/>
                  </a:cubicBezTo>
                  <a:cubicBezTo>
                    <a:pt x="59476" y="50103"/>
                    <a:pt x="59410" y="49969"/>
                    <a:pt x="59376" y="49836"/>
                  </a:cubicBezTo>
                  <a:lnTo>
                    <a:pt x="59343" y="49702"/>
                  </a:lnTo>
                  <a:lnTo>
                    <a:pt x="59243" y="49369"/>
                  </a:lnTo>
                  <a:lnTo>
                    <a:pt x="59109" y="48935"/>
                  </a:lnTo>
                  <a:cubicBezTo>
                    <a:pt x="59043" y="48668"/>
                    <a:pt x="58943" y="48368"/>
                    <a:pt x="58876" y="48101"/>
                  </a:cubicBezTo>
                  <a:lnTo>
                    <a:pt x="58742" y="47668"/>
                  </a:lnTo>
                  <a:cubicBezTo>
                    <a:pt x="58709" y="47601"/>
                    <a:pt x="58709" y="47501"/>
                    <a:pt x="58676" y="47434"/>
                  </a:cubicBezTo>
                  <a:cubicBezTo>
                    <a:pt x="58642" y="47434"/>
                    <a:pt x="58609" y="47467"/>
                    <a:pt x="58542" y="47467"/>
                  </a:cubicBezTo>
                  <a:cubicBezTo>
                    <a:pt x="58442" y="47467"/>
                    <a:pt x="58342" y="47401"/>
                    <a:pt x="58275" y="47334"/>
                  </a:cubicBezTo>
                  <a:lnTo>
                    <a:pt x="58242" y="47301"/>
                  </a:lnTo>
                  <a:cubicBezTo>
                    <a:pt x="58209" y="47234"/>
                    <a:pt x="58175" y="47201"/>
                    <a:pt x="58142" y="47134"/>
                  </a:cubicBezTo>
                  <a:cubicBezTo>
                    <a:pt x="58109" y="47067"/>
                    <a:pt x="58075" y="47000"/>
                    <a:pt x="58042" y="46900"/>
                  </a:cubicBezTo>
                  <a:cubicBezTo>
                    <a:pt x="58042" y="46834"/>
                    <a:pt x="58009" y="46767"/>
                    <a:pt x="58009" y="46734"/>
                  </a:cubicBezTo>
                  <a:cubicBezTo>
                    <a:pt x="57909" y="46700"/>
                    <a:pt x="57775" y="46700"/>
                    <a:pt x="57675" y="46700"/>
                  </a:cubicBezTo>
                  <a:cubicBezTo>
                    <a:pt x="57475" y="46700"/>
                    <a:pt x="57308" y="46734"/>
                    <a:pt x="57108" y="46734"/>
                  </a:cubicBezTo>
                  <a:cubicBezTo>
                    <a:pt x="56674" y="46767"/>
                    <a:pt x="56241" y="46800"/>
                    <a:pt x="55874" y="46834"/>
                  </a:cubicBezTo>
                  <a:cubicBezTo>
                    <a:pt x="55607" y="46867"/>
                    <a:pt x="55373" y="46900"/>
                    <a:pt x="55140" y="46934"/>
                  </a:cubicBezTo>
                  <a:lnTo>
                    <a:pt x="54906" y="46934"/>
                  </a:lnTo>
                  <a:lnTo>
                    <a:pt x="54806" y="46967"/>
                  </a:lnTo>
                  <a:lnTo>
                    <a:pt x="54606" y="46967"/>
                  </a:lnTo>
                  <a:lnTo>
                    <a:pt x="54306" y="47000"/>
                  </a:lnTo>
                  <a:lnTo>
                    <a:pt x="54173" y="47034"/>
                  </a:lnTo>
                  <a:lnTo>
                    <a:pt x="54072" y="47034"/>
                  </a:lnTo>
                  <a:cubicBezTo>
                    <a:pt x="53806" y="47067"/>
                    <a:pt x="53505" y="47100"/>
                    <a:pt x="53205" y="47134"/>
                  </a:cubicBezTo>
                  <a:cubicBezTo>
                    <a:pt x="52705" y="47167"/>
                    <a:pt x="52238" y="47201"/>
                    <a:pt x="51771" y="47267"/>
                  </a:cubicBezTo>
                  <a:cubicBezTo>
                    <a:pt x="50737" y="47434"/>
                    <a:pt x="49869" y="47634"/>
                    <a:pt x="49036" y="47901"/>
                  </a:cubicBezTo>
                  <a:cubicBezTo>
                    <a:pt x="48769" y="48001"/>
                    <a:pt x="48468" y="48135"/>
                    <a:pt x="48202" y="48235"/>
                  </a:cubicBezTo>
                  <a:lnTo>
                    <a:pt x="48135" y="48235"/>
                  </a:lnTo>
                  <a:lnTo>
                    <a:pt x="48068" y="48268"/>
                  </a:lnTo>
                  <a:lnTo>
                    <a:pt x="47768" y="48401"/>
                  </a:lnTo>
                  <a:cubicBezTo>
                    <a:pt x="47534" y="48468"/>
                    <a:pt x="47301" y="48568"/>
                    <a:pt x="47067" y="48668"/>
                  </a:cubicBezTo>
                  <a:lnTo>
                    <a:pt x="46934" y="48702"/>
                  </a:lnTo>
                  <a:cubicBezTo>
                    <a:pt x="46767" y="48768"/>
                    <a:pt x="46600" y="48835"/>
                    <a:pt x="46434" y="48868"/>
                  </a:cubicBezTo>
                  <a:cubicBezTo>
                    <a:pt x="46300" y="48935"/>
                    <a:pt x="46167" y="49002"/>
                    <a:pt x="46033" y="49035"/>
                  </a:cubicBezTo>
                  <a:lnTo>
                    <a:pt x="45933" y="49069"/>
                  </a:lnTo>
                  <a:cubicBezTo>
                    <a:pt x="45700" y="49169"/>
                    <a:pt x="45433" y="49302"/>
                    <a:pt x="45133" y="49402"/>
                  </a:cubicBezTo>
                  <a:cubicBezTo>
                    <a:pt x="44632" y="49569"/>
                    <a:pt x="44165" y="49736"/>
                    <a:pt x="43665" y="49869"/>
                  </a:cubicBezTo>
                  <a:cubicBezTo>
                    <a:pt x="43532" y="49936"/>
                    <a:pt x="43365" y="49969"/>
                    <a:pt x="43198" y="50036"/>
                  </a:cubicBezTo>
                  <a:lnTo>
                    <a:pt x="42965" y="50103"/>
                  </a:lnTo>
                  <a:cubicBezTo>
                    <a:pt x="42698" y="50169"/>
                    <a:pt x="42464" y="50236"/>
                    <a:pt x="42264" y="50303"/>
                  </a:cubicBezTo>
                  <a:cubicBezTo>
                    <a:pt x="41897" y="50403"/>
                    <a:pt x="41497" y="50470"/>
                    <a:pt x="41197" y="50536"/>
                  </a:cubicBezTo>
                  <a:lnTo>
                    <a:pt x="41163" y="50536"/>
                  </a:lnTo>
                  <a:lnTo>
                    <a:pt x="41130" y="50570"/>
                  </a:lnTo>
                  <a:lnTo>
                    <a:pt x="40830" y="50603"/>
                  </a:lnTo>
                  <a:cubicBezTo>
                    <a:pt x="40663" y="50636"/>
                    <a:pt x="40463" y="50670"/>
                    <a:pt x="40296" y="50703"/>
                  </a:cubicBezTo>
                  <a:lnTo>
                    <a:pt x="40229" y="50703"/>
                  </a:lnTo>
                  <a:lnTo>
                    <a:pt x="40196" y="50736"/>
                  </a:lnTo>
                  <a:cubicBezTo>
                    <a:pt x="39962" y="50736"/>
                    <a:pt x="39696" y="50770"/>
                    <a:pt x="39429" y="50803"/>
                  </a:cubicBezTo>
                  <a:cubicBezTo>
                    <a:pt x="38928" y="50836"/>
                    <a:pt x="38428" y="50870"/>
                    <a:pt x="37894" y="50870"/>
                  </a:cubicBezTo>
                  <a:cubicBezTo>
                    <a:pt x="37494" y="50903"/>
                    <a:pt x="37160" y="50903"/>
                    <a:pt x="36860" y="50903"/>
                  </a:cubicBezTo>
                  <a:lnTo>
                    <a:pt x="35426" y="50903"/>
                  </a:lnTo>
                  <a:lnTo>
                    <a:pt x="35326" y="50870"/>
                  </a:lnTo>
                  <a:lnTo>
                    <a:pt x="34992" y="50870"/>
                  </a:lnTo>
                  <a:cubicBezTo>
                    <a:pt x="34659" y="50870"/>
                    <a:pt x="34325" y="50870"/>
                    <a:pt x="33991" y="50836"/>
                  </a:cubicBezTo>
                  <a:lnTo>
                    <a:pt x="33424" y="50836"/>
                  </a:lnTo>
                  <a:cubicBezTo>
                    <a:pt x="32957" y="50803"/>
                    <a:pt x="32490" y="50803"/>
                    <a:pt x="31990" y="50770"/>
                  </a:cubicBezTo>
                  <a:lnTo>
                    <a:pt x="31523" y="50736"/>
                  </a:lnTo>
                  <a:cubicBezTo>
                    <a:pt x="31189" y="50703"/>
                    <a:pt x="30856" y="50670"/>
                    <a:pt x="30522" y="50670"/>
                  </a:cubicBezTo>
                  <a:lnTo>
                    <a:pt x="30389" y="50636"/>
                  </a:lnTo>
                  <a:lnTo>
                    <a:pt x="30122" y="50636"/>
                  </a:lnTo>
                  <a:lnTo>
                    <a:pt x="29922" y="50603"/>
                  </a:lnTo>
                  <a:lnTo>
                    <a:pt x="29722" y="50570"/>
                  </a:lnTo>
                  <a:cubicBezTo>
                    <a:pt x="29522" y="50536"/>
                    <a:pt x="29321" y="50503"/>
                    <a:pt x="29155" y="50470"/>
                  </a:cubicBezTo>
                  <a:lnTo>
                    <a:pt x="29121" y="50470"/>
                  </a:lnTo>
                  <a:lnTo>
                    <a:pt x="28955" y="50436"/>
                  </a:lnTo>
                  <a:lnTo>
                    <a:pt x="28921" y="50436"/>
                  </a:lnTo>
                  <a:lnTo>
                    <a:pt x="28754" y="50403"/>
                  </a:lnTo>
                  <a:lnTo>
                    <a:pt x="28621" y="50369"/>
                  </a:lnTo>
                  <a:lnTo>
                    <a:pt x="28488" y="50336"/>
                  </a:lnTo>
                  <a:lnTo>
                    <a:pt x="28254" y="50303"/>
                  </a:lnTo>
                  <a:lnTo>
                    <a:pt x="28121" y="50269"/>
                  </a:lnTo>
                  <a:lnTo>
                    <a:pt x="27987" y="50236"/>
                  </a:lnTo>
                  <a:lnTo>
                    <a:pt x="27887" y="50203"/>
                  </a:lnTo>
                  <a:lnTo>
                    <a:pt x="27754" y="50169"/>
                  </a:lnTo>
                  <a:cubicBezTo>
                    <a:pt x="27687" y="50169"/>
                    <a:pt x="27620" y="50136"/>
                    <a:pt x="27554" y="50136"/>
                  </a:cubicBezTo>
                  <a:lnTo>
                    <a:pt x="27453" y="50103"/>
                  </a:lnTo>
                  <a:cubicBezTo>
                    <a:pt x="27353" y="50069"/>
                    <a:pt x="27253" y="50036"/>
                    <a:pt x="27153" y="50003"/>
                  </a:cubicBezTo>
                  <a:cubicBezTo>
                    <a:pt x="27053" y="49969"/>
                    <a:pt x="26920" y="49902"/>
                    <a:pt x="26820" y="49869"/>
                  </a:cubicBezTo>
                  <a:cubicBezTo>
                    <a:pt x="26586" y="49769"/>
                    <a:pt x="26353" y="49669"/>
                    <a:pt x="26119" y="49602"/>
                  </a:cubicBezTo>
                  <a:cubicBezTo>
                    <a:pt x="25886" y="49502"/>
                    <a:pt x="25686" y="49435"/>
                    <a:pt x="25452" y="49369"/>
                  </a:cubicBezTo>
                  <a:cubicBezTo>
                    <a:pt x="25219" y="49302"/>
                    <a:pt x="24985" y="49235"/>
                    <a:pt x="24785" y="49202"/>
                  </a:cubicBezTo>
                  <a:lnTo>
                    <a:pt x="24585" y="49135"/>
                  </a:lnTo>
                  <a:lnTo>
                    <a:pt x="24351" y="49102"/>
                  </a:lnTo>
                  <a:lnTo>
                    <a:pt x="24184" y="49035"/>
                  </a:lnTo>
                  <a:lnTo>
                    <a:pt x="24151" y="49035"/>
                  </a:lnTo>
                  <a:cubicBezTo>
                    <a:pt x="23851" y="48968"/>
                    <a:pt x="23551" y="48902"/>
                    <a:pt x="23250" y="48802"/>
                  </a:cubicBezTo>
                  <a:lnTo>
                    <a:pt x="23217" y="48802"/>
                  </a:lnTo>
                  <a:cubicBezTo>
                    <a:pt x="23084" y="48768"/>
                    <a:pt x="22884" y="48735"/>
                    <a:pt x="22750" y="48668"/>
                  </a:cubicBezTo>
                  <a:lnTo>
                    <a:pt x="22717" y="48702"/>
                  </a:lnTo>
                  <a:cubicBezTo>
                    <a:pt x="22683" y="48835"/>
                    <a:pt x="22650" y="48935"/>
                    <a:pt x="22583" y="49035"/>
                  </a:cubicBezTo>
                  <a:lnTo>
                    <a:pt x="22550" y="49135"/>
                  </a:lnTo>
                  <a:cubicBezTo>
                    <a:pt x="22383" y="49469"/>
                    <a:pt x="22283" y="49736"/>
                    <a:pt x="22216" y="49969"/>
                  </a:cubicBezTo>
                  <a:lnTo>
                    <a:pt x="22183" y="50069"/>
                  </a:lnTo>
                  <a:cubicBezTo>
                    <a:pt x="22083" y="50303"/>
                    <a:pt x="21983" y="50603"/>
                    <a:pt x="21916" y="50870"/>
                  </a:cubicBezTo>
                  <a:cubicBezTo>
                    <a:pt x="21816" y="51203"/>
                    <a:pt x="21716" y="51504"/>
                    <a:pt x="21649" y="51804"/>
                  </a:cubicBezTo>
                  <a:cubicBezTo>
                    <a:pt x="21549" y="52071"/>
                    <a:pt x="21483" y="52371"/>
                    <a:pt x="21416" y="52671"/>
                  </a:cubicBezTo>
                  <a:lnTo>
                    <a:pt x="21416" y="52704"/>
                  </a:lnTo>
                  <a:cubicBezTo>
                    <a:pt x="21316" y="53038"/>
                    <a:pt x="21249" y="53338"/>
                    <a:pt x="21149" y="53638"/>
                  </a:cubicBezTo>
                  <a:cubicBezTo>
                    <a:pt x="21049" y="53972"/>
                    <a:pt x="20949" y="54339"/>
                    <a:pt x="20849" y="54673"/>
                  </a:cubicBezTo>
                  <a:cubicBezTo>
                    <a:pt x="20782" y="54939"/>
                    <a:pt x="20715" y="55206"/>
                    <a:pt x="20649" y="55473"/>
                  </a:cubicBezTo>
                  <a:cubicBezTo>
                    <a:pt x="20582" y="55673"/>
                    <a:pt x="20515" y="55907"/>
                    <a:pt x="20448" y="56107"/>
                  </a:cubicBezTo>
                  <a:lnTo>
                    <a:pt x="20415" y="56207"/>
                  </a:lnTo>
                  <a:lnTo>
                    <a:pt x="20348" y="56407"/>
                  </a:lnTo>
                  <a:lnTo>
                    <a:pt x="20248" y="56674"/>
                  </a:lnTo>
                  <a:cubicBezTo>
                    <a:pt x="20182" y="56907"/>
                    <a:pt x="20115" y="57108"/>
                    <a:pt x="20048" y="57308"/>
                  </a:cubicBezTo>
                  <a:lnTo>
                    <a:pt x="19981" y="57541"/>
                  </a:lnTo>
                  <a:lnTo>
                    <a:pt x="19915" y="57741"/>
                  </a:lnTo>
                  <a:cubicBezTo>
                    <a:pt x="19848" y="57908"/>
                    <a:pt x="19815" y="58075"/>
                    <a:pt x="19748" y="58242"/>
                  </a:cubicBezTo>
                  <a:cubicBezTo>
                    <a:pt x="19648" y="58475"/>
                    <a:pt x="19581" y="58775"/>
                    <a:pt x="19514" y="59076"/>
                  </a:cubicBezTo>
                  <a:cubicBezTo>
                    <a:pt x="19481" y="59209"/>
                    <a:pt x="19448" y="59376"/>
                    <a:pt x="19414" y="59509"/>
                  </a:cubicBezTo>
                  <a:cubicBezTo>
                    <a:pt x="19414" y="59676"/>
                    <a:pt x="19381" y="59843"/>
                    <a:pt x="19381" y="60010"/>
                  </a:cubicBezTo>
                  <a:cubicBezTo>
                    <a:pt x="19348" y="60177"/>
                    <a:pt x="19348" y="60377"/>
                    <a:pt x="19314" y="60577"/>
                  </a:cubicBezTo>
                  <a:lnTo>
                    <a:pt x="19314" y="60710"/>
                  </a:lnTo>
                  <a:lnTo>
                    <a:pt x="19314" y="60810"/>
                  </a:lnTo>
                  <a:lnTo>
                    <a:pt x="19281" y="60944"/>
                  </a:lnTo>
                  <a:lnTo>
                    <a:pt x="19281" y="61111"/>
                  </a:lnTo>
                  <a:lnTo>
                    <a:pt x="19281" y="61277"/>
                  </a:lnTo>
                  <a:cubicBezTo>
                    <a:pt x="19248" y="61477"/>
                    <a:pt x="19248" y="61711"/>
                    <a:pt x="19214" y="61911"/>
                  </a:cubicBezTo>
                  <a:cubicBezTo>
                    <a:pt x="19214" y="62245"/>
                    <a:pt x="19181" y="62578"/>
                    <a:pt x="19181" y="62912"/>
                  </a:cubicBezTo>
                  <a:cubicBezTo>
                    <a:pt x="19181" y="63245"/>
                    <a:pt x="19181" y="63546"/>
                    <a:pt x="19181" y="63779"/>
                  </a:cubicBezTo>
                  <a:lnTo>
                    <a:pt x="19181" y="63846"/>
                  </a:lnTo>
                  <a:cubicBezTo>
                    <a:pt x="19214" y="63946"/>
                    <a:pt x="19214" y="64079"/>
                    <a:pt x="19214" y="64179"/>
                  </a:cubicBezTo>
                  <a:lnTo>
                    <a:pt x="19214" y="64313"/>
                  </a:lnTo>
                  <a:lnTo>
                    <a:pt x="19214" y="64446"/>
                  </a:lnTo>
                  <a:lnTo>
                    <a:pt x="19214" y="64613"/>
                  </a:lnTo>
                  <a:cubicBezTo>
                    <a:pt x="19248" y="64980"/>
                    <a:pt x="19281" y="65447"/>
                    <a:pt x="19348" y="65981"/>
                  </a:cubicBezTo>
                  <a:cubicBezTo>
                    <a:pt x="19381" y="66114"/>
                    <a:pt x="19381" y="66248"/>
                    <a:pt x="19414" y="66381"/>
                  </a:cubicBezTo>
                  <a:lnTo>
                    <a:pt x="19414" y="66481"/>
                  </a:lnTo>
                  <a:cubicBezTo>
                    <a:pt x="19414" y="66648"/>
                    <a:pt x="19448" y="66781"/>
                    <a:pt x="19448" y="66948"/>
                  </a:cubicBezTo>
                  <a:cubicBezTo>
                    <a:pt x="19481" y="67248"/>
                    <a:pt x="19514" y="67548"/>
                    <a:pt x="19548" y="67849"/>
                  </a:cubicBezTo>
                  <a:cubicBezTo>
                    <a:pt x="19615" y="68482"/>
                    <a:pt x="19648" y="69083"/>
                    <a:pt x="19681" y="69650"/>
                  </a:cubicBezTo>
                  <a:lnTo>
                    <a:pt x="19681" y="69717"/>
                  </a:lnTo>
                  <a:lnTo>
                    <a:pt x="19681" y="69750"/>
                  </a:lnTo>
                  <a:lnTo>
                    <a:pt x="19681" y="69783"/>
                  </a:lnTo>
                  <a:lnTo>
                    <a:pt x="19681" y="69850"/>
                  </a:lnTo>
                  <a:cubicBezTo>
                    <a:pt x="19681" y="70050"/>
                    <a:pt x="19715" y="70250"/>
                    <a:pt x="19715" y="70484"/>
                  </a:cubicBezTo>
                  <a:lnTo>
                    <a:pt x="19748" y="70651"/>
                  </a:lnTo>
                  <a:cubicBezTo>
                    <a:pt x="19748" y="70918"/>
                    <a:pt x="19781" y="71184"/>
                    <a:pt x="19815" y="71451"/>
                  </a:cubicBezTo>
                  <a:cubicBezTo>
                    <a:pt x="19815" y="71785"/>
                    <a:pt x="19815" y="72118"/>
                    <a:pt x="19815" y="72485"/>
                  </a:cubicBezTo>
                  <a:lnTo>
                    <a:pt x="19815" y="72619"/>
                  </a:lnTo>
                  <a:cubicBezTo>
                    <a:pt x="19781" y="72886"/>
                    <a:pt x="19781" y="73152"/>
                    <a:pt x="19748" y="73386"/>
                  </a:cubicBezTo>
                  <a:cubicBezTo>
                    <a:pt x="19748" y="73519"/>
                    <a:pt x="19715" y="73653"/>
                    <a:pt x="19681" y="73753"/>
                  </a:cubicBezTo>
                  <a:lnTo>
                    <a:pt x="19681" y="73820"/>
                  </a:lnTo>
                  <a:lnTo>
                    <a:pt x="19681" y="73886"/>
                  </a:lnTo>
                  <a:cubicBezTo>
                    <a:pt x="19615" y="74053"/>
                    <a:pt x="19548" y="74287"/>
                    <a:pt x="19414" y="74453"/>
                  </a:cubicBezTo>
                  <a:cubicBezTo>
                    <a:pt x="19314" y="74587"/>
                    <a:pt x="19181" y="74720"/>
                    <a:pt x="19014" y="74787"/>
                  </a:cubicBezTo>
                  <a:cubicBezTo>
                    <a:pt x="18814" y="74887"/>
                    <a:pt x="18614" y="74920"/>
                    <a:pt x="18414" y="74954"/>
                  </a:cubicBezTo>
                  <a:cubicBezTo>
                    <a:pt x="18247" y="74954"/>
                    <a:pt x="18113" y="74954"/>
                    <a:pt x="17947" y="74987"/>
                  </a:cubicBezTo>
                  <a:cubicBezTo>
                    <a:pt x="17780" y="74987"/>
                    <a:pt x="17613" y="74987"/>
                    <a:pt x="17446" y="75020"/>
                  </a:cubicBezTo>
                  <a:lnTo>
                    <a:pt x="17213" y="75054"/>
                  </a:lnTo>
                  <a:cubicBezTo>
                    <a:pt x="16979" y="75054"/>
                    <a:pt x="16746" y="75087"/>
                    <a:pt x="16479" y="75154"/>
                  </a:cubicBezTo>
                  <a:cubicBezTo>
                    <a:pt x="16312" y="75187"/>
                    <a:pt x="16179" y="75221"/>
                    <a:pt x="16045" y="75254"/>
                  </a:cubicBezTo>
                  <a:lnTo>
                    <a:pt x="16012" y="75254"/>
                  </a:lnTo>
                  <a:cubicBezTo>
                    <a:pt x="15912" y="75287"/>
                    <a:pt x="15812" y="75321"/>
                    <a:pt x="15712" y="75354"/>
                  </a:cubicBezTo>
                  <a:cubicBezTo>
                    <a:pt x="15478" y="75387"/>
                    <a:pt x="15211" y="75421"/>
                    <a:pt x="14978" y="75454"/>
                  </a:cubicBezTo>
                  <a:lnTo>
                    <a:pt x="14711" y="75454"/>
                  </a:lnTo>
                  <a:cubicBezTo>
                    <a:pt x="14478" y="75454"/>
                    <a:pt x="14277" y="75454"/>
                    <a:pt x="13910" y="75421"/>
                  </a:cubicBezTo>
                  <a:cubicBezTo>
                    <a:pt x="13644" y="75387"/>
                    <a:pt x="13343" y="75354"/>
                    <a:pt x="13043" y="75287"/>
                  </a:cubicBezTo>
                  <a:cubicBezTo>
                    <a:pt x="12943" y="75287"/>
                    <a:pt x="12843" y="75254"/>
                    <a:pt x="12743" y="75221"/>
                  </a:cubicBezTo>
                  <a:cubicBezTo>
                    <a:pt x="12643" y="75221"/>
                    <a:pt x="12576" y="75154"/>
                    <a:pt x="12476" y="75121"/>
                  </a:cubicBezTo>
                  <a:cubicBezTo>
                    <a:pt x="12409" y="75054"/>
                    <a:pt x="12343" y="75020"/>
                    <a:pt x="12276" y="74954"/>
                  </a:cubicBezTo>
                  <a:cubicBezTo>
                    <a:pt x="12243" y="74854"/>
                    <a:pt x="12176" y="74754"/>
                    <a:pt x="12143" y="74620"/>
                  </a:cubicBezTo>
                  <a:cubicBezTo>
                    <a:pt x="12109" y="74553"/>
                    <a:pt x="12109" y="74520"/>
                    <a:pt x="12109" y="74453"/>
                  </a:cubicBezTo>
                  <a:cubicBezTo>
                    <a:pt x="12109" y="74353"/>
                    <a:pt x="12076" y="74253"/>
                    <a:pt x="12076" y="74153"/>
                  </a:cubicBezTo>
                  <a:cubicBezTo>
                    <a:pt x="12076" y="73786"/>
                    <a:pt x="12176" y="73453"/>
                    <a:pt x="12243" y="73152"/>
                  </a:cubicBezTo>
                  <a:cubicBezTo>
                    <a:pt x="12276" y="73019"/>
                    <a:pt x="12343" y="72852"/>
                    <a:pt x="12443" y="72685"/>
                  </a:cubicBezTo>
                  <a:cubicBezTo>
                    <a:pt x="12509" y="72552"/>
                    <a:pt x="12576" y="72419"/>
                    <a:pt x="12676" y="72319"/>
                  </a:cubicBezTo>
                  <a:cubicBezTo>
                    <a:pt x="12876" y="72085"/>
                    <a:pt x="13110" y="71885"/>
                    <a:pt x="13377" y="71651"/>
                  </a:cubicBezTo>
                  <a:cubicBezTo>
                    <a:pt x="13410" y="71651"/>
                    <a:pt x="13410" y="71618"/>
                    <a:pt x="13443" y="71618"/>
                  </a:cubicBezTo>
                  <a:lnTo>
                    <a:pt x="13377" y="71618"/>
                  </a:lnTo>
                  <a:cubicBezTo>
                    <a:pt x="13043" y="71618"/>
                    <a:pt x="12676" y="71585"/>
                    <a:pt x="12209" y="71551"/>
                  </a:cubicBezTo>
                  <a:lnTo>
                    <a:pt x="12009" y="71518"/>
                  </a:lnTo>
                  <a:cubicBezTo>
                    <a:pt x="11342" y="71451"/>
                    <a:pt x="10641" y="71351"/>
                    <a:pt x="9941" y="71218"/>
                  </a:cubicBezTo>
                  <a:cubicBezTo>
                    <a:pt x="9674" y="71184"/>
                    <a:pt x="9474" y="71118"/>
                    <a:pt x="9274" y="71084"/>
                  </a:cubicBezTo>
                  <a:cubicBezTo>
                    <a:pt x="8807" y="70951"/>
                    <a:pt x="8540" y="70751"/>
                    <a:pt x="8407" y="70484"/>
                  </a:cubicBezTo>
                  <a:cubicBezTo>
                    <a:pt x="8340" y="70317"/>
                    <a:pt x="8373" y="70084"/>
                    <a:pt x="8473" y="69883"/>
                  </a:cubicBezTo>
                  <a:lnTo>
                    <a:pt x="8507" y="69850"/>
                  </a:lnTo>
                  <a:cubicBezTo>
                    <a:pt x="8540" y="69717"/>
                    <a:pt x="8607" y="69617"/>
                    <a:pt x="8673" y="69517"/>
                  </a:cubicBezTo>
                  <a:cubicBezTo>
                    <a:pt x="8807" y="69350"/>
                    <a:pt x="9007" y="69216"/>
                    <a:pt x="9174" y="69083"/>
                  </a:cubicBezTo>
                  <a:cubicBezTo>
                    <a:pt x="9541" y="68816"/>
                    <a:pt x="9841" y="68583"/>
                    <a:pt x="10174" y="68416"/>
                  </a:cubicBezTo>
                  <a:cubicBezTo>
                    <a:pt x="10241" y="68382"/>
                    <a:pt x="10308" y="68316"/>
                    <a:pt x="10408" y="68282"/>
                  </a:cubicBezTo>
                  <a:cubicBezTo>
                    <a:pt x="10475" y="68249"/>
                    <a:pt x="10575" y="68182"/>
                    <a:pt x="10675" y="68149"/>
                  </a:cubicBezTo>
                  <a:cubicBezTo>
                    <a:pt x="10808" y="68049"/>
                    <a:pt x="10975" y="67949"/>
                    <a:pt x="11142" y="67882"/>
                  </a:cubicBezTo>
                  <a:lnTo>
                    <a:pt x="11075" y="67882"/>
                  </a:lnTo>
                  <a:lnTo>
                    <a:pt x="11142" y="67849"/>
                  </a:lnTo>
                  <a:cubicBezTo>
                    <a:pt x="11209" y="67815"/>
                    <a:pt x="11275" y="67749"/>
                    <a:pt x="11342" y="67715"/>
                  </a:cubicBezTo>
                  <a:cubicBezTo>
                    <a:pt x="11409" y="67682"/>
                    <a:pt x="11442" y="67649"/>
                    <a:pt x="11475" y="67615"/>
                  </a:cubicBezTo>
                  <a:cubicBezTo>
                    <a:pt x="11275" y="67515"/>
                    <a:pt x="11242" y="67282"/>
                    <a:pt x="11242" y="67115"/>
                  </a:cubicBezTo>
                  <a:cubicBezTo>
                    <a:pt x="11209" y="67015"/>
                    <a:pt x="11209" y="66948"/>
                    <a:pt x="11209" y="66848"/>
                  </a:cubicBezTo>
                  <a:cubicBezTo>
                    <a:pt x="11175" y="66748"/>
                    <a:pt x="11175" y="66614"/>
                    <a:pt x="11175" y="66481"/>
                  </a:cubicBezTo>
                  <a:lnTo>
                    <a:pt x="11175" y="66381"/>
                  </a:lnTo>
                  <a:cubicBezTo>
                    <a:pt x="11142" y="66181"/>
                    <a:pt x="11142" y="66014"/>
                    <a:pt x="11142" y="65814"/>
                  </a:cubicBezTo>
                  <a:cubicBezTo>
                    <a:pt x="11175" y="65480"/>
                    <a:pt x="11175" y="65113"/>
                    <a:pt x="11175" y="64780"/>
                  </a:cubicBezTo>
                  <a:cubicBezTo>
                    <a:pt x="11175" y="64446"/>
                    <a:pt x="11175" y="64079"/>
                    <a:pt x="11175" y="63746"/>
                  </a:cubicBezTo>
                  <a:cubicBezTo>
                    <a:pt x="11175" y="63412"/>
                    <a:pt x="11175" y="63079"/>
                    <a:pt x="11175" y="62778"/>
                  </a:cubicBezTo>
                  <a:cubicBezTo>
                    <a:pt x="11142" y="62345"/>
                    <a:pt x="11142" y="61911"/>
                    <a:pt x="11108" y="61477"/>
                  </a:cubicBezTo>
                  <a:lnTo>
                    <a:pt x="11108" y="61010"/>
                  </a:lnTo>
                  <a:cubicBezTo>
                    <a:pt x="11075" y="60710"/>
                    <a:pt x="11075" y="60410"/>
                    <a:pt x="11075" y="60110"/>
                  </a:cubicBezTo>
                  <a:cubicBezTo>
                    <a:pt x="11075" y="59976"/>
                    <a:pt x="11075" y="59810"/>
                    <a:pt x="11075" y="59676"/>
                  </a:cubicBezTo>
                  <a:cubicBezTo>
                    <a:pt x="11075" y="59543"/>
                    <a:pt x="11075" y="59409"/>
                    <a:pt x="11075" y="59276"/>
                  </a:cubicBezTo>
                  <a:lnTo>
                    <a:pt x="11075" y="58942"/>
                  </a:lnTo>
                  <a:lnTo>
                    <a:pt x="11075" y="58642"/>
                  </a:lnTo>
                  <a:cubicBezTo>
                    <a:pt x="11075" y="58409"/>
                    <a:pt x="11042" y="58175"/>
                    <a:pt x="11008" y="57942"/>
                  </a:cubicBezTo>
                  <a:cubicBezTo>
                    <a:pt x="10875" y="56807"/>
                    <a:pt x="10742" y="55640"/>
                    <a:pt x="10608" y="54539"/>
                  </a:cubicBezTo>
                  <a:lnTo>
                    <a:pt x="10508" y="53705"/>
                  </a:lnTo>
                  <a:cubicBezTo>
                    <a:pt x="10441" y="52971"/>
                    <a:pt x="10375" y="52237"/>
                    <a:pt x="10375" y="51504"/>
                  </a:cubicBezTo>
                  <a:lnTo>
                    <a:pt x="10375" y="51070"/>
                  </a:lnTo>
                  <a:cubicBezTo>
                    <a:pt x="10375" y="50836"/>
                    <a:pt x="10375" y="50603"/>
                    <a:pt x="10375" y="50369"/>
                  </a:cubicBezTo>
                  <a:lnTo>
                    <a:pt x="10375" y="50203"/>
                  </a:lnTo>
                  <a:cubicBezTo>
                    <a:pt x="10375" y="49902"/>
                    <a:pt x="10375" y="49602"/>
                    <a:pt x="10375" y="49302"/>
                  </a:cubicBezTo>
                  <a:cubicBezTo>
                    <a:pt x="10375" y="49102"/>
                    <a:pt x="10375" y="48902"/>
                    <a:pt x="10375" y="48702"/>
                  </a:cubicBezTo>
                  <a:cubicBezTo>
                    <a:pt x="10341" y="48201"/>
                    <a:pt x="10308" y="47801"/>
                    <a:pt x="10308" y="47434"/>
                  </a:cubicBezTo>
                  <a:cubicBezTo>
                    <a:pt x="10308" y="47267"/>
                    <a:pt x="10308" y="47067"/>
                    <a:pt x="10308" y="46900"/>
                  </a:cubicBezTo>
                  <a:cubicBezTo>
                    <a:pt x="10275" y="46700"/>
                    <a:pt x="10241" y="46500"/>
                    <a:pt x="10241" y="46333"/>
                  </a:cubicBezTo>
                  <a:cubicBezTo>
                    <a:pt x="10208" y="46267"/>
                    <a:pt x="10208" y="46200"/>
                    <a:pt x="10208" y="46133"/>
                  </a:cubicBezTo>
                  <a:cubicBezTo>
                    <a:pt x="10174" y="46033"/>
                    <a:pt x="10174" y="45900"/>
                    <a:pt x="10141" y="45766"/>
                  </a:cubicBezTo>
                  <a:cubicBezTo>
                    <a:pt x="10141" y="45566"/>
                    <a:pt x="10108" y="45333"/>
                    <a:pt x="10108" y="45132"/>
                  </a:cubicBezTo>
                  <a:cubicBezTo>
                    <a:pt x="10074" y="44799"/>
                    <a:pt x="10041" y="44465"/>
                    <a:pt x="10041" y="44165"/>
                  </a:cubicBezTo>
                  <a:lnTo>
                    <a:pt x="10041" y="43932"/>
                  </a:lnTo>
                  <a:cubicBezTo>
                    <a:pt x="10008" y="43665"/>
                    <a:pt x="10008" y="43364"/>
                    <a:pt x="10008" y="43098"/>
                  </a:cubicBezTo>
                  <a:lnTo>
                    <a:pt x="10008" y="42831"/>
                  </a:lnTo>
                  <a:cubicBezTo>
                    <a:pt x="10008" y="42531"/>
                    <a:pt x="10008" y="42230"/>
                    <a:pt x="10008" y="41930"/>
                  </a:cubicBezTo>
                  <a:cubicBezTo>
                    <a:pt x="9974" y="41597"/>
                    <a:pt x="9941" y="41263"/>
                    <a:pt x="9908" y="40929"/>
                  </a:cubicBezTo>
                  <a:cubicBezTo>
                    <a:pt x="9874" y="40562"/>
                    <a:pt x="9841" y="40196"/>
                    <a:pt x="9841" y="39862"/>
                  </a:cubicBezTo>
                  <a:cubicBezTo>
                    <a:pt x="9808" y="39695"/>
                    <a:pt x="9808" y="39495"/>
                    <a:pt x="9774" y="39328"/>
                  </a:cubicBezTo>
                  <a:cubicBezTo>
                    <a:pt x="9774" y="39161"/>
                    <a:pt x="9774" y="38995"/>
                    <a:pt x="9741" y="38828"/>
                  </a:cubicBezTo>
                  <a:cubicBezTo>
                    <a:pt x="9741" y="38728"/>
                    <a:pt x="9741" y="38628"/>
                    <a:pt x="9741" y="38528"/>
                  </a:cubicBezTo>
                  <a:cubicBezTo>
                    <a:pt x="9707" y="38461"/>
                    <a:pt x="9707" y="38394"/>
                    <a:pt x="9674" y="38361"/>
                  </a:cubicBezTo>
                  <a:cubicBezTo>
                    <a:pt x="9574" y="37927"/>
                    <a:pt x="9441" y="37494"/>
                    <a:pt x="9341" y="37093"/>
                  </a:cubicBezTo>
                  <a:lnTo>
                    <a:pt x="9341" y="37027"/>
                  </a:lnTo>
                  <a:lnTo>
                    <a:pt x="9307" y="36960"/>
                  </a:lnTo>
                  <a:lnTo>
                    <a:pt x="9207" y="36560"/>
                  </a:lnTo>
                  <a:lnTo>
                    <a:pt x="9140" y="36293"/>
                  </a:lnTo>
                  <a:cubicBezTo>
                    <a:pt x="9074" y="36093"/>
                    <a:pt x="9040" y="35859"/>
                    <a:pt x="8974" y="35659"/>
                  </a:cubicBezTo>
                  <a:cubicBezTo>
                    <a:pt x="8907" y="35359"/>
                    <a:pt x="8807" y="35059"/>
                    <a:pt x="8707" y="34758"/>
                  </a:cubicBezTo>
                  <a:lnTo>
                    <a:pt x="8607" y="34391"/>
                  </a:lnTo>
                  <a:lnTo>
                    <a:pt x="8573" y="34325"/>
                  </a:lnTo>
                  <a:lnTo>
                    <a:pt x="8573" y="34258"/>
                  </a:lnTo>
                  <a:lnTo>
                    <a:pt x="8540" y="34225"/>
                  </a:lnTo>
                  <a:cubicBezTo>
                    <a:pt x="8440" y="33791"/>
                    <a:pt x="8306" y="33391"/>
                    <a:pt x="8206" y="32957"/>
                  </a:cubicBezTo>
                  <a:lnTo>
                    <a:pt x="8140" y="32724"/>
                  </a:lnTo>
                  <a:cubicBezTo>
                    <a:pt x="8040" y="32190"/>
                    <a:pt x="7906" y="31689"/>
                    <a:pt x="7773" y="31156"/>
                  </a:cubicBezTo>
                  <a:lnTo>
                    <a:pt x="7706" y="30856"/>
                  </a:lnTo>
                  <a:lnTo>
                    <a:pt x="7673" y="30755"/>
                  </a:lnTo>
                  <a:lnTo>
                    <a:pt x="7639" y="30689"/>
                  </a:lnTo>
                  <a:lnTo>
                    <a:pt x="7639" y="30655"/>
                  </a:lnTo>
                  <a:cubicBezTo>
                    <a:pt x="7606" y="30522"/>
                    <a:pt x="7573" y="30422"/>
                    <a:pt x="7539" y="30288"/>
                  </a:cubicBezTo>
                  <a:lnTo>
                    <a:pt x="7439" y="29855"/>
                  </a:lnTo>
                  <a:lnTo>
                    <a:pt x="7339" y="29421"/>
                  </a:lnTo>
                  <a:cubicBezTo>
                    <a:pt x="7172" y="28787"/>
                    <a:pt x="7072" y="28154"/>
                    <a:pt x="7006" y="27620"/>
                  </a:cubicBezTo>
                  <a:lnTo>
                    <a:pt x="7006" y="27553"/>
                  </a:lnTo>
                  <a:lnTo>
                    <a:pt x="6972" y="27520"/>
                  </a:lnTo>
                  <a:lnTo>
                    <a:pt x="6972" y="27453"/>
                  </a:lnTo>
                  <a:lnTo>
                    <a:pt x="6972" y="27420"/>
                  </a:lnTo>
                  <a:cubicBezTo>
                    <a:pt x="6905" y="26886"/>
                    <a:pt x="6805" y="26319"/>
                    <a:pt x="6705" y="25752"/>
                  </a:cubicBezTo>
                  <a:cubicBezTo>
                    <a:pt x="6639" y="25485"/>
                    <a:pt x="6572" y="25185"/>
                    <a:pt x="6539" y="24918"/>
                  </a:cubicBezTo>
                  <a:lnTo>
                    <a:pt x="6472" y="24684"/>
                  </a:lnTo>
                  <a:lnTo>
                    <a:pt x="6438" y="24451"/>
                  </a:lnTo>
                  <a:cubicBezTo>
                    <a:pt x="6405" y="24317"/>
                    <a:pt x="6372" y="24184"/>
                    <a:pt x="6338" y="24051"/>
                  </a:cubicBezTo>
                  <a:lnTo>
                    <a:pt x="6305" y="23917"/>
                  </a:lnTo>
                  <a:cubicBezTo>
                    <a:pt x="6238" y="23684"/>
                    <a:pt x="6205" y="23450"/>
                    <a:pt x="6138" y="23217"/>
                  </a:cubicBezTo>
                  <a:cubicBezTo>
                    <a:pt x="6072" y="22950"/>
                    <a:pt x="6005" y="22683"/>
                    <a:pt x="5938" y="22416"/>
                  </a:cubicBezTo>
                  <a:cubicBezTo>
                    <a:pt x="5771" y="21849"/>
                    <a:pt x="5605" y="21282"/>
                    <a:pt x="5438" y="20715"/>
                  </a:cubicBezTo>
                  <a:cubicBezTo>
                    <a:pt x="5404" y="20648"/>
                    <a:pt x="5371" y="20581"/>
                    <a:pt x="5371" y="20515"/>
                  </a:cubicBezTo>
                  <a:lnTo>
                    <a:pt x="5304" y="20348"/>
                  </a:lnTo>
                  <a:cubicBezTo>
                    <a:pt x="5271" y="20281"/>
                    <a:pt x="5238" y="20181"/>
                    <a:pt x="5204" y="20081"/>
                  </a:cubicBezTo>
                  <a:lnTo>
                    <a:pt x="5171" y="20014"/>
                  </a:lnTo>
                  <a:cubicBezTo>
                    <a:pt x="5138" y="19914"/>
                    <a:pt x="5104" y="19814"/>
                    <a:pt x="5071" y="19748"/>
                  </a:cubicBezTo>
                  <a:lnTo>
                    <a:pt x="5037" y="19647"/>
                  </a:lnTo>
                  <a:lnTo>
                    <a:pt x="5037" y="19614"/>
                  </a:lnTo>
                  <a:cubicBezTo>
                    <a:pt x="4937" y="19347"/>
                    <a:pt x="4837" y="19080"/>
                    <a:pt x="4737" y="18814"/>
                  </a:cubicBezTo>
                  <a:cubicBezTo>
                    <a:pt x="4637" y="18480"/>
                    <a:pt x="4570" y="18180"/>
                    <a:pt x="4470" y="17813"/>
                  </a:cubicBezTo>
                  <a:lnTo>
                    <a:pt x="4437" y="17779"/>
                  </a:lnTo>
                  <a:cubicBezTo>
                    <a:pt x="4370" y="17513"/>
                    <a:pt x="4304" y="17246"/>
                    <a:pt x="4237" y="16979"/>
                  </a:cubicBezTo>
                  <a:cubicBezTo>
                    <a:pt x="4170" y="16812"/>
                    <a:pt x="4137" y="16645"/>
                    <a:pt x="4103" y="16445"/>
                  </a:cubicBezTo>
                  <a:lnTo>
                    <a:pt x="4070" y="16345"/>
                  </a:lnTo>
                  <a:lnTo>
                    <a:pt x="4037" y="16245"/>
                  </a:lnTo>
                  <a:lnTo>
                    <a:pt x="4003" y="16112"/>
                  </a:lnTo>
                  <a:cubicBezTo>
                    <a:pt x="3970" y="15945"/>
                    <a:pt x="3937" y="15811"/>
                    <a:pt x="3870" y="15611"/>
                  </a:cubicBezTo>
                  <a:lnTo>
                    <a:pt x="3870" y="15578"/>
                  </a:lnTo>
                  <a:lnTo>
                    <a:pt x="3870" y="15545"/>
                  </a:lnTo>
                  <a:cubicBezTo>
                    <a:pt x="3837" y="15444"/>
                    <a:pt x="3837" y="15344"/>
                    <a:pt x="3803" y="15244"/>
                  </a:cubicBezTo>
                  <a:cubicBezTo>
                    <a:pt x="3670" y="14744"/>
                    <a:pt x="3603" y="14177"/>
                    <a:pt x="3570" y="13443"/>
                  </a:cubicBezTo>
                  <a:cubicBezTo>
                    <a:pt x="3536" y="13176"/>
                    <a:pt x="3536" y="12909"/>
                    <a:pt x="3503" y="12609"/>
                  </a:cubicBezTo>
                  <a:cubicBezTo>
                    <a:pt x="3503" y="12576"/>
                    <a:pt x="3503" y="12509"/>
                    <a:pt x="3503" y="12442"/>
                  </a:cubicBezTo>
                  <a:lnTo>
                    <a:pt x="3503" y="12376"/>
                  </a:lnTo>
                  <a:cubicBezTo>
                    <a:pt x="3503" y="12376"/>
                    <a:pt x="3503" y="12342"/>
                    <a:pt x="3503" y="12309"/>
                  </a:cubicBezTo>
                  <a:cubicBezTo>
                    <a:pt x="3503" y="12276"/>
                    <a:pt x="3503" y="12276"/>
                    <a:pt x="3503" y="12242"/>
                  </a:cubicBezTo>
                  <a:lnTo>
                    <a:pt x="3503" y="12175"/>
                  </a:lnTo>
                  <a:cubicBezTo>
                    <a:pt x="3503" y="12142"/>
                    <a:pt x="3503" y="12075"/>
                    <a:pt x="3503" y="12042"/>
                  </a:cubicBezTo>
                  <a:cubicBezTo>
                    <a:pt x="3470" y="11809"/>
                    <a:pt x="3470" y="11575"/>
                    <a:pt x="3403" y="11308"/>
                  </a:cubicBezTo>
                  <a:lnTo>
                    <a:pt x="3403" y="11241"/>
                  </a:lnTo>
                  <a:cubicBezTo>
                    <a:pt x="3370" y="11141"/>
                    <a:pt x="3370" y="11041"/>
                    <a:pt x="3336" y="10941"/>
                  </a:cubicBezTo>
                  <a:cubicBezTo>
                    <a:pt x="3303" y="10841"/>
                    <a:pt x="3270" y="10741"/>
                    <a:pt x="3236" y="10641"/>
                  </a:cubicBezTo>
                  <a:cubicBezTo>
                    <a:pt x="3203" y="10474"/>
                    <a:pt x="3136" y="10341"/>
                    <a:pt x="3069" y="10241"/>
                  </a:cubicBezTo>
                  <a:cubicBezTo>
                    <a:pt x="3003" y="10107"/>
                    <a:pt x="2936" y="10007"/>
                    <a:pt x="2869" y="9874"/>
                  </a:cubicBezTo>
                  <a:cubicBezTo>
                    <a:pt x="2769" y="9740"/>
                    <a:pt x="2669" y="9574"/>
                    <a:pt x="2536" y="9407"/>
                  </a:cubicBezTo>
                  <a:lnTo>
                    <a:pt x="2502" y="9340"/>
                  </a:lnTo>
                  <a:cubicBezTo>
                    <a:pt x="2436" y="9207"/>
                    <a:pt x="2336" y="9040"/>
                    <a:pt x="2235" y="8906"/>
                  </a:cubicBezTo>
                  <a:cubicBezTo>
                    <a:pt x="2135" y="8740"/>
                    <a:pt x="2035" y="8540"/>
                    <a:pt x="1902" y="8373"/>
                  </a:cubicBezTo>
                  <a:lnTo>
                    <a:pt x="1802" y="8173"/>
                  </a:lnTo>
                  <a:cubicBezTo>
                    <a:pt x="1635" y="7872"/>
                    <a:pt x="1468" y="7606"/>
                    <a:pt x="1301" y="7305"/>
                  </a:cubicBezTo>
                  <a:cubicBezTo>
                    <a:pt x="1035" y="6772"/>
                    <a:pt x="768" y="6171"/>
                    <a:pt x="601" y="5571"/>
                  </a:cubicBezTo>
                  <a:lnTo>
                    <a:pt x="568" y="5471"/>
                  </a:lnTo>
                  <a:cubicBezTo>
                    <a:pt x="534" y="5337"/>
                    <a:pt x="468" y="5204"/>
                    <a:pt x="468" y="5070"/>
                  </a:cubicBezTo>
                  <a:cubicBezTo>
                    <a:pt x="434" y="4937"/>
                    <a:pt x="434" y="4770"/>
                    <a:pt x="434" y="4603"/>
                  </a:cubicBezTo>
                  <a:cubicBezTo>
                    <a:pt x="434" y="4270"/>
                    <a:pt x="468" y="3936"/>
                    <a:pt x="534" y="3669"/>
                  </a:cubicBezTo>
                  <a:cubicBezTo>
                    <a:pt x="634" y="3202"/>
                    <a:pt x="734" y="2602"/>
                    <a:pt x="1101" y="2202"/>
                  </a:cubicBezTo>
                  <a:cubicBezTo>
                    <a:pt x="1402" y="1901"/>
                    <a:pt x="1768" y="1768"/>
                    <a:pt x="2102" y="1635"/>
                  </a:cubicBezTo>
                  <a:cubicBezTo>
                    <a:pt x="2336" y="1535"/>
                    <a:pt x="2669" y="1468"/>
                    <a:pt x="3003" y="1468"/>
                  </a:cubicBezTo>
                  <a:lnTo>
                    <a:pt x="3069" y="1468"/>
                  </a:lnTo>
                  <a:cubicBezTo>
                    <a:pt x="3336" y="1468"/>
                    <a:pt x="3603" y="1501"/>
                    <a:pt x="3837" y="1601"/>
                  </a:cubicBezTo>
                  <a:cubicBezTo>
                    <a:pt x="4170" y="1735"/>
                    <a:pt x="4470" y="1868"/>
                    <a:pt x="4704" y="2002"/>
                  </a:cubicBezTo>
                  <a:lnTo>
                    <a:pt x="4737" y="2002"/>
                  </a:lnTo>
                  <a:cubicBezTo>
                    <a:pt x="4971" y="2135"/>
                    <a:pt x="5204" y="2235"/>
                    <a:pt x="5404" y="2368"/>
                  </a:cubicBezTo>
                  <a:cubicBezTo>
                    <a:pt x="6238" y="2102"/>
                    <a:pt x="6905" y="1901"/>
                    <a:pt x="7506" y="1768"/>
                  </a:cubicBezTo>
                  <a:cubicBezTo>
                    <a:pt x="7739" y="1701"/>
                    <a:pt x="7973" y="1635"/>
                    <a:pt x="8206" y="1601"/>
                  </a:cubicBezTo>
                  <a:lnTo>
                    <a:pt x="8373" y="1535"/>
                  </a:lnTo>
                  <a:lnTo>
                    <a:pt x="8807" y="1434"/>
                  </a:lnTo>
                  <a:cubicBezTo>
                    <a:pt x="8974" y="1401"/>
                    <a:pt x="9107" y="1334"/>
                    <a:pt x="9274" y="1301"/>
                  </a:cubicBezTo>
                  <a:lnTo>
                    <a:pt x="9307" y="1301"/>
                  </a:lnTo>
                  <a:lnTo>
                    <a:pt x="9341" y="1268"/>
                  </a:lnTo>
                  <a:cubicBezTo>
                    <a:pt x="9574" y="1201"/>
                    <a:pt x="9774" y="1134"/>
                    <a:pt x="9974" y="1101"/>
                  </a:cubicBezTo>
                  <a:cubicBezTo>
                    <a:pt x="10208" y="1034"/>
                    <a:pt x="10441" y="1001"/>
                    <a:pt x="10641" y="934"/>
                  </a:cubicBezTo>
                  <a:lnTo>
                    <a:pt x="10942" y="901"/>
                  </a:lnTo>
                  <a:lnTo>
                    <a:pt x="11209" y="834"/>
                  </a:lnTo>
                  <a:lnTo>
                    <a:pt x="11375" y="801"/>
                  </a:lnTo>
                  <a:cubicBezTo>
                    <a:pt x="11575" y="734"/>
                    <a:pt x="11709" y="701"/>
                    <a:pt x="11842" y="701"/>
                  </a:cubicBezTo>
                  <a:cubicBezTo>
                    <a:pt x="12076" y="634"/>
                    <a:pt x="12276" y="634"/>
                    <a:pt x="12509" y="601"/>
                  </a:cubicBezTo>
                  <a:lnTo>
                    <a:pt x="12743" y="567"/>
                  </a:lnTo>
                  <a:lnTo>
                    <a:pt x="13010" y="567"/>
                  </a:lnTo>
                  <a:lnTo>
                    <a:pt x="13077" y="534"/>
                  </a:lnTo>
                  <a:cubicBezTo>
                    <a:pt x="13277" y="534"/>
                    <a:pt x="13510" y="500"/>
                    <a:pt x="13710" y="500"/>
                  </a:cubicBezTo>
                  <a:lnTo>
                    <a:pt x="13744" y="467"/>
                  </a:lnTo>
                  <a:lnTo>
                    <a:pt x="13777" y="467"/>
                  </a:lnTo>
                  <a:cubicBezTo>
                    <a:pt x="14111" y="434"/>
                    <a:pt x="14511" y="400"/>
                    <a:pt x="14911" y="400"/>
                  </a:cubicBezTo>
                  <a:close/>
                  <a:moveTo>
                    <a:pt x="14911" y="0"/>
                  </a:moveTo>
                  <a:cubicBezTo>
                    <a:pt x="14478" y="0"/>
                    <a:pt x="14077" y="33"/>
                    <a:pt x="13744" y="67"/>
                  </a:cubicBezTo>
                  <a:lnTo>
                    <a:pt x="13677" y="67"/>
                  </a:lnTo>
                  <a:cubicBezTo>
                    <a:pt x="13477" y="100"/>
                    <a:pt x="13310" y="100"/>
                    <a:pt x="13143" y="134"/>
                  </a:cubicBezTo>
                  <a:lnTo>
                    <a:pt x="12976" y="134"/>
                  </a:lnTo>
                  <a:lnTo>
                    <a:pt x="12710" y="167"/>
                  </a:lnTo>
                  <a:lnTo>
                    <a:pt x="12443" y="167"/>
                  </a:lnTo>
                  <a:cubicBezTo>
                    <a:pt x="12209" y="200"/>
                    <a:pt x="11976" y="234"/>
                    <a:pt x="11776" y="267"/>
                  </a:cubicBezTo>
                  <a:cubicBezTo>
                    <a:pt x="11642" y="300"/>
                    <a:pt x="11475" y="334"/>
                    <a:pt x="11275" y="367"/>
                  </a:cubicBezTo>
                  <a:lnTo>
                    <a:pt x="11108" y="434"/>
                  </a:lnTo>
                  <a:lnTo>
                    <a:pt x="10842" y="467"/>
                  </a:lnTo>
                  <a:lnTo>
                    <a:pt x="10575" y="534"/>
                  </a:lnTo>
                  <a:cubicBezTo>
                    <a:pt x="10341" y="567"/>
                    <a:pt x="10108" y="634"/>
                    <a:pt x="9874" y="701"/>
                  </a:cubicBezTo>
                  <a:cubicBezTo>
                    <a:pt x="9674" y="734"/>
                    <a:pt x="9441" y="801"/>
                    <a:pt x="9207" y="867"/>
                  </a:cubicBezTo>
                  <a:lnTo>
                    <a:pt x="9174" y="901"/>
                  </a:lnTo>
                  <a:lnTo>
                    <a:pt x="9140" y="901"/>
                  </a:lnTo>
                  <a:cubicBezTo>
                    <a:pt x="8974" y="934"/>
                    <a:pt x="8840" y="1001"/>
                    <a:pt x="8707" y="1034"/>
                  </a:cubicBezTo>
                  <a:lnTo>
                    <a:pt x="8273" y="1134"/>
                  </a:lnTo>
                  <a:lnTo>
                    <a:pt x="8106" y="1168"/>
                  </a:lnTo>
                  <a:cubicBezTo>
                    <a:pt x="7873" y="1234"/>
                    <a:pt x="7639" y="1301"/>
                    <a:pt x="7406" y="1368"/>
                  </a:cubicBezTo>
                  <a:cubicBezTo>
                    <a:pt x="6839" y="1501"/>
                    <a:pt x="6238" y="1668"/>
                    <a:pt x="5471" y="1901"/>
                  </a:cubicBezTo>
                  <a:cubicBezTo>
                    <a:pt x="5271" y="1801"/>
                    <a:pt x="5071" y="1701"/>
                    <a:pt x="4904" y="1635"/>
                  </a:cubicBezTo>
                  <a:lnTo>
                    <a:pt x="4871" y="1601"/>
                  </a:lnTo>
                  <a:cubicBezTo>
                    <a:pt x="4671" y="1501"/>
                    <a:pt x="4337" y="1334"/>
                    <a:pt x="4003" y="1201"/>
                  </a:cubicBezTo>
                  <a:cubicBezTo>
                    <a:pt x="3703" y="1101"/>
                    <a:pt x="3370" y="1034"/>
                    <a:pt x="3069" y="1034"/>
                  </a:cubicBezTo>
                  <a:lnTo>
                    <a:pt x="2969" y="1034"/>
                  </a:lnTo>
                  <a:cubicBezTo>
                    <a:pt x="2602" y="1068"/>
                    <a:pt x="2235" y="1134"/>
                    <a:pt x="1935" y="1234"/>
                  </a:cubicBezTo>
                  <a:cubicBezTo>
                    <a:pt x="1535" y="1401"/>
                    <a:pt x="1135" y="1568"/>
                    <a:pt x="801" y="1935"/>
                  </a:cubicBezTo>
                  <a:cubicBezTo>
                    <a:pt x="367" y="2402"/>
                    <a:pt x="234" y="3102"/>
                    <a:pt x="134" y="3569"/>
                  </a:cubicBezTo>
                  <a:cubicBezTo>
                    <a:pt x="67" y="3903"/>
                    <a:pt x="1" y="4236"/>
                    <a:pt x="1" y="4603"/>
                  </a:cubicBezTo>
                  <a:cubicBezTo>
                    <a:pt x="1" y="4770"/>
                    <a:pt x="34" y="4937"/>
                    <a:pt x="34" y="5104"/>
                  </a:cubicBezTo>
                  <a:cubicBezTo>
                    <a:pt x="67" y="5304"/>
                    <a:pt x="101" y="5471"/>
                    <a:pt x="167" y="5604"/>
                  </a:cubicBezTo>
                  <a:lnTo>
                    <a:pt x="201" y="5704"/>
                  </a:lnTo>
                  <a:cubicBezTo>
                    <a:pt x="367" y="6338"/>
                    <a:pt x="634" y="6938"/>
                    <a:pt x="935" y="7505"/>
                  </a:cubicBezTo>
                  <a:cubicBezTo>
                    <a:pt x="1135" y="7839"/>
                    <a:pt x="1301" y="8106"/>
                    <a:pt x="1435" y="8373"/>
                  </a:cubicBezTo>
                  <a:lnTo>
                    <a:pt x="1568" y="8573"/>
                  </a:lnTo>
                  <a:cubicBezTo>
                    <a:pt x="1668" y="8740"/>
                    <a:pt x="1768" y="8940"/>
                    <a:pt x="1902" y="9140"/>
                  </a:cubicBezTo>
                  <a:cubicBezTo>
                    <a:pt x="1969" y="9273"/>
                    <a:pt x="2069" y="9407"/>
                    <a:pt x="2169" y="9540"/>
                  </a:cubicBezTo>
                  <a:lnTo>
                    <a:pt x="2202" y="9607"/>
                  </a:lnTo>
                  <a:cubicBezTo>
                    <a:pt x="2302" y="9774"/>
                    <a:pt x="2402" y="9941"/>
                    <a:pt x="2536" y="10107"/>
                  </a:cubicBezTo>
                  <a:cubicBezTo>
                    <a:pt x="2569" y="10207"/>
                    <a:pt x="2636" y="10341"/>
                    <a:pt x="2702" y="10441"/>
                  </a:cubicBezTo>
                  <a:cubicBezTo>
                    <a:pt x="2769" y="10508"/>
                    <a:pt x="2803" y="10641"/>
                    <a:pt x="2869" y="10774"/>
                  </a:cubicBezTo>
                  <a:cubicBezTo>
                    <a:pt x="2869" y="10841"/>
                    <a:pt x="2903" y="10941"/>
                    <a:pt x="2936" y="11041"/>
                  </a:cubicBezTo>
                  <a:cubicBezTo>
                    <a:pt x="2969" y="11141"/>
                    <a:pt x="2969" y="11208"/>
                    <a:pt x="2969" y="11308"/>
                  </a:cubicBezTo>
                  <a:lnTo>
                    <a:pt x="3003" y="11375"/>
                  </a:lnTo>
                  <a:cubicBezTo>
                    <a:pt x="3036" y="11608"/>
                    <a:pt x="3069" y="11842"/>
                    <a:pt x="3069" y="12075"/>
                  </a:cubicBezTo>
                  <a:cubicBezTo>
                    <a:pt x="3069" y="12109"/>
                    <a:pt x="3069" y="12142"/>
                    <a:pt x="3069" y="12209"/>
                  </a:cubicBezTo>
                  <a:lnTo>
                    <a:pt x="3069" y="12242"/>
                  </a:lnTo>
                  <a:cubicBezTo>
                    <a:pt x="3069" y="12276"/>
                    <a:pt x="3069" y="12309"/>
                    <a:pt x="3069" y="12342"/>
                  </a:cubicBezTo>
                  <a:cubicBezTo>
                    <a:pt x="3069" y="12376"/>
                    <a:pt x="3069" y="12376"/>
                    <a:pt x="3103" y="12409"/>
                  </a:cubicBezTo>
                  <a:lnTo>
                    <a:pt x="3103" y="12476"/>
                  </a:lnTo>
                  <a:cubicBezTo>
                    <a:pt x="3103" y="12509"/>
                    <a:pt x="3103" y="12576"/>
                    <a:pt x="3103" y="12642"/>
                  </a:cubicBezTo>
                  <a:cubicBezTo>
                    <a:pt x="3103" y="12943"/>
                    <a:pt x="3136" y="13210"/>
                    <a:pt x="3136" y="13476"/>
                  </a:cubicBezTo>
                  <a:cubicBezTo>
                    <a:pt x="3169" y="14210"/>
                    <a:pt x="3270" y="14811"/>
                    <a:pt x="3403" y="15344"/>
                  </a:cubicBezTo>
                  <a:cubicBezTo>
                    <a:pt x="3403" y="15444"/>
                    <a:pt x="3436" y="15545"/>
                    <a:pt x="3470" y="15645"/>
                  </a:cubicBezTo>
                  <a:lnTo>
                    <a:pt x="3470" y="15678"/>
                  </a:lnTo>
                  <a:lnTo>
                    <a:pt x="3470" y="15711"/>
                  </a:lnTo>
                  <a:cubicBezTo>
                    <a:pt x="3503" y="15878"/>
                    <a:pt x="3570" y="16045"/>
                    <a:pt x="3603" y="16212"/>
                  </a:cubicBezTo>
                  <a:lnTo>
                    <a:pt x="3636" y="16345"/>
                  </a:lnTo>
                  <a:lnTo>
                    <a:pt x="3670" y="16445"/>
                  </a:lnTo>
                  <a:lnTo>
                    <a:pt x="3703" y="16545"/>
                  </a:lnTo>
                  <a:cubicBezTo>
                    <a:pt x="3737" y="16745"/>
                    <a:pt x="3770" y="16912"/>
                    <a:pt x="3837" y="17112"/>
                  </a:cubicBezTo>
                  <a:cubicBezTo>
                    <a:pt x="3903" y="17346"/>
                    <a:pt x="3970" y="17613"/>
                    <a:pt x="4037" y="17880"/>
                  </a:cubicBezTo>
                  <a:lnTo>
                    <a:pt x="4070" y="17913"/>
                  </a:lnTo>
                  <a:cubicBezTo>
                    <a:pt x="4170" y="18280"/>
                    <a:pt x="4237" y="18613"/>
                    <a:pt x="4337" y="18947"/>
                  </a:cubicBezTo>
                  <a:cubicBezTo>
                    <a:pt x="4437" y="19214"/>
                    <a:pt x="4537" y="19481"/>
                    <a:pt x="4637" y="19748"/>
                  </a:cubicBezTo>
                  <a:lnTo>
                    <a:pt x="4637" y="19781"/>
                  </a:lnTo>
                  <a:lnTo>
                    <a:pt x="4671" y="19881"/>
                  </a:lnTo>
                  <a:cubicBezTo>
                    <a:pt x="4704" y="19981"/>
                    <a:pt x="4737" y="20081"/>
                    <a:pt x="4804" y="20181"/>
                  </a:cubicBezTo>
                  <a:lnTo>
                    <a:pt x="4804" y="20248"/>
                  </a:lnTo>
                  <a:cubicBezTo>
                    <a:pt x="4837" y="20315"/>
                    <a:pt x="4871" y="20415"/>
                    <a:pt x="4904" y="20481"/>
                  </a:cubicBezTo>
                  <a:lnTo>
                    <a:pt x="4971" y="20648"/>
                  </a:lnTo>
                  <a:cubicBezTo>
                    <a:pt x="4971" y="20715"/>
                    <a:pt x="5004" y="20782"/>
                    <a:pt x="5037" y="20848"/>
                  </a:cubicBezTo>
                  <a:cubicBezTo>
                    <a:pt x="5204" y="21349"/>
                    <a:pt x="5371" y="21949"/>
                    <a:pt x="5538" y="22550"/>
                  </a:cubicBezTo>
                  <a:cubicBezTo>
                    <a:pt x="5605" y="22783"/>
                    <a:pt x="5671" y="23050"/>
                    <a:pt x="5738" y="23317"/>
                  </a:cubicBezTo>
                  <a:cubicBezTo>
                    <a:pt x="5805" y="23550"/>
                    <a:pt x="5838" y="23784"/>
                    <a:pt x="5905" y="23984"/>
                  </a:cubicBezTo>
                  <a:lnTo>
                    <a:pt x="5938" y="24151"/>
                  </a:lnTo>
                  <a:cubicBezTo>
                    <a:pt x="5938" y="24251"/>
                    <a:pt x="5971" y="24418"/>
                    <a:pt x="6005" y="24551"/>
                  </a:cubicBezTo>
                  <a:lnTo>
                    <a:pt x="6072" y="24785"/>
                  </a:lnTo>
                  <a:lnTo>
                    <a:pt x="6105" y="25018"/>
                  </a:lnTo>
                  <a:lnTo>
                    <a:pt x="6172" y="25252"/>
                  </a:lnTo>
                  <a:lnTo>
                    <a:pt x="6272" y="25819"/>
                  </a:lnTo>
                  <a:cubicBezTo>
                    <a:pt x="6405" y="26386"/>
                    <a:pt x="6472" y="26953"/>
                    <a:pt x="6572" y="27486"/>
                  </a:cubicBezTo>
                  <a:lnTo>
                    <a:pt x="6572" y="27520"/>
                  </a:lnTo>
                  <a:lnTo>
                    <a:pt x="6572" y="27553"/>
                  </a:lnTo>
                  <a:lnTo>
                    <a:pt x="6572" y="27620"/>
                  </a:lnTo>
                  <a:lnTo>
                    <a:pt x="6605" y="27653"/>
                  </a:lnTo>
                  <a:cubicBezTo>
                    <a:pt x="6672" y="28220"/>
                    <a:pt x="6772" y="28854"/>
                    <a:pt x="6939" y="29488"/>
                  </a:cubicBezTo>
                  <a:lnTo>
                    <a:pt x="7039" y="29955"/>
                  </a:lnTo>
                  <a:lnTo>
                    <a:pt x="7139" y="30389"/>
                  </a:lnTo>
                  <a:cubicBezTo>
                    <a:pt x="7172" y="30522"/>
                    <a:pt x="7206" y="30622"/>
                    <a:pt x="7239" y="30755"/>
                  </a:cubicBezTo>
                  <a:lnTo>
                    <a:pt x="7239" y="30789"/>
                  </a:lnTo>
                  <a:lnTo>
                    <a:pt x="7272" y="30856"/>
                  </a:lnTo>
                  <a:lnTo>
                    <a:pt x="7272" y="30956"/>
                  </a:lnTo>
                  <a:lnTo>
                    <a:pt x="7372" y="31256"/>
                  </a:lnTo>
                  <a:cubicBezTo>
                    <a:pt x="7506" y="31790"/>
                    <a:pt x="7639" y="32290"/>
                    <a:pt x="7739" y="32790"/>
                  </a:cubicBezTo>
                  <a:lnTo>
                    <a:pt x="7806" y="33057"/>
                  </a:lnTo>
                  <a:cubicBezTo>
                    <a:pt x="7906" y="33491"/>
                    <a:pt x="8040" y="33924"/>
                    <a:pt x="8140" y="34325"/>
                  </a:cubicBezTo>
                  <a:lnTo>
                    <a:pt x="8173" y="34391"/>
                  </a:lnTo>
                  <a:lnTo>
                    <a:pt x="8173" y="34425"/>
                  </a:lnTo>
                  <a:lnTo>
                    <a:pt x="8206" y="34491"/>
                  </a:lnTo>
                  <a:lnTo>
                    <a:pt x="8306" y="34892"/>
                  </a:lnTo>
                  <a:cubicBezTo>
                    <a:pt x="8407" y="35192"/>
                    <a:pt x="8507" y="35492"/>
                    <a:pt x="8573" y="35759"/>
                  </a:cubicBezTo>
                  <a:cubicBezTo>
                    <a:pt x="8640" y="35959"/>
                    <a:pt x="8673" y="36193"/>
                    <a:pt x="8740" y="36393"/>
                  </a:cubicBezTo>
                  <a:lnTo>
                    <a:pt x="8807" y="36660"/>
                  </a:lnTo>
                  <a:lnTo>
                    <a:pt x="8907" y="37027"/>
                  </a:lnTo>
                  <a:lnTo>
                    <a:pt x="8940" y="37127"/>
                  </a:lnTo>
                  <a:lnTo>
                    <a:pt x="8940" y="37193"/>
                  </a:lnTo>
                  <a:cubicBezTo>
                    <a:pt x="9040" y="37594"/>
                    <a:pt x="9174" y="38027"/>
                    <a:pt x="9274" y="38461"/>
                  </a:cubicBezTo>
                  <a:lnTo>
                    <a:pt x="9307" y="38561"/>
                  </a:lnTo>
                  <a:lnTo>
                    <a:pt x="9307" y="38594"/>
                  </a:lnTo>
                  <a:cubicBezTo>
                    <a:pt x="9341" y="38694"/>
                    <a:pt x="9341" y="38761"/>
                    <a:pt x="9341" y="38861"/>
                  </a:cubicBezTo>
                  <a:cubicBezTo>
                    <a:pt x="9341" y="39028"/>
                    <a:pt x="9374" y="39195"/>
                    <a:pt x="9374" y="39362"/>
                  </a:cubicBezTo>
                  <a:cubicBezTo>
                    <a:pt x="9374" y="39528"/>
                    <a:pt x="9407" y="39695"/>
                    <a:pt x="9407" y="39895"/>
                  </a:cubicBezTo>
                  <a:cubicBezTo>
                    <a:pt x="9441" y="40229"/>
                    <a:pt x="9474" y="40596"/>
                    <a:pt x="9507" y="40929"/>
                  </a:cubicBezTo>
                  <a:cubicBezTo>
                    <a:pt x="9507" y="41296"/>
                    <a:pt x="9541" y="41630"/>
                    <a:pt x="9574" y="41963"/>
                  </a:cubicBezTo>
                  <a:cubicBezTo>
                    <a:pt x="9574" y="42264"/>
                    <a:pt x="9574" y="42564"/>
                    <a:pt x="9607" y="42831"/>
                  </a:cubicBezTo>
                  <a:lnTo>
                    <a:pt x="9607" y="43098"/>
                  </a:lnTo>
                  <a:cubicBezTo>
                    <a:pt x="9607" y="43364"/>
                    <a:pt x="9607" y="43665"/>
                    <a:pt x="9607" y="43965"/>
                  </a:cubicBezTo>
                  <a:lnTo>
                    <a:pt x="9607" y="44165"/>
                  </a:lnTo>
                  <a:cubicBezTo>
                    <a:pt x="9641" y="44499"/>
                    <a:pt x="9641" y="44832"/>
                    <a:pt x="9674" y="45166"/>
                  </a:cubicBezTo>
                  <a:lnTo>
                    <a:pt x="9674" y="45199"/>
                  </a:lnTo>
                  <a:cubicBezTo>
                    <a:pt x="9707" y="45399"/>
                    <a:pt x="9707" y="45599"/>
                    <a:pt x="9741" y="45800"/>
                  </a:cubicBezTo>
                  <a:cubicBezTo>
                    <a:pt x="9741" y="45933"/>
                    <a:pt x="9774" y="46066"/>
                    <a:pt x="9774" y="46200"/>
                  </a:cubicBezTo>
                  <a:cubicBezTo>
                    <a:pt x="9808" y="46267"/>
                    <a:pt x="9808" y="46333"/>
                    <a:pt x="9808" y="46367"/>
                  </a:cubicBezTo>
                  <a:cubicBezTo>
                    <a:pt x="9841" y="46567"/>
                    <a:pt x="9874" y="46734"/>
                    <a:pt x="9908" y="46900"/>
                  </a:cubicBezTo>
                  <a:cubicBezTo>
                    <a:pt x="9908" y="47100"/>
                    <a:pt x="9908" y="47267"/>
                    <a:pt x="9908" y="47434"/>
                  </a:cubicBezTo>
                  <a:cubicBezTo>
                    <a:pt x="9908" y="47801"/>
                    <a:pt x="9908" y="48201"/>
                    <a:pt x="9974" y="48702"/>
                  </a:cubicBezTo>
                  <a:cubicBezTo>
                    <a:pt x="9974" y="48902"/>
                    <a:pt x="9941" y="49102"/>
                    <a:pt x="9941" y="49269"/>
                  </a:cubicBezTo>
                  <a:cubicBezTo>
                    <a:pt x="9941" y="49602"/>
                    <a:pt x="9941" y="49902"/>
                    <a:pt x="9941" y="50203"/>
                  </a:cubicBezTo>
                  <a:lnTo>
                    <a:pt x="9941" y="50369"/>
                  </a:lnTo>
                  <a:cubicBezTo>
                    <a:pt x="9941" y="50603"/>
                    <a:pt x="9941" y="50836"/>
                    <a:pt x="9941" y="51037"/>
                  </a:cubicBezTo>
                  <a:lnTo>
                    <a:pt x="9941" y="51504"/>
                  </a:lnTo>
                  <a:cubicBezTo>
                    <a:pt x="9941" y="52271"/>
                    <a:pt x="10041" y="53005"/>
                    <a:pt x="10108" y="53739"/>
                  </a:cubicBezTo>
                  <a:lnTo>
                    <a:pt x="10208" y="54572"/>
                  </a:lnTo>
                  <a:cubicBezTo>
                    <a:pt x="10341" y="55707"/>
                    <a:pt x="10441" y="56874"/>
                    <a:pt x="10608" y="58008"/>
                  </a:cubicBezTo>
                  <a:cubicBezTo>
                    <a:pt x="10641" y="58208"/>
                    <a:pt x="10641" y="58442"/>
                    <a:pt x="10675" y="58642"/>
                  </a:cubicBezTo>
                  <a:lnTo>
                    <a:pt x="10675" y="58942"/>
                  </a:lnTo>
                  <a:lnTo>
                    <a:pt x="10675" y="59276"/>
                  </a:lnTo>
                  <a:cubicBezTo>
                    <a:pt x="10675" y="59409"/>
                    <a:pt x="10675" y="59543"/>
                    <a:pt x="10675" y="59643"/>
                  </a:cubicBezTo>
                  <a:cubicBezTo>
                    <a:pt x="10641" y="59810"/>
                    <a:pt x="10641" y="59976"/>
                    <a:pt x="10641" y="60110"/>
                  </a:cubicBezTo>
                  <a:cubicBezTo>
                    <a:pt x="10641" y="60377"/>
                    <a:pt x="10675" y="60677"/>
                    <a:pt x="10675" y="61010"/>
                  </a:cubicBezTo>
                  <a:lnTo>
                    <a:pt x="10708" y="61477"/>
                  </a:lnTo>
                  <a:cubicBezTo>
                    <a:pt x="10708" y="61911"/>
                    <a:pt x="10742" y="62345"/>
                    <a:pt x="10742" y="62778"/>
                  </a:cubicBezTo>
                  <a:cubicBezTo>
                    <a:pt x="10775" y="63112"/>
                    <a:pt x="10775" y="63412"/>
                    <a:pt x="10775" y="63746"/>
                  </a:cubicBezTo>
                  <a:cubicBezTo>
                    <a:pt x="10742" y="64079"/>
                    <a:pt x="10742" y="64413"/>
                    <a:pt x="10742" y="64780"/>
                  </a:cubicBezTo>
                  <a:cubicBezTo>
                    <a:pt x="10742" y="65113"/>
                    <a:pt x="10742" y="65447"/>
                    <a:pt x="10742" y="65781"/>
                  </a:cubicBezTo>
                  <a:cubicBezTo>
                    <a:pt x="10742" y="66014"/>
                    <a:pt x="10742" y="66214"/>
                    <a:pt x="10742" y="66414"/>
                  </a:cubicBezTo>
                  <a:lnTo>
                    <a:pt x="10775" y="66514"/>
                  </a:lnTo>
                  <a:cubicBezTo>
                    <a:pt x="10775" y="66648"/>
                    <a:pt x="10775" y="66781"/>
                    <a:pt x="10775" y="66915"/>
                  </a:cubicBezTo>
                  <a:cubicBezTo>
                    <a:pt x="10808" y="66981"/>
                    <a:pt x="10808" y="67081"/>
                    <a:pt x="10808" y="67148"/>
                  </a:cubicBezTo>
                  <a:cubicBezTo>
                    <a:pt x="10842" y="67248"/>
                    <a:pt x="10842" y="67382"/>
                    <a:pt x="10875" y="67515"/>
                  </a:cubicBezTo>
                  <a:lnTo>
                    <a:pt x="10875" y="67548"/>
                  </a:lnTo>
                  <a:lnTo>
                    <a:pt x="10808" y="67548"/>
                  </a:lnTo>
                  <a:cubicBezTo>
                    <a:pt x="10708" y="67615"/>
                    <a:pt x="10575" y="67715"/>
                    <a:pt x="10441" y="67782"/>
                  </a:cubicBezTo>
                  <a:cubicBezTo>
                    <a:pt x="10375" y="67815"/>
                    <a:pt x="10275" y="67882"/>
                    <a:pt x="10208" y="67915"/>
                  </a:cubicBezTo>
                  <a:cubicBezTo>
                    <a:pt x="10141" y="67949"/>
                    <a:pt x="10041" y="67982"/>
                    <a:pt x="9974" y="68049"/>
                  </a:cubicBezTo>
                  <a:cubicBezTo>
                    <a:pt x="9641" y="68216"/>
                    <a:pt x="9307" y="68449"/>
                    <a:pt x="8940" y="68749"/>
                  </a:cubicBezTo>
                  <a:cubicBezTo>
                    <a:pt x="8740" y="68916"/>
                    <a:pt x="8540" y="69050"/>
                    <a:pt x="8373" y="69250"/>
                  </a:cubicBezTo>
                  <a:cubicBezTo>
                    <a:pt x="8240" y="69383"/>
                    <a:pt x="8173" y="69517"/>
                    <a:pt x="8106" y="69650"/>
                  </a:cubicBezTo>
                  <a:lnTo>
                    <a:pt x="8106" y="69683"/>
                  </a:lnTo>
                  <a:cubicBezTo>
                    <a:pt x="7940" y="70017"/>
                    <a:pt x="7906" y="70350"/>
                    <a:pt x="8040" y="70651"/>
                  </a:cubicBezTo>
                  <a:cubicBezTo>
                    <a:pt x="8206" y="71051"/>
                    <a:pt x="8573" y="71318"/>
                    <a:pt x="9174" y="71485"/>
                  </a:cubicBezTo>
                  <a:cubicBezTo>
                    <a:pt x="9374" y="71518"/>
                    <a:pt x="9607" y="71585"/>
                    <a:pt x="9874" y="71651"/>
                  </a:cubicBezTo>
                  <a:cubicBezTo>
                    <a:pt x="10575" y="71785"/>
                    <a:pt x="11275" y="71852"/>
                    <a:pt x="11942" y="71918"/>
                  </a:cubicBezTo>
                  <a:lnTo>
                    <a:pt x="12176" y="71952"/>
                  </a:lnTo>
                  <a:cubicBezTo>
                    <a:pt x="12276" y="71952"/>
                    <a:pt x="12343" y="71952"/>
                    <a:pt x="12409" y="71985"/>
                  </a:cubicBezTo>
                  <a:cubicBezTo>
                    <a:pt x="12409" y="71985"/>
                    <a:pt x="12376" y="72018"/>
                    <a:pt x="12343" y="72052"/>
                  </a:cubicBezTo>
                  <a:cubicBezTo>
                    <a:pt x="12243" y="72185"/>
                    <a:pt x="12176" y="72319"/>
                    <a:pt x="12076" y="72452"/>
                  </a:cubicBezTo>
                  <a:cubicBezTo>
                    <a:pt x="11976" y="72652"/>
                    <a:pt x="11909" y="72852"/>
                    <a:pt x="11842" y="73052"/>
                  </a:cubicBezTo>
                  <a:cubicBezTo>
                    <a:pt x="11742" y="73353"/>
                    <a:pt x="11676" y="73753"/>
                    <a:pt x="11676" y="74153"/>
                  </a:cubicBezTo>
                  <a:cubicBezTo>
                    <a:pt x="11676" y="74253"/>
                    <a:pt x="11676" y="74387"/>
                    <a:pt x="11709" y="74487"/>
                  </a:cubicBezTo>
                  <a:cubicBezTo>
                    <a:pt x="11709" y="74587"/>
                    <a:pt x="11709" y="74620"/>
                    <a:pt x="11742" y="74687"/>
                  </a:cubicBezTo>
                  <a:cubicBezTo>
                    <a:pt x="11776" y="74920"/>
                    <a:pt x="11876" y="75054"/>
                    <a:pt x="11942" y="75154"/>
                  </a:cubicBezTo>
                  <a:cubicBezTo>
                    <a:pt x="12009" y="75287"/>
                    <a:pt x="12143" y="75387"/>
                    <a:pt x="12276" y="75487"/>
                  </a:cubicBezTo>
                  <a:cubicBezTo>
                    <a:pt x="12376" y="75521"/>
                    <a:pt x="12509" y="75588"/>
                    <a:pt x="12610" y="75621"/>
                  </a:cubicBezTo>
                  <a:cubicBezTo>
                    <a:pt x="12710" y="75654"/>
                    <a:pt x="12843" y="75688"/>
                    <a:pt x="12943" y="75721"/>
                  </a:cubicBezTo>
                  <a:cubicBezTo>
                    <a:pt x="13277" y="75754"/>
                    <a:pt x="13610" y="75788"/>
                    <a:pt x="13877" y="75821"/>
                  </a:cubicBezTo>
                  <a:lnTo>
                    <a:pt x="13944" y="75821"/>
                  </a:lnTo>
                  <a:cubicBezTo>
                    <a:pt x="14277" y="75854"/>
                    <a:pt x="14478" y="75854"/>
                    <a:pt x="14711" y="75854"/>
                  </a:cubicBezTo>
                  <a:lnTo>
                    <a:pt x="14978" y="75854"/>
                  </a:lnTo>
                  <a:cubicBezTo>
                    <a:pt x="15278" y="75854"/>
                    <a:pt x="15545" y="75788"/>
                    <a:pt x="15812" y="75754"/>
                  </a:cubicBezTo>
                  <a:cubicBezTo>
                    <a:pt x="15912" y="75721"/>
                    <a:pt x="16012" y="75688"/>
                    <a:pt x="16112" y="75654"/>
                  </a:cubicBezTo>
                  <a:lnTo>
                    <a:pt x="16179" y="75654"/>
                  </a:lnTo>
                  <a:cubicBezTo>
                    <a:pt x="16279" y="75621"/>
                    <a:pt x="16412" y="75588"/>
                    <a:pt x="16546" y="75554"/>
                  </a:cubicBezTo>
                  <a:cubicBezTo>
                    <a:pt x="16813" y="75521"/>
                    <a:pt x="17013" y="75487"/>
                    <a:pt x="17246" y="75454"/>
                  </a:cubicBezTo>
                  <a:lnTo>
                    <a:pt x="17480" y="75421"/>
                  </a:lnTo>
                  <a:cubicBezTo>
                    <a:pt x="17646" y="75421"/>
                    <a:pt x="17813" y="75387"/>
                    <a:pt x="17947" y="75387"/>
                  </a:cubicBezTo>
                  <a:cubicBezTo>
                    <a:pt x="18113" y="75387"/>
                    <a:pt x="18280" y="75387"/>
                    <a:pt x="18447" y="75354"/>
                  </a:cubicBezTo>
                  <a:cubicBezTo>
                    <a:pt x="18714" y="75321"/>
                    <a:pt x="18947" y="75254"/>
                    <a:pt x="19181" y="75154"/>
                  </a:cubicBezTo>
                  <a:cubicBezTo>
                    <a:pt x="19414" y="75054"/>
                    <a:pt x="19615" y="74887"/>
                    <a:pt x="19748" y="74720"/>
                  </a:cubicBezTo>
                  <a:cubicBezTo>
                    <a:pt x="19948" y="74487"/>
                    <a:pt x="20015" y="74187"/>
                    <a:pt x="20082" y="73953"/>
                  </a:cubicBezTo>
                  <a:lnTo>
                    <a:pt x="20082" y="73886"/>
                  </a:lnTo>
                  <a:lnTo>
                    <a:pt x="20082" y="73853"/>
                  </a:lnTo>
                  <a:cubicBezTo>
                    <a:pt x="20115" y="73720"/>
                    <a:pt x="20148" y="73586"/>
                    <a:pt x="20182" y="73453"/>
                  </a:cubicBezTo>
                  <a:cubicBezTo>
                    <a:pt x="20182" y="73186"/>
                    <a:pt x="20215" y="72886"/>
                    <a:pt x="20215" y="72652"/>
                  </a:cubicBezTo>
                  <a:lnTo>
                    <a:pt x="20215" y="72485"/>
                  </a:lnTo>
                  <a:cubicBezTo>
                    <a:pt x="20248" y="72152"/>
                    <a:pt x="20248" y="71785"/>
                    <a:pt x="20215" y="71451"/>
                  </a:cubicBezTo>
                  <a:cubicBezTo>
                    <a:pt x="20215" y="71151"/>
                    <a:pt x="20182" y="70884"/>
                    <a:pt x="20148" y="70617"/>
                  </a:cubicBezTo>
                  <a:lnTo>
                    <a:pt x="20148" y="70451"/>
                  </a:lnTo>
                  <a:cubicBezTo>
                    <a:pt x="20115" y="70217"/>
                    <a:pt x="20115" y="70017"/>
                    <a:pt x="20082" y="69817"/>
                  </a:cubicBezTo>
                  <a:lnTo>
                    <a:pt x="20082" y="69783"/>
                  </a:lnTo>
                  <a:lnTo>
                    <a:pt x="20082" y="69717"/>
                  </a:lnTo>
                  <a:lnTo>
                    <a:pt x="20082" y="69683"/>
                  </a:lnTo>
                  <a:lnTo>
                    <a:pt x="20082" y="69617"/>
                  </a:lnTo>
                  <a:cubicBezTo>
                    <a:pt x="20048" y="69050"/>
                    <a:pt x="20048" y="68449"/>
                    <a:pt x="19981" y="67815"/>
                  </a:cubicBezTo>
                  <a:cubicBezTo>
                    <a:pt x="19948" y="67515"/>
                    <a:pt x="19915" y="67182"/>
                    <a:pt x="19881" y="66881"/>
                  </a:cubicBezTo>
                  <a:cubicBezTo>
                    <a:pt x="19848" y="66748"/>
                    <a:pt x="19848" y="66581"/>
                    <a:pt x="19815" y="66448"/>
                  </a:cubicBezTo>
                  <a:lnTo>
                    <a:pt x="19815" y="66348"/>
                  </a:lnTo>
                  <a:cubicBezTo>
                    <a:pt x="19815" y="66214"/>
                    <a:pt x="19781" y="66047"/>
                    <a:pt x="19781" y="65914"/>
                  </a:cubicBezTo>
                  <a:cubicBezTo>
                    <a:pt x="19715" y="65414"/>
                    <a:pt x="19681" y="64947"/>
                    <a:pt x="19648" y="64580"/>
                  </a:cubicBezTo>
                  <a:lnTo>
                    <a:pt x="19648" y="64446"/>
                  </a:lnTo>
                  <a:lnTo>
                    <a:pt x="19648" y="64279"/>
                  </a:lnTo>
                  <a:lnTo>
                    <a:pt x="19615" y="64146"/>
                  </a:lnTo>
                  <a:cubicBezTo>
                    <a:pt x="19615" y="64046"/>
                    <a:pt x="19615" y="63913"/>
                    <a:pt x="19615" y="63812"/>
                  </a:cubicBezTo>
                  <a:lnTo>
                    <a:pt x="19615" y="63779"/>
                  </a:lnTo>
                  <a:cubicBezTo>
                    <a:pt x="19581" y="63512"/>
                    <a:pt x="19581" y="63245"/>
                    <a:pt x="19581" y="62945"/>
                  </a:cubicBezTo>
                  <a:cubicBezTo>
                    <a:pt x="19615" y="62612"/>
                    <a:pt x="19615" y="62278"/>
                    <a:pt x="19648" y="61944"/>
                  </a:cubicBezTo>
                  <a:cubicBezTo>
                    <a:pt x="19648" y="61711"/>
                    <a:pt x="19681" y="61511"/>
                    <a:pt x="19681" y="61311"/>
                  </a:cubicBezTo>
                  <a:lnTo>
                    <a:pt x="19715" y="61144"/>
                  </a:lnTo>
                  <a:lnTo>
                    <a:pt x="19715" y="60977"/>
                  </a:lnTo>
                  <a:lnTo>
                    <a:pt x="19715" y="60810"/>
                  </a:lnTo>
                  <a:lnTo>
                    <a:pt x="19715" y="60710"/>
                  </a:lnTo>
                  <a:lnTo>
                    <a:pt x="19748" y="60610"/>
                  </a:lnTo>
                  <a:cubicBezTo>
                    <a:pt x="19748" y="60410"/>
                    <a:pt x="19781" y="60210"/>
                    <a:pt x="19781" y="60043"/>
                  </a:cubicBezTo>
                  <a:cubicBezTo>
                    <a:pt x="19815" y="59876"/>
                    <a:pt x="19815" y="59710"/>
                    <a:pt x="19848" y="59576"/>
                  </a:cubicBezTo>
                  <a:cubicBezTo>
                    <a:pt x="19848" y="59443"/>
                    <a:pt x="19881" y="59276"/>
                    <a:pt x="19915" y="59176"/>
                  </a:cubicBezTo>
                  <a:cubicBezTo>
                    <a:pt x="19981" y="58876"/>
                    <a:pt x="20048" y="58609"/>
                    <a:pt x="20148" y="58375"/>
                  </a:cubicBezTo>
                  <a:cubicBezTo>
                    <a:pt x="20182" y="58208"/>
                    <a:pt x="20248" y="58042"/>
                    <a:pt x="20315" y="57875"/>
                  </a:cubicBezTo>
                  <a:lnTo>
                    <a:pt x="20382" y="57641"/>
                  </a:lnTo>
                  <a:lnTo>
                    <a:pt x="20448" y="57441"/>
                  </a:lnTo>
                  <a:cubicBezTo>
                    <a:pt x="20515" y="57241"/>
                    <a:pt x="20582" y="57008"/>
                    <a:pt x="20649" y="56807"/>
                  </a:cubicBezTo>
                  <a:lnTo>
                    <a:pt x="20749" y="56541"/>
                  </a:lnTo>
                  <a:lnTo>
                    <a:pt x="20815" y="56307"/>
                  </a:lnTo>
                  <a:lnTo>
                    <a:pt x="20849" y="56240"/>
                  </a:lnTo>
                  <a:cubicBezTo>
                    <a:pt x="20915" y="56007"/>
                    <a:pt x="20982" y="55807"/>
                    <a:pt x="21049" y="55573"/>
                  </a:cubicBezTo>
                  <a:cubicBezTo>
                    <a:pt x="21116" y="55306"/>
                    <a:pt x="21182" y="55039"/>
                    <a:pt x="21249" y="54773"/>
                  </a:cubicBezTo>
                  <a:cubicBezTo>
                    <a:pt x="21349" y="54439"/>
                    <a:pt x="21449" y="54105"/>
                    <a:pt x="21549" y="53739"/>
                  </a:cubicBezTo>
                  <a:cubicBezTo>
                    <a:pt x="21616" y="53472"/>
                    <a:pt x="21716" y="53171"/>
                    <a:pt x="21816" y="52805"/>
                  </a:cubicBezTo>
                  <a:lnTo>
                    <a:pt x="21816" y="52771"/>
                  </a:lnTo>
                  <a:cubicBezTo>
                    <a:pt x="21883" y="52471"/>
                    <a:pt x="21950" y="52171"/>
                    <a:pt x="22050" y="51904"/>
                  </a:cubicBezTo>
                  <a:cubicBezTo>
                    <a:pt x="22116" y="51570"/>
                    <a:pt x="22216" y="51270"/>
                    <a:pt x="22316" y="50970"/>
                  </a:cubicBezTo>
                  <a:cubicBezTo>
                    <a:pt x="22383" y="50736"/>
                    <a:pt x="22483" y="50470"/>
                    <a:pt x="22583" y="50203"/>
                  </a:cubicBezTo>
                  <a:lnTo>
                    <a:pt x="22617" y="50103"/>
                  </a:lnTo>
                  <a:cubicBezTo>
                    <a:pt x="22683" y="49902"/>
                    <a:pt x="22783" y="49636"/>
                    <a:pt x="22950" y="49302"/>
                  </a:cubicBezTo>
                  <a:lnTo>
                    <a:pt x="22984" y="49202"/>
                  </a:lnTo>
                  <a:cubicBezTo>
                    <a:pt x="22984" y="49169"/>
                    <a:pt x="22984" y="49169"/>
                    <a:pt x="22984" y="49169"/>
                  </a:cubicBezTo>
                  <a:cubicBezTo>
                    <a:pt x="23050" y="49169"/>
                    <a:pt x="23084" y="49202"/>
                    <a:pt x="23117" y="49202"/>
                  </a:cubicBezTo>
                  <a:lnTo>
                    <a:pt x="23184" y="49202"/>
                  </a:lnTo>
                  <a:cubicBezTo>
                    <a:pt x="23451" y="49302"/>
                    <a:pt x="23751" y="49369"/>
                    <a:pt x="24051" y="49435"/>
                  </a:cubicBezTo>
                  <a:lnTo>
                    <a:pt x="24084" y="49435"/>
                  </a:lnTo>
                  <a:lnTo>
                    <a:pt x="24285" y="49502"/>
                  </a:lnTo>
                  <a:lnTo>
                    <a:pt x="24485" y="49536"/>
                  </a:lnTo>
                  <a:lnTo>
                    <a:pt x="24685" y="49602"/>
                  </a:lnTo>
                  <a:cubicBezTo>
                    <a:pt x="24885" y="49636"/>
                    <a:pt x="25118" y="49702"/>
                    <a:pt x="25352" y="49769"/>
                  </a:cubicBezTo>
                  <a:cubicBezTo>
                    <a:pt x="25552" y="49836"/>
                    <a:pt x="25752" y="49902"/>
                    <a:pt x="25986" y="49969"/>
                  </a:cubicBezTo>
                  <a:cubicBezTo>
                    <a:pt x="26219" y="50069"/>
                    <a:pt x="26419" y="50136"/>
                    <a:pt x="26653" y="50236"/>
                  </a:cubicBezTo>
                  <a:cubicBezTo>
                    <a:pt x="26786" y="50303"/>
                    <a:pt x="26886" y="50336"/>
                    <a:pt x="27020" y="50369"/>
                  </a:cubicBezTo>
                  <a:cubicBezTo>
                    <a:pt x="27120" y="50436"/>
                    <a:pt x="27220" y="50470"/>
                    <a:pt x="27320" y="50470"/>
                  </a:cubicBezTo>
                  <a:lnTo>
                    <a:pt x="27420" y="50503"/>
                  </a:lnTo>
                  <a:cubicBezTo>
                    <a:pt x="27487" y="50536"/>
                    <a:pt x="27587" y="50570"/>
                    <a:pt x="27687" y="50570"/>
                  </a:cubicBezTo>
                  <a:lnTo>
                    <a:pt x="27787" y="50603"/>
                  </a:lnTo>
                  <a:lnTo>
                    <a:pt x="27920" y="50636"/>
                  </a:lnTo>
                  <a:lnTo>
                    <a:pt x="28054" y="50670"/>
                  </a:lnTo>
                  <a:lnTo>
                    <a:pt x="28187" y="50703"/>
                  </a:lnTo>
                  <a:lnTo>
                    <a:pt x="28421" y="50736"/>
                  </a:lnTo>
                  <a:lnTo>
                    <a:pt x="28521" y="50770"/>
                  </a:lnTo>
                  <a:lnTo>
                    <a:pt x="28688" y="50803"/>
                  </a:lnTo>
                  <a:lnTo>
                    <a:pt x="28821" y="50836"/>
                  </a:lnTo>
                  <a:lnTo>
                    <a:pt x="28888" y="50836"/>
                  </a:lnTo>
                  <a:lnTo>
                    <a:pt x="29021" y="50870"/>
                  </a:lnTo>
                  <a:lnTo>
                    <a:pt x="29088" y="50870"/>
                  </a:lnTo>
                  <a:cubicBezTo>
                    <a:pt x="29321" y="50937"/>
                    <a:pt x="29522" y="50970"/>
                    <a:pt x="29655" y="50970"/>
                  </a:cubicBezTo>
                  <a:lnTo>
                    <a:pt x="29855" y="51003"/>
                  </a:lnTo>
                  <a:lnTo>
                    <a:pt x="30055" y="51037"/>
                  </a:lnTo>
                  <a:cubicBezTo>
                    <a:pt x="30155" y="51037"/>
                    <a:pt x="30255" y="51037"/>
                    <a:pt x="30356" y="51070"/>
                  </a:cubicBezTo>
                  <a:lnTo>
                    <a:pt x="30489" y="51070"/>
                  </a:lnTo>
                  <a:cubicBezTo>
                    <a:pt x="30823" y="51103"/>
                    <a:pt x="31156" y="51103"/>
                    <a:pt x="31490" y="51137"/>
                  </a:cubicBezTo>
                  <a:lnTo>
                    <a:pt x="31957" y="51170"/>
                  </a:lnTo>
                  <a:cubicBezTo>
                    <a:pt x="32457" y="51203"/>
                    <a:pt x="32957" y="51203"/>
                    <a:pt x="33424" y="51237"/>
                  </a:cubicBezTo>
                  <a:lnTo>
                    <a:pt x="33891" y="51270"/>
                  </a:lnTo>
                  <a:lnTo>
                    <a:pt x="33991" y="51270"/>
                  </a:lnTo>
                  <a:cubicBezTo>
                    <a:pt x="34325" y="51270"/>
                    <a:pt x="34659" y="51270"/>
                    <a:pt x="34959" y="51303"/>
                  </a:cubicBezTo>
                  <a:lnTo>
                    <a:pt x="37928" y="51303"/>
                  </a:lnTo>
                  <a:cubicBezTo>
                    <a:pt x="38428" y="51270"/>
                    <a:pt x="38962" y="51237"/>
                    <a:pt x="39462" y="51203"/>
                  </a:cubicBezTo>
                  <a:cubicBezTo>
                    <a:pt x="39762" y="51203"/>
                    <a:pt x="40029" y="51170"/>
                    <a:pt x="40229" y="51137"/>
                  </a:cubicBezTo>
                  <a:lnTo>
                    <a:pt x="40296" y="51103"/>
                  </a:lnTo>
                  <a:lnTo>
                    <a:pt x="40363" y="51103"/>
                  </a:lnTo>
                  <a:cubicBezTo>
                    <a:pt x="40529" y="51070"/>
                    <a:pt x="40730" y="51070"/>
                    <a:pt x="40930" y="51003"/>
                  </a:cubicBezTo>
                  <a:lnTo>
                    <a:pt x="41230" y="50970"/>
                  </a:lnTo>
                  <a:lnTo>
                    <a:pt x="41263" y="50937"/>
                  </a:lnTo>
                  <a:lnTo>
                    <a:pt x="41330" y="50937"/>
                  </a:lnTo>
                  <a:cubicBezTo>
                    <a:pt x="41630" y="50870"/>
                    <a:pt x="41997" y="50803"/>
                    <a:pt x="42364" y="50703"/>
                  </a:cubicBezTo>
                  <a:cubicBezTo>
                    <a:pt x="42598" y="50636"/>
                    <a:pt x="42831" y="50570"/>
                    <a:pt x="43065" y="50503"/>
                  </a:cubicBezTo>
                  <a:lnTo>
                    <a:pt x="43331" y="50403"/>
                  </a:lnTo>
                  <a:cubicBezTo>
                    <a:pt x="43498" y="50369"/>
                    <a:pt x="43665" y="50303"/>
                    <a:pt x="43798" y="50269"/>
                  </a:cubicBezTo>
                  <a:cubicBezTo>
                    <a:pt x="44232" y="50136"/>
                    <a:pt x="44732" y="49969"/>
                    <a:pt x="45266" y="49802"/>
                  </a:cubicBezTo>
                  <a:cubicBezTo>
                    <a:pt x="45566" y="49669"/>
                    <a:pt x="45867" y="49569"/>
                    <a:pt x="46100" y="49469"/>
                  </a:cubicBezTo>
                  <a:lnTo>
                    <a:pt x="46200" y="49402"/>
                  </a:lnTo>
                  <a:cubicBezTo>
                    <a:pt x="46334" y="49369"/>
                    <a:pt x="46467" y="49302"/>
                    <a:pt x="46600" y="49269"/>
                  </a:cubicBezTo>
                  <a:cubicBezTo>
                    <a:pt x="46767" y="49202"/>
                    <a:pt x="46934" y="49135"/>
                    <a:pt x="47101" y="49069"/>
                  </a:cubicBezTo>
                  <a:lnTo>
                    <a:pt x="47201" y="49035"/>
                  </a:lnTo>
                  <a:cubicBezTo>
                    <a:pt x="47434" y="48968"/>
                    <a:pt x="47668" y="48868"/>
                    <a:pt x="47935" y="48768"/>
                  </a:cubicBezTo>
                  <a:lnTo>
                    <a:pt x="48202" y="48668"/>
                  </a:lnTo>
                  <a:lnTo>
                    <a:pt x="48302" y="48635"/>
                  </a:lnTo>
                  <a:lnTo>
                    <a:pt x="48335" y="48602"/>
                  </a:lnTo>
                  <a:cubicBezTo>
                    <a:pt x="48602" y="48501"/>
                    <a:pt x="48902" y="48401"/>
                    <a:pt x="49202" y="48301"/>
                  </a:cubicBezTo>
                  <a:cubicBezTo>
                    <a:pt x="49970" y="48034"/>
                    <a:pt x="50803" y="47868"/>
                    <a:pt x="51838" y="47701"/>
                  </a:cubicBezTo>
                  <a:cubicBezTo>
                    <a:pt x="52271" y="47601"/>
                    <a:pt x="52738" y="47567"/>
                    <a:pt x="53239" y="47534"/>
                  </a:cubicBezTo>
                  <a:cubicBezTo>
                    <a:pt x="53539" y="47501"/>
                    <a:pt x="53839" y="47467"/>
                    <a:pt x="54139" y="47434"/>
                  </a:cubicBezTo>
                  <a:lnTo>
                    <a:pt x="54206" y="47434"/>
                  </a:lnTo>
                  <a:lnTo>
                    <a:pt x="54373" y="47401"/>
                  </a:lnTo>
                  <a:lnTo>
                    <a:pt x="54640" y="47401"/>
                  </a:lnTo>
                  <a:cubicBezTo>
                    <a:pt x="54706" y="47367"/>
                    <a:pt x="54773" y="47367"/>
                    <a:pt x="54873" y="47367"/>
                  </a:cubicBezTo>
                  <a:lnTo>
                    <a:pt x="54940" y="47367"/>
                  </a:lnTo>
                  <a:lnTo>
                    <a:pt x="55040" y="47334"/>
                  </a:lnTo>
                  <a:lnTo>
                    <a:pt x="55173" y="47334"/>
                  </a:lnTo>
                  <a:cubicBezTo>
                    <a:pt x="55407" y="47301"/>
                    <a:pt x="55674" y="47267"/>
                    <a:pt x="55907" y="47267"/>
                  </a:cubicBezTo>
                  <a:cubicBezTo>
                    <a:pt x="56307" y="47201"/>
                    <a:pt x="56708" y="47167"/>
                    <a:pt x="57108" y="47134"/>
                  </a:cubicBezTo>
                  <a:lnTo>
                    <a:pt x="57675" y="47134"/>
                  </a:lnTo>
                  <a:cubicBezTo>
                    <a:pt x="57708" y="47201"/>
                    <a:pt x="57742" y="47267"/>
                    <a:pt x="57775" y="47301"/>
                  </a:cubicBezTo>
                  <a:cubicBezTo>
                    <a:pt x="57808" y="47401"/>
                    <a:pt x="57875" y="47467"/>
                    <a:pt x="57909" y="47534"/>
                  </a:cubicBezTo>
                  <a:lnTo>
                    <a:pt x="57942" y="47567"/>
                  </a:lnTo>
                  <a:cubicBezTo>
                    <a:pt x="58042" y="47701"/>
                    <a:pt x="58175" y="47801"/>
                    <a:pt x="58376" y="47834"/>
                  </a:cubicBezTo>
                  <a:lnTo>
                    <a:pt x="58476" y="48201"/>
                  </a:lnTo>
                  <a:cubicBezTo>
                    <a:pt x="58542" y="48501"/>
                    <a:pt x="58642" y="48768"/>
                    <a:pt x="58709" y="49069"/>
                  </a:cubicBezTo>
                  <a:lnTo>
                    <a:pt x="58843" y="49469"/>
                  </a:lnTo>
                  <a:lnTo>
                    <a:pt x="58943" y="49802"/>
                  </a:lnTo>
                  <a:lnTo>
                    <a:pt x="58976" y="49969"/>
                  </a:lnTo>
                  <a:cubicBezTo>
                    <a:pt x="59043" y="50103"/>
                    <a:pt x="59076" y="50236"/>
                    <a:pt x="59109" y="50369"/>
                  </a:cubicBezTo>
                  <a:cubicBezTo>
                    <a:pt x="59176" y="50503"/>
                    <a:pt x="59209" y="50670"/>
                    <a:pt x="59276" y="50803"/>
                  </a:cubicBezTo>
                  <a:cubicBezTo>
                    <a:pt x="59343" y="50970"/>
                    <a:pt x="59443" y="51103"/>
                    <a:pt x="59510" y="51237"/>
                  </a:cubicBezTo>
                  <a:cubicBezTo>
                    <a:pt x="59676" y="51504"/>
                    <a:pt x="59843" y="51737"/>
                    <a:pt x="60010" y="51904"/>
                  </a:cubicBezTo>
                  <a:lnTo>
                    <a:pt x="60210" y="52137"/>
                  </a:lnTo>
                  <a:lnTo>
                    <a:pt x="60244" y="52171"/>
                  </a:lnTo>
                  <a:cubicBezTo>
                    <a:pt x="60277" y="52237"/>
                    <a:pt x="60344" y="52304"/>
                    <a:pt x="60410" y="52371"/>
                  </a:cubicBezTo>
                  <a:lnTo>
                    <a:pt x="60477" y="52438"/>
                  </a:lnTo>
                  <a:cubicBezTo>
                    <a:pt x="60610" y="52604"/>
                    <a:pt x="60744" y="52738"/>
                    <a:pt x="60877" y="52871"/>
                  </a:cubicBezTo>
                  <a:cubicBezTo>
                    <a:pt x="61044" y="53005"/>
                    <a:pt x="61178" y="53171"/>
                    <a:pt x="61311" y="53305"/>
                  </a:cubicBezTo>
                  <a:cubicBezTo>
                    <a:pt x="61578" y="53572"/>
                    <a:pt x="61845" y="53905"/>
                    <a:pt x="62145" y="54239"/>
                  </a:cubicBezTo>
                  <a:cubicBezTo>
                    <a:pt x="62378" y="54506"/>
                    <a:pt x="62612" y="54806"/>
                    <a:pt x="62845" y="55073"/>
                  </a:cubicBezTo>
                  <a:cubicBezTo>
                    <a:pt x="63112" y="55473"/>
                    <a:pt x="63346" y="55773"/>
                    <a:pt x="63579" y="56040"/>
                  </a:cubicBezTo>
                  <a:cubicBezTo>
                    <a:pt x="63879" y="56374"/>
                    <a:pt x="64146" y="56674"/>
                    <a:pt x="64380" y="56941"/>
                  </a:cubicBezTo>
                  <a:lnTo>
                    <a:pt x="64513" y="57108"/>
                  </a:lnTo>
                  <a:cubicBezTo>
                    <a:pt x="64713" y="57341"/>
                    <a:pt x="64914" y="57575"/>
                    <a:pt x="65114" y="57808"/>
                  </a:cubicBezTo>
                  <a:cubicBezTo>
                    <a:pt x="65214" y="57942"/>
                    <a:pt x="65314" y="58075"/>
                    <a:pt x="65447" y="58208"/>
                  </a:cubicBezTo>
                  <a:cubicBezTo>
                    <a:pt x="65481" y="58275"/>
                    <a:pt x="65514" y="58342"/>
                    <a:pt x="65547" y="58375"/>
                  </a:cubicBezTo>
                  <a:lnTo>
                    <a:pt x="65581" y="58442"/>
                  </a:lnTo>
                  <a:lnTo>
                    <a:pt x="65614" y="58475"/>
                  </a:lnTo>
                  <a:cubicBezTo>
                    <a:pt x="65714" y="58642"/>
                    <a:pt x="65781" y="58809"/>
                    <a:pt x="65848" y="59009"/>
                  </a:cubicBezTo>
                  <a:cubicBezTo>
                    <a:pt x="66081" y="59776"/>
                    <a:pt x="66148" y="60610"/>
                    <a:pt x="66181" y="61411"/>
                  </a:cubicBezTo>
                  <a:cubicBezTo>
                    <a:pt x="66214" y="61611"/>
                    <a:pt x="66214" y="61844"/>
                    <a:pt x="66214" y="62078"/>
                  </a:cubicBezTo>
                  <a:cubicBezTo>
                    <a:pt x="66214" y="62245"/>
                    <a:pt x="66214" y="62378"/>
                    <a:pt x="66214" y="62545"/>
                  </a:cubicBezTo>
                  <a:cubicBezTo>
                    <a:pt x="66214" y="62979"/>
                    <a:pt x="66214" y="63379"/>
                    <a:pt x="66181" y="63746"/>
                  </a:cubicBezTo>
                  <a:cubicBezTo>
                    <a:pt x="66181" y="63946"/>
                    <a:pt x="66181" y="64113"/>
                    <a:pt x="66181" y="64279"/>
                  </a:cubicBezTo>
                  <a:cubicBezTo>
                    <a:pt x="66148" y="64546"/>
                    <a:pt x="66148" y="64746"/>
                    <a:pt x="66148" y="64980"/>
                  </a:cubicBezTo>
                  <a:lnTo>
                    <a:pt x="66114" y="65380"/>
                  </a:lnTo>
                  <a:cubicBezTo>
                    <a:pt x="66114" y="65647"/>
                    <a:pt x="66114" y="65947"/>
                    <a:pt x="66114" y="66214"/>
                  </a:cubicBezTo>
                  <a:cubicBezTo>
                    <a:pt x="66081" y="66648"/>
                    <a:pt x="66048" y="67081"/>
                    <a:pt x="66014" y="67649"/>
                  </a:cubicBezTo>
                  <a:lnTo>
                    <a:pt x="66014" y="67682"/>
                  </a:lnTo>
                  <a:cubicBezTo>
                    <a:pt x="66014" y="67915"/>
                    <a:pt x="65981" y="68149"/>
                    <a:pt x="65981" y="68382"/>
                  </a:cubicBezTo>
                  <a:cubicBezTo>
                    <a:pt x="65948" y="68583"/>
                    <a:pt x="65948" y="68783"/>
                    <a:pt x="65914" y="68949"/>
                  </a:cubicBezTo>
                  <a:cubicBezTo>
                    <a:pt x="65881" y="69016"/>
                    <a:pt x="65881" y="69083"/>
                    <a:pt x="65848" y="69150"/>
                  </a:cubicBezTo>
                  <a:cubicBezTo>
                    <a:pt x="65814" y="69216"/>
                    <a:pt x="65781" y="69283"/>
                    <a:pt x="65747" y="69350"/>
                  </a:cubicBezTo>
                  <a:cubicBezTo>
                    <a:pt x="65714" y="69416"/>
                    <a:pt x="65681" y="69517"/>
                    <a:pt x="65614" y="69583"/>
                  </a:cubicBezTo>
                  <a:cubicBezTo>
                    <a:pt x="65581" y="69617"/>
                    <a:pt x="65547" y="69650"/>
                    <a:pt x="65514" y="69683"/>
                  </a:cubicBezTo>
                  <a:cubicBezTo>
                    <a:pt x="65414" y="69717"/>
                    <a:pt x="65347" y="69750"/>
                    <a:pt x="65280" y="69783"/>
                  </a:cubicBezTo>
                  <a:cubicBezTo>
                    <a:pt x="65214" y="69817"/>
                    <a:pt x="65114" y="69850"/>
                    <a:pt x="65047" y="69850"/>
                  </a:cubicBezTo>
                  <a:cubicBezTo>
                    <a:pt x="64880" y="69917"/>
                    <a:pt x="64713" y="69950"/>
                    <a:pt x="64547" y="70017"/>
                  </a:cubicBezTo>
                  <a:cubicBezTo>
                    <a:pt x="64346" y="70084"/>
                    <a:pt x="64113" y="70150"/>
                    <a:pt x="63879" y="70217"/>
                  </a:cubicBezTo>
                  <a:lnTo>
                    <a:pt x="63846" y="70217"/>
                  </a:lnTo>
                  <a:cubicBezTo>
                    <a:pt x="63713" y="70250"/>
                    <a:pt x="63579" y="70284"/>
                    <a:pt x="63479" y="70350"/>
                  </a:cubicBezTo>
                  <a:cubicBezTo>
                    <a:pt x="63446" y="70350"/>
                    <a:pt x="63412" y="70384"/>
                    <a:pt x="63379" y="70417"/>
                  </a:cubicBezTo>
                  <a:cubicBezTo>
                    <a:pt x="63179" y="70484"/>
                    <a:pt x="63012" y="70584"/>
                    <a:pt x="62845" y="70684"/>
                  </a:cubicBezTo>
                  <a:cubicBezTo>
                    <a:pt x="62612" y="70784"/>
                    <a:pt x="62412" y="70918"/>
                    <a:pt x="62245" y="71051"/>
                  </a:cubicBezTo>
                  <a:cubicBezTo>
                    <a:pt x="62078" y="71151"/>
                    <a:pt x="61845" y="71318"/>
                    <a:pt x="61678" y="71518"/>
                  </a:cubicBezTo>
                  <a:cubicBezTo>
                    <a:pt x="61578" y="71618"/>
                    <a:pt x="61511" y="71718"/>
                    <a:pt x="61411" y="71852"/>
                  </a:cubicBezTo>
                  <a:cubicBezTo>
                    <a:pt x="61378" y="71918"/>
                    <a:pt x="61344" y="71985"/>
                    <a:pt x="61344" y="72052"/>
                  </a:cubicBezTo>
                  <a:cubicBezTo>
                    <a:pt x="61278" y="72152"/>
                    <a:pt x="61244" y="72285"/>
                    <a:pt x="61244" y="72385"/>
                  </a:cubicBezTo>
                  <a:cubicBezTo>
                    <a:pt x="61211" y="72652"/>
                    <a:pt x="61278" y="72919"/>
                    <a:pt x="61411" y="73119"/>
                  </a:cubicBezTo>
                  <a:cubicBezTo>
                    <a:pt x="61544" y="73319"/>
                    <a:pt x="61711" y="73519"/>
                    <a:pt x="61978" y="73653"/>
                  </a:cubicBezTo>
                  <a:cubicBezTo>
                    <a:pt x="62178" y="73786"/>
                    <a:pt x="62378" y="73886"/>
                    <a:pt x="62579" y="73953"/>
                  </a:cubicBezTo>
                  <a:cubicBezTo>
                    <a:pt x="62712" y="73986"/>
                    <a:pt x="62879" y="74020"/>
                    <a:pt x="63046" y="74053"/>
                  </a:cubicBezTo>
                  <a:lnTo>
                    <a:pt x="63112" y="74086"/>
                  </a:lnTo>
                  <a:cubicBezTo>
                    <a:pt x="63246" y="74120"/>
                    <a:pt x="63379" y="74153"/>
                    <a:pt x="63546" y="74153"/>
                  </a:cubicBezTo>
                  <a:cubicBezTo>
                    <a:pt x="63646" y="74187"/>
                    <a:pt x="63779" y="74220"/>
                    <a:pt x="63879" y="74220"/>
                  </a:cubicBezTo>
                  <a:cubicBezTo>
                    <a:pt x="63846" y="74253"/>
                    <a:pt x="63779" y="74287"/>
                    <a:pt x="63746" y="74320"/>
                  </a:cubicBezTo>
                  <a:cubicBezTo>
                    <a:pt x="63613" y="74420"/>
                    <a:pt x="63513" y="74520"/>
                    <a:pt x="63412" y="74654"/>
                  </a:cubicBezTo>
                  <a:cubicBezTo>
                    <a:pt x="63312" y="74754"/>
                    <a:pt x="63246" y="74887"/>
                    <a:pt x="63212" y="74954"/>
                  </a:cubicBezTo>
                  <a:lnTo>
                    <a:pt x="63179" y="75020"/>
                  </a:lnTo>
                  <a:cubicBezTo>
                    <a:pt x="63112" y="75121"/>
                    <a:pt x="63112" y="75287"/>
                    <a:pt x="63079" y="75354"/>
                  </a:cubicBezTo>
                  <a:lnTo>
                    <a:pt x="63079" y="75421"/>
                  </a:lnTo>
                  <a:lnTo>
                    <a:pt x="63079" y="75454"/>
                  </a:lnTo>
                  <a:lnTo>
                    <a:pt x="63079" y="75487"/>
                  </a:lnTo>
                  <a:lnTo>
                    <a:pt x="63079" y="75621"/>
                  </a:lnTo>
                  <a:cubicBezTo>
                    <a:pt x="63079" y="75688"/>
                    <a:pt x="63112" y="75788"/>
                    <a:pt x="63146" y="75888"/>
                  </a:cubicBezTo>
                  <a:lnTo>
                    <a:pt x="63146" y="75921"/>
                  </a:lnTo>
                  <a:lnTo>
                    <a:pt x="63179" y="75988"/>
                  </a:lnTo>
                  <a:lnTo>
                    <a:pt x="63212" y="76055"/>
                  </a:lnTo>
                  <a:lnTo>
                    <a:pt x="63212" y="76088"/>
                  </a:lnTo>
                  <a:lnTo>
                    <a:pt x="63279" y="76188"/>
                  </a:lnTo>
                  <a:lnTo>
                    <a:pt x="63346" y="76255"/>
                  </a:lnTo>
                  <a:lnTo>
                    <a:pt x="63346" y="76288"/>
                  </a:lnTo>
                  <a:lnTo>
                    <a:pt x="63379" y="76321"/>
                  </a:lnTo>
                  <a:lnTo>
                    <a:pt x="63412" y="76355"/>
                  </a:lnTo>
                  <a:lnTo>
                    <a:pt x="63412" y="76388"/>
                  </a:lnTo>
                  <a:lnTo>
                    <a:pt x="63446" y="76388"/>
                  </a:lnTo>
                  <a:cubicBezTo>
                    <a:pt x="63513" y="76455"/>
                    <a:pt x="63579" y="76488"/>
                    <a:pt x="63646" y="76555"/>
                  </a:cubicBezTo>
                  <a:cubicBezTo>
                    <a:pt x="63713" y="76588"/>
                    <a:pt x="63746" y="76622"/>
                    <a:pt x="63813" y="76655"/>
                  </a:cubicBezTo>
                  <a:lnTo>
                    <a:pt x="63913" y="76688"/>
                  </a:lnTo>
                  <a:cubicBezTo>
                    <a:pt x="64080" y="76788"/>
                    <a:pt x="64280" y="76822"/>
                    <a:pt x="64447" y="76855"/>
                  </a:cubicBezTo>
                  <a:cubicBezTo>
                    <a:pt x="64680" y="76888"/>
                    <a:pt x="64914" y="76922"/>
                    <a:pt x="65214" y="76922"/>
                  </a:cubicBezTo>
                  <a:lnTo>
                    <a:pt x="65647" y="76922"/>
                  </a:lnTo>
                  <a:cubicBezTo>
                    <a:pt x="65781" y="76888"/>
                    <a:pt x="65948" y="76888"/>
                    <a:pt x="66081" y="76888"/>
                  </a:cubicBezTo>
                  <a:cubicBezTo>
                    <a:pt x="66315" y="76888"/>
                    <a:pt x="66581" y="76888"/>
                    <a:pt x="66815" y="76922"/>
                  </a:cubicBezTo>
                  <a:lnTo>
                    <a:pt x="67615" y="76922"/>
                  </a:lnTo>
                  <a:cubicBezTo>
                    <a:pt x="67916" y="76888"/>
                    <a:pt x="68183" y="76888"/>
                    <a:pt x="68483" y="76888"/>
                  </a:cubicBezTo>
                  <a:cubicBezTo>
                    <a:pt x="68616" y="76888"/>
                    <a:pt x="68716" y="76855"/>
                    <a:pt x="68816" y="76855"/>
                  </a:cubicBezTo>
                  <a:cubicBezTo>
                    <a:pt x="68983" y="76855"/>
                    <a:pt x="69083" y="76855"/>
                    <a:pt x="69183" y="76822"/>
                  </a:cubicBezTo>
                  <a:cubicBezTo>
                    <a:pt x="69383" y="76822"/>
                    <a:pt x="69550" y="76822"/>
                    <a:pt x="69750" y="76788"/>
                  </a:cubicBezTo>
                  <a:lnTo>
                    <a:pt x="69884" y="76788"/>
                  </a:lnTo>
                  <a:cubicBezTo>
                    <a:pt x="69984" y="76788"/>
                    <a:pt x="70117" y="76755"/>
                    <a:pt x="70217" y="76755"/>
                  </a:cubicBezTo>
                  <a:lnTo>
                    <a:pt x="71685" y="76722"/>
                  </a:lnTo>
                  <a:lnTo>
                    <a:pt x="71418" y="76555"/>
                  </a:lnTo>
                  <a:cubicBezTo>
                    <a:pt x="71552" y="76488"/>
                    <a:pt x="71685" y="76388"/>
                    <a:pt x="71785" y="76288"/>
                  </a:cubicBezTo>
                  <a:cubicBezTo>
                    <a:pt x="72085" y="76055"/>
                    <a:pt x="72219" y="75721"/>
                    <a:pt x="72319" y="75387"/>
                  </a:cubicBezTo>
                  <a:cubicBezTo>
                    <a:pt x="72419" y="75221"/>
                    <a:pt x="72452" y="75020"/>
                    <a:pt x="72519" y="74820"/>
                  </a:cubicBezTo>
                  <a:lnTo>
                    <a:pt x="72519" y="74787"/>
                  </a:lnTo>
                  <a:lnTo>
                    <a:pt x="72586" y="74620"/>
                  </a:lnTo>
                  <a:cubicBezTo>
                    <a:pt x="72652" y="74420"/>
                    <a:pt x="72719" y="74187"/>
                    <a:pt x="72786" y="73986"/>
                  </a:cubicBezTo>
                  <a:cubicBezTo>
                    <a:pt x="72886" y="73686"/>
                    <a:pt x="72986" y="73353"/>
                    <a:pt x="73086" y="73052"/>
                  </a:cubicBezTo>
                  <a:lnTo>
                    <a:pt x="73253" y="72652"/>
                  </a:lnTo>
                  <a:cubicBezTo>
                    <a:pt x="73386" y="72218"/>
                    <a:pt x="73553" y="71785"/>
                    <a:pt x="73720" y="71318"/>
                  </a:cubicBezTo>
                  <a:cubicBezTo>
                    <a:pt x="73787" y="71151"/>
                    <a:pt x="73853" y="71018"/>
                    <a:pt x="73920" y="70851"/>
                  </a:cubicBezTo>
                  <a:lnTo>
                    <a:pt x="73953" y="70751"/>
                  </a:lnTo>
                  <a:lnTo>
                    <a:pt x="73987" y="70684"/>
                  </a:lnTo>
                  <a:cubicBezTo>
                    <a:pt x="74087" y="70417"/>
                    <a:pt x="74187" y="70184"/>
                    <a:pt x="74287" y="69917"/>
                  </a:cubicBezTo>
                  <a:cubicBezTo>
                    <a:pt x="74454" y="69483"/>
                    <a:pt x="74620" y="69016"/>
                    <a:pt x="74754" y="68516"/>
                  </a:cubicBezTo>
                  <a:cubicBezTo>
                    <a:pt x="74787" y="68382"/>
                    <a:pt x="74821" y="68282"/>
                    <a:pt x="74854" y="68149"/>
                  </a:cubicBezTo>
                  <a:lnTo>
                    <a:pt x="74887" y="67982"/>
                  </a:lnTo>
                  <a:lnTo>
                    <a:pt x="74921" y="67815"/>
                  </a:lnTo>
                  <a:cubicBezTo>
                    <a:pt x="74954" y="67649"/>
                    <a:pt x="74987" y="67515"/>
                    <a:pt x="75021" y="67348"/>
                  </a:cubicBezTo>
                  <a:cubicBezTo>
                    <a:pt x="75087" y="67182"/>
                    <a:pt x="75121" y="67048"/>
                    <a:pt x="75154" y="66881"/>
                  </a:cubicBezTo>
                  <a:cubicBezTo>
                    <a:pt x="75254" y="66514"/>
                    <a:pt x="75354" y="66181"/>
                    <a:pt x="75454" y="65814"/>
                  </a:cubicBezTo>
                  <a:cubicBezTo>
                    <a:pt x="75588" y="65347"/>
                    <a:pt x="75721" y="64847"/>
                    <a:pt x="75888" y="64246"/>
                  </a:cubicBezTo>
                  <a:lnTo>
                    <a:pt x="76055" y="63679"/>
                  </a:lnTo>
                  <a:cubicBezTo>
                    <a:pt x="76122" y="63412"/>
                    <a:pt x="76188" y="63145"/>
                    <a:pt x="76288" y="62878"/>
                  </a:cubicBezTo>
                  <a:lnTo>
                    <a:pt x="76355" y="62678"/>
                  </a:lnTo>
                  <a:lnTo>
                    <a:pt x="76388" y="62478"/>
                  </a:lnTo>
                  <a:cubicBezTo>
                    <a:pt x="76455" y="62245"/>
                    <a:pt x="76555" y="61978"/>
                    <a:pt x="76622" y="61678"/>
                  </a:cubicBezTo>
                  <a:cubicBezTo>
                    <a:pt x="76822" y="60977"/>
                    <a:pt x="76822" y="60177"/>
                    <a:pt x="76722" y="59276"/>
                  </a:cubicBezTo>
                  <a:cubicBezTo>
                    <a:pt x="76689" y="59176"/>
                    <a:pt x="76655" y="59042"/>
                    <a:pt x="76655" y="58976"/>
                  </a:cubicBezTo>
                  <a:lnTo>
                    <a:pt x="76655" y="58942"/>
                  </a:lnTo>
                  <a:lnTo>
                    <a:pt x="76622" y="58809"/>
                  </a:lnTo>
                  <a:cubicBezTo>
                    <a:pt x="76589" y="58642"/>
                    <a:pt x="76522" y="58475"/>
                    <a:pt x="76488" y="58275"/>
                  </a:cubicBezTo>
                  <a:cubicBezTo>
                    <a:pt x="76422" y="58075"/>
                    <a:pt x="76388" y="57841"/>
                    <a:pt x="76322" y="57608"/>
                  </a:cubicBezTo>
                  <a:lnTo>
                    <a:pt x="76288" y="57541"/>
                  </a:lnTo>
                  <a:lnTo>
                    <a:pt x="76288" y="57475"/>
                  </a:lnTo>
                  <a:lnTo>
                    <a:pt x="76255" y="57441"/>
                  </a:lnTo>
                  <a:lnTo>
                    <a:pt x="76222" y="57341"/>
                  </a:lnTo>
                  <a:cubicBezTo>
                    <a:pt x="76122" y="56874"/>
                    <a:pt x="76021" y="56474"/>
                    <a:pt x="75988" y="56107"/>
                  </a:cubicBezTo>
                  <a:cubicBezTo>
                    <a:pt x="75921" y="55640"/>
                    <a:pt x="75888" y="55173"/>
                    <a:pt x="75855" y="54773"/>
                  </a:cubicBezTo>
                  <a:cubicBezTo>
                    <a:pt x="75821" y="54406"/>
                    <a:pt x="75821" y="54105"/>
                    <a:pt x="75821" y="53839"/>
                  </a:cubicBezTo>
                  <a:cubicBezTo>
                    <a:pt x="75821" y="53438"/>
                    <a:pt x="75821" y="53105"/>
                    <a:pt x="75855" y="52738"/>
                  </a:cubicBezTo>
                  <a:cubicBezTo>
                    <a:pt x="75855" y="52438"/>
                    <a:pt x="75888" y="52137"/>
                    <a:pt x="75921" y="51871"/>
                  </a:cubicBezTo>
                  <a:lnTo>
                    <a:pt x="75921" y="51770"/>
                  </a:lnTo>
                  <a:cubicBezTo>
                    <a:pt x="75988" y="51370"/>
                    <a:pt x="76021" y="50970"/>
                    <a:pt x="76055" y="50570"/>
                  </a:cubicBezTo>
                  <a:lnTo>
                    <a:pt x="76155" y="49836"/>
                  </a:lnTo>
                  <a:lnTo>
                    <a:pt x="76222" y="49202"/>
                  </a:lnTo>
                  <a:lnTo>
                    <a:pt x="76222" y="49135"/>
                  </a:lnTo>
                  <a:lnTo>
                    <a:pt x="76355" y="48735"/>
                  </a:lnTo>
                  <a:cubicBezTo>
                    <a:pt x="76422" y="48501"/>
                    <a:pt x="76488" y="48235"/>
                    <a:pt x="76522" y="48001"/>
                  </a:cubicBezTo>
                  <a:lnTo>
                    <a:pt x="76522" y="47934"/>
                  </a:lnTo>
                  <a:lnTo>
                    <a:pt x="76555" y="47834"/>
                  </a:lnTo>
                  <a:lnTo>
                    <a:pt x="76622" y="47634"/>
                  </a:lnTo>
                  <a:cubicBezTo>
                    <a:pt x="76655" y="47401"/>
                    <a:pt x="76722" y="47167"/>
                    <a:pt x="76755" y="46900"/>
                  </a:cubicBezTo>
                  <a:cubicBezTo>
                    <a:pt x="76822" y="46533"/>
                    <a:pt x="76889" y="46166"/>
                    <a:pt x="76955" y="45833"/>
                  </a:cubicBezTo>
                  <a:lnTo>
                    <a:pt x="77022" y="45533"/>
                  </a:lnTo>
                  <a:cubicBezTo>
                    <a:pt x="77056" y="45333"/>
                    <a:pt x="77089" y="45166"/>
                    <a:pt x="77122" y="44999"/>
                  </a:cubicBezTo>
                  <a:cubicBezTo>
                    <a:pt x="77189" y="44632"/>
                    <a:pt x="77256" y="44265"/>
                    <a:pt x="77322" y="43932"/>
                  </a:cubicBezTo>
                  <a:cubicBezTo>
                    <a:pt x="77356" y="43698"/>
                    <a:pt x="77356" y="43498"/>
                    <a:pt x="77389" y="43298"/>
                  </a:cubicBezTo>
                  <a:lnTo>
                    <a:pt x="77389" y="43231"/>
                  </a:lnTo>
                  <a:lnTo>
                    <a:pt x="77422" y="43064"/>
                  </a:lnTo>
                  <a:lnTo>
                    <a:pt x="77422" y="43031"/>
                  </a:lnTo>
                  <a:lnTo>
                    <a:pt x="77422" y="42964"/>
                  </a:lnTo>
                  <a:lnTo>
                    <a:pt x="77422" y="42931"/>
                  </a:lnTo>
                  <a:lnTo>
                    <a:pt x="77456" y="42731"/>
                  </a:lnTo>
                  <a:cubicBezTo>
                    <a:pt x="77489" y="42597"/>
                    <a:pt x="77489" y="42464"/>
                    <a:pt x="77523" y="42364"/>
                  </a:cubicBezTo>
                  <a:cubicBezTo>
                    <a:pt x="77556" y="42130"/>
                    <a:pt x="77623" y="41897"/>
                    <a:pt x="77656" y="41630"/>
                  </a:cubicBezTo>
                  <a:cubicBezTo>
                    <a:pt x="77689" y="41563"/>
                    <a:pt x="77689" y="41496"/>
                    <a:pt x="77723" y="41396"/>
                  </a:cubicBezTo>
                  <a:cubicBezTo>
                    <a:pt x="77723" y="41430"/>
                    <a:pt x="77723" y="41463"/>
                    <a:pt x="77756" y="41463"/>
                  </a:cubicBezTo>
                  <a:lnTo>
                    <a:pt x="77823" y="41530"/>
                  </a:lnTo>
                  <a:cubicBezTo>
                    <a:pt x="77923" y="41663"/>
                    <a:pt x="78023" y="41763"/>
                    <a:pt x="78123" y="41897"/>
                  </a:cubicBezTo>
                  <a:lnTo>
                    <a:pt x="78557" y="42364"/>
                  </a:lnTo>
                  <a:cubicBezTo>
                    <a:pt x="78657" y="42430"/>
                    <a:pt x="78723" y="42531"/>
                    <a:pt x="78823" y="42631"/>
                  </a:cubicBezTo>
                  <a:lnTo>
                    <a:pt x="78957" y="42764"/>
                  </a:lnTo>
                  <a:cubicBezTo>
                    <a:pt x="79057" y="42864"/>
                    <a:pt x="79157" y="42964"/>
                    <a:pt x="79257" y="43064"/>
                  </a:cubicBezTo>
                  <a:lnTo>
                    <a:pt x="79357" y="43131"/>
                  </a:lnTo>
                  <a:lnTo>
                    <a:pt x="79424" y="43198"/>
                  </a:lnTo>
                  <a:cubicBezTo>
                    <a:pt x="79457" y="43231"/>
                    <a:pt x="79524" y="43298"/>
                    <a:pt x="79557" y="43331"/>
                  </a:cubicBezTo>
                  <a:lnTo>
                    <a:pt x="79791" y="43498"/>
                  </a:lnTo>
                  <a:lnTo>
                    <a:pt x="79858" y="43565"/>
                  </a:lnTo>
                  <a:cubicBezTo>
                    <a:pt x="79991" y="43665"/>
                    <a:pt x="80091" y="43765"/>
                    <a:pt x="80224" y="43831"/>
                  </a:cubicBezTo>
                  <a:lnTo>
                    <a:pt x="80325" y="43932"/>
                  </a:lnTo>
                  <a:lnTo>
                    <a:pt x="80391" y="43965"/>
                  </a:lnTo>
                  <a:cubicBezTo>
                    <a:pt x="80491" y="44032"/>
                    <a:pt x="80591" y="44098"/>
                    <a:pt x="80691" y="44165"/>
                  </a:cubicBezTo>
                  <a:lnTo>
                    <a:pt x="80992" y="44332"/>
                  </a:lnTo>
                  <a:lnTo>
                    <a:pt x="81058" y="44365"/>
                  </a:lnTo>
                  <a:lnTo>
                    <a:pt x="81058" y="44399"/>
                  </a:lnTo>
                  <a:cubicBezTo>
                    <a:pt x="81125" y="44432"/>
                    <a:pt x="81158" y="44432"/>
                    <a:pt x="81192" y="44465"/>
                  </a:cubicBezTo>
                  <a:lnTo>
                    <a:pt x="81492" y="44632"/>
                  </a:lnTo>
                  <a:lnTo>
                    <a:pt x="81759" y="44765"/>
                  </a:lnTo>
                  <a:cubicBezTo>
                    <a:pt x="81892" y="44832"/>
                    <a:pt x="82026" y="44899"/>
                    <a:pt x="82159" y="44966"/>
                  </a:cubicBezTo>
                  <a:lnTo>
                    <a:pt x="82326" y="45032"/>
                  </a:lnTo>
                  <a:cubicBezTo>
                    <a:pt x="82459" y="45099"/>
                    <a:pt x="82559" y="45132"/>
                    <a:pt x="82693" y="45199"/>
                  </a:cubicBezTo>
                  <a:lnTo>
                    <a:pt x="82826" y="45266"/>
                  </a:lnTo>
                  <a:lnTo>
                    <a:pt x="83060" y="45366"/>
                  </a:lnTo>
                  <a:cubicBezTo>
                    <a:pt x="83293" y="45466"/>
                    <a:pt x="83560" y="45566"/>
                    <a:pt x="83794" y="45666"/>
                  </a:cubicBezTo>
                  <a:cubicBezTo>
                    <a:pt x="83927" y="45733"/>
                    <a:pt x="84061" y="45766"/>
                    <a:pt x="84161" y="45833"/>
                  </a:cubicBezTo>
                  <a:lnTo>
                    <a:pt x="84327" y="45866"/>
                  </a:lnTo>
                  <a:cubicBezTo>
                    <a:pt x="84361" y="45900"/>
                    <a:pt x="84427" y="45900"/>
                    <a:pt x="84461" y="45933"/>
                  </a:cubicBezTo>
                  <a:lnTo>
                    <a:pt x="84494" y="45933"/>
                  </a:lnTo>
                  <a:lnTo>
                    <a:pt x="84561" y="45966"/>
                  </a:lnTo>
                  <a:lnTo>
                    <a:pt x="84628" y="45966"/>
                  </a:lnTo>
                  <a:cubicBezTo>
                    <a:pt x="84694" y="46000"/>
                    <a:pt x="84761" y="46033"/>
                    <a:pt x="84861" y="46066"/>
                  </a:cubicBezTo>
                  <a:cubicBezTo>
                    <a:pt x="85028" y="46100"/>
                    <a:pt x="85228" y="46133"/>
                    <a:pt x="85395" y="46200"/>
                  </a:cubicBezTo>
                  <a:cubicBezTo>
                    <a:pt x="85495" y="46200"/>
                    <a:pt x="85595" y="46233"/>
                    <a:pt x="85662" y="46233"/>
                  </a:cubicBezTo>
                  <a:lnTo>
                    <a:pt x="85828" y="46267"/>
                  </a:lnTo>
                  <a:lnTo>
                    <a:pt x="85995" y="46300"/>
                  </a:lnTo>
                  <a:lnTo>
                    <a:pt x="86095" y="46333"/>
                  </a:lnTo>
                  <a:lnTo>
                    <a:pt x="86129" y="46333"/>
                  </a:lnTo>
                  <a:cubicBezTo>
                    <a:pt x="86262" y="46367"/>
                    <a:pt x="86396" y="46400"/>
                    <a:pt x="86529" y="46433"/>
                  </a:cubicBezTo>
                  <a:cubicBezTo>
                    <a:pt x="86729" y="46433"/>
                    <a:pt x="86896" y="46467"/>
                    <a:pt x="87096" y="46500"/>
                  </a:cubicBezTo>
                  <a:cubicBezTo>
                    <a:pt x="87296" y="46500"/>
                    <a:pt x="87496" y="46533"/>
                    <a:pt x="87696" y="46533"/>
                  </a:cubicBezTo>
                  <a:lnTo>
                    <a:pt x="89731" y="46533"/>
                  </a:lnTo>
                  <a:cubicBezTo>
                    <a:pt x="89965" y="46533"/>
                    <a:pt x="90232" y="46500"/>
                    <a:pt x="90498" y="46500"/>
                  </a:cubicBezTo>
                  <a:lnTo>
                    <a:pt x="90699" y="46500"/>
                  </a:lnTo>
                  <a:lnTo>
                    <a:pt x="90732" y="46467"/>
                  </a:lnTo>
                  <a:cubicBezTo>
                    <a:pt x="90999" y="46467"/>
                    <a:pt x="91299" y="46433"/>
                    <a:pt x="91566" y="46400"/>
                  </a:cubicBezTo>
                  <a:cubicBezTo>
                    <a:pt x="92000" y="46367"/>
                    <a:pt x="92400" y="46300"/>
                    <a:pt x="92733" y="46267"/>
                  </a:cubicBezTo>
                  <a:cubicBezTo>
                    <a:pt x="93067" y="46233"/>
                    <a:pt x="93401" y="46166"/>
                    <a:pt x="93801" y="46100"/>
                  </a:cubicBezTo>
                  <a:cubicBezTo>
                    <a:pt x="93968" y="46066"/>
                    <a:pt x="94134" y="46033"/>
                    <a:pt x="94301" y="46000"/>
                  </a:cubicBezTo>
                  <a:lnTo>
                    <a:pt x="94501" y="45966"/>
                  </a:lnTo>
                  <a:lnTo>
                    <a:pt x="94668" y="45933"/>
                  </a:lnTo>
                  <a:lnTo>
                    <a:pt x="94735" y="45900"/>
                  </a:lnTo>
                  <a:cubicBezTo>
                    <a:pt x="94768" y="45900"/>
                    <a:pt x="94835" y="45900"/>
                    <a:pt x="94868" y="45866"/>
                  </a:cubicBezTo>
                  <a:lnTo>
                    <a:pt x="95202" y="45766"/>
                  </a:lnTo>
                  <a:lnTo>
                    <a:pt x="95535" y="45699"/>
                  </a:lnTo>
                  <a:cubicBezTo>
                    <a:pt x="95635" y="45666"/>
                    <a:pt x="95736" y="45599"/>
                    <a:pt x="95869" y="45566"/>
                  </a:cubicBezTo>
                  <a:lnTo>
                    <a:pt x="95902" y="45566"/>
                  </a:lnTo>
                  <a:lnTo>
                    <a:pt x="96069" y="45499"/>
                  </a:lnTo>
                  <a:lnTo>
                    <a:pt x="96136" y="45466"/>
                  </a:lnTo>
                  <a:lnTo>
                    <a:pt x="96203" y="45466"/>
                  </a:lnTo>
                  <a:cubicBezTo>
                    <a:pt x="96303" y="45433"/>
                    <a:pt x="96403" y="45399"/>
                    <a:pt x="96503" y="45333"/>
                  </a:cubicBezTo>
                  <a:lnTo>
                    <a:pt x="97070" y="45099"/>
                  </a:lnTo>
                  <a:cubicBezTo>
                    <a:pt x="97203" y="45066"/>
                    <a:pt x="97337" y="44999"/>
                    <a:pt x="97470" y="44932"/>
                  </a:cubicBezTo>
                  <a:lnTo>
                    <a:pt x="97670" y="44866"/>
                  </a:lnTo>
                  <a:cubicBezTo>
                    <a:pt x="97770" y="44799"/>
                    <a:pt x="97870" y="44765"/>
                    <a:pt x="98004" y="44699"/>
                  </a:cubicBezTo>
                  <a:lnTo>
                    <a:pt x="98137" y="44632"/>
                  </a:lnTo>
                  <a:cubicBezTo>
                    <a:pt x="98271" y="44565"/>
                    <a:pt x="98437" y="44499"/>
                    <a:pt x="98571" y="44432"/>
                  </a:cubicBezTo>
                  <a:lnTo>
                    <a:pt x="98704" y="44365"/>
                  </a:lnTo>
                  <a:cubicBezTo>
                    <a:pt x="98838" y="44298"/>
                    <a:pt x="98971" y="44232"/>
                    <a:pt x="99071" y="44165"/>
                  </a:cubicBezTo>
                  <a:lnTo>
                    <a:pt x="99371" y="44032"/>
                  </a:lnTo>
                  <a:lnTo>
                    <a:pt x="99638" y="43865"/>
                  </a:lnTo>
                  <a:cubicBezTo>
                    <a:pt x="99672" y="43831"/>
                    <a:pt x="99705" y="43831"/>
                    <a:pt x="99772" y="43798"/>
                  </a:cubicBezTo>
                  <a:lnTo>
                    <a:pt x="99805" y="43765"/>
                  </a:lnTo>
                  <a:lnTo>
                    <a:pt x="100139" y="43565"/>
                  </a:lnTo>
                  <a:cubicBezTo>
                    <a:pt x="100305" y="43465"/>
                    <a:pt x="100439" y="43364"/>
                    <a:pt x="100606" y="43264"/>
                  </a:cubicBezTo>
                  <a:lnTo>
                    <a:pt x="100672" y="43231"/>
                  </a:lnTo>
                  <a:cubicBezTo>
                    <a:pt x="100806" y="43131"/>
                    <a:pt x="100906" y="43064"/>
                    <a:pt x="101039" y="42964"/>
                  </a:cubicBezTo>
                  <a:cubicBezTo>
                    <a:pt x="101640" y="42497"/>
                    <a:pt x="102240" y="42030"/>
                    <a:pt x="102807" y="41563"/>
                  </a:cubicBezTo>
                  <a:cubicBezTo>
                    <a:pt x="102974" y="41430"/>
                    <a:pt x="103108" y="41296"/>
                    <a:pt x="103241" y="41163"/>
                  </a:cubicBezTo>
                  <a:cubicBezTo>
                    <a:pt x="103341" y="41063"/>
                    <a:pt x="103441" y="40929"/>
                    <a:pt x="103541" y="40829"/>
                  </a:cubicBezTo>
                  <a:lnTo>
                    <a:pt x="103608" y="40729"/>
                  </a:lnTo>
                  <a:cubicBezTo>
                    <a:pt x="103908" y="40396"/>
                    <a:pt x="104108" y="40129"/>
                    <a:pt x="104308" y="39862"/>
                  </a:cubicBezTo>
                  <a:cubicBezTo>
                    <a:pt x="104709" y="39328"/>
                    <a:pt x="105076" y="38795"/>
                    <a:pt x="105409" y="38261"/>
                  </a:cubicBezTo>
                  <a:lnTo>
                    <a:pt x="105443" y="38194"/>
                  </a:lnTo>
                  <a:lnTo>
                    <a:pt x="105543" y="38061"/>
                  </a:lnTo>
                  <a:cubicBezTo>
                    <a:pt x="105709" y="37794"/>
                    <a:pt x="105943" y="37460"/>
                    <a:pt x="106110" y="37127"/>
                  </a:cubicBezTo>
                  <a:cubicBezTo>
                    <a:pt x="106310" y="36793"/>
                    <a:pt x="106477" y="36460"/>
                    <a:pt x="106610" y="36093"/>
                  </a:cubicBezTo>
                  <a:cubicBezTo>
                    <a:pt x="106777" y="35792"/>
                    <a:pt x="106910" y="35459"/>
                    <a:pt x="107044" y="35125"/>
                  </a:cubicBezTo>
                  <a:cubicBezTo>
                    <a:pt x="107144" y="34958"/>
                    <a:pt x="107210" y="34792"/>
                    <a:pt x="107277" y="34625"/>
                  </a:cubicBezTo>
                  <a:lnTo>
                    <a:pt x="107311" y="34558"/>
                  </a:lnTo>
                  <a:lnTo>
                    <a:pt x="107444" y="34225"/>
                  </a:lnTo>
                  <a:cubicBezTo>
                    <a:pt x="107511" y="34024"/>
                    <a:pt x="107611" y="33824"/>
                    <a:pt x="107677" y="33624"/>
                  </a:cubicBezTo>
                  <a:lnTo>
                    <a:pt x="107711" y="33557"/>
                  </a:lnTo>
                  <a:lnTo>
                    <a:pt x="107844" y="33291"/>
                  </a:lnTo>
                  <a:cubicBezTo>
                    <a:pt x="107978" y="32924"/>
                    <a:pt x="108111" y="32590"/>
                    <a:pt x="108211" y="32323"/>
                  </a:cubicBezTo>
                  <a:cubicBezTo>
                    <a:pt x="108345" y="31923"/>
                    <a:pt x="108478" y="31623"/>
                    <a:pt x="108578" y="31323"/>
                  </a:cubicBezTo>
                  <a:lnTo>
                    <a:pt x="108678" y="31022"/>
                  </a:lnTo>
                  <a:cubicBezTo>
                    <a:pt x="108712" y="30922"/>
                    <a:pt x="108712" y="30856"/>
                    <a:pt x="108745" y="30755"/>
                  </a:cubicBezTo>
                  <a:lnTo>
                    <a:pt x="108878" y="30789"/>
                  </a:lnTo>
                  <a:lnTo>
                    <a:pt x="108945" y="30288"/>
                  </a:lnTo>
                  <a:lnTo>
                    <a:pt x="108945" y="30222"/>
                  </a:lnTo>
                  <a:lnTo>
                    <a:pt x="108978" y="30022"/>
                  </a:lnTo>
                  <a:cubicBezTo>
                    <a:pt x="108978" y="30022"/>
                    <a:pt x="108978" y="29988"/>
                    <a:pt x="108978" y="29955"/>
                  </a:cubicBezTo>
                  <a:lnTo>
                    <a:pt x="108978" y="29922"/>
                  </a:lnTo>
                  <a:lnTo>
                    <a:pt x="109012" y="29855"/>
                  </a:lnTo>
                  <a:cubicBezTo>
                    <a:pt x="109012" y="29821"/>
                    <a:pt x="109045" y="29755"/>
                    <a:pt x="109045" y="29721"/>
                  </a:cubicBezTo>
                  <a:cubicBezTo>
                    <a:pt x="109078" y="29488"/>
                    <a:pt x="109112" y="29288"/>
                    <a:pt x="109145" y="29121"/>
                  </a:cubicBezTo>
                  <a:cubicBezTo>
                    <a:pt x="109179" y="28787"/>
                    <a:pt x="109212" y="28420"/>
                    <a:pt x="109245" y="27987"/>
                  </a:cubicBezTo>
                  <a:cubicBezTo>
                    <a:pt x="109245" y="27920"/>
                    <a:pt x="109245" y="27887"/>
                    <a:pt x="109245" y="27820"/>
                  </a:cubicBezTo>
                  <a:lnTo>
                    <a:pt x="109279" y="27320"/>
                  </a:lnTo>
                  <a:lnTo>
                    <a:pt x="109279" y="27186"/>
                  </a:lnTo>
                  <a:cubicBezTo>
                    <a:pt x="109245" y="26886"/>
                    <a:pt x="109245" y="26586"/>
                    <a:pt x="109245" y="26252"/>
                  </a:cubicBezTo>
                  <a:lnTo>
                    <a:pt x="109212" y="25919"/>
                  </a:lnTo>
                  <a:lnTo>
                    <a:pt x="109145" y="25919"/>
                  </a:lnTo>
                  <a:cubicBezTo>
                    <a:pt x="109145" y="25852"/>
                    <a:pt x="109145" y="25752"/>
                    <a:pt x="109112" y="25685"/>
                  </a:cubicBezTo>
                  <a:cubicBezTo>
                    <a:pt x="109112" y="25518"/>
                    <a:pt x="109078" y="25318"/>
                    <a:pt x="109045" y="25151"/>
                  </a:cubicBezTo>
                  <a:cubicBezTo>
                    <a:pt x="108978" y="24918"/>
                    <a:pt x="108912" y="24718"/>
                    <a:pt x="108845" y="24518"/>
                  </a:cubicBezTo>
                  <a:cubicBezTo>
                    <a:pt x="108778" y="24351"/>
                    <a:pt x="108712" y="24151"/>
                    <a:pt x="108578" y="23984"/>
                  </a:cubicBezTo>
                  <a:cubicBezTo>
                    <a:pt x="108545" y="23884"/>
                    <a:pt x="108478" y="23784"/>
                    <a:pt x="108411" y="23684"/>
                  </a:cubicBezTo>
                  <a:cubicBezTo>
                    <a:pt x="108245" y="23517"/>
                    <a:pt x="108078" y="23350"/>
                    <a:pt x="107911" y="23250"/>
                  </a:cubicBezTo>
                  <a:cubicBezTo>
                    <a:pt x="107811" y="23183"/>
                    <a:pt x="107711" y="23150"/>
                    <a:pt x="107611" y="23117"/>
                  </a:cubicBezTo>
                  <a:cubicBezTo>
                    <a:pt x="107411" y="22983"/>
                    <a:pt x="107144" y="22950"/>
                    <a:pt x="106844" y="22916"/>
                  </a:cubicBezTo>
                  <a:lnTo>
                    <a:pt x="106743" y="22916"/>
                  </a:lnTo>
                  <a:cubicBezTo>
                    <a:pt x="106543" y="22916"/>
                    <a:pt x="106377" y="22950"/>
                    <a:pt x="106210" y="22983"/>
                  </a:cubicBezTo>
                  <a:cubicBezTo>
                    <a:pt x="106076" y="23050"/>
                    <a:pt x="105910" y="23083"/>
                    <a:pt x="105776" y="23150"/>
                  </a:cubicBezTo>
                  <a:cubicBezTo>
                    <a:pt x="105609" y="23250"/>
                    <a:pt x="105443" y="23350"/>
                    <a:pt x="105342" y="23450"/>
                  </a:cubicBezTo>
                  <a:cubicBezTo>
                    <a:pt x="105242" y="23517"/>
                    <a:pt x="105176" y="23617"/>
                    <a:pt x="105076" y="23717"/>
                  </a:cubicBezTo>
                  <a:cubicBezTo>
                    <a:pt x="104942" y="23884"/>
                    <a:pt x="104842" y="24017"/>
                    <a:pt x="104742" y="24184"/>
                  </a:cubicBezTo>
                  <a:cubicBezTo>
                    <a:pt x="104509" y="24551"/>
                    <a:pt x="104375" y="24951"/>
                    <a:pt x="104308" y="25352"/>
                  </a:cubicBezTo>
                  <a:cubicBezTo>
                    <a:pt x="104275" y="25552"/>
                    <a:pt x="104242" y="25752"/>
                    <a:pt x="104242" y="25919"/>
                  </a:cubicBezTo>
                  <a:cubicBezTo>
                    <a:pt x="104242" y="26119"/>
                    <a:pt x="104242" y="26286"/>
                    <a:pt x="104275" y="26519"/>
                  </a:cubicBezTo>
                  <a:cubicBezTo>
                    <a:pt x="104275" y="26753"/>
                    <a:pt x="104308" y="26953"/>
                    <a:pt x="104308" y="27186"/>
                  </a:cubicBezTo>
                  <a:lnTo>
                    <a:pt x="104342" y="27420"/>
                  </a:lnTo>
                  <a:lnTo>
                    <a:pt x="104375" y="27620"/>
                  </a:lnTo>
                  <a:lnTo>
                    <a:pt x="104408" y="27820"/>
                  </a:lnTo>
                  <a:cubicBezTo>
                    <a:pt x="104408" y="27887"/>
                    <a:pt x="104408" y="27987"/>
                    <a:pt x="104408" y="28054"/>
                  </a:cubicBezTo>
                  <a:lnTo>
                    <a:pt x="104408" y="28154"/>
                  </a:lnTo>
                  <a:cubicBezTo>
                    <a:pt x="104442" y="28320"/>
                    <a:pt x="104442" y="28487"/>
                    <a:pt x="104442" y="28621"/>
                  </a:cubicBezTo>
                  <a:cubicBezTo>
                    <a:pt x="104442" y="28821"/>
                    <a:pt x="104442" y="28988"/>
                    <a:pt x="104442" y="29154"/>
                  </a:cubicBezTo>
                  <a:cubicBezTo>
                    <a:pt x="104442" y="29288"/>
                    <a:pt x="104442" y="29388"/>
                    <a:pt x="104442" y="29521"/>
                  </a:cubicBezTo>
                  <a:lnTo>
                    <a:pt x="104442" y="29621"/>
                  </a:lnTo>
                  <a:lnTo>
                    <a:pt x="104408" y="29755"/>
                  </a:lnTo>
                  <a:cubicBezTo>
                    <a:pt x="104408" y="29888"/>
                    <a:pt x="104408" y="30022"/>
                    <a:pt x="104408" y="30155"/>
                  </a:cubicBezTo>
                  <a:lnTo>
                    <a:pt x="104375" y="30288"/>
                  </a:lnTo>
                  <a:cubicBezTo>
                    <a:pt x="104375" y="30422"/>
                    <a:pt x="104342" y="30589"/>
                    <a:pt x="104342" y="30755"/>
                  </a:cubicBezTo>
                  <a:cubicBezTo>
                    <a:pt x="104308" y="30922"/>
                    <a:pt x="104275" y="31089"/>
                    <a:pt x="104242" y="31256"/>
                  </a:cubicBezTo>
                  <a:lnTo>
                    <a:pt x="104242" y="31389"/>
                  </a:lnTo>
                  <a:cubicBezTo>
                    <a:pt x="104208" y="31489"/>
                    <a:pt x="104208" y="31623"/>
                    <a:pt x="104175" y="31756"/>
                  </a:cubicBezTo>
                  <a:lnTo>
                    <a:pt x="104075" y="32223"/>
                  </a:lnTo>
                  <a:lnTo>
                    <a:pt x="102907" y="34525"/>
                  </a:lnTo>
                  <a:lnTo>
                    <a:pt x="103508" y="33924"/>
                  </a:lnTo>
                  <a:lnTo>
                    <a:pt x="103508" y="33924"/>
                  </a:lnTo>
                  <a:cubicBezTo>
                    <a:pt x="103474" y="33958"/>
                    <a:pt x="103474" y="34024"/>
                    <a:pt x="103441" y="34058"/>
                  </a:cubicBezTo>
                  <a:lnTo>
                    <a:pt x="103408" y="34158"/>
                  </a:lnTo>
                  <a:lnTo>
                    <a:pt x="103374" y="34225"/>
                  </a:lnTo>
                  <a:cubicBezTo>
                    <a:pt x="103341" y="34358"/>
                    <a:pt x="103274" y="34458"/>
                    <a:pt x="103208" y="34592"/>
                  </a:cubicBezTo>
                  <a:cubicBezTo>
                    <a:pt x="103108" y="34792"/>
                    <a:pt x="103007" y="34992"/>
                    <a:pt x="102907" y="35225"/>
                  </a:cubicBezTo>
                  <a:lnTo>
                    <a:pt x="102707" y="35592"/>
                  </a:lnTo>
                  <a:lnTo>
                    <a:pt x="102474" y="35993"/>
                  </a:lnTo>
                  <a:cubicBezTo>
                    <a:pt x="102474" y="35993"/>
                    <a:pt x="102474" y="35993"/>
                    <a:pt x="102474" y="36026"/>
                  </a:cubicBezTo>
                  <a:lnTo>
                    <a:pt x="102440" y="36059"/>
                  </a:lnTo>
                  <a:lnTo>
                    <a:pt x="102340" y="36193"/>
                  </a:lnTo>
                  <a:lnTo>
                    <a:pt x="102274" y="36359"/>
                  </a:lnTo>
                  <a:lnTo>
                    <a:pt x="102107" y="36560"/>
                  </a:lnTo>
                  <a:lnTo>
                    <a:pt x="101973" y="36793"/>
                  </a:lnTo>
                  <a:lnTo>
                    <a:pt x="101940" y="36826"/>
                  </a:lnTo>
                  <a:lnTo>
                    <a:pt x="101740" y="37093"/>
                  </a:lnTo>
                  <a:lnTo>
                    <a:pt x="101606" y="37327"/>
                  </a:lnTo>
                  <a:lnTo>
                    <a:pt x="101440" y="37560"/>
                  </a:lnTo>
                  <a:lnTo>
                    <a:pt x="101406" y="37560"/>
                  </a:lnTo>
                  <a:lnTo>
                    <a:pt x="101373" y="37594"/>
                  </a:lnTo>
                  <a:lnTo>
                    <a:pt x="101273" y="37727"/>
                  </a:lnTo>
                  <a:lnTo>
                    <a:pt x="101173" y="37861"/>
                  </a:lnTo>
                  <a:lnTo>
                    <a:pt x="101106" y="37927"/>
                  </a:lnTo>
                  <a:lnTo>
                    <a:pt x="101073" y="37994"/>
                  </a:lnTo>
                  <a:cubicBezTo>
                    <a:pt x="101006" y="38061"/>
                    <a:pt x="100939" y="38127"/>
                    <a:pt x="100873" y="38194"/>
                  </a:cubicBezTo>
                  <a:cubicBezTo>
                    <a:pt x="100606" y="38528"/>
                    <a:pt x="100305" y="38795"/>
                    <a:pt x="100005" y="39061"/>
                  </a:cubicBezTo>
                  <a:cubicBezTo>
                    <a:pt x="99672" y="39362"/>
                    <a:pt x="99338" y="39628"/>
                    <a:pt x="99005" y="39829"/>
                  </a:cubicBezTo>
                  <a:cubicBezTo>
                    <a:pt x="98471" y="40162"/>
                    <a:pt x="97870" y="40462"/>
                    <a:pt x="97137" y="40763"/>
                  </a:cubicBezTo>
                  <a:lnTo>
                    <a:pt x="96803" y="40896"/>
                  </a:lnTo>
                  <a:cubicBezTo>
                    <a:pt x="96603" y="40963"/>
                    <a:pt x="96403" y="41029"/>
                    <a:pt x="96203" y="41130"/>
                  </a:cubicBezTo>
                  <a:lnTo>
                    <a:pt x="95736" y="41296"/>
                  </a:lnTo>
                  <a:lnTo>
                    <a:pt x="95235" y="41463"/>
                  </a:lnTo>
                  <a:cubicBezTo>
                    <a:pt x="95135" y="41496"/>
                    <a:pt x="95068" y="41530"/>
                    <a:pt x="94968" y="41563"/>
                  </a:cubicBezTo>
                  <a:lnTo>
                    <a:pt x="94768" y="41630"/>
                  </a:lnTo>
                  <a:lnTo>
                    <a:pt x="94601" y="41663"/>
                  </a:lnTo>
                  <a:lnTo>
                    <a:pt x="94368" y="41763"/>
                  </a:lnTo>
                  <a:lnTo>
                    <a:pt x="94335" y="41763"/>
                  </a:lnTo>
                  <a:lnTo>
                    <a:pt x="94068" y="41830"/>
                  </a:lnTo>
                  <a:lnTo>
                    <a:pt x="94034" y="41863"/>
                  </a:lnTo>
                  <a:cubicBezTo>
                    <a:pt x="93801" y="41930"/>
                    <a:pt x="93567" y="41997"/>
                    <a:pt x="93334" y="42064"/>
                  </a:cubicBezTo>
                  <a:cubicBezTo>
                    <a:pt x="93067" y="42130"/>
                    <a:pt x="92800" y="42197"/>
                    <a:pt x="92567" y="42264"/>
                  </a:cubicBezTo>
                  <a:cubicBezTo>
                    <a:pt x="92400" y="42330"/>
                    <a:pt x="92200" y="42364"/>
                    <a:pt x="92033" y="42397"/>
                  </a:cubicBezTo>
                  <a:lnTo>
                    <a:pt x="92000" y="42397"/>
                  </a:lnTo>
                  <a:cubicBezTo>
                    <a:pt x="91699" y="42464"/>
                    <a:pt x="91432" y="42497"/>
                    <a:pt x="91166" y="42497"/>
                  </a:cubicBezTo>
                  <a:cubicBezTo>
                    <a:pt x="91132" y="42531"/>
                    <a:pt x="91099" y="42531"/>
                    <a:pt x="91066" y="42531"/>
                  </a:cubicBezTo>
                  <a:cubicBezTo>
                    <a:pt x="90865" y="42531"/>
                    <a:pt x="90699" y="42497"/>
                    <a:pt x="90498" y="42497"/>
                  </a:cubicBezTo>
                  <a:lnTo>
                    <a:pt x="90232" y="42464"/>
                  </a:lnTo>
                  <a:lnTo>
                    <a:pt x="89965" y="42430"/>
                  </a:lnTo>
                  <a:lnTo>
                    <a:pt x="89931" y="42464"/>
                  </a:lnTo>
                  <a:lnTo>
                    <a:pt x="89931" y="42430"/>
                  </a:lnTo>
                  <a:lnTo>
                    <a:pt x="89898" y="42430"/>
                  </a:lnTo>
                  <a:cubicBezTo>
                    <a:pt x="89798" y="42430"/>
                    <a:pt x="89698" y="42397"/>
                    <a:pt x="89631" y="42397"/>
                  </a:cubicBezTo>
                  <a:lnTo>
                    <a:pt x="89598" y="42397"/>
                  </a:lnTo>
                  <a:lnTo>
                    <a:pt x="89364" y="42364"/>
                  </a:lnTo>
                  <a:lnTo>
                    <a:pt x="89131" y="42330"/>
                  </a:lnTo>
                  <a:cubicBezTo>
                    <a:pt x="88997" y="42297"/>
                    <a:pt x="88831" y="42264"/>
                    <a:pt x="88697" y="42230"/>
                  </a:cubicBezTo>
                  <a:lnTo>
                    <a:pt x="88597" y="42197"/>
                  </a:lnTo>
                  <a:cubicBezTo>
                    <a:pt x="88497" y="42197"/>
                    <a:pt x="88397" y="42164"/>
                    <a:pt x="88297" y="42130"/>
                  </a:cubicBezTo>
                  <a:lnTo>
                    <a:pt x="88163" y="42097"/>
                  </a:lnTo>
                  <a:lnTo>
                    <a:pt x="87630" y="41930"/>
                  </a:lnTo>
                  <a:cubicBezTo>
                    <a:pt x="87530" y="41897"/>
                    <a:pt x="87396" y="41863"/>
                    <a:pt x="87296" y="41830"/>
                  </a:cubicBezTo>
                  <a:lnTo>
                    <a:pt x="87129" y="41763"/>
                  </a:lnTo>
                  <a:lnTo>
                    <a:pt x="86729" y="41630"/>
                  </a:lnTo>
                  <a:cubicBezTo>
                    <a:pt x="86662" y="41563"/>
                    <a:pt x="86562" y="41530"/>
                    <a:pt x="86462" y="41496"/>
                  </a:cubicBezTo>
                  <a:lnTo>
                    <a:pt x="86396" y="41463"/>
                  </a:lnTo>
                  <a:lnTo>
                    <a:pt x="86195" y="41396"/>
                  </a:lnTo>
                  <a:cubicBezTo>
                    <a:pt x="85995" y="41296"/>
                    <a:pt x="85762" y="41196"/>
                    <a:pt x="85562" y="41096"/>
                  </a:cubicBezTo>
                  <a:lnTo>
                    <a:pt x="85528" y="41096"/>
                  </a:lnTo>
                  <a:lnTo>
                    <a:pt x="85328" y="40996"/>
                  </a:lnTo>
                  <a:lnTo>
                    <a:pt x="85161" y="40929"/>
                  </a:lnTo>
                  <a:cubicBezTo>
                    <a:pt x="84961" y="40796"/>
                    <a:pt x="84761" y="40696"/>
                    <a:pt x="84594" y="40596"/>
                  </a:cubicBezTo>
                  <a:lnTo>
                    <a:pt x="84427" y="40496"/>
                  </a:lnTo>
                  <a:lnTo>
                    <a:pt x="84027" y="40262"/>
                  </a:lnTo>
                  <a:cubicBezTo>
                    <a:pt x="83927" y="40196"/>
                    <a:pt x="83860" y="40162"/>
                    <a:pt x="83760" y="40095"/>
                  </a:cubicBezTo>
                  <a:lnTo>
                    <a:pt x="83627" y="39995"/>
                  </a:lnTo>
                  <a:lnTo>
                    <a:pt x="83527" y="39962"/>
                  </a:lnTo>
                  <a:lnTo>
                    <a:pt x="83493" y="39929"/>
                  </a:lnTo>
                  <a:cubicBezTo>
                    <a:pt x="83427" y="39862"/>
                    <a:pt x="83360" y="39829"/>
                    <a:pt x="83293" y="39795"/>
                  </a:cubicBezTo>
                  <a:lnTo>
                    <a:pt x="82793" y="39428"/>
                  </a:lnTo>
                  <a:cubicBezTo>
                    <a:pt x="82726" y="39362"/>
                    <a:pt x="82626" y="39295"/>
                    <a:pt x="82526" y="39228"/>
                  </a:cubicBezTo>
                  <a:lnTo>
                    <a:pt x="82426" y="39128"/>
                  </a:lnTo>
                  <a:cubicBezTo>
                    <a:pt x="82159" y="38928"/>
                    <a:pt x="81959" y="38761"/>
                    <a:pt x="81792" y="38594"/>
                  </a:cubicBezTo>
                  <a:cubicBezTo>
                    <a:pt x="81525" y="38328"/>
                    <a:pt x="81259" y="38094"/>
                    <a:pt x="81058" y="37827"/>
                  </a:cubicBezTo>
                  <a:lnTo>
                    <a:pt x="80591" y="37260"/>
                  </a:lnTo>
                  <a:cubicBezTo>
                    <a:pt x="80558" y="37193"/>
                    <a:pt x="80491" y="37127"/>
                    <a:pt x="80425" y="37027"/>
                  </a:cubicBezTo>
                  <a:lnTo>
                    <a:pt x="80358" y="36960"/>
                  </a:lnTo>
                  <a:cubicBezTo>
                    <a:pt x="80224" y="36793"/>
                    <a:pt x="80091" y="36593"/>
                    <a:pt x="79991" y="36426"/>
                  </a:cubicBezTo>
                  <a:cubicBezTo>
                    <a:pt x="79924" y="36326"/>
                    <a:pt x="79858" y="36259"/>
                    <a:pt x="79791" y="36159"/>
                  </a:cubicBezTo>
                  <a:lnTo>
                    <a:pt x="79724" y="36059"/>
                  </a:lnTo>
                  <a:lnTo>
                    <a:pt x="79357" y="35559"/>
                  </a:lnTo>
                  <a:lnTo>
                    <a:pt x="79124" y="35192"/>
                  </a:lnTo>
                  <a:cubicBezTo>
                    <a:pt x="79024" y="35025"/>
                    <a:pt x="78890" y="34858"/>
                    <a:pt x="78790" y="34692"/>
                  </a:cubicBezTo>
                  <a:cubicBezTo>
                    <a:pt x="78457" y="34225"/>
                    <a:pt x="78156" y="33758"/>
                    <a:pt x="77823" y="33291"/>
                  </a:cubicBezTo>
                  <a:lnTo>
                    <a:pt x="77723" y="33090"/>
                  </a:lnTo>
                  <a:lnTo>
                    <a:pt x="77656" y="32990"/>
                  </a:lnTo>
                  <a:cubicBezTo>
                    <a:pt x="77623" y="32890"/>
                    <a:pt x="77623" y="32824"/>
                    <a:pt x="77589" y="32724"/>
                  </a:cubicBezTo>
                  <a:lnTo>
                    <a:pt x="77556" y="32623"/>
                  </a:lnTo>
                  <a:lnTo>
                    <a:pt x="77523" y="32557"/>
                  </a:lnTo>
                  <a:lnTo>
                    <a:pt x="77489" y="32523"/>
                  </a:lnTo>
                  <a:cubicBezTo>
                    <a:pt x="77256" y="32257"/>
                    <a:pt x="77056" y="31923"/>
                    <a:pt x="76855" y="31623"/>
                  </a:cubicBezTo>
                  <a:lnTo>
                    <a:pt x="76689" y="31423"/>
                  </a:lnTo>
                  <a:cubicBezTo>
                    <a:pt x="76188" y="30689"/>
                    <a:pt x="75655" y="29922"/>
                    <a:pt x="75121" y="29188"/>
                  </a:cubicBezTo>
                  <a:lnTo>
                    <a:pt x="75087" y="29121"/>
                  </a:lnTo>
                  <a:lnTo>
                    <a:pt x="75054" y="29088"/>
                  </a:lnTo>
                  <a:cubicBezTo>
                    <a:pt x="74821" y="28887"/>
                    <a:pt x="74587" y="28721"/>
                    <a:pt x="74354" y="28521"/>
                  </a:cubicBezTo>
                  <a:lnTo>
                    <a:pt x="74254" y="28454"/>
                  </a:lnTo>
                  <a:cubicBezTo>
                    <a:pt x="74087" y="28320"/>
                    <a:pt x="73953" y="28220"/>
                    <a:pt x="73787" y="28087"/>
                  </a:cubicBezTo>
                  <a:cubicBezTo>
                    <a:pt x="73753" y="28054"/>
                    <a:pt x="73720" y="28054"/>
                    <a:pt x="73686" y="28020"/>
                  </a:cubicBezTo>
                  <a:cubicBezTo>
                    <a:pt x="73620" y="27953"/>
                    <a:pt x="73553" y="27920"/>
                    <a:pt x="73486" y="27853"/>
                  </a:cubicBezTo>
                  <a:lnTo>
                    <a:pt x="73420" y="27820"/>
                  </a:lnTo>
                  <a:lnTo>
                    <a:pt x="73386" y="27787"/>
                  </a:lnTo>
                  <a:lnTo>
                    <a:pt x="73353" y="27787"/>
                  </a:lnTo>
                  <a:cubicBezTo>
                    <a:pt x="72986" y="27620"/>
                    <a:pt x="72652" y="27453"/>
                    <a:pt x="72285" y="27253"/>
                  </a:cubicBezTo>
                  <a:lnTo>
                    <a:pt x="72252" y="27253"/>
                  </a:lnTo>
                  <a:lnTo>
                    <a:pt x="72219" y="27220"/>
                  </a:lnTo>
                  <a:lnTo>
                    <a:pt x="72119" y="27220"/>
                  </a:lnTo>
                  <a:lnTo>
                    <a:pt x="72085" y="27186"/>
                  </a:lnTo>
                  <a:lnTo>
                    <a:pt x="71818" y="27120"/>
                  </a:lnTo>
                  <a:cubicBezTo>
                    <a:pt x="71318" y="26986"/>
                    <a:pt x="70784" y="26819"/>
                    <a:pt x="70284" y="26653"/>
                  </a:cubicBezTo>
                  <a:cubicBezTo>
                    <a:pt x="69784" y="26486"/>
                    <a:pt x="69283" y="26252"/>
                    <a:pt x="68850" y="26019"/>
                  </a:cubicBezTo>
                  <a:cubicBezTo>
                    <a:pt x="68549" y="25885"/>
                    <a:pt x="68316" y="25752"/>
                    <a:pt x="68149" y="25618"/>
                  </a:cubicBezTo>
                  <a:lnTo>
                    <a:pt x="68082" y="25585"/>
                  </a:lnTo>
                  <a:cubicBezTo>
                    <a:pt x="68016" y="25518"/>
                    <a:pt x="67916" y="25485"/>
                    <a:pt x="67882" y="25452"/>
                  </a:cubicBezTo>
                  <a:lnTo>
                    <a:pt x="67782" y="25318"/>
                  </a:lnTo>
                  <a:lnTo>
                    <a:pt x="67649" y="25285"/>
                  </a:lnTo>
                  <a:cubicBezTo>
                    <a:pt x="67315" y="25252"/>
                    <a:pt x="67015" y="25185"/>
                    <a:pt x="66715" y="25151"/>
                  </a:cubicBezTo>
                  <a:lnTo>
                    <a:pt x="66615" y="25151"/>
                  </a:lnTo>
                  <a:cubicBezTo>
                    <a:pt x="65514" y="24985"/>
                    <a:pt x="64313" y="24885"/>
                    <a:pt x="63079" y="24818"/>
                  </a:cubicBezTo>
                  <a:lnTo>
                    <a:pt x="62445" y="24818"/>
                  </a:lnTo>
                  <a:cubicBezTo>
                    <a:pt x="62011" y="24785"/>
                    <a:pt x="61645" y="24785"/>
                    <a:pt x="61278" y="24751"/>
                  </a:cubicBezTo>
                  <a:lnTo>
                    <a:pt x="61178" y="24751"/>
                  </a:lnTo>
                  <a:cubicBezTo>
                    <a:pt x="60744" y="24718"/>
                    <a:pt x="60277" y="24718"/>
                    <a:pt x="59777" y="24718"/>
                  </a:cubicBezTo>
                  <a:lnTo>
                    <a:pt x="59543" y="24718"/>
                  </a:lnTo>
                  <a:cubicBezTo>
                    <a:pt x="59043" y="24718"/>
                    <a:pt x="58509" y="24751"/>
                    <a:pt x="58075" y="24818"/>
                  </a:cubicBezTo>
                  <a:lnTo>
                    <a:pt x="57975" y="24818"/>
                  </a:lnTo>
                  <a:lnTo>
                    <a:pt x="57708" y="24851"/>
                  </a:lnTo>
                  <a:cubicBezTo>
                    <a:pt x="57341" y="24885"/>
                    <a:pt x="57008" y="24918"/>
                    <a:pt x="56641" y="24951"/>
                  </a:cubicBezTo>
                  <a:lnTo>
                    <a:pt x="56608" y="24951"/>
                  </a:lnTo>
                  <a:cubicBezTo>
                    <a:pt x="56407" y="24985"/>
                    <a:pt x="56174" y="24985"/>
                    <a:pt x="55974" y="25018"/>
                  </a:cubicBezTo>
                  <a:cubicBezTo>
                    <a:pt x="55507" y="25085"/>
                    <a:pt x="55073" y="25118"/>
                    <a:pt x="54640" y="25151"/>
                  </a:cubicBezTo>
                  <a:lnTo>
                    <a:pt x="54306" y="25185"/>
                  </a:lnTo>
                  <a:lnTo>
                    <a:pt x="54039" y="25218"/>
                  </a:lnTo>
                  <a:lnTo>
                    <a:pt x="53839" y="25252"/>
                  </a:lnTo>
                  <a:cubicBezTo>
                    <a:pt x="53706" y="25252"/>
                    <a:pt x="53572" y="25252"/>
                    <a:pt x="53439" y="25285"/>
                  </a:cubicBezTo>
                  <a:cubicBezTo>
                    <a:pt x="53272" y="25285"/>
                    <a:pt x="53072" y="25318"/>
                    <a:pt x="52905" y="25318"/>
                  </a:cubicBezTo>
                  <a:lnTo>
                    <a:pt x="52605" y="25352"/>
                  </a:lnTo>
                  <a:cubicBezTo>
                    <a:pt x="52104" y="25385"/>
                    <a:pt x="51571" y="25418"/>
                    <a:pt x="51070" y="25485"/>
                  </a:cubicBezTo>
                  <a:cubicBezTo>
                    <a:pt x="50637" y="25485"/>
                    <a:pt x="50236" y="25518"/>
                    <a:pt x="49769" y="25518"/>
                  </a:cubicBezTo>
                  <a:lnTo>
                    <a:pt x="49569" y="25518"/>
                  </a:lnTo>
                  <a:cubicBezTo>
                    <a:pt x="49336" y="25518"/>
                    <a:pt x="49102" y="25485"/>
                    <a:pt x="48869" y="25485"/>
                  </a:cubicBezTo>
                  <a:cubicBezTo>
                    <a:pt x="48669" y="25485"/>
                    <a:pt x="48502" y="25485"/>
                    <a:pt x="48302" y="25452"/>
                  </a:cubicBezTo>
                  <a:lnTo>
                    <a:pt x="48035" y="25418"/>
                  </a:lnTo>
                  <a:cubicBezTo>
                    <a:pt x="46967" y="25352"/>
                    <a:pt x="45900" y="25285"/>
                    <a:pt x="44833" y="25185"/>
                  </a:cubicBezTo>
                  <a:lnTo>
                    <a:pt x="44399" y="25151"/>
                  </a:lnTo>
                  <a:cubicBezTo>
                    <a:pt x="43598" y="25085"/>
                    <a:pt x="42698" y="25051"/>
                    <a:pt x="41797" y="24851"/>
                  </a:cubicBezTo>
                  <a:cubicBezTo>
                    <a:pt x="41163" y="24751"/>
                    <a:pt x="40630" y="24684"/>
                    <a:pt x="40129" y="24651"/>
                  </a:cubicBezTo>
                  <a:cubicBezTo>
                    <a:pt x="39862" y="24618"/>
                    <a:pt x="39562" y="24618"/>
                    <a:pt x="39295" y="24584"/>
                  </a:cubicBezTo>
                  <a:lnTo>
                    <a:pt x="38795" y="24584"/>
                  </a:lnTo>
                  <a:lnTo>
                    <a:pt x="38395" y="24551"/>
                  </a:lnTo>
                  <a:cubicBezTo>
                    <a:pt x="38261" y="24551"/>
                    <a:pt x="38161" y="24551"/>
                    <a:pt x="38028" y="24518"/>
                  </a:cubicBezTo>
                  <a:lnTo>
                    <a:pt x="37861" y="24518"/>
                  </a:lnTo>
                  <a:lnTo>
                    <a:pt x="37594" y="24484"/>
                  </a:lnTo>
                  <a:lnTo>
                    <a:pt x="37427" y="24484"/>
                  </a:lnTo>
                  <a:cubicBezTo>
                    <a:pt x="36760" y="24451"/>
                    <a:pt x="35826" y="24418"/>
                    <a:pt x="34925" y="24384"/>
                  </a:cubicBezTo>
                  <a:lnTo>
                    <a:pt x="33958" y="24384"/>
                  </a:lnTo>
                  <a:cubicBezTo>
                    <a:pt x="33725" y="24384"/>
                    <a:pt x="33491" y="24384"/>
                    <a:pt x="33258" y="24351"/>
                  </a:cubicBezTo>
                  <a:cubicBezTo>
                    <a:pt x="32857" y="24317"/>
                    <a:pt x="32457" y="24251"/>
                    <a:pt x="32057" y="24184"/>
                  </a:cubicBezTo>
                  <a:cubicBezTo>
                    <a:pt x="31890" y="24151"/>
                    <a:pt x="31723" y="24117"/>
                    <a:pt x="31556" y="24084"/>
                  </a:cubicBezTo>
                  <a:cubicBezTo>
                    <a:pt x="31290" y="24051"/>
                    <a:pt x="30989" y="23984"/>
                    <a:pt x="30722" y="23951"/>
                  </a:cubicBezTo>
                  <a:lnTo>
                    <a:pt x="30689" y="23917"/>
                  </a:lnTo>
                  <a:cubicBezTo>
                    <a:pt x="30456" y="23884"/>
                    <a:pt x="30255" y="23817"/>
                    <a:pt x="30055" y="23750"/>
                  </a:cubicBezTo>
                  <a:cubicBezTo>
                    <a:pt x="29788" y="23650"/>
                    <a:pt x="29522" y="23584"/>
                    <a:pt x="29255" y="23484"/>
                  </a:cubicBezTo>
                  <a:cubicBezTo>
                    <a:pt x="28921" y="23350"/>
                    <a:pt x="28588" y="23183"/>
                    <a:pt x="28287" y="23083"/>
                  </a:cubicBezTo>
                  <a:lnTo>
                    <a:pt x="28254" y="23050"/>
                  </a:lnTo>
                  <a:lnTo>
                    <a:pt x="28154" y="23017"/>
                  </a:lnTo>
                  <a:lnTo>
                    <a:pt x="28121" y="23017"/>
                  </a:lnTo>
                  <a:lnTo>
                    <a:pt x="28087" y="22983"/>
                  </a:lnTo>
                  <a:lnTo>
                    <a:pt x="27720" y="22816"/>
                  </a:lnTo>
                  <a:cubicBezTo>
                    <a:pt x="27420" y="22683"/>
                    <a:pt x="27153" y="22583"/>
                    <a:pt x="26920" y="22516"/>
                  </a:cubicBezTo>
                  <a:cubicBezTo>
                    <a:pt x="26820" y="22483"/>
                    <a:pt x="26720" y="22416"/>
                    <a:pt x="26620" y="22383"/>
                  </a:cubicBezTo>
                  <a:lnTo>
                    <a:pt x="26553" y="22383"/>
                  </a:lnTo>
                  <a:lnTo>
                    <a:pt x="26453" y="22349"/>
                  </a:lnTo>
                  <a:cubicBezTo>
                    <a:pt x="26353" y="22316"/>
                    <a:pt x="26219" y="22249"/>
                    <a:pt x="26119" y="22216"/>
                  </a:cubicBezTo>
                  <a:cubicBezTo>
                    <a:pt x="25619" y="22049"/>
                    <a:pt x="25152" y="21849"/>
                    <a:pt x="24651" y="21649"/>
                  </a:cubicBezTo>
                  <a:lnTo>
                    <a:pt x="24685" y="21616"/>
                  </a:lnTo>
                  <a:lnTo>
                    <a:pt x="24785" y="21349"/>
                  </a:lnTo>
                  <a:lnTo>
                    <a:pt x="24618" y="21149"/>
                  </a:lnTo>
                  <a:lnTo>
                    <a:pt x="24551" y="21082"/>
                  </a:lnTo>
                  <a:lnTo>
                    <a:pt x="24485" y="21082"/>
                  </a:lnTo>
                  <a:cubicBezTo>
                    <a:pt x="23984" y="20782"/>
                    <a:pt x="23417" y="20548"/>
                    <a:pt x="22817" y="20381"/>
                  </a:cubicBezTo>
                  <a:cubicBezTo>
                    <a:pt x="23050" y="20014"/>
                    <a:pt x="23217" y="19681"/>
                    <a:pt x="23351" y="19347"/>
                  </a:cubicBezTo>
                  <a:cubicBezTo>
                    <a:pt x="23351" y="19314"/>
                    <a:pt x="23351" y="19314"/>
                    <a:pt x="23351" y="19314"/>
                  </a:cubicBezTo>
                  <a:lnTo>
                    <a:pt x="23651" y="19314"/>
                  </a:lnTo>
                  <a:lnTo>
                    <a:pt x="23717" y="19014"/>
                  </a:lnTo>
                  <a:lnTo>
                    <a:pt x="23818" y="18713"/>
                  </a:lnTo>
                  <a:lnTo>
                    <a:pt x="23551" y="18513"/>
                  </a:lnTo>
                  <a:cubicBezTo>
                    <a:pt x="23584" y="18313"/>
                    <a:pt x="23584" y="18146"/>
                    <a:pt x="23617" y="17980"/>
                  </a:cubicBezTo>
                  <a:cubicBezTo>
                    <a:pt x="23617" y="17713"/>
                    <a:pt x="23617" y="17446"/>
                    <a:pt x="23584" y="17212"/>
                  </a:cubicBezTo>
                  <a:cubicBezTo>
                    <a:pt x="23551" y="17079"/>
                    <a:pt x="23551" y="16979"/>
                    <a:pt x="23517" y="16845"/>
                  </a:cubicBezTo>
                  <a:cubicBezTo>
                    <a:pt x="23484" y="16712"/>
                    <a:pt x="23451" y="16579"/>
                    <a:pt x="23417" y="16512"/>
                  </a:cubicBezTo>
                  <a:lnTo>
                    <a:pt x="23384" y="16479"/>
                  </a:lnTo>
                  <a:cubicBezTo>
                    <a:pt x="23384" y="16412"/>
                    <a:pt x="23351" y="16378"/>
                    <a:pt x="23351" y="16312"/>
                  </a:cubicBezTo>
                  <a:cubicBezTo>
                    <a:pt x="23317" y="16212"/>
                    <a:pt x="23284" y="16078"/>
                    <a:pt x="23250" y="15945"/>
                  </a:cubicBezTo>
                  <a:cubicBezTo>
                    <a:pt x="23250" y="15811"/>
                    <a:pt x="23284" y="15711"/>
                    <a:pt x="23284" y="15545"/>
                  </a:cubicBezTo>
                  <a:cubicBezTo>
                    <a:pt x="23384" y="15178"/>
                    <a:pt x="23551" y="14811"/>
                    <a:pt x="23651" y="14544"/>
                  </a:cubicBezTo>
                  <a:cubicBezTo>
                    <a:pt x="23818" y="14177"/>
                    <a:pt x="23984" y="13810"/>
                    <a:pt x="24151" y="13510"/>
                  </a:cubicBezTo>
                  <a:cubicBezTo>
                    <a:pt x="24218" y="13343"/>
                    <a:pt x="24318" y="13143"/>
                    <a:pt x="24418" y="12909"/>
                  </a:cubicBezTo>
                  <a:cubicBezTo>
                    <a:pt x="24485" y="12709"/>
                    <a:pt x="24585" y="12509"/>
                    <a:pt x="24651" y="12309"/>
                  </a:cubicBezTo>
                  <a:cubicBezTo>
                    <a:pt x="24718" y="12042"/>
                    <a:pt x="24752" y="11809"/>
                    <a:pt x="24818" y="11575"/>
                  </a:cubicBezTo>
                  <a:lnTo>
                    <a:pt x="24818" y="11542"/>
                  </a:lnTo>
                  <a:lnTo>
                    <a:pt x="24818" y="11475"/>
                  </a:lnTo>
                  <a:cubicBezTo>
                    <a:pt x="24852" y="11308"/>
                    <a:pt x="24885" y="11108"/>
                    <a:pt x="24918" y="10908"/>
                  </a:cubicBezTo>
                  <a:cubicBezTo>
                    <a:pt x="24952" y="10374"/>
                    <a:pt x="24985" y="9807"/>
                    <a:pt x="24952" y="9140"/>
                  </a:cubicBezTo>
                  <a:cubicBezTo>
                    <a:pt x="24952" y="8806"/>
                    <a:pt x="24918" y="8506"/>
                    <a:pt x="24885" y="8206"/>
                  </a:cubicBezTo>
                  <a:cubicBezTo>
                    <a:pt x="24852" y="8139"/>
                    <a:pt x="24852" y="8073"/>
                    <a:pt x="24852" y="8006"/>
                  </a:cubicBezTo>
                  <a:cubicBezTo>
                    <a:pt x="24818" y="7939"/>
                    <a:pt x="24818" y="7872"/>
                    <a:pt x="24818" y="7806"/>
                  </a:cubicBezTo>
                  <a:cubicBezTo>
                    <a:pt x="24785" y="7706"/>
                    <a:pt x="24785" y="7639"/>
                    <a:pt x="24785" y="7539"/>
                  </a:cubicBezTo>
                  <a:cubicBezTo>
                    <a:pt x="24785" y="7339"/>
                    <a:pt x="24785" y="7172"/>
                    <a:pt x="24818" y="6972"/>
                  </a:cubicBezTo>
                  <a:cubicBezTo>
                    <a:pt x="24885" y="6805"/>
                    <a:pt x="24918" y="6672"/>
                    <a:pt x="24985" y="6505"/>
                  </a:cubicBezTo>
                  <a:cubicBezTo>
                    <a:pt x="25052" y="6371"/>
                    <a:pt x="25118" y="6238"/>
                    <a:pt x="25185" y="6071"/>
                  </a:cubicBezTo>
                  <a:lnTo>
                    <a:pt x="25219" y="5971"/>
                  </a:lnTo>
                  <a:cubicBezTo>
                    <a:pt x="25419" y="5537"/>
                    <a:pt x="25619" y="5137"/>
                    <a:pt x="25752" y="4770"/>
                  </a:cubicBezTo>
                  <a:cubicBezTo>
                    <a:pt x="25886" y="4403"/>
                    <a:pt x="26052" y="3903"/>
                    <a:pt x="26086" y="3369"/>
                  </a:cubicBezTo>
                  <a:cubicBezTo>
                    <a:pt x="26119" y="3102"/>
                    <a:pt x="26086" y="2835"/>
                    <a:pt x="26052" y="2602"/>
                  </a:cubicBezTo>
                  <a:cubicBezTo>
                    <a:pt x="26019" y="2435"/>
                    <a:pt x="25952" y="2268"/>
                    <a:pt x="25886" y="2068"/>
                  </a:cubicBezTo>
                  <a:cubicBezTo>
                    <a:pt x="25819" y="1868"/>
                    <a:pt x="25652" y="1668"/>
                    <a:pt x="25585" y="1535"/>
                  </a:cubicBezTo>
                  <a:cubicBezTo>
                    <a:pt x="25185" y="1001"/>
                    <a:pt x="24585" y="767"/>
                    <a:pt x="24118" y="634"/>
                  </a:cubicBezTo>
                  <a:cubicBezTo>
                    <a:pt x="23918" y="601"/>
                    <a:pt x="23651" y="534"/>
                    <a:pt x="23384" y="500"/>
                  </a:cubicBezTo>
                  <a:cubicBezTo>
                    <a:pt x="23250" y="500"/>
                    <a:pt x="23150" y="467"/>
                    <a:pt x="23017" y="467"/>
                  </a:cubicBezTo>
                  <a:cubicBezTo>
                    <a:pt x="22884" y="467"/>
                    <a:pt x="22783" y="500"/>
                    <a:pt x="22650" y="500"/>
                  </a:cubicBezTo>
                  <a:cubicBezTo>
                    <a:pt x="22116" y="534"/>
                    <a:pt x="21616" y="634"/>
                    <a:pt x="21149" y="834"/>
                  </a:cubicBezTo>
                  <a:cubicBezTo>
                    <a:pt x="20749" y="1001"/>
                    <a:pt x="20382" y="1234"/>
                    <a:pt x="20015" y="1468"/>
                  </a:cubicBezTo>
                  <a:lnTo>
                    <a:pt x="20015" y="1501"/>
                  </a:lnTo>
                  <a:cubicBezTo>
                    <a:pt x="19881" y="1568"/>
                    <a:pt x="19748" y="1635"/>
                    <a:pt x="19648" y="1701"/>
                  </a:cubicBezTo>
                  <a:cubicBezTo>
                    <a:pt x="19581" y="1668"/>
                    <a:pt x="19514" y="1635"/>
                    <a:pt x="19414" y="1601"/>
                  </a:cubicBezTo>
                  <a:lnTo>
                    <a:pt x="19314" y="1535"/>
                  </a:lnTo>
                  <a:cubicBezTo>
                    <a:pt x="19148" y="1468"/>
                    <a:pt x="18947" y="1368"/>
                    <a:pt x="18781" y="1301"/>
                  </a:cubicBezTo>
                  <a:cubicBezTo>
                    <a:pt x="18580" y="1201"/>
                    <a:pt x="18414" y="1101"/>
                    <a:pt x="18214" y="1001"/>
                  </a:cubicBezTo>
                  <a:lnTo>
                    <a:pt x="17980" y="901"/>
                  </a:lnTo>
                  <a:lnTo>
                    <a:pt x="17747" y="767"/>
                  </a:lnTo>
                  <a:cubicBezTo>
                    <a:pt x="17280" y="500"/>
                    <a:pt x="16879" y="334"/>
                    <a:pt x="16512" y="234"/>
                  </a:cubicBezTo>
                  <a:cubicBezTo>
                    <a:pt x="16279" y="134"/>
                    <a:pt x="16012" y="100"/>
                    <a:pt x="15778" y="67"/>
                  </a:cubicBezTo>
                  <a:cubicBezTo>
                    <a:pt x="15478" y="0"/>
                    <a:pt x="15278" y="0"/>
                    <a:pt x="150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83"/>
            <p:cNvSpPr/>
            <p:nvPr/>
          </p:nvSpPr>
          <p:spPr>
            <a:xfrm>
              <a:off x="4780250" y="3685575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1" y="34"/>
                  </a:moveTo>
                  <a:lnTo>
                    <a:pt x="1" y="34"/>
                  </a:lnTo>
                  <a:cubicBezTo>
                    <a:pt x="34" y="34"/>
                    <a:pt x="34" y="1"/>
                    <a:pt x="34" y="1"/>
                  </a:cubicBezTo>
                  <a:cubicBezTo>
                    <a:pt x="34" y="1"/>
                    <a:pt x="34" y="34"/>
                    <a:pt x="1" y="34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83"/>
            <p:cNvSpPr/>
            <p:nvPr/>
          </p:nvSpPr>
          <p:spPr>
            <a:xfrm>
              <a:off x="3529350" y="3933250"/>
              <a:ext cx="179325" cy="880675"/>
            </a:xfrm>
            <a:custGeom>
              <a:avLst/>
              <a:gdLst/>
              <a:ahLst/>
              <a:cxnLst/>
              <a:rect l="l" t="t" r="r" b="b"/>
              <a:pathLst>
                <a:path w="7173" h="35227" extrusionOk="0">
                  <a:moveTo>
                    <a:pt x="1669" y="1"/>
                  </a:moveTo>
                  <a:cubicBezTo>
                    <a:pt x="1569" y="1"/>
                    <a:pt x="1435" y="68"/>
                    <a:pt x="1402" y="201"/>
                  </a:cubicBezTo>
                  <a:cubicBezTo>
                    <a:pt x="1335" y="301"/>
                    <a:pt x="1335" y="401"/>
                    <a:pt x="1335" y="501"/>
                  </a:cubicBezTo>
                  <a:cubicBezTo>
                    <a:pt x="1335" y="601"/>
                    <a:pt x="1335" y="668"/>
                    <a:pt x="1335" y="735"/>
                  </a:cubicBezTo>
                  <a:lnTo>
                    <a:pt x="1335" y="768"/>
                  </a:lnTo>
                  <a:cubicBezTo>
                    <a:pt x="1335" y="901"/>
                    <a:pt x="1335" y="1035"/>
                    <a:pt x="1335" y="1135"/>
                  </a:cubicBezTo>
                  <a:lnTo>
                    <a:pt x="1368" y="1302"/>
                  </a:lnTo>
                  <a:cubicBezTo>
                    <a:pt x="1368" y="1735"/>
                    <a:pt x="1402" y="2069"/>
                    <a:pt x="1402" y="2436"/>
                  </a:cubicBezTo>
                  <a:cubicBezTo>
                    <a:pt x="1435" y="2603"/>
                    <a:pt x="1435" y="2769"/>
                    <a:pt x="1435" y="2936"/>
                  </a:cubicBezTo>
                  <a:cubicBezTo>
                    <a:pt x="1469" y="3103"/>
                    <a:pt x="1469" y="3270"/>
                    <a:pt x="1469" y="3470"/>
                  </a:cubicBezTo>
                  <a:cubicBezTo>
                    <a:pt x="1502" y="3804"/>
                    <a:pt x="1535" y="4170"/>
                    <a:pt x="1569" y="4537"/>
                  </a:cubicBezTo>
                  <a:cubicBezTo>
                    <a:pt x="1602" y="4871"/>
                    <a:pt x="1635" y="5205"/>
                    <a:pt x="1669" y="5538"/>
                  </a:cubicBezTo>
                  <a:cubicBezTo>
                    <a:pt x="1669" y="5838"/>
                    <a:pt x="1669" y="6139"/>
                    <a:pt x="1669" y="6439"/>
                  </a:cubicBezTo>
                  <a:lnTo>
                    <a:pt x="1669" y="6706"/>
                  </a:lnTo>
                  <a:cubicBezTo>
                    <a:pt x="1669" y="6972"/>
                    <a:pt x="1669" y="7273"/>
                    <a:pt x="1702" y="7540"/>
                  </a:cubicBezTo>
                  <a:lnTo>
                    <a:pt x="1702" y="7740"/>
                  </a:lnTo>
                  <a:cubicBezTo>
                    <a:pt x="1702" y="8073"/>
                    <a:pt x="1735" y="8407"/>
                    <a:pt x="1769" y="8740"/>
                  </a:cubicBezTo>
                  <a:cubicBezTo>
                    <a:pt x="1769" y="8941"/>
                    <a:pt x="1802" y="9174"/>
                    <a:pt x="1802" y="9374"/>
                  </a:cubicBezTo>
                  <a:cubicBezTo>
                    <a:pt x="1835" y="9508"/>
                    <a:pt x="1835" y="9608"/>
                    <a:pt x="1869" y="9741"/>
                  </a:cubicBezTo>
                  <a:cubicBezTo>
                    <a:pt x="1869" y="9808"/>
                    <a:pt x="1869" y="9875"/>
                    <a:pt x="1902" y="9908"/>
                  </a:cubicBezTo>
                  <a:cubicBezTo>
                    <a:pt x="1902" y="10108"/>
                    <a:pt x="1936" y="10308"/>
                    <a:pt x="1969" y="10475"/>
                  </a:cubicBezTo>
                  <a:cubicBezTo>
                    <a:pt x="1969" y="10675"/>
                    <a:pt x="1969" y="10875"/>
                    <a:pt x="1969" y="11042"/>
                  </a:cubicBezTo>
                  <a:cubicBezTo>
                    <a:pt x="1969" y="11409"/>
                    <a:pt x="2002" y="11809"/>
                    <a:pt x="2036" y="12310"/>
                  </a:cubicBezTo>
                  <a:cubicBezTo>
                    <a:pt x="2036" y="12510"/>
                    <a:pt x="2036" y="12710"/>
                    <a:pt x="2036" y="12910"/>
                  </a:cubicBezTo>
                  <a:cubicBezTo>
                    <a:pt x="2036" y="13210"/>
                    <a:pt x="2036" y="13510"/>
                    <a:pt x="2036" y="13811"/>
                  </a:cubicBezTo>
                  <a:lnTo>
                    <a:pt x="2036" y="13977"/>
                  </a:lnTo>
                  <a:cubicBezTo>
                    <a:pt x="2036" y="14211"/>
                    <a:pt x="2036" y="14444"/>
                    <a:pt x="2036" y="14678"/>
                  </a:cubicBezTo>
                  <a:lnTo>
                    <a:pt x="2036" y="15112"/>
                  </a:lnTo>
                  <a:cubicBezTo>
                    <a:pt x="2002" y="15845"/>
                    <a:pt x="2102" y="16579"/>
                    <a:pt x="2169" y="17280"/>
                  </a:cubicBezTo>
                  <a:lnTo>
                    <a:pt x="2269" y="18147"/>
                  </a:lnTo>
                  <a:cubicBezTo>
                    <a:pt x="2403" y="19248"/>
                    <a:pt x="2536" y="20415"/>
                    <a:pt x="2669" y="21550"/>
                  </a:cubicBezTo>
                  <a:cubicBezTo>
                    <a:pt x="2703" y="21783"/>
                    <a:pt x="2736" y="22017"/>
                    <a:pt x="2736" y="22250"/>
                  </a:cubicBezTo>
                  <a:lnTo>
                    <a:pt x="2736" y="22550"/>
                  </a:lnTo>
                  <a:lnTo>
                    <a:pt x="2736" y="22884"/>
                  </a:lnTo>
                  <a:cubicBezTo>
                    <a:pt x="2736" y="23017"/>
                    <a:pt x="2736" y="23151"/>
                    <a:pt x="2736" y="23284"/>
                  </a:cubicBezTo>
                  <a:cubicBezTo>
                    <a:pt x="2736" y="23418"/>
                    <a:pt x="2736" y="23584"/>
                    <a:pt x="2736" y="23718"/>
                  </a:cubicBezTo>
                  <a:cubicBezTo>
                    <a:pt x="2736" y="24018"/>
                    <a:pt x="2736" y="24318"/>
                    <a:pt x="2736" y="24618"/>
                  </a:cubicBezTo>
                  <a:lnTo>
                    <a:pt x="2769" y="25085"/>
                  </a:lnTo>
                  <a:cubicBezTo>
                    <a:pt x="2769" y="25519"/>
                    <a:pt x="2803" y="25953"/>
                    <a:pt x="2836" y="26386"/>
                  </a:cubicBezTo>
                  <a:cubicBezTo>
                    <a:pt x="2836" y="26687"/>
                    <a:pt x="2836" y="27020"/>
                    <a:pt x="2836" y="27354"/>
                  </a:cubicBezTo>
                  <a:cubicBezTo>
                    <a:pt x="2836" y="27687"/>
                    <a:pt x="2836" y="28021"/>
                    <a:pt x="2836" y="28388"/>
                  </a:cubicBezTo>
                  <a:cubicBezTo>
                    <a:pt x="2836" y="28721"/>
                    <a:pt x="2803" y="29055"/>
                    <a:pt x="2803" y="29422"/>
                  </a:cubicBezTo>
                  <a:cubicBezTo>
                    <a:pt x="2803" y="29622"/>
                    <a:pt x="2803" y="29789"/>
                    <a:pt x="2836" y="29989"/>
                  </a:cubicBezTo>
                  <a:lnTo>
                    <a:pt x="2836" y="30089"/>
                  </a:lnTo>
                  <a:cubicBezTo>
                    <a:pt x="2836" y="30222"/>
                    <a:pt x="2836" y="30323"/>
                    <a:pt x="2870" y="30456"/>
                  </a:cubicBezTo>
                  <a:cubicBezTo>
                    <a:pt x="2870" y="30556"/>
                    <a:pt x="2870" y="30623"/>
                    <a:pt x="2903" y="30723"/>
                  </a:cubicBezTo>
                  <a:cubicBezTo>
                    <a:pt x="2903" y="30890"/>
                    <a:pt x="2936" y="31123"/>
                    <a:pt x="3136" y="31190"/>
                  </a:cubicBezTo>
                  <a:cubicBezTo>
                    <a:pt x="3103" y="31223"/>
                    <a:pt x="3070" y="31290"/>
                    <a:pt x="3003" y="31323"/>
                  </a:cubicBezTo>
                  <a:cubicBezTo>
                    <a:pt x="2936" y="31357"/>
                    <a:pt x="2870" y="31423"/>
                    <a:pt x="2803" y="31457"/>
                  </a:cubicBezTo>
                  <a:lnTo>
                    <a:pt x="2736" y="31490"/>
                  </a:lnTo>
                  <a:lnTo>
                    <a:pt x="2769" y="31490"/>
                  </a:lnTo>
                  <a:cubicBezTo>
                    <a:pt x="2636" y="31557"/>
                    <a:pt x="2469" y="31657"/>
                    <a:pt x="2336" y="31757"/>
                  </a:cubicBezTo>
                  <a:cubicBezTo>
                    <a:pt x="2236" y="31790"/>
                    <a:pt x="2136" y="31857"/>
                    <a:pt x="2069" y="31890"/>
                  </a:cubicBezTo>
                  <a:cubicBezTo>
                    <a:pt x="1969" y="31924"/>
                    <a:pt x="1902" y="31957"/>
                    <a:pt x="1835" y="32024"/>
                  </a:cubicBezTo>
                  <a:cubicBezTo>
                    <a:pt x="1502" y="32191"/>
                    <a:pt x="1202" y="32424"/>
                    <a:pt x="835" y="32691"/>
                  </a:cubicBezTo>
                  <a:cubicBezTo>
                    <a:pt x="668" y="32824"/>
                    <a:pt x="468" y="32958"/>
                    <a:pt x="334" y="33125"/>
                  </a:cubicBezTo>
                  <a:cubicBezTo>
                    <a:pt x="268" y="33225"/>
                    <a:pt x="201" y="33325"/>
                    <a:pt x="134" y="33425"/>
                  </a:cubicBezTo>
                  <a:lnTo>
                    <a:pt x="134" y="33491"/>
                  </a:lnTo>
                  <a:cubicBezTo>
                    <a:pt x="34" y="33692"/>
                    <a:pt x="1" y="33925"/>
                    <a:pt x="68" y="34092"/>
                  </a:cubicBezTo>
                  <a:cubicBezTo>
                    <a:pt x="201" y="34359"/>
                    <a:pt x="468" y="34559"/>
                    <a:pt x="935" y="34692"/>
                  </a:cubicBezTo>
                  <a:cubicBezTo>
                    <a:pt x="1135" y="34726"/>
                    <a:pt x="1335" y="34792"/>
                    <a:pt x="1602" y="34826"/>
                  </a:cubicBezTo>
                  <a:cubicBezTo>
                    <a:pt x="2302" y="34959"/>
                    <a:pt x="2970" y="35059"/>
                    <a:pt x="3670" y="35126"/>
                  </a:cubicBezTo>
                  <a:lnTo>
                    <a:pt x="3870" y="35126"/>
                  </a:lnTo>
                  <a:cubicBezTo>
                    <a:pt x="4337" y="35193"/>
                    <a:pt x="4704" y="35226"/>
                    <a:pt x="5038" y="35226"/>
                  </a:cubicBezTo>
                  <a:lnTo>
                    <a:pt x="5138" y="35226"/>
                  </a:lnTo>
                  <a:cubicBezTo>
                    <a:pt x="5305" y="35226"/>
                    <a:pt x="5471" y="35226"/>
                    <a:pt x="5672" y="35193"/>
                  </a:cubicBezTo>
                  <a:cubicBezTo>
                    <a:pt x="5738" y="35193"/>
                    <a:pt x="5838" y="35193"/>
                    <a:pt x="5905" y="35159"/>
                  </a:cubicBezTo>
                  <a:lnTo>
                    <a:pt x="5938" y="35159"/>
                  </a:lnTo>
                  <a:cubicBezTo>
                    <a:pt x="6105" y="35126"/>
                    <a:pt x="6305" y="35059"/>
                    <a:pt x="6439" y="34926"/>
                  </a:cubicBezTo>
                  <a:cubicBezTo>
                    <a:pt x="6539" y="34826"/>
                    <a:pt x="6606" y="34726"/>
                    <a:pt x="6672" y="34592"/>
                  </a:cubicBezTo>
                  <a:cubicBezTo>
                    <a:pt x="6706" y="34459"/>
                    <a:pt x="6772" y="34325"/>
                    <a:pt x="6806" y="34225"/>
                  </a:cubicBezTo>
                  <a:cubicBezTo>
                    <a:pt x="6839" y="34059"/>
                    <a:pt x="6872" y="33858"/>
                    <a:pt x="6906" y="33625"/>
                  </a:cubicBezTo>
                  <a:lnTo>
                    <a:pt x="6939" y="33525"/>
                  </a:lnTo>
                  <a:cubicBezTo>
                    <a:pt x="6972" y="33358"/>
                    <a:pt x="6972" y="33191"/>
                    <a:pt x="7006" y="33024"/>
                  </a:cubicBezTo>
                  <a:lnTo>
                    <a:pt x="7006" y="32958"/>
                  </a:lnTo>
                  <a:cubicBezTo>
                    <a:pt x="7039" y="32791"/>
                    <a:pt x="7073" y="32591"/>
                    <a:pt x="7073" y="32424"/>
                  </a:cubicBezTo>
                  <a:lnTo>
                    <a:pt x="7073" y="32257"/>
                  </a:lnTo>
                  <a:cubicBezTo>
                    <a:pt x="7106" y="32090"/>
                    <a:pt x="7106" y="31957"/>
                    <a:pt x="7106" y="31790"/>
                  </a:cubicBezTo>
                  <a:cubicBezTo>
                    <a:pt x="7139" y="31423"/>
                    <a:pt x="7139" y="31090"/>
                    <a:pt x="7173" y="30723"/>
                  </a:cubicBezTo>
                  <a:lnTo>
                    <a:pt x="7173" y="30623"/>
                  </a:lnTo>
                  <a:cubicBezTo>
                    <a:pt x="7173" y="30189"/>
                    <a:pt x="7173" y="29755"/>
                    <a:pt x="7173" y="29322"/>
                  </a:cubicBezTo>
                  <a:cubicBezTo>
                    <a:pt x="7173" y="29188"/>
                    <a:pt x="7173" y="29022"/>
                    <a:pt x="7173" y="28855"/>
                  </a:cubicBezTo>
                  <a:cubicBezTo>
                    <a:pt x="7173" y="28655"/>
                    <a:pt x="7173" y="28455"/>
                    <a:pt x="7173" y="28254"/>
                  </a:cubicBezTo>
                  <a:cubicBezTo>
                    <a:pt x="7173" y="27821"/>
                    <a:pt x="7173" y="27387"/>
                    <a:pt x="7173" y="26953"/>
                  </a:cubicBezTo>
                  <a:cubicBezTo>
                    <a:pt x="7173" y="26587"/>
                    <a:pt x="7173" y="26186"/>
                    <a:pt x="7173" y="25819"/>
                  </a:cubicBezTo>
                  <a:cubicBezTo>
                    <a:pt x="7139" y="25386"/>
                    <a:pt x="7139" y="24952"/>
                    <a:pt x="7106" y="24518"/>
                  </a:cubicBezTo>
                  <a:cubicBezTo>
                    <a:pt x="7073" y="24018"/>
                    <a:pt x="7039" y="23518"/>
                    <a:pt x="7006" y="23017"/>
                  </a:cubicBezTo>
                  <a:cubicBezTo>
                    <a:pt x="6972" y="22850"/>
                    <a:pt x="6972" y="22650"/>
                    <a:pt x="6939" y="22484"/>
                  </a:cubicBezTo>
                  <a:cubicBezTo>
                    <a:pt x="6906" y="21883"/>
                    <a:pt x="6872" y="21316"/>
                    <a:pt x="6839" y="20749"/>
                  </a:cubicBezTo>
                  <a:lnTo>
                    <a:pt x="6806" y="20515"/>
                  </a:lnTo>
                  <a:cubicBezTo>
                    <a:pt x="6772" y="19782"/>
                    <a:pt x="6739" y="19048"/>
                    <a:pt x="6739" y="18281"/>
                  </a:cubicBezTo>
                  <a:lnTo>
                    <a:pt x="6706" y="17814"/>
                  </a:lnTo>
                  <a:cubicBezTo>
                    <a:pt x="6706" y="17213"/>
                    <a:pt x="6672" y="16579"/>
                    <a:pt x="6672" y="15946"/>
                  </a:cubicBezTo>
                  <a:cubicBezTo>
                    <a:pt x="6639" y="15145"/>
                    <a:pt x="6606" y="14478"/>
                    <a:pt x="6572" y="13844"/>
                  </a:cubicBezTo>
                  <a:cubicBezTo>
                    <a:pt x="6572" y="13711"/>
                    <a:pt x="6539" y="13577"/>
                    <a:pt x="6539" y="13444"/>
                  </a:cubicBezTo>
                  <a:cubicBezTo>
                    <a:pt x="6539" y="13210"/>
                    <a:pt x="6539" y="12977"/>
                    <a:pt x="6505" y="12743"/>
                  </a:cubicBezTo>
                  <a:cubicBezTo>
                    <a:pt x="6505" y="12310"/>
                    <a:pt x="6472" y="11943"/>
                    <a:pt x="6405" y="11576"/>
                  </a:cubicBezTo>
                  <a:cubicBezTo>
                    <a:pt x="6372" y="11342"/>
                    <a:pt x="6372" y="11075"/>
                    <a:pt x="6339" y="10842"/>
                  </a:cubicBezTo>
                  <a:cubicBezTo>
                    <a:pt x="6339" y="10708"/>
                    <a:pt x="6305" y="10575"/>
                    <a:pt x="6305" y="10442"/>
                  </a:cubicBezTo>
                  <a:cubicBezTo>
                    <a:pt x="6272" y="10308"/>
                    <a:pt x="6272" y="10175"/>
                    <a:pt x="6239" y="10041"/>
                  </a:cubicBezTo>
                  <a:lnTo>
                    <a:pt x="6239" y="9875"/>
                  </a:lnTo>
                  <a:cubicBezTo>
                    <a:pt x="6205" y="9741"/>
                    <a:pt x="6205" y="9641"/>
                    <a:pt x="6205" y="9508"/>
                  </a:cubicBezTo>
                  <a:cubicBezTo>
                    <a:pt x="6172" y="9441"/>
                    <a:pt x="6172" y="9341"/>
                    <a:pt x="6172" y="9274"/>
                  </a:cubicBezTo>
                  <a:lnTo>
                    <a:pt x="6139" y="9074"/>
                  </a:lnTo>
                  <a:cubicBezTo>
                    <a:pt x="6139" y="8807"/>
                    <a:pt x="6105" y="8507"/>
                    <a:pt x="6038" y="8207"/>
                  </a:cubicBezTo>
                  <a:lnTo>
                    <a:pt x="6038" y="8107"/>
                  </a:lnTo>
                  <a:cubicBezTo>
                    <a:pt x="6005" y="7973"/>
                    <a:pt x="5972" y="7840"/>
                    <a:pt x="5938" y="7706"/>
                  </a:cubicBezTo>
                  <a:cubicBezTo>
                    <a:pt x="5905" y="7506"/>
                    <a:pt x="5838" y="7306"/>
                    <a:pt x="5738" y="7106"/>
                  </a:cubicBezTo>
                  <a:cubicBezTo>
                    <a:pt x="5605" y="6772"/>
                    <a:pt x="5438" y="6439"/>
                    <a:pt x="5205" y="6105"/>
                  </a:cubicBezTo>
                  <a:cubicBezTo>
                    <a:pt x="5138" y="6038"/>
                    <a:pt x="5104" y="5972"/>
                    <a:pt x="5038" y="5872"/>
                  </a:cubicBezTo>
                  <a:cubicBezTo>
                    <a:pt x="5004" y="5838"/>
                    <a:pt x="4971" y="5772"/>
                    <a:pt x="4904" y="5705"/>
                  </a:cubicBezTo>
                  <a:cubicBezTo>
                    <a:pt x="4871" y="5672"/>
                    <a:pt x="4838" y="5638"/>
                    <a:pt x="4804" y="5571"/>
                  </a:cubicBezTo>
                  <a:cubicBezTo>
                    <a:pt x="4771" y="5471"/>
                    <a:pt x="4704" y="5405"/>
                    <a:pt x="4604" y="5305"/>
                  </a:cubicBezTo>
                  <a:cubicBezTo>
                    <a:pt x="4537" y="5205"/>
                    <a:pt x="4437" y="5138"/>
                    <a:pt x="4337" y="5038"/>
                  </a:cubicBezTo>
                  <a:cubicBezTo>
                    <a:pt x="4237" y="4971"/>
                    <a:pt x="4137" y="4904"/>
                    <a:pt x="4004" y="4838"/>
                  </a:cubicBezTo>
                  <a:cubicBezTo>
                    <a:pt x="3904" y="4771"/>
                    <a:pt x="3804" y="4738"/>
                    <a:pt x="3670" y="4704"/>
                  </a:cubicBezTo>
                  <a:cubicBezTo>
                    <a:pt x="3570" y="4671"/>
                    <a:pt x="3470" y="4637"/>
                    <a:pt x="3370" y="4637"/>
                  </a:cubicBezTo>
                  <a:cubicBezTo>
                    <a:pt x="3337" y="4637"/>
                    <a:pt x="3303" y="4637"/>
                    <a:pt x="3270" y="4671"/>
                  </a:cubicBezTo>
                  <a:cubicBezTo>
                    <a:pt x="3136" y="4671"/>
                    <a:pt x="3003" y="4738"/>
                    <a:pt x="2903" y="4838"/>
                  </a:cubicBezTo>
                  <a:cubicBezTo>
                    <a:pt x="2836" y="4871"/>
                    <a:pt x="2803" y="4904"/>
                    <a:pt x="2769" y="4938"/>
                  </a:cubicBezTo>
                  <a:lnTo>
                    <a:pt x="2736" y="4971"/>
                  </a:lnTo>
                  <a:cubicBezTo>
                    <a:pt x="2703" y="5004"/>
                    <a:pt x="2669" y="5038"/>
                    <a:pt x="2669" y="5071"/>
                  </a:cubicBezTo>
                  <a:cubicBezTo>
                    <a:pt x="2603" y="5138"/>
                    <a:pt x="2569" y="5205"/>
                    <a:pt x="2569" y="5238"/>
                  </a:cubicBezTo>
                  <a:cubicBezTo>
                    <a:pt x="2569" y="4904"/>
                    <a:pt x="2569" y="4604"/>
                    <a:pt x="2569" y="4271"/>
                  </a:cubicBezTo>
                  <a:cubicBezTo>
                    <a:pt x="2569" y="4137"/>
                    <a:pt x="2469" y="4037"/>
                    <a:pt x="2336" y="4004"/>
                  </a:cubicBezTo>
                  <a:lnTo>
                    <a:pt x="2302" y="4004"/>
                  </a:lnTo>
                  <a:lnTo>
                    <a:pt x="2236" y="3303"/>
                  </a:lnTo>
                  <a:cubicBezTo>
                    <a:pt x="2236" y="3270"/>
                    <a:pt x="2236" y="3203"/>
                    <a:pt x="2236" y="3170"/>
                  </a:cubicBezTo>
                  <a:cubicBezTo>
                    <a:pt x="2236" y="2870"/>
                    <a:pt x="2236" y="2603"/>
                    <a:pt x="2202" y="2302"/>
                  </a:cubicBezTo>
                  <a:cubicBezTo>
                    <a:pt x="2202" y="2136"/>
                    <a:pt x="2202" y="1969"/>
                    <a:pt x="2169" y="1802"/>
                  </a:cubicBezTo>
                  <a:lnTo>
                    <a:pt x="2169" y="1635"/>
                  </a:lnTo>
                  <a:cubicBezTo>
                    <a:pt x="2136" y="1402"/>
                    <a:pt x="2136" y="1202"/>
                    <a:pt x="2102" y="968"/>
                  </a:cubicBezTo>
                  <a:cubicBezTo>
                    <a:pt x="2102" y="868"/>
                    <a:pt x="2069" y="768"/>
                    <a:pt x="2069" y="701"/>
                  </a:cubicBezTo>
                  <a:lnTo>
                    <a:pt x="2036" y="468"/>
                  </a:lnTo>
                  <a:cubicBezTo>
                    <a:pt x="2036" y="434"/>
                    <a:pt x="2036" y="401"/>
                    <a:pt x="2002" y="368"/>
                  </a:cubicBezTo>
                  <a:lnTo>
                    <a:pt x="2002" y="334"/>
                  </a:lnTo>
                  <a:cubicBezTo>
                    <a:pt x="2002" y="268"/>
                    <a:pt x="2002" y="201"/>
                    <a:pt x="1969" y="168"/>
                  </a:cubicBezTo>
                  <a:cubicBezTo>
                    <a:pt x="1902" y="34"/>
                    <a:pt x="1802" y="1"/>
                    <a:pt x="1702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83"/>
            <p:cNvSpPr/>
            <p:nvPr/>
          </p:nvSpPr>
          <p:spPr>
            <a:xfrm>
              <a:off x="4770250" y="4134225"/>
              <a:ext cx="331925" cy="736400"/>
            </a:xfrm>
            <a:custGeom>
              <a:avLst/>
              <a:gdLst/>
              <a:ahLst/>
              <a:cxnLst/>
              <a:rect l="l" t="t" r="r" b="b"/>
              <a:pathLst>
                <a:path w="13277" h="29456" extrusionOk="0">
                  <a:moveTo>
                    <a:pt x="200" y="1"/>
                  </a:moveTo>
                  <a:cubicBezTo>
                    <a:pt x="134" y="1"/>
                    <a:pt x="67" y="68"/>
                    <a:pt x="34" y="101"/>
                  </a:cubicBezTo>
                  <a:cubicBezTo>
                    <a:pt x="0" y="168"/>
                    <a:pt x="0" y="234"/>
                    <a:pt x="0" y="268"/>
                  </a:cubicBezTo>
                  <a:cubicBezTo>
                    <a:pt x="67" y="535"/>
                    <a:pt x="134" y="801"/>
                    <a:pt x="200" y="1068"/>
                  </a:cubicBezTo>
                  <a:cubicBezTo>
                    <a:pt x="100" y="1268"/>
                    <a:pt x="67" y="1469"/>
                    <a:pt x="34" y="1735"/>
                  </a:cubicBezTo>
                  <a:cubicBezTo>
                    <a:pt x="34" y="1836"/>
                    <a:pt x="0" y="1969"/>
                    <a:pt x="34" y="2102"/>
                  </a:cubicBezTo>
                  <a:cubicBezTo>
                    <a:pt x="34" y="2236"/>
                    <a:pt x="34" y="2336"/>
                    <a:pt x="67" y="2469"/>
                  </a:cubicBezTo>
                  <a:cubicBezTo>
                    <a:pt x="100" y="2569"/>
                    <a:pt x="134" y="2636"/>
                    <a:pt x="167" y="2703"/>
                  </a:cubicBezTo>
                  <a:cubicBezTo>
                    <a:pt x="200" y="2736"/>
                    <a:pt x="234" y="2803"/>
                    <a:pt x="267" y="2870"/>
                  </a:cubicBezTo>
                  <a:lnTo>
                    <a:pt x="300" y="2870"/>
                  </a:lnTo>
                  <a:cubicBezTo>
                    <a:pt x="334" y="2970"/>
                    <a:pt x="467" y="3003"/>
                    <a:pt x="567" y="3003"/>
                  </a:cubicBezTo>
                  <a:lnTo>
                    <a:pt x="701" y="3003"/>
                  </a:lnTo>
                  <a:cubicBezTo>
                    <a:pt x="734" y="3070"/>
                    <a:pt x="734" y="3170"/>
                    <a:pt x="767" y="3237"/>
                  </a:cubicBezTo>
                  <a:lnTo>
                    <a:pt x="901" y="3670"/>
                  </a:lnTo>
                  <a:cubicBezTo>
                    <a:pt x="968" y="3937"/>
                    <a:pt x="1068" y="4237"/>
                    <a:pt x="1134" y="4504"/>
                  </a:cubicBezTo>
                  <a:lnTo>
                    <a:pt x="1268" y="4938"/>
                  </a:lnTo>
                  <a:lnTo>
                    <a:pt x="1368" y="5271"/>
                  </a:lnTo>
                  <a:lnTo>
                    <a:pt x="1401" y="5405"/>
                  </a:lnTo>
                  <a:cubicBezTo>
                    <a:pt x="1435" y="5538"/>
                    <a:pt x="1501" y="5672"/>
                    <a:pt x="1535" y="5805"/>
                  </a:cubicBezTo>
                  <a:cubicBezTo>
                    <a:pt x="1568" y="5938"/>
                    <a:pt x="1635" y="6072"/>
                    <a:pt x="1668" y="6205"/>
                  </a:cubicBezTo>
                  <a:cubicBezTo>
                    <a:pt x="1735" y="6339"/>
                    <a:pt x="1802" y="6439"/>
                    <a:pt x="1868" y="6572"/>
                  </a:cubicBezTo>
                  <a:cubicBezTo>
                    <a:pt x="2068" y="6839"/>
                    <a:pt x="2202" y="7039"/>
                    <a:pt x="2369" y="7206"/>
                  </a:cubicBezTo>
                  <a:lnTo>
                    <a:pt x="2535" y="7440"/>
                  </a:lnTo>
                  <a:lnTo>
                    <a:pt x="2569" y="7473"/>
                  </a:lnTo>
                  <a:cubicBezTo>
                    <a:pt x="2635" y="7540"/>
                    <a:pt x="2669" y="7606"/>
                    <a:pt x="2736" y="7673"/>
                  </a:cubicBezTo>
                  <a:lnTo>
                    <a:pt x="2802" y="7740"/>
                  </a:lnTo>
                  <a:cubicBezTo>
                    <a:pt x="2936" y="7873"/>
                    <a:pt x="3069" y="8040"/>
                    <a:pt x="3203" y="8173"/>
                  </a:cubicBezTo>
                  <a:cubicBezTo>
                    <a:pt x="3336" y="8307"/>
                    <a:pt x="3503" y="8440"/>
                    <a:pt x="3636" y="8607"/>
                  </a:cubicBezTo>
                  <a:cubicBezTo>
                    <a:pt x="3903" y="8907"/>
                    <a:pt x="4203" y="9207"/>
                    <a:pt x="4470" y="9508"/>
                  </a:cubicBezTo>
                  <a:cubicBezTo>
                    <a:pt x="4737" y="9808"/>
                    <a:pt x="4970" y="10108"/>
                    <a:pt x="5171" y="10408"/>
                  </a:cubicBezTo>
                  <a:cubicBezTo>
                    <a:pt x="5471" y="10775"/>
                    <a:pt x="5704" y="11075"/>
                    <a:pt x="5938" y="11342"/>
                  </a:cubicBezTo>
                  <a:cubicBezTo>
                    <a:pt x="6171" y="11643"/>
                    <a:pt x="6438" y="11943"/>
                    <a:pt x="6705" y="12243"/>
                  </a:cubicBezTo>
                  <a:lnTo>
                    <a:pt x="6838" y="12410"/>
                  </a:lnTo>
                  <a:cubicBezTo>
                    <a:pt x="7039" y="12643"/>
                    <a:pt x="7239" y="12877"/>
                    <a:pt x="7472" y="13110"/>
                  </a:cubicBezTo>
                  <a:cubicBezTo>
                    <a:pt x="7572" y="13244"/>
                    <a:pt x="7672" y="13377"/>
                    <a:pt x="7806" y="13544"/>
                  </a:cubicBezTo>
                  <a:cubicBezTo>
                    <a:pt x="7839" y="13611"/>
                    <a:pt x="7873" y="13677"/>
                    <a:pt x="7906" y="13711"/>
                  </a:cubicBezTo>
                  <a:lnTo>
                    <a:pt x="7973" y="13811"/>
                  </a:lnTo>
                  <a:cubicBezTo>
                    <a:pt x="8106" y="14011"/>
                    <a:pt x="8206" y="14211"/>
                    <a:pt x="8273" y="14445"/>
                  </a:cubicBezTo>
                  <a:cubicBezTo>
                    <a:pt x="8506" y="15279"/>
                    <a:pt x="8573" y="16146"/>
                    <a:pt x="8640" y="16946"/>
                  </a:cubicBezTo>
                  <a:cubicBezTo>
                    <a:pt x="8640" y="17180"/>
                    <a:pt x="8640" y="17413"/>
                    <a:pt x="8640" y="17647"/>
                  </a:cubicBezTo>
                  <a:cubicBezTo>
                    <a:pt x="8640" y="17814"/>
                    <a:pt x="8640" y="17947"/>
                    <a:pt x="8640" y="18114"/>
                  </a:cubicBezTo>
                  <a:cubicBezTo>
                    <a:pt x="8640" y="18581"/>
                    <a:pt x="8640" y="18981"/>
                    <a:pt x="8640" y="19348"/>
                  </a:cubicBezTo>
                  <a:cubicBezTo>
                    <a:pt x="8606" y="19515"/>
                    <a:pt x="8606" y="19715"/>
                    <a:pt x="8606" y="19882"/>
                  </a:cubicBezTo>
                  <a:cubicBezTo>
                    <a:pt x="8573" y="20115"/>
                    <a:pt x="8573" y="20349"/>
                    <a:pt x="8573" y="20582"/>
                  </a:cubicBezTo>
                  <a:lnTo>
                    <a:pt x="8573" y="20949"/>
                  </a:lnTo>
                  <a:cubicBezTo>
                    <a:pt x="8540" y="21249"/>
                    <a:pt x="8540" y="21516"/>
                    <a:pt x="8540" y="21817"/>
                  </a:cubicBezTo>
                  <a:cubicBezTo>
                    <a:pt x="8506" y="22217"/>
                    <a:pt x="8506" y="22684"/>
                    <a:pt x="8473" y="23251"/>
                  </a:cubicBezTo>
                  <a:cubicBezTo>
                    <a:pt x="8440" y="23484"/>
                    <a:pt x="8440" y="23751"/>
                    <a:pt x="8406" y="23985"/>
                  </a:cubicBezTo>
                  <a:cubicBezTo>
                    <a:pt x="8406" y="24185"/>
                    <a:pt x="8373" y="24418"/>
                    <a:pt x="8340" y="24619"/>
                  </a:cubicBezTo>
                  <a:cubicBezTo>
                    <a:pt x="8306" y="24719"/>
                    <a:pt x="8306" y="24785"/>
                    <a:pt x="8273" y="24885"/>
                  </a:cubicBezTo>
                  <a:cubicBezTo>
                    <a:pt x="8239" y="24952"/>
                    <a:pt x="8206" y="25019"/>
                    <a:pt x="8139" y="25119"/>
                  </a:cubicBezTo>
                  <a:cubicBezTo>
                    <a:pt x="8106" y="25219"/>
                    <a:pt x="8039" y="25319"/>
                    <a:pt x="7939" y="25419"/>
                  </a:cubicBezTo>
                  <a:cubicBezTo>
                    <a:pt x="7873" y="25486"/>
                    <a:pt x="7806" y="25553"/>
                    <a:pt x="7739" y="25586"/>
                  </a:cubicBezTo>
                  <a:cubicBezTo>
                    <a:pt x="7639" y="25653"/>
                    <a:pt x="7539" y="25686"/>
                    <a:pt x="7472" y="25753"/>
                  </a:cubicBezTo>
                  <a:cubicBezTo>
                    <a:pt x="7372" y="25786"/>
                    <a:pt x="7272" y="25819"/>
                    <a:pt x="7172" y="25819"/>
                  </a:cubicBezTo>
                  <a:cubicBezTo>
                    <a:pt x="7039" y="25886"/>
                    <a:pt x="6872" y="25919"/>
                    <a:pt x="6705" y="25986"/>
                  </a:cubicBezTo>
                  <a:cubicBezTo>
                    <a:pt x="6472" y="26053"/>
                    <a:pt x="6271" y="26120"/>
                    <a:pt x="6038" y="26186"/>
                  </a:cubicBezTo>
                  <a:cubicBezTo>
                    <a:pt x="5738" y="26286"/>
                    <a:pt x="5404" y="26420"/>
                    <a:pt x="5071" y="26620"/>
                  </a:cubicBezTo>
                  <a:cubicBezTo>
                    <a:pt x="4837" y="26720"/>
                    <a:pt x="4637" y="26853"/>
                    <a:pt x="4503" y="26954"/>
                  </a:cubicBezTo>
                  <a:cubicBezTo>
                    <a:pt x="4337" y="27054"/>
                    <a:pt x="4170" y="27220"/>
                    <a:pt x="4003" y="27387"/>
                  </a:cubicBezTo>
                  <a:cubicBezTo>
                    <a:pt x="3936" y="27454"/>
                    <a:pt x="3870" y="27554"/>
                    <a:pt x="3803" y="27654"/>
                  </a:cubicBezTo>
                  <a:cubicBezTo>
                    <a:pt x="3770" y="27687"/>
                    <a:pt x="3736" y="27754"/>
                    <a:pt x="3736" y="27787"/>
                  </a:cubicBezTo>
                  <a:cubicBezTo>
                    <a:pt x="3703" y="27854"/>
                    <a:pt x="3670" y="27921"/>
                    <a:pt x="3670" y="27988"/>
                  </a:cubicBezTo>
                  <a:cubicBezTo>
                    <a:pt x="3670" y="28188"/>
                    <a:pt x="3703" y="28355"/>
                    <a:pt x="3803" y="28488"/>
                  </a:cubicBezTo>
                  <a:cubicBezTo>
                    <a:pt x="3870" y="28621"/>
                    <a:pt x="4036" y="28755"/>
                    <a:pt x="4237" y="28888"/>
                  </a:cubicBezTo>
                  <a:cubicBezTo>
                    <a:pt x="4403" y="28988"/>
                    <a:pt x="4570" y="29055"/>
                    <a:pt x="4704" y="29122"/>
                  </a:cubicBezTo>
                  <a:cubicBezTo>
                    <a:pt x="4837" y="29155"/>
                    <a:pt x="5004" y="29188"/>
                    <a:pt x="5137" y="29222"/>
                  </a:cubicBezTo>
                  <a:lnTo>
                    <a:pt x="5237" y="29255"/>
                  </a:lnTo>
                  <a:cubicBezTo>
                    <a:pt x="5371" y="29289"/>
                    <a:pt x="5504" y="29289"/>
                    <a:pt x="5638" y="29322"/>
                  </a:cubicBezTo>
                  <a:cubicBezTo>
                    <a:pt x="5871" y="29389"/>
                    <a:pt x="6105" y="29389"/>
                    <a:pt x="6371" y="29422"/>
                  </a:cubicBezTo>
                  <a:cubicBezTo>
                    <a:pt x="6538" y="29455"/>
                    <a:pt x="6738" y="29455"/>
                    <a:pt x="6939" y="29455"/>
                  </a:cubicBezTo>
                  <a:cubicBezTo>
                    <a:pt x="7239" y="29455"/>
                    <a:pt x="7539" y="29422"/>
                    <a:pt x="7839" y="29422"/>
                  </a:cubicBezTo>
                  <a:lnTo>
                    <a:pt x="9173" y="29422"/>
                  </a:lnTo>
                  <a:cubicBezTo>
                    <a:pt x="9540" y="29422"/>
                    <a:pt x="9874" y="29389"/>
                    <a:pt x="10208" y="29355"/>
                  </a:cubicBezTo>
                  <a:cubicBezTo>
                    <a:pt x="10541" y="29289"/>
                    <a:pt x="10841" y="29222"/>
                    <a:pt x="11075" y="28988"/>
                  </a:cubicBezTo>
                  <a:cubicBezTo>
                    <a:pt x="11275" y="28788"/>
                    <a:pt x="11408" y="28521"/>
                    <a:pt x="11508" y="28254"/>
                  </a:cubicBezTo>
                  <a:cubicBezTo>
                    <a:pt x="11642" y="28021"/>
                    <a:pt x="11709" y="27754"/>
                    <a:pt x="11809" y="27421"/>
                  </a:cubicBezTo>
                  <a:cubicBezTo>
                    <a:pt x="11975" y="26887"/>
                    <a:pt x="12076" y="26353"/>
                    <a:pt x="12142" y="25819"/>
                  </a:cubicBezTo>
                  <a:lnTo>
                    <a:pt x="12209" y="25419"/>
                  </a:lnTo>
                  <a:cubicBezTo>
                    <a:pt x="12276" y="25152"/>
                    <a:pt x="12309" y="24852"/>
                    <a:pt x="12342" y="24585"/>
                  </a:cubicBezTo>
                  <a:cubicBezTo>
                    <a:pt x="12376" y="24452"/>
                    <a:pt x="12376" y="24318"/>
                    <a:pt x="12409" y="24218"/>
                  </a:cubicBezTo>
                  <a:cubicBezTo>
                    <a:pt x="12442" y="23918"/>
                    <a:pt x="12476" y="23651"/>
                    <a:pt x="12509" y="23351"/>
                  </a:cubicBezTo>
                  <a:cubicBezTo>
                    <a:pt x="12509" y="23218"/>
                    <a:pt x="12543" y="23084"/>
                    <a:pt x="12543" y="22951"/>
                  </a:cubicBezTo>
                  <a:cubicBezTo>
                    <a:pt x="12576" y="22650"/>
                    <a:pt x="12609" y="22384"/>
                    <a:pt x="12643" y="22083"/>
                  </a:cubicBezTo>
                  <a:lnTo>
                    <a:pt x="12676" y="21650"/>
                  </a:lnTo>
                  <a:cubicBezTo>
                    <a:pt x="12709" y="21350"/>
                    <a:pt x="12743" y="21049"/>
                    <a:pt x="12809" y="20749"/>
                  </a:cubicBezTo>
                  <a:lnTo>
                    <a:pt x="12843" y="20382"/>
                  </a:lnTo>
                  <a:cubicBezTo>
                    <a:pt x="12876" y="20049"/>
                    <a:pt x="12943" y="19748"/>
                    <a:pt x="12976" y="19415"/>
                  </a:cubicBezTo>
                  <a:cubicBezTo>
                    <a:pt x="13043" y="18981"/>
                    <a:pt x="13110" y="18514"/>
                    <a:pt x="13143" y="18081"/>
                  </a:cubicBezTo>
                  <a:lnTo>
                    <a:pt x="13176" y="17880"/>
                  </a:lnTo>
                  <a:cubicBezTo>
                    <a:pt x="13176" y="17747"/>
                    <a:pt x="13210" y="17580"/>
                    <a:pt x="13210" y="17447"/>
                  </a:cubicBezTo>
                  <a:cubicBezTo>
                    <a:pt x="13243" y="17213"/>
                    <a:pt x="13243" y="16980"/>
                    <a:pt x="13243" y="16746"/>
                  </a:cubicBezTo>
                  <a:cubicBezTo>
                    <a:pt x="13276" y="16613"/>
                    <a:pt x="13276" y="16446"/>
                    <a:pt x="13276" y="16313"/>
                  </a:cubicBezTo>
                  <a:cubicBezTo>
                    <a:pt x="13276" y="16246"/>
                    <a:pt x="13276" y="16179"/>
                    <a:pt x="13276" y="16079"/>
                  </a:cubicBezTo>
                  <a:cubicBezTo>
                    <a:pt x="13276" y="15946"/>
                    <a:pt x="13276" y="15846"/>
                    <a:pt x="13276" y="15712"/>
                  </a:cubicBezTo>
                  <a:lnTo>
                    <a:pt x="13276" y="15479"/>
                  </a:lnTo>
                  <a:cubicBezTo>
                    <a:pt x="13276" y="15112"/>
                    <a:pt x="13276" y="14645"/>
                    <a:pt x="13210" y="14178"/>
                  </a:cubicBezTo>
                  <a:cubicBezTo>
                    <a:pt x="13210" y="13978"/>
                    <a:pt x="13176" y="13777"/>
                    <a:pt x="13143" y="13611"/>
                  </a:cubicBezTo>
                  <a:cubicBezTo>
                    <a:pt x="13076" y="13377"/>
                    <a:pt x="13010" y="13177"/>
                    <a:pt x="12909" y="12977"/>
                  </a:cubicBezTo>
                  <a:cubicBezTo>
                    <a:pt x="12876" y="12843"/>
                    <a:pt x="12809" y="12743"/>
                    <a:pt x="12743" y="12610"/>
                  </a:cubicBezTo>
                  <a:lnTo>
                    <a:pt x="12676" y="12410"/>
                  </a:lnTo>
                  <a:lnTo>
                    <a:pt x="12576" y="12243"/>
                  </a:lnTo>
                  <a:lnTo>
                    <a:pt x="12409" y="11876"/>
                  </a:lnTo>
                  <a:cubicBezTo>
                    <a:pt x="12309" y="11676"/>
                    <a:pt x="12242" y="11509"/>
                    <a:pt x="12142" y="11342"/>
                  </a:cubicBezTo>
                  <a:lnTo>
                    <a:pt x="11942" y="10975"/>
                  </a:lnTo>
                  <a:lnTo>
                    <a:pt x="11842" y="10809"/>
                  </a:lnTo>
                  <a:cubicBezTo>
                    <a:pt x="11609" y="10442"/>
                    <a:pt x="11375" y="10041"/>
                    <a:pt x="11175" y="9674"/>
                  </a:cubicBezTo>
                  <a:cubicBezTo>
                    <a:pt x="11075" y="9508"/>
                    <a:pt x="10975" y="9341"/>
                    <a:pt x="10875" y="9174"/>
                  </a:cubicBezTo>
                  <a:cubicBezTo>
                    <a:pt x="10741" y="8941"/>
                    <a:pt x="10608" y="8774"/>
                    <a:pt x="10474" y="8607"/>
                  </a:cubicBezTo>
                  <a:lnTo>
                    <a:pt x="10374" y="8474"/>
                  </a:lnTo>
                  <a:cubicBezTo>
                    <a:pt x="10274" y="8340"/>
                    <a:pt x="10208" y="8207"/>
                    <a:pt x="10107" y="8107"/>
                  </a:cubicBezTo>
                  <a:lnTo>
                    <a:pt x="9974" y="7940"/>
                  </a:lnTo>
                  <a:cubicBezTo>
                    <a:pt x="9874" y="7840"/>
                    <a:pt x="9774" y="7706"/>
                    <a:pt x="9674" y="7606"/>
                  </a:cubicBezTo>
                  <a:lnTo>
                    <a:pt x="9474" y="7373"/>
                  </a:lnTo>
                  <a:cubicBezTo>
                    <a:pt x="9240" y="7106"/>
                    <a:pt x="9040" y="6872"/>
                    <a:pt x="8807" y="6606"/>
                  </a:cubicBezTo>
                  <a:cubicBezTo>
                    <a:pt x="8540" y="6305"/>
                    <a:pt x="8273" y="5972"/>
                    <a:pt x="8006" y="5672"/>
                  </a:cubicBezTo>
                  <a:lnTo>
                    <a:pt x="7806" y="5405"/>
                  </a:lnTo>
                  <a:cubicBezTo>
                    <a:pt x="7606" y="5171"/>
                    <a:pt x="7439" y="4971"/>
                    <a:pt x="7272" y="4771"/>
                  </a:cubicBezTo>
                  <a:cubicBezTo>
                    <a:pt x="7005" y="4471"/>
                    <a:pt x="6705" y="4070"/>
                    <a:pt x="6338" y="3770"/>
                  </a:cubicBezTo>
                  <a:cubicBezTo>
                    <a:pt x="6038" y="3503"/>
                    <a:pt x="5738" y="3237"/>
                    <a:pt x="5404" y="2970"/>
                  </a:cubicBezTo>
                  <a:cubicBezTo>
                    <a:pt x="5271" y="2870"/>
                    <a:pt x="5104" y="2736"/>
                    <a:pt x="4970" y="2603"/>
                  </a:cubicBezTo>
                  <a:cubicBezTo>
                    <a:pt x="4804" y="2503"/>
                    <a:pt x="4637" y="2403"/>
                    <a:pt x="4437" y="2269"/>
                  </a:cubicBezTo>
                  <a:cubicBezTo>
                    <a:pt x="4203" y="2102"/>
                    <a:pt x="3903" y="1936"/>
                    <a:pt x="3636" y="1802"/>
                  </a:cubicBezTo>
                  <a:lnTo>
                    <a:pt x="3469" y="1702"/>
                  </a:lnTo>
                  <a:cubicBezTo>
                    <a:pt x="3403" y="1669"/>
                    <a:pt x="3303" y="1602"/>
                    <a:pt x="3203" y="1569"/>
                  </a:cubicBezTo>
                  <a:cubicBezTo>
                    <a:pt x="3136" y="1502"/>
                    <a:pt x="3036" y="1469"/>
                    <a:pt x="2969" y="1435"/>
                  </a:cubicBezTo>
                  <a:cubicBezTo>
                    <a:pt x="2769" y="1335"/>
                    <a:pt x="2635" y="1202"/>
                    <a:pt x="2469" y="1102"/>
                  </a:cubicBezTo>
                  <a:cubicBezTo>
                    <a:pt x="2302" y="1002"/>
                    <a:pt x="2135" y="868"/>
                    <a:pt x="1968" y="768"/>
                  </a:cubicBezTo>
                  <a:cubicBezTo>
                    <a:pt x="1735" y="635"/>
                    <a:pt x="1435" y="501"/>
                    <a:pt x="1134" y="435"/>
                  </a:cubicBezTo>
                  <a:cubicBezTo>
                    <a:pt x="1068" y="435"/>
                    <a:pt x="1001" y="468"/>
                    <a:pt x="934" y="468"/>
                  </a:cubicBezTo>
                  <a:cubicBezTo>
                    <a:pt x="901" y="468"/>
                    <a:pt x="834" y="468"/>
                    <a:pt x="767" y="501"/>
                  </a:cubicBezTo>
                  <a:cubicBezTo>
                    <a:pt x="701" y="535"/>
                    <a:pt x="634" y="568"/>
                    <a:pt x="567" y="635"/>
                  </a:cubicBezTo>
                  <a:cubicBezTo>
                    <a:pt x="534" y="468"/>
                    <a:pt x="501" y="334"/>
                    <a:pt x="467" y="201"/>
                  </a:cubicBezTo>
                  <a:cubicBezTo>
                    <a:pt x="434" y="68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83"/>
            <p:cNvSpPr/>
            <p:nvPr/>
          </p:nvSpPr>
          <p:spPr>
            <a:xfrm>
              <a:off x="5031275" y="4525350"/>
              <a:ext cx="3350" cy="31700"/>
            </a:xfrm>
            <a:custGeom>
              <a:avLst/>
              <a:gdLst/>
              <a:ahLst/>
              <a:cxnLst/>
              <a:rect l="l" t="t" r="r" b="b"/>
              <a:pathLst>
                <a:path w="134" h="1268" extrusionOk="0">
                  <a:moveTo>
                    <a:pt x="0" y="0"/>
                  </a:moveTo>
                  <a:cubicBezTo>
                    <a:pt x="0" y="67"/>
                    <a:pt x="0" y="101"/>
                    <a:pt x="0" y="134"/>
                  </a:cubicBezTo>
                  <a:cubicBezTo>
                    <a:pt x="0" y="467"/>
                    <a:pt x="0" y="834"/>
                    <a:pt x="0" y="1168"/>
                  </a:cubicBezTo>
                  <a:lnTo>
                    <a:pt x="0" y="1235"/>
                  </a:lnTo>
                  <a:lnTo>
                    <a:pt x="67" y="1235"/>
                  </a:lnTo>
                  <a:cubicBezTo>
                    <a:pt x="100" y="1235"/>
                    <a:pt x="100" y="1235"/>
                    <a:pt x="133" y="1268"/>
                  </a:cubicBezTo>
                  <a:cubicBezTo>
                    <a:pt x="100" y="934"/>
                    <a:pt x="67" y="634"/>
                    <a:pt x="33" y="334"/>
                  </a:cubicBezTo>
                  <a:cubicBezTo>
                    <a:pt x="33" y="234"/>
                    <a:pt x="0" y="134"/>
                    <a:pt x="0" y="0"/>
                  </a:cubicBezTo>
                  <a:close/>
                </a:path>
              </a:pathLst>
            </a:custGeom>
            <a:solidFill>
              <a:srgbClr val="F2B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83"/>
            <p:cNvSpPr/>
            <p:nvPr/>
          </p:nvSpPr>
          <p:spPr>
            <a:xfrm>
              <a:off x="3331725" y="3033450"/>
              <a:ext cx="2710275" cy="1902225"/>
            </a:xfrm>
            <a:custGeom>
              <a:avLst/>
              <a:gdLst/>
              <a:ahLst/>
              <a:cxnLst/>
              <a:rect l="l" t="t" r="r" b="b"/>
              <a:pathLst>
                <a:path w="108411" h="76089" extrusionOk="0">
                  <a:moveTo>
                    <a:pt x="17379" y="15712"/>
                  </a:moveTo>
                  <a:cubicBezTo>
                    <a:pt x="17413" y="15745"/>
                    <a:pt x="17479" y="15745"/>
                    <a:pt x="17546" y="15778"/>
                  </a:cubicBezTo>
                  <a:cubicBezTo>
                    <a:pt x="17579" y="15778"/>
                    <a:pt x="17646" y="15812"/>
                    <a:pt x="17679" y="15845"/>
                  </a:cubicBezTo>
                  <a:cubicBezTo>
                    <a:pt x="17746" y="15912"/>
                    <a:pt x="17813" y="15945"/>
                    <a:pt x="17846" y="16045"/>
                  </a:cubicBezTo>
                  <a:cubicBezTo>
                    <a:pt x="17913" y="16145"/>
                    <a:pt x="17913" y="16345"/>
                    <a:pt x="17846" y="16445"/>
                  </a:cubicBezTo>
                  <a:cubicBezTo>
                    <a:pt x="17813" y="16546"/>
                    <a:pt x="17780" y="16612"/>
                    <a:pt x="17713" y="16679"/>
                  </a:cubicBezTo>
                  <a:cubicBezTo>
                    <a:pt x="17579" y="16846"/>
                    <a:pt x="17413" y="17013"/>
                    <a:pt x="17246" y="17146"/>
                  </a:cubicBezTo>
                  <a:cubicBezTo>
                    <a:pt x="17079" y="17313"/>
                    <a:pt x="16946" y="17446"/>
                    <a:pt x="16779" y="17580"/>
                  </a:cubicBezTo>
                  <a:cubicBezTo>
                    <a:pt x="16579" y="17713"/>
                    <a:pt x="16412" y="17880"/>
                    <a:pt x="16212" y="18013"/>
                  </a:cubicBezTo>
                  <a:cubicBezTo>
                    <a:pt x="16145" y="18047"/>
                    <a:pt x="16045" y="18113"/>
                    <a:pt x="15945" y="18147"/>
                  </a:cubicBezTo>
                  <a:cubicBezTo>
                    <a:pt x="15845" y="18180"/>
                    <a:pt x="15711" y="18213"/>
                    <a:pt x="15611" y="18213"/>
                  </a:cubicBezTo>
                  <a:lnTo>
                    <a:pt x="15545" y="18213"/>
                  </a:lnTo>
                  <a:cubicBezTo>
                    <a:pt x="15411" y="18180"/>
                    <a:pt x="15244" y="18113"/>
                    <a:pt x="15144" y="18013"/>
                  </a:cubicBezTo>
                  <a:cubicBezTo>
                    <a:pt x="14978" y="17880"/>
                    <a:pt x="14877" y="17746"/>
                    <a:pt x="14777" y="17613"/>
                  </a:cubicBezTo>
                  <a:cubicBezTo>
                    <a:pt x="14744" y="17546"/>
                    <a:pt x="14677" y="17480"/>
                    <a:pt x="14644" y="17413"/>
                  </a:cubicBezTo>
                  <a:cubicBezTo>
                    <a:pt x="14511" y="17279"/>
                    <a:pt x="14377" y="17146"/>
                    <a:pt x="14244" y="17013"/>
                  </a:cubicBezTo>
                  <a:cubicBezTo>
                    <a:pt x="14177" y="16946"/>
                    <a:pt x="14077" y="16846"/>
                    <a:pt x="13977" y="16779"/>
                  </a:cubicBezTo>
                  <a:lnTo>
                    <a:pt x="13877" y="16679"/>
                  </a:lnTo>
                  <a:cubicBezTo>
                    <a:pt x="13810" y="16612"/>
                    <a:pt x="13777" y="16579"/>
                    <a:pt x="13743" y="16512"/>
                  </a:cubicBezTo>
                  <a:cubicBezTo>
                    <a:pt x="13710" y="16512"/>
                    <a:pt x="13710" y="16479"/>
                    <a:pt x="13710" y="16479"/>
                  </a:cubicBezTo>
                  <a:cubicBezTo>
                    <a:pt x="13643" y="16379"/>
                    <a:pt x="13577" y="16279"/>
                    <a:pt x="13610" y="16179"/>
                  </a:cubicBezTo>
                  <a:cubicBezTo>
                    <a:pt x="13610" y="16045"/>
                    <a:pt x="13677" y="15945"/>
                    <a:pt x="13743" y="15878"/>
                  </a:cubicBezTo>
                  <a:cubicBezTo>
                    <a:pt x="13843" y="15812"/>
                    <a:pt x="13910" y="15812"/>
                    <a:pt x="14044" y="15778"/>
                  </a:cubicBezTo>
                  <a:lnTo>
                    <a:pt x="14444" y="15778"/>
                  </a:lnTo>
                  <a:cubicBezTo>
                    <a:pt x="15144" y="15745"/>
                    <a:pt x="15878" y="15712"/>
                    <a:pt x="16579" y="15712"/>
                  </a:cubicBezTo>
                  <a:close/>
                  <a:moveTo>
                    <a:pt x="14477" y="0"/>
                  </a:moveTo>
                  <a:cubicBezTo>
                    <a:pt x="14077" y="0"/>
                    <a:pt x="13677" y="34"/>
                    <a:pt x="13343" y="67"/>
                  </a:cubicBezTo>
                  <a:lnTo>
                    <a:pt x="13276" y="67"/>
                  </a:lnTo>
                  <a:cubicBezTo>
                    <a:pt x="13076" y="100"/>
                    <a:pt x="12843" y="134"/>
                    <a:pt x="12643" y="134"/>
                  </a:cubicBezTo>
                  <a:lnTo>
                    <a:pt x="12576" y="134"/>
                  </a:lnTo>
                  <a:lnTo>
                    <a:pt x="12309" y="167"/>
                  </a:lnTo>
                  <a:lnTo>
                    <a:pt x="12075" y="201"/>
                  </a:lnTo>
                  <a:cubicBezTo>
                    <a:pt x="11842" y="234"/>
                    <a:pt x="11642" y="234"/>
                    <a:pt x="11408" y="267"/>
                  </a:cubicBezTo>
                  <a:cubicBezTo>
                    <a:pt x="11275" y="301"/>
                    <a:pt x="11141" y="334"/>
                    <a:pt x="10941" y="367"/>
                  </a:cubicBezTo>
                  <a:lnTo>
                    <a:pt x="10775" y="434"/>
                  </a:lnTo>
                  <a:lnTo>
                    <a:pt x="10508" y="467"/>
                  </a:lnTo>
                  <a:lnTo>
                    <a:pt x="10207" y="534"/>
                  </a:lnTo>
                  <a:cubicBezTo>
                    <a:pt x="10007" y="601"/>
                    <a:pt x="9774" y="634"/>
                    <a:pt x="9540" y="701"/>
                  </a:cubicBezTo>
                  <a:cubicBezTo>
                    <a:pt x="9340" y="734"/>
                    <a:pt x="9107" y="801"/>
                    <a:pt x="8907" y="868"/>
                  </a:cubicBezTo>
                  <a:lnTo>
                    <a:pt x="8873" y="901"/>
                  </a:lnTo>
                  <a:lnTo>
                    <a:pt x="8840" y="901"/>
                  </a:lnTo>
                  <a:cubicBezTo>
                    <a:pt x="8673" y="934"/>
                    <a:pt x="8506" y="1001"/>
                    <a:pt x="8373" y="1034"/>
                  </a:cubicBezTo>
                  <a:lnTo>
                    <a:pt x="7939" y="1135"/>
                  </a:lnTo>
                  <a:lnTo>
                    <a:pt x="7772" y="1201"/>
                  </a:lnTo>
                  <a:cubicBezTo>
                    <a:pt x="7539" y="1235"/>
                    <a:pt x="7305" y="1301"/>
                    <a:pt x="7072" y="1368"/>
                  </a:cubicBezTo>
                  <a:cubicBezTo>
                    <a:pt x="6471" y="1501"/>
                    <a:pt x="5804" y="1702"/>
                    <a:pt x="4970" y="1968"/>
                  </a:cubicBezTo>
                  <a:cubicBezTo>
                    <a:pt x="4770" y="1835"/>
                    <a:pt x="4537" y="1735"/>
                    <a:pt x="4270" y="1602"/>
                  </a:cubicBezTo>
                  <a:lnTo>
                    <a:pt x="4237" y="1602"/>
                  </a:lnTo>
                  <a:cubicBezTo>
                    <a:pt x="4036" y="1468"/>
                    <a:pt x="3736" y="1335"/>
                    <a:pt x="3403" y="1201"/>
                  </a:cubicBezTo>
                  <a:cubicBezTo>
                    <a:pt x="3169" y="1101"/>
                    <a:pt x="2902" y="1068"/>
                    <a:pt x="2602" y="1068"/>
                  </a:cubicBezTo>
                  <a:lnTo>
                    <a:pt x="2569" y="1068"/>
                  </a:lnTo>
                  <a:cubicBezTo>
                    <a:pt x="2235" y="1068"/>
                    <a:pt x="1902" y="1135"/>
                    <a:pt x="1668" y="1235"/>
                  </a:cubicBezTo>
                  <a:cubicBezTo>
                    <a:pt x="1334" y="1335"/>
                    <a:pt x="968" y="1501"/>
                    <a:pt x="667" y="1802"/>
                  </a:cubicBezTo>
                  <a:cubicBezTo>
                    <a:pt x="300" y="2202"/>
                    <a:pt x="200" y="2802"/>
                    <a:pt x="100" y="3269"/>
                  </a:cubicBezTo>
                  <a:cubicBezTo>
                    <a:pt x="34" y="3536"/>
                    <a:pt x="0" y="3870"/>
                    <a:pt x="0" y="4203"/>
                  </a:cubicBezTo>
                  <a:cubicBezTo>
                    <a:pt x="0" y="4370"/>
                    <a:pt x="0" y="4504"/>
                    <a:pt x="34" y="4670"/>
                  </a:cubicBezTo>
                  <a:cubicBezTo>
                    <a:pt x="34" y="4804"/>
                    <a:pt x="67" y="4937"/>
                    <a:pt x="134" y="5071"/>
                  </a:cubicBezTo>
                  <a:lnTo>
                    <a:pt x="167" y="5171"/>
                  </a:lnTo>
                  <a:cubicBezTo>
                    <a:pt x="334" y="5771"/>
                    <a:pt x="601" y="6372"/>
                    <a:pt x="867" y="6905"/>
                  </a:cubicBezTo>
                  <a:cubicBezTo>
                    <a:pt x="1034" y="7206"/>
                    <a:pt x="1201" y="7472"/>
                    <a:pt x="1368" y="7773"/>
                  </a:cubicBezTo>
                  <a:lnTo>
                    <a:pt x="1468" y="7973"/>
                  </a:lnTo>
                  <a:cubicBezTo>
                    <a:pt x="1601" y="8140"/>
                    <a:pt x="1701" y="8340"/>
                    <a:pt x="1801" y="8506"/>
                  </a:cubicBezTo>
                  <a:cubicBezTo>
                    <a:pt x="1902" y="8640"/>
                    <a:pt x="2002" y="8773"/>
                    <a:pt x="2068" y="8940"/>
                  </a:cubicBezTo>
                  <a:lnTo>
                    <a:pt x="2102" y="8973"/>
                  </a:lnTo>
                  <a:cubicBezTo>
                    <a:pt x="2235" y="9140"/>
                    <a:pt x="2335" y="9307"/>
                    <a:pt x="2435" y="9474"/>
                  </a:cubicBezTo>
                  <a:cubicBezTo>
                    <a:pt x="2502" y="9607"/>
                    <a:pt x="2569" y="9707"/>
                    <a:pt x="2635" y="9841"/>
                  </a:cubicBezTo>
                  <a:cubicBezTo>
                    <a:pt x="2702" y="9941"/>
                    <a:pt x="2769" y="10074"/>
                    <a:pt x="2802" y="10241"/>
                  </a:cubicBezTo>
                  <a:cubicBezTo>
                    <a:pt x="2836" y="10341"/>
                    <a:pt x="2869" y="10441"/>
                    <a:pt x="2902" y="10541"/>
                  </a:cubicBezTo>
                  <a:cubicBezTo>
                    <a:pt x="2936" y="10641"/>
                    <a:pt x="2936" y="10741"/>
                    <a:pt x="2969" y="10841"/>
                  </a:cubicBezTo>
                  <a:lnTo>
                    <a:pt x="2969" y="10908"/>
                  </a:lnTo>
                  <a:cubicBezTo>
                    <a:pt x="3036" y="11142"/>
                    <a:pt x="3036" y="11409"/>
                    <a:pt x="3036" y="11642"/>
                  </a:cubicBezTo>
                  <a:cubicBezTo>
                    <a:pt x="3069" y="11675"/>
                    <a:pt x="3069" y="11742"/>
                    <a:pt x="3069" y="11775"/>
                  </a:cubicBezTo>
                  <a:lnTo>
                    <a:pt x="3069" y="11842"/>
                  </a:lnTo>
                  <a:cubicBezTo>
                    <a:pt x="3069" y="11842"/>
                    <a:pt x="3069" y="11876"/>
                    <a:pt x="3069" y="11909"/>
                  </a:cubicBezTo>
                  <a:cubicBezTo>
                    <a:pt x="3069" y="11942"/>
                    <a:pt x="3069" y="11942"/>
                    <a:pt x="3069" y="11976"/>
                  </a:cubicBezTo>
                  <a:lnTo>
                    <a:pt x="3069" y="12042"/>
                  </a:lnTo>
                  <a:cubicBezTo>
                    <a:pt x="3069" y="12109"/>
                    <a:pt x="3069" y="12142"/>
                    <a:pt x="3069" y="12209"/>
                  </a:cubicBezTo>
                  <a:cubicBezTo>
                    <a:pt x="3102" y="12509"/>
                    <a:pt x="3102" y="12776"/>
                    <a:pt x="3136" y="13043"/>
                  </a:cubicBezTo>
                  <a:cubicBezTo>
                    <a:pt x="3169" y="13744"/>
                    <a:pt x="3236" y="14311"/>
                    <a:pt x="3369" y="14844"/>
                  </a:cubicBezTo>
                  <a:cubicBezTo>
                    <a:pt x="3369" y="14944"/>
                    <a:pt x="3403" y="15044"/>
                    <a:pt x="3436" y="15145"/>
                  </a:cubicBezTo>
                  <a:lnTo>
                    <a:pt x="3436" y="15178"/>
                  </a:lnTo>
                  <a:lnTo>
                    <a:pt x="3436" y="15211"/>
                  </a:lnTo>
                  <a:cubicBezTo>
                    <a:pt x="3503" y="15378"/>
                    <a:pt x="3536" y="15545"/>
                    <a:pt x="3569" y="15712"/>
                  </a:cubicBezTo>
                  <a:lnTo>
                    <a:pt x="3603" y="15845"/>
                  </a:lnTo>
                  <a:lnTo>
                    <a:pt x="3636" y="15945"/>
                  </a:lnTo>
                  <a:lnTo>
                    <a:pt x="3669" y="16045"/>
                  </a:lnTo>
                  <a:cubicBezTo>
                    <a:pt x="3703" y="16245"/>
                    <a:pt x="3736" y="16412"/>
                    <a:pt x="3803" y="16579"/>
                  </a:cubicBezTo>
                  <a:cubicBezTo>
                    <a:pt x="3870" y="16846"/>
                    <a:pt x="3936" y="17113"/>
                    <a:pt x="4003" y="17379"/>
                  </a:cubicBezTo>
                  <a:lnTo>
                    <a:pt x="4036" y="17413"/>
                  </a:lnTo>
                  <a:cubicBezTo>
                    <a:pt x="4136" y="17780"/>
                    <a:pt x="4203" y="18080"/>
                    <a:pt x="4303" y="18414"/>
                  </a:cubicBezTo>
                  <a:cubicBezTo>
                    <a:pt x="4403" y="18680"/>
                    <a:pt x="4503" y="18947"/>
                    <a:pt x="4603" y="19214"/>
                  </a:cubicBezTo>
                  <a:lnTo>
                    <a:pt x="4603" y="19247"/>
                  </a:lnTo>
                  <a:lnTo>
                    <a:pt x="4637" y="19314"/>
                  </a:lnTo>
                  <a:cubicBezTo>
                    <a:pt x="4670" y="19414"/>
                    <a:pt x="4704" y="19514"/>
                    <a:pt x="4737" y="19614"/>
                  </a:cubicBezTo>
                  <a:lnTo>
                    <a:pt x="4770" y="19681"/>
                  </a:lnTo>
                  <a:cubicBezTo>
                    <a:pt x="4804" y="19781"/>
                    <a:pt x="4837" y="19848"/>
                    <a:pt x="4870" y="19948"/>
                  </a:cubicBezTo>
                  <a:lnTo>
                    <a:pt x="4904" y="20115"/>
                  </a:lnTo>
                  <a:cubicBezTo>
                    <a:pt x="4937" y="20181"/>
                    <a:pt x="4970" y="20248"/>
                    <a:pt x="5004" y="20315"/>
                  </a:cubicBezTo>
                  <a:cubicBezTo>
                    <a:pt x="5171" y="20849"/>
                    <a:pt x="5337" y="21449"/>
                    <a:pt x="5504" y="22016"/>
                  </a:cubicBezTo>
                  <a:cubicBezTo>
                    <a:pt x="5571" y="22283"/>
                    <a:pt x="5638" y="22550"/>
                    <a:pt x="5704" y="22817"/>
                  </a:cubicBezTo>
                  <a:cubicBezTo>
                    <a:pt x="5771" y="23050"/>
                    <a:pt x="5804" y="23284"/>
                    <a:pt x="5871" y="23484"/>
                  </a:cubicBezTo>
                  <a:lnTo>
                    <a:pt x="5904" y="23651"/>
                  </a:lnTo>
                  <a:cubicBezTo>
                    <a:pt x="5938" y="23784"/>
                    <a:pt x="5971" y="23917"/>
                    <a:pt x="6004" y="24051"/>
                  </a:cubicBezTo>
                  <a:lnTo>
                    <a:pt x="6038" y="24284"/>
                  </a:lnTo>
                  <a:lnTo>
                    <a:pt x="6105" y="24518"/>
                  </a:lnTo>
                  <a:cubicBezTo>
                    <a:pt x="6138" y="24785"/>
                    <a:pt x="6205" y="25085"/>
                    <a:pt x="6271" y="25352"/>
                  </a:cubicBezTo>
                  <a:cubicBezTo>
                    <a:pt x="6371" y="25919"/>
                    <a:pt x="6471" y="26486"/>
                    <a:pt x="6538" y="27020"/>
                  </a:cubicBezTo>
                  <a:lnTo>
                    <a:pt x="6538" y="27053"/>
                  </a:lnTo>
                  <a:lnTo>
                    <a:pt x="6538" y="27086"/>
                  </a:lnTo>
                  <a:lnTo>
                    <a:pt x="6572" y="27153"/>
                  </a:lnTo>
                  <a:lnTo>
                    <a:pt x="6572" y="27220"/>
                  </a:lnTo>
                  <a:cubicBezTo>
                    <a:pt x="6638" y="27754"/>
                    <a:pt x="6738" y="28387"/>
                    <a:pt x="6905" y="28988"/>
                  </a:cubicBezTo>
                  <a:lnTo>
                    <a:pt x="7005" y="29455"/>
                  </a:lnTo>
                  <a:lnTo>
                    <a:pt x="7105" y="29888"/>
                  </a:lnTo>
                  <a:cubicBezTo>
                    <a:pt x="7139" y="30022"/>
                    <a:pt x="7172" y="30122"/>
                    <a:pt x="7205" y="30222"/>
                  </a:cubicBezTo>
                  <a:lnTo>
                    <a:pt x="7205" y="30289"/>
                  </a:lnTo>
                  <a:lnTo>
                    <a:pt x="7239" y="30322"/>
                  </a:lnTo>
                  <a:lnTo>
                    <a:pt x="7272" y="30456"/>
                  </a:lnTo>
                  <a:lnTo>
                    <a:pt x="7339" y="30756"/>
                  </a:lnTo>
                  <a:cubicBezTo>
                    <a:pt x="7472" y="31256"/>
                    <a:pt x="7606" y="31790"/>
                    <a:pt x="7706" y="32324"/>
                  </a:cubicBezTo>
                  <a:lnTo>
                    <a:pt x="7772" y="32557"/>
                  </a:lnTo>
                  <a:cubicBezTo>
                    <a:pt x="7872" y="32957"/>
                    <a:pt x="8006" y="33391"/>
                    <a:pt x="8106" y="33825"/>
                  </a:cubicBezTo>
                  <a:lnTo>
                    <a:pt x="8139" y="33858"/>
                  </a:lnTo>
                  <a:lnTo>
                    <a:pt x="8139" y="33891"/>
                  </a:lnTo>
                  <a:lnTo>
                    <a:pt x="8173" y="33991"/>
                  </a:lnTo>
                  <a:lnTo>
                    <a:pt x="8273" y="34358"/>
                  </a:lnTo>
                  <a:cubicBezTo>
                    <a:pt x="8373" y="34659"/>
                    <a:pt x="8473" y="34959"/>
                    <a:pt x="8540" y="35259"/>
                  </a:cubicBezTo>
                  <a:cubicBezTo>
                    <a:pt x="8606" y="35459"/>
                    <a:pt x="8640" y="35693"/>
                    <a:pt x="8706" y="35893"/>
                  </a:cubicBezTo>
                  <a:lnTo>
                    <a:pt x="8773" y="36160"/>
                  </a:lnTo>
                  <a:lnTo>
                    <a:pt x="8873" y="36527"/>
                  </a:lnTo>
                  <a:lnTo>
                    <a:pt x="8907" y="36627"/>
                  </a:lnTo>
                  <a:lnTo>
                    <a:pt x="8907" y="36693"/>
                  </a:lnTo>
                  <a:cubicBezTo>
                    <a:pt x="9007" y="37094"/>
                    <a:pt x="9140" y="37527"/>
                    <a:pt x="9240" y="37961"/>
                  </a:cubicBezTo>
                  <a:cubicBezTo>
                    <a:pt x="9407" y="38461"/>
                    <a:pt x="9574" y="39062"/>
                    <a:pt x="9707" y="39662"/>
                  </a:cubicBezTo>
                  <a:cubicBezTo>
                    <a:pt x="9774" y="40096"/>
                    <a:pt x="9874" y="40496"/>
                    <a:pt x="9974" y="40930"/>
                  </a:cubicBezTo>
                  <a:lnTo>
                    <a:pt x="10007" y="41063"/>
                  </a:lnTo>
                  <a:lnTo>
                    <a:pt x="10074" y="41497"/>
                  </a:lnTo>
                  <a:cubicBezTo>
                    <a:pt x="10141" y="41830"/>
                    <a:pt x="10241" y="42131"/>
                    <a:pt x="10308" y="42364"/>
                  </a:cubicBezTo>
                  <a:cubicBezTo>
                    <a:pt x="10374" y="42664"/>
                    <a:pt x="10474" y="42964"/>
                    <a:pt x="10541" y="43231"/>
                  </a:cubicBezTo>
                  <a:cubicBezTo>
                    <a:pt x="10641" y="43832"/>
                    <a:pt x="10741" y="44365"/>
                    <a:pt x="10841" y="45099"/>
                  </a:cubicBezTo>
                  <a:lnTo>
                    <a:pt x="10875" y="45400"/>
                  </a:lnTo>
                  <a:cubicBezTo>
                    <a:pt x="10908" y="45600"/>
                    <a:pt x="10941" y="45800"/>
                    <a:pt x="10975" y="46033"/>
                  </a:cubicBezTo>
                  <a:cubicBezTo>
                    <a:pt x="11008" y="46267"/>
                    <a:pt x="11075" y="46534"/>
                    <a:pt x="11141" y="46901"/>
                  </a:cubicBezTo>
                  <a:lnTo>
                    <a:pt x="11175" y="46934"/>
                  </a:lnTo>
                  <a:lnTo>
                    <a:pt x="11175" y="46967"/>
                  </a:lnTo>
                  <a:cubicBezTo>
                    <a:pt x="11242" y="47201"/>
                    <a:pt x="11275" y="47468"/>
                    <a:pt x="11375" y="47735"/>
                  </a:cubicBezTo>
                  <a:cubicBezTo>
                    <a:pt x="11442" y="48035"/>
                    <a:pt x="11508" y="48335"/>
                    <a:pt x="11575" y="48635"/>
                  </a:cubicBezTo>
                  <a:cubicBezTo>
                    <a:pt x="11709" y="49169"/>
                    <a:pt x="11842" y="49803"/>
                    <a:pt x="11909" y="50236"/>
                  </a:cubicBezTo>
                  <a:lnTo>
                    <a:pt x="11942" y="50470"/>
                  </a:lnTo>
                  <a:lnTo>
                    <a:pt x="11975" y="50537"/>
                  </a:lnTo>
                  <a:lnTo>
                    <a:pt x="11975" y="50603"/>
                  </a:lnTo>
                  <a:cubicBezTo>
                    <a:pt x="12075" y="51137"/>
                    <a:pt x="12176" y="51737"/>
                    <a:pt x="12276" y="52304"/>
                  </a:cubicBezTo>
                  <a:cubicBezTo>
                    <a:pt x="12376" y="52805"/>
                    <a:pt x="12442" y="53305"/>
                    <a:pt x="12509" y="53806"/>
                  </a:cubicBezTo>
                  <a:lnTo>
                    <a:pt x="12576" y="54206"/>
                  </a:lnTo>
                  <a:cubicBezTo>
                    <a:pt x="12609" y="54506"/>
                    <a:pt x="12643" y="54773"/>
                    <a:pt x="12676" y="55073"/>
                  </a:cubicBezTo>
                  <a:cubicBezTo>
                    <a:pt x="12709" y="55373"/>
                    <a:pt x="12743" y="55674"/>
                    <a:pt x="12776" y="55974"/>
                  </a:cubicBezTo>
                  <a:cubicBezTo>
                    <a:pt x="12809" y="56241"/>
                    <a:pt x="12843" y="56474"/>
                    <a:pt x="12876" y="56741"/>
                  </a:cubicBezTo>
                  <a:cubicBezTo>
                    <a:pt x="12909" y="56908"/>
                    <a:pt x="12943" y="57075"/>
                    <a:pt x="12976" y="57241"/>
                  </a:cubicBezTo>
                  <a:lnTo>
                    <a:pt x="13043" y="57475"/>
                  </a:lnTo>
                  <a:lnTo>
                    <a:pt x="13043" y="57542"/>
                  </a:lnTo>
                  <a:cubicBezTo>
                    <a:pt x="13076" y="57742"/>
                    <a:pt x="13110" y="57942"/>
                    <a:pt x="13176" y="58142"/>
                  </a:cubicBezTo>
                  <a:lnTo>
                    <a:pt x="13176" y="58242"/>
                  </a:lnTo>
                  <a:lnTo>
                    <a:pt x="13210" y="58309"/>
                  </a:lnTo>
                  <a:lnTo>
                    <a:pt x="13210" y="58375"/>
                  </a:lnTo>
                  <a:lnTo>
                    <a:pt x="13210" y="58442"/>
                  </a:lnTo>
                  <a:cubicBezTo>
                    <a:pt x="13276" y="58676"/>
                    <a:pt x="13310" y="58876"/>
                    <a:pt x="13343" y="59076"/>
                  </a:cubicBezTo>
                  <a:cubicBezTo>
                    <a:pt x="13443" y="59576"/>
                    <a:pt x="13543" y="60077"/>
                    <a:pt x="13610" y="60510"/>
                  </a:cubicBezTo>
                  <a:cubicBezTo>
                    <a:pt x="13610" y="60544"/>
                    <a:pt x="13610" y="60577"/>
                    <a:pt x="13610" y="60644"/>
                  </a:cubicBezTo>
                  <a:lnTo>
                    <a:pt x="13677" y="60811"/>
                  </a:lnTo>
                  <a:lnTo>
                    <a:pt x="13710" y="61011"/>
                  </a:lnTo>
                  <a:lnTo>
                    <a:pt x="13743" y="61211"/>
                  </a:lnTo>
                  <a:lnTo>
                    <a:pt x="13777" y="61344"/>
                  </a:lnTo>
                  <a:lnTo>
                    <a:pt x="13810" y="61478"/>
                  </a:lnTo>
                  <a:cubicBezTo>
                    <a:pt x="13843" y="61645"/>
                    <a:pt x="13877" y="61778"/>
                    <a:pt x="13910" y="61911"/>
                  </a:cubicBezTo>
                  <a:cubicBezTo>
                    <a:pt x="13910" y="62011"/>
                    <a:pt x="13943" y="62078"/>
                    <a:pt x="13977" y="62178"/>
                  </a:cubicBezTo>
                  <a:cubicBezTo>
                    <a:pt x="13977" y="62245"/>
                    <a:pt x="14010" y="62312"/>
                    <a:pt x="14044" y="62378"/>
                  </a:cubicBezTo>
                  <a:lnTo>
                    <a:pt x="14144" y="62779"/>
                  </a:lnTo>
                  <a:lnTo>
                    <a:pt x="14177" y="62979"/>
                  </a:lnTo>
                  <a:cubicBezTo>
                    <a:pt x="14310" y="63513"/>
                    <a:pt x="14410" y="64113"/>
                    <a:pt x="14511" y="64847"/>
                  </a:cubicBezTo>
                  <a:cubicBezTo>
                    <a:pt x="14577" y="65147"/>
                    <a:pt x="14611" y="65414"/>
                    <a:pt x="14611" y="65681"/>
                  </a:cubicBezTo>
                  <a:lnTo>
                    <a:pt x="14644" y="65781"/>
                  </a:lnTo>
                  <a:lnTo>
                    <a:pt x="14644" y="65914"/>
                  </a:lnTo>
                  <a:lnTo>
                    <a:pt x="14677" y="66114"/>
                  </a:lnTo>
                  <a:lnTo>
                    <a:pt x="14711" y="66415"/>
                  </a:lnTo>
                  <a:lnTo>
                    <a:pt x="14744" y="66515"/>
                  </a:lnTo>
                  <a:cubicBezTo>
                    <a:pt x="14744" y="66748"/>
                    <a:pt x="14777" y="66948"/>
                    <a:pt x="14811" y="67182"/>
                  </a:cubicBezTo>
                  <a:lnTo>
                    <a:pt x="14811" y="67315"/>
                  </a:lnTo>
                  <a:lnTo>
                    <a:pt x="14811" y="67482"/>
                  </a:lnTo>
                  <a:cubicBezTo>
                    <a:pt x="14844" y="67649"/>
                    <a:pt x="14844" y="67816"/>
                    <a:pt x="14844" y="67949"/>
                  </a:cubicBezTo>
                  <a:cubicBezTo>
                    <a:pt x="14877" y="68216"/>
                    <a:pt x="14877" y="68516"/>
                    <a:pt x="14844" y="68916"/>
                  </a:cubicBezTo>
                  <a:cubicBezTo>
                    <a:pt x="14844" y="69050"/>
                    <a:pt x="14844" y="69183"/>
                    <a:pt x="14844" y="69317"/>
                  </a:cubicBezTo>
                  <a:lnTo>
                    <a:pt x="14844" y="69417"/>
                  </a:lnTo>
                  <a:lnTo>
                    <a:pt x="14844" y="69483"/>
                  </a:lnTo>
                  <a:cubicBezTo>
                    <a:pt x="14844" y="69650"/>
                    <a:pt x="14844" y="69784"/>
                    <a:pt x="14844" y="69950"/>
                  </a:cubicBezTo>
                  <a:cubicBezTo>
                    <a:pt x="14811" y="70017"/>
                    <a:pt x="14777" y="70084"/>
                    <a:pt x="14744" y="70184"/>
                  </a:cubicBezTo>
                  <a:cubicBezTo>
                    <a:pt x="14711" y="70217"/>
                    <a:pt x="14677" y="70284"/>
                    <a:pt x="14644" y="70317"/>
                  </a:cubicBezTo>
                  <a:cubicBezTo>
                    <a:pt x="14611" y="70351"/>
                    <a:pt x="14577" y="70384"/>
                    <a:pt x="14511" y="70417"/>
                  </a:cubicBezTo>
                  <a:cubicBezTo>
                    <a:pt x="14377" y="70518"/>
                    <a:pt x="14244" y="70584"/>
                    <a:pt x="14110" y="70618"/>
                  </a:cubicBezTo>
                  <a:cubicBezTo>
                    <a:pt x="13943" y="70684"/>
                    <a:pt x="13877" y="70718"/>
                    <a:pt x="13810" y="70751"/>
                  </a:cubicBezTo>
                  <a:cubicBezTo>
                    <a:pt x="13643" y="70818"/>
                    <a:pt x="13510" y="70884"/>
                    <a:pt x="13410" y="70951"/>
                  </a:cubicBezTo>
                  <a:lnTo>
                    <a:pt x="13376" y="70985"/>
                  </a:lnTo>
                  <a:cubicBezTo>
                    <a:pt x="13210" y="71085"/>
                    <a:pt x="13076" y="71151"/>
                    <a:pt x="12943" y="71251"/>
                  </a:cubicBezTo>
                  <a:cubicBezTo>
                    <a:pt x="12643" y="71485"/>
                    <a:pt x="12409" y="71685"/>
                    <a:pt x="12242" y="71919"/>
                  </a:cubicBezTo>
                  <a:cubicBezTo>
                    <a:pt x="12142" y="72019"/>
                    <a:pt x="12075" y="72152"/>
                    <a:pt x="12009" y="72285"/>
                  </a:cubicBezTo>
                  <a:cubicBezTo>
                    <a:pt x="11909" y="72452"/>
                    <a:pt x="11842" y="72586"/>
                    <a:pt x="11809" y="72752"/>
                  </a:cubicBezTo>
                  <a:cubicBezTo>
                    <a:pt x="11709" y="73053"/>
                    <a:pt x="11642" y="73386"/>
                    <a:pt x="11642" y="73753"/>
                  </a:cubicBezTo>
                  <a:cubicBezTo>
                    <a:pt x="11642" y="73853"/>
                    <a:pt x="11642" y="73953"/>
                    <a:pt x="11675" y="74020"/>
                  </a:cubicBezTo>
                  <a:cubicBezTo>
                    <a:pt x="11675" y="74087"/>
                    <a:pt x="11675" y="74153"/>
                    <a:pt x="11709" y="74220"/>
                  </a:cubicBezTo>
                  <a:cubicBezTo>
                    <a:pt x="11742" y="74354"/>
                    <a:pt x="11809" y="74454"/>
                    <a:pt x="11842" y="74520"/>
                  </a:cubicBezTo>
                  <a:cubicBezTo>
                    <a:pt x="11875" y="74587"/>
                    <a:pt x="11975" y="74654"/>
                    <a:pt x="12042" y="74721"/>
                  </a:cubicBezTo>
                  <a:cubicBezTo>
                    <a:pt x="12142" y="74754"/>
                    <a:pt x="12209" y="74787"/>
                    <a:pt x="12309" y="74821"/>
                  </a:cubicBezTo>
                  <a:cubicBezTo>
                    <a:pt x="12409" y="74854"/>
                    <a:pt x="12476" y="74887"/>
                    <a:pt x="12576" y="74887"/>
                  </a:cubicBezTo>
                  <a:cubicBezTo>
                    <a:pt x="12876" y="74954"/>
                    <a:pt x="13210" y="74987"/>
                    <a:pt x="13476" y="75021"/>
                  </a:cubicBezTo>
                  <a:cubicBezTo>
                    <a:pt x="13843" y="75021"/>
                    <a:pt x="14044" y="75054"/>
                    <a:pt x="14277" y="75054"/>
                  </a:cubicBezTo>
                  <a:lnTo>
                    <a:pt x="14511" y="75054"/>
                  </a:lnTo>
                  <a:cubicBezTo>
                    <a:pt x="14777" y="75021"/>
                    <a:pt x="15044" y="74987"/>
                    <a:pt x="15278" y="74921"/>
                  </a:cubicBezTo>
                  <a:cubicBezTo>
                    <a:pt x="15378" y="74921"/>
                    <a:pt x="15478" y="74887"/>
                    <a:pt x="15578" y="74854"/>
                  </a:cubicBezTo>
                  <a:lnTo>
                    <a:pt x="15611" y="74854"/>
                  </a:lnTo>
                  <a:cubicBezTo>
                    <a:pt x="15745" y="74821"/>
                    <a:pt x="15878" y="74787"/>
                    <a:pt x="16045" y="74754"/>
                  </a:cubicBezTo>
                  <a:cubicBezTo>
                    <a:pt x="16312" y="74687"/>
                    <a:pt x="16545" y="74654"/>
                    <a:pt x="16779" y="74654"/>
                  </a:cubicBezTo>
                  <a:lnTo>
                    <a:pt x="17012" y="74620"/>
                  </a:lnTo>
                  <a:cubicBezTo>
                    <a:pt x="17179" y="74587"/>
                    <a:pt x="17313" y="74587"/>
                    <a:pt x="17479" y="74554"/>
                  </a:cubicBezTo>
                  <a:lnTo>
                    <a:pt x="17980" y="74554"/>
                  </a:lnTo>
                  <a:cubicBezTo>
                    <a:pt x="18180" y="74520"/>
                    <a:pt x="18380" y="74454"/>
                    <a:pt x="18580" y="74387"/>
                  </a:cubicBezTo>
                  <a:cubicBezTo>
                    <a:pt x="18747" y="74320"/>
                    <a:pt x="18880" y="74187"/>
                    <a:pt x="18980" y="74053"/>
                  </a:cubicBezTo>
                  <a:cubicBezTo>
                    <a:pt x="19114" y="73887"/>
                    <a:pt x="19181" y="73653"/>
                    <a:pt x="19214" y="73453"/>
                  </a:cubicBezTo>
                  <a:lnTo>
                    <a:pt x="19247" y="73420"/>
                  </a:lnTo>
                  <a:lnTo>
                    <a:pt x="19247" y="73353"/>
                  </a:lnTo>
                  <a:cubicBezTo>
                    <a:pt x="19281" y="73253"/>
                    <a:pt x="19314" y="73119"/>
                    <a:pt x="19314" y="72986"/>
                  </a:cubicBezTo>
                  <a:cubicBezTo>
                    <a:pt x="19347" y="72752"/>
                    <a:pt x="19347" y="72486"/>
                    <a:pt x="19381" y="72219"/>
                  </a:cubicBezTo>
                  <a:lnTo>
                    <a:pt x="19381" y="72085"/>
                  </a:lnTo>
                  <a:cubicBezTo>
                    <a:pt x="19381" y="71718"/>
                    <a:pt x="19381" y="71385"/>
                    <a:pt x="19347" y="71051"/>
                  </a:cubicBezTo>
                  <a:cubicBezTo>
                    <a:pt x="19347" y="70784"/>
                    <a:pt x="19314" y="70518"/>
                    <a:pt x="19314" y="70251"/>
                  </a:cubicBezTo>
                  <a:lnTo>
                    <a:pt x="19281" y="70084"/>
                  </a:lnTo>
                  <a:cubicBezTo>
                    <a:pt x="19281" y="69850"/>
                    <a:pt x="19247" y="69650"/>
                    <a:pt x="19247" y="69450"/>
                  </a:cubicBezTo>
                  <a:lnTo>
                    <a:pt x="19247" y="69383"/>
                  </a:lnTo>
                  <a:lnTo>
                    <a:pt x="19247" y="69350"/>
                  </a:lnTo>
                  <a:lnTo>
                    <a:pt x="19247" y="69283"/>
                  </a:lnTo>
                  <a:lnTo>
                    <a:pt x="19247" y="69250"/>
                  </a:lnTo>
                  <a:cubicBezTo>
                    <a:pt x="19214" y="68683"/>
                    <a:pt x="19181" y="68082"/>
                    <a:pt x="19114" y="67449"/>
                  </a:cubicBezTo>
                  <a:cubicBezTo>
                    <a:pt x="19080" y="67148"/>
                    <a:pt x="19047" y="66848"/>
                    <a:pt x="19014" y="66515"/>
                  </a:cubicBezTo>
                  <a:cubicBezTo>
                    <a:pt x="19014" y="66381"/>
                    <a:pt x="18980" y="66248"/>
                    <a:pt x="18980" y="66081"/>
                  </a:cubicBezTo>
                  <a:lnTo>
                    <a:pt x="18980" y="65981"/>
                  </a:lnTo>
                  <a:cubicBezTo>
                    <a:pt x="18947" y="65848"/>
                    <a:pt x="18947" y="65714"/>
                    <a:pt x="18914" y="65581"/>
                  </a:cubicBezTo>
                  <a:cubicBezTo>
                    <a:pt x="18847" y="65047"/>
                    <a:pt x="18814" y="64580"/>
                    <a:pt x="18780" y="64213"/>
                  </a:cubicBezTo>
                  <a:lnTo>
                    <a:pt x="18780" y="64046"/>
                  </a:lnTo>
                  <a:lnTo>
                    <a:pt x="18780" y="63913"/>
                  </a:lnTo>
                  <a:lnTo>
                    <a:pt x="18780" y="63779"/>
                  </a:lnTo>
                  <a:cubicBezTo>
                    <a:pt x="18780" y="63679"/>
                    <a:pt x="18747" y="63546"/>
                    <a:pt x="18747" y="63412"/>
                  </a:cubicBezTo>
                  <a:lnTo>
                    <a:pt x="18747" y="63379"/>
                  </a:lnTo>
                  <a:cubicBezTo>
                    <a:pt x="18747" y="63146"/>
                    <a:pt x="18714" y="62845"/>
                    <a:pt x="18747" y="62512"/>
                  </a:cubicBezTo>
                  <a:cubicBezTo>
                    <a:pt x="18747" y="62178"/>
                    <a:pt x="18780" y="61845"/>
                    <a:pt x="18780" y="61511"/>
                  </a:cubicBezTo>
                  <a:cubicBezTo>
                    <a:pt x="18814" y="61311"/>
                    <a:pt x="18814" y="61077"/>
                    <a:pt x="18847" y="60877"/>
                  </a:cubicBezTo>
                  <a:lnTo>
                    <a:pt x="18847" y="60711"/>
                  </a:lnTo>
                  <a:lnTo>
                    <a:pt x="18847" y="60544"/>
                  </a:lnTo>
                  <a:lnTo>
                    <a:pt x="18880" y="60410"/>
                  </a:lnTo>
                  <a:lnTo>
                    <a:pt x="18880" y="60310"/>
                  </a:lnTo>
                  <a:lnTo>
                    <a:pt x="18880" y="60177"/>
                  </a:lnTo>
                  <a:cubicBezTo>
                    <a:pt x="18914" y="59977"/>
                    <a:pt x="18914" y="59777"/>
                    <a:pt x="18947" y="59576"/>
                  </a:cubicBezTo>
                  <a:cubicBezTo>
                    <a:pt x="18947" y="59443"/>
                    <a:pt x="18980" y="59276"/>
                    <a:pt x="18980" y="59109"/>
                  </a:cubicBezTo>
                  <a:cubicBezTo>
                    <a:pt x="19014" y="58976"/>
                    <a:pt x="19047" y="58809"/>
                    <a:pt x="19080" y="58676"/>
                  </a:cubicBezTo>
                  <a:cubicBezTo>
                    <a:pt x="19147" y="58342"/>
                    <a:pt x="19214" y="58075"/>
                    <a:pt x="19314" y="57842"/>
                  </a:cubicBezTo>
                  <a:cubicBezTo>
                    <a:pt x="19347" y="57675"/>
                    <a:pt x="19414" y="57508"/>
                    <a:pt x="19481" y="57341"/>
                  </a:cubicBezTo>
                  <a:lnTo>
                    <a:pt x="19547" y="57141"/>
                  </a:lnTo>
                  <a:lnTo>
                    <a:pt x="19614" y="56908"/>
                  </a:lnTo>
                  <a:cubicBezTo>
                    <a:pt x="19681" y="56708"/>
                    <a:pt x="19748" y="56474"/>
                    <a:pt x="19814" y="56274"/>
                  </a:cubicBezTo>
                  <a:lnTo>
                    <a:pt x="19914" y="56007"/>
                  </a:lnTo>
                  <a:lnTo>
                    <a:pt x="19981" y="55807"/>
                  </a:lnTo>
                  <a:lnTo>
                    <a:pt x="20014" y="55707"/>
                  </a:lnTo>
                  <a:cubicBezTo>
                    <a:pt x="20081" y="55507"/>
                    <a:pt x="20148" y="55273"/>
                    <a:pt x="20181" y="55073"/>
                  </a:cubicBezTo>
                  <a:cubicBezTo>
                    <a:pt x="20281" y="54806"/>
                    <a:pt x="20348" y="54539"/>
                    <a:pt x="20415" y="54273"/>
                  </a:cubicBezTo>
                  <a:cubicBezTo>
                    <a:pt x="20515" y="53939"/>
                    <a:pt x="20615" y="53572"/>
                    <a:pt x="20715" y="53238"/>
                  </a:cubicBezTo>
                  <a:cubicBezTo>
                    <a:pt x="20815" y="52938"/>
                    <a:pt x="20882" y="52638"/>
                    <a:pt x="20982" y="52304"/>
                  </a:cubicBezTo>
                  <a:lnTo>
                    <a:pt x="20982" y="52271"/>
                  </a:lnTo>
                  <a:cubicBezTo>
                    <a:pt x="21049" y="51971"/>
                    <a:pt x="21115" y="51671"/>
                    <a:pt x="21215" y="51370"/>
                  </a:cubicBezTo>
                  <a:cubicBezTo>
                    <a:pt x="21282" y="51070"/>
                    <a:pt x="21382" y="50770"/>
                    <a:pt x="21482" y="50470"/>
                  </a:cubicBezTo>
                  <a:cubicBezTo>
                    <a:pt x="21549" y="50170"/>
                    <a:pt x="21649" y="49903"/>
                    <a:pt x="21749" y="49669"/>
                  </a:cubicBezTo>
                  <a:lnTo>
                    <a:pt x="21782" y="49569"/>
                  </a:lnTo>
                  <a:cubicBezTo>
                    <a:pt x="21849" y="49336"/>
                    <a:pt x="21949" y="49069"/>
                    <a:pt x="22116" y="48735"/>
                  </a:cubicBezTo>
                  <a:lnTo>
                    <a:pt x="22149" y="48635"/>
                  </a:lnTo>
                  <a:cubicBezTo>
                    <a:pt x="22216" y="48535"/>
                    <a:pt x="22249" y="48402"/>
                    <a:pt x="22283" y="48302"/>
                  </a:cubicBezTo>
                  <a:lnTo>
                    <a:pt x="22316" y="48268"/>
                  </a:lnTo>
                  <a:cubicBezTo>
                    <a:pt x="22450" y="48335"/>
                    <a:pt x="22650" y="48368"/>
                    <a:pt x="22783" y="48402"/>
                  </a:cubicBezTo>
                  <a:lnTo>
                    <a:pt x="22816" y="48402"/>
                  </a:lnTo>
                  <a:cubicBezTo>
                    <a:pt x="23117" y="48502"/>
                    <a:pt x="23417" y="48568"/>
                    <a:pt x="23717" y="48635"/>
                  </a:cubicBezTo>
                  <a:lnTo>
                    <a:pt x="23750" y="48635"/>
                  </a:lnTo>
                  <a:lnTo>
                    <a:pt x="23917" y="48702"/>
                  </a:lnTo>
                  <a:lnTo>
                    <a:pt x="24151" y="48735"/>
                  </a:lnTo>
                  <a:lnTo>
                    <a:pt x="24351" y="48802"/>
                  </a:lnTo>
                  <a:cubicBezTo>
                    <a:pt x="24551" y="48835"/>
                    <a:pt x="24785" y="48902"/>
                    <a:pt x="25018" y="48969"/>
                  </a:cubicBezTo>
                  <a:cubicBezTo>
                    <a:pt x="25252" y="49035"/>
                    <a:pt x="25452" y="49102"/>
                    <a:pt x="25685" y="49202"/>
                  </a:cubicBezTo>
                  <a:cubicBezTo>
                    <a:pt x="25919" y="49269"/>
                    <a:pt x="26152" y="49369"/>
                    <a:pt x="26386" y="49469"/>
                  </a:cubicBezTo>
                  <a:cubicBezTo>
                    <a:pt x="26486" y="49502"/>
                    <a:pt x="26619" y="49536"/>
                    <a:pt x="26719" y="49603"/>
                  </a:cubicBezTo>
                  <a:cubicBezTo>
                    <a:pt x="26819" y="49636"/>
                    <a:pt x="26919" y="49669"/>
                    <a:pt x="26986" y="49703"/>
                  </a:cubicBezTo>
                  <a:lnTo>
                    <a:pt x="27120" y="49703"/>
                  </a:lnTo>
                  <a:cubicBezTo>
                    <a:pt x="27186" y="49736"/>
                    <a:pt x="27253" y="49769"/>
                    <a:pt x="27320" y="49769"/>
                  </a:cubicBezTo>
                  <a:lnTo>
                    <a:pt x="27453" y="49803"/>
                  </a:lnTo>
                  <a:lnTo>
                    <a:pt x="27553" y="49836"/>
                  </a:lnTo>
                  <a:lnTo>
                    <a:pt x="27687" y="49869"/>
                  </a:lnTo>
                  <a:lnTo>
                    <a:pt x="27820" y="49903"/>
                  </a:lnTo>
                  <a:lnTo>
                    <a:pt x="28054" y="49936"/>
                  </a:lnTo>
                  <a:lnTo>
                    <a:pt x="28187" y="49969"/>
                  </a:lnTo>
                  <a:lnTo>
                    <a:pt x="28320" y="50003"/>
                  </a:lnTo>
                  <a:lnTo>
                    <a:pt x="28487" y="50036"/>
                  </a:lnTo>
                  <a:lnTo>
                    <a:pt x="28521" y="50036"/>
                  </a:lnTo>
                  <a:lnTo>
                    <a:pt x="28687" y="50070"/>
                  </a:lnTo>
                  <a:lnTo>
                    <a:pt x="28721" y="50070"/>
                  </a:lnTo>
                  <a:cubicBezTo>
                    <a:pt x="28854" y="50103"/>
                    <a:pt x="29088" y="50136"/>
                    <a:pt x="29288" y="50170"/>
                  </a:cubicBezTo>
                  <a:lnTo>
                    <a:pt x="29488" y="50203"/>
                  </a:lnTo>
                  <a:lnTo>
                    <a:pt x="29688" y="50236"/>
                  </a:lnTo>
                  <a:lnTo>
                    <a:pt x="29955" y="50236"/>
                  </a:lnTo>
                  <a:lnTo>
                    <a:pt x="30088" y="50270"/>
                  </a:lnTo>
                  <a:cubicBezTo>
                    <a:pt x="30422" y="50270"/>
                    <a:pt x="30755" y="50303"/>
                    <a:pt x="31089" y="50336"/>
                  </a:cubicBezTo>
                  <a:lnTo>
                    <a:pt x="31556" y="50336"/>
                  </a:lnTo>
                  <a:cubicBezTo>
                    <a:pt x="32056" y="50370"/>
                    <a:pt x="32523" y="50403"/>
                    <a:pt x="32990" y="50436"/>
                  </a:cubicBezTo>
                  <a:lnTo>
                    <a:pt x="33557" y="50436"/>
                  </a:lnTo>
                  <a:cubicBezTo>
                    <a:pt x="33891" y="50470"/>
                    <a:pt x="34225" y="50470"/>
                    <a:pt x="34558" y="50470"/>
                  </a:cubicBezTo>
                  <a:lnTo>
                    <a:pt x="35092" y="50470"/>
                  </a:lnTo>
                  <a:cubicBezTo>
                    <a:pt x="35425" y="50503"/>
                    <a:pt x="35726" y="50503"/>
                    <a:pt x="36026" y="50503"/>
                  </a:cubicBezTo>
                  <a:lnTo>
                    <a:pt x="36426" y="50503"/>
                  </a:lnTo>
                  <a:cubicBezTo>
                    <a:pt x="36726" y="50503"/>
                    <a:pt x="37060" y="50503"/>
                    <a:pt x="37460" y="50470"/>
                  </a:cubicBezTo>
                  <a:cubicBezTo>
                    <a:pt x="37994" y="50470"/>
                    <a:pt x="38494" y="50436"/>
                    <a:pt x="38995" y="50403"/>
                  </a:cubicBezTo>
                  <a:cubicBezTo>
                    <a:pt x="39262" y="50370"/>
                    <a:pt x="39528" y="50336"/>
                    <a:pt x="39762" y="50303"/>
                  </a:cubicBezTo>
                  <a:lnTo>
                    <a:pt x="39862" y="50303"/>
                  </a:lnTo>
                  <a:cubicBezTo>
                    <a:pt x="40029" y="50270"/>
                    <a:pt x="40229" y="50236"/>
                    <a:pt x="40396" y="50203"/>
                  </a:cubicBezTo>
                  <a:lnTo>
                    <a:pt x="40696" y="50170"/>
                  </a:lnTo>
                  <a:lnTo>
                    <a:pt x="40729" y="50136"/>
                  </a:lnTo>
                  <a:lnTo>
                    <a:pt x="40763" y="50136"/>
                  </a:lnTo>
                  <a:cubicBezTo>
                    <a:pt x="41063" y="50070"/>
                    <a:pt x="41463" y="50003"/>
                    <a:pt x="41830" y="49903"/>
                  </a:cubicBezTo>
                  <a:cubicBezTo>
                    <a:pt x="42030" y="49836"/>
                    <a:pt x="42264" y="49769"/>
                    <a:pt x="42497" y="49703"/>
                  </a:cubicBezTo>
                  <a:lnTo>
                    <a:pt x="42764" y="49636"/>
                  </a:lnTo>
                  <a:cubicBezTo>
                    <a:pt x="42931" y="49569"/>
                    <a:pt x="43098" y="49536"/>
                    <a:pt x="43231" y="49469"/>
                  </a:cubicBezTo>
                  <a:cubicBezTo>
                    <a:pt x="43731" y="49336"/>
                    <a:pt x="44198" y="49169"/>
                    <a:pt x="44665" y="49002"/>
                  </a:cubicBezTo>
                  <a:cubicBezTo>
                    <a:pt x="44966" y="48902"/>
                    <a:pt x="45266" y="48769"/>
                    <a:pt x="45499" y="48669"/>
                  </a:cubicBezTo>
                  <a:lnTo>
                    <a:pt x="45599" y="48635"/>
                  </a:lnTo>
                  <a:cubicBezTo>
                    <a:pt x="45733" y="48568"/>
                    <a:pt x="45866" y="48535"/>
                    <a:pt x="46000" y="48468"/>
                  </a:cubicBezTo>
                  <a:cubicBezTo>
                    <a:pt x="46166" y="48402"/>
                    <a:pt x="46333" y="48368"/>
                    <a:pt x="46500" y="48302"/>
                  </a:cubicBezTo>
                  <a:lnTo>
                    <a:pt x="46633" y="48268"/>
                  </a:lnTo>
                  <a:cubicBezTo>
                    <a:pt x="46867" y="48168"/>
                    <a:pt x="47100" y="48068"/>
                    <a:pt x="47334" y="48001"/>
                  </a:cubicBezTo>
                  <a:lnTo>
                    <a:pt x="47634" y="47868"/>
                  </a:lnTo>
                  <a:lnTo>
                    <a:pt x="47701" y="47835"/>
                  </a:lnTo>
                  <a:lnTo>
                    <a:pt x="47768" y="47835"/>
                  </a:lnTo>
                  <a:cubicBezTo>
                    <a:pt x="48034" y="47701"/>
                    <a:pt x="48335" y="47601"/>
                    <a:pt x="48602" y="47501"/>
                  </a:cubicBezTo>
                  <a:cubicBezTo>
                    <a:pt x="49402" y="47234"/>
                    <a:pt x="50269" y="47034"/>
                    <a:pt x="51337" y="46867"/>
                  </a:cubicBezTo>
                  <a:cubicBezTo>
                    <a:pt x="51804" y="46801"/>
                    <a:pt x="52271" y="46767"/>
                    <a:pt x="52771" y="46700"/>
                  </a:cubicBezTo>
                  <a:cubicBezTo>
                    <a:pt x="53071" y="46700"/>
                    <a:pt x="53372" y="46667"/>
                    <a:pt x="53638" y="46634"/>
                  </a:cubicBezTo>
                  <a:lnTo>
                    <a:pt x="53705" y="46634"/>
                  </a:lnTo>
                  <a:lnTo>
                    <a:pt x="53739" y="46600"/>
                  </a:lnTo>
                  <a:lnTo>
                    <a:pt x="53872" y="46600"/>
                  </a:lnTo>
                  <a:lnTo>
                    <a:pt x="54139" y="46567"/>
                  </a:lnTo>
                  <a:cubicBezTo>
                    <a:pt x="54239" y="46567"/>
                    <a:pt x="54306" y="46567"/>
                    <a:pt x="54372" y="46534"/>
                  </a:cubicBezTo>
                  <a:lnTo>
                    <a:pt x="54706" y="46534"/>
                  </a:lnTo>
                  <a:cubicBezTo>
                    <a:pt x="54939" y="46500"/>
                    <a:pt x="55173" y="46467"/>
                    <a:pt x="55440" y="46434"/>
                  </a:cubicBezTo>
                  <a:cubicBezTo>
                    <a:pt x="55807" y="46400"/>
                    <a:pt x="56240" y="46334"/>
                    <a:pt x="56674" y="46334"/>
                  </a:cubicBezTo>
                  <a:cubicBezTo>
                    <a:pt x="56841" y="46300"/>
                    <a:pt x="57041" y="46300"/>
                    <a:pt x="57241" y="46300"/>
                  </a:cubicBezTo>
                  <a:cubicBezTo>
                    <a:pt x="57408" y="46300"/>
                    <a:pt x="57575" y="46300"/>
                    <a:pt x="57741" y="46334"/>
                  </a:cubicBezTo>
                  <a:cubicBezTo>
                    <a:pt x="58108" y="46334"/>
                    <a:pt x="58442" y="46367"/>
                    <a:pt x="58842" y="46434"/>
                  </a:cubicBezTo>
                  <a:lnTo>
                    <a:pt x="59276" y="46500"/>
                  </a:lnTo>
                  <a:cubicBezTo>
                    <a:pt x="59409" y="46734"/>
                    <a:pt x="59543" y="46967"/>
                    <a:pt x="59676" y="47201"/>
                  </a:cubicBezTo>
                  <a:lnTo>
                    <a:pt x="59676" y="47234"/>
                  </a:lnTo>
                  <a:lnTo>
                    <a:pt x="59843" y="47501"/>
                  </a:lnTo>
                  <a:cubicBezTo>
                    <a:pt x="59976" y="47735"/>
                    <a:pt x="60110" y="47935"/>
                    <a:pt x="60243" y="48168"/>
                  </a:cubicBezTo>
                  <a:cubicBezTo>
                    <a:pt x="60310" y="48268"/>
                    <a:pt x="60377" y="48368"/>
                    <a:pt x="60443" y="48468"/>
                  </a:cubicBezTo>
                  <a:cubicBezTo>
                    <a:pt x="60477" y="48568"/>
                    <a:pt x="60543" y="48635"/>
                    <a:pt x="60610" y="48735"/>
                  </a:cubicBezTo>
                  <a:lnTo>
                    <a:pt x="60643" y="48802"/>
                  </a:lnTo>
                  <a:lnTo>
                    <a:pt x="60777" y="48969"/>
                  </a:lnTo>
                  <a:lnTo>
                    <a:pt x="60844" y="49102"/>
                  </a:lnTo>
                  <a:lnTo>
                    <a:pt x="60844" y="49136"/>
                  </a:lnTo>
                  <a:cubicBezTo>
                    <a:pt x="60944" y="49236"/>
                    <a:pt x="61010" y="49336"/>
                    <a:pt x="61077" y="49436"/>
                  </a:cubicBezTo>
                  <a:lnTo>
                    <a:pt x="61477" y="50003"/>
                  </a:lnTo>
                  <a:cubicBezTo>
                    <a:pt x="61544" y="50136"/>
                    <a:pt x="61611" y="50236"/>
                    <a:pt x="61711" y="50370"/>
                  </a:cubicBezTo>
                  <a:lnTo>
                    <a:pt x="61844" y="50537"/>
                  </a:lnTo>
                  <a:cubicBezTo>
                    <a:pt x="61944" y="50637"/>
                    <a:pt x="62011" y="50770"/>
                    <a:pt x="62111" y="50870"/>
                  </a:cubicBezTo>
                  <a:lnTo>
                    <a:pt x="62211" y="51004"/>
                  </a:lnTo>
                  <a:cubicBezTo>
                    <a:pt x="62311" y="51104"/>
                    <a:pt x="62411" y="51204"/>
                    <a:pt x="62478" y="51304"/>
                  </a:cubicBezTo>
                  <a:lnTo>
                    <a:pt x="62612" y="51437"/>
                  </a:lnTo>
                  <a:cubicBezTo>
                    <a:pt x="63112" y="52038"/>
                    <a:pt x="63646" y="52638"/>
                    <a:pt x="64146" y="53205"/>
                  </a:cubicBezTo>
                  <a:cubicBezTo>
                    <a:pt x="64680" y="53806"/>
                    <a:pt x="65213" y="54339"/>
                    <a:pt x="65847" y="54940"/>
                  </a:cubicBezTo>
                  <a:cubicBezTo>
                    <a:pt x="66481" y="55573"/>
                    <a:pt x="67115" y="56074"/>
                    <a:pt x="67749" y="56441"/>
                  </a:cubicBezTo>
                  <a:cubicBezTo>
                    <a:pt x="67915" y="56574"/>
                    <a:pt x="68115" y="56641"/>
                    <a:pt x="68349" y="56741"/>
                  </a:cubicBezTo>
                  <a:cubicBezTo>
                    <a:pt x="68382" y="56874"/>
                    <a:pt x="68416" y="56974"/>
                    <a:pt x="68449" y="57108"/>
                  </a:cubicBezTo>
                  <a:cubicBezTo>
                    <a:pt x="68482" y="57308"/>
                    <a:pt x="68516" y="57475"/>
                    <a:pt x="68549" y="57675"/>
                  </a:cubicBezTo>
                  <a:cubicBezTo>
                    <a:pt x="68616" y="58042"/>
                    <a:pt x="68649" y="58409"/>
                    <a:pt x="68716" y="58909"/>
                  </a:cubicBezTo>
                  <a:cubicBezTo>
                    <a:pt x="68749" y="59143"/>
                    <a:pt x="68783" y="59410"/>
                    <a:pt x="68783" y="59643"/>
                  </a:cubicBezTo>
                  <a:cubicBezTo>
                    <a:pt x="68816" y="59810"/>
                    <a:pt x="68816" y="59977"/>
                    <a:pt x="68849" y="60177"/>
                  </a:cubicBezTo>
                  <a:lnTo>
                    <a:pt x="68849" y="60277"/>
                  </a:lnTo>
                  <a:cubicBezTo>
                    <a:pt x="68883" y="60444"/>
                    <a:pt x="68883" y="60610"/>
                    <a:pt x="68916" y="60777"/>
                  </a:cubicBezTo>
                  <a:cubicBezTo>
                    <a:pt x="68916" y="60977"/>
                    <a:pt x="68949" y="61178"/>
                    <a:pt x="68983" y="61378"/>
                  </a:cubicBezTo>
                  <a:cubicBezTo>
                    <a:pt x="69049" y="62178"/>
                    <a:pt x="69116" y="63079"/>
                    <a:pt x="68983" y="64013"/>
                  </a:cubicBezTo>
                  <a:cubicBezTo>
                    <a:pt x="68949" y="64280"/>
                    <a:pt x="68916" y="64513"/>
                    <a:pt x="68883" y="64780"/>
                  </a:cubicBezTo>
                  <a:lnTo>
                    <a:pt x="68849" y="64847"/>
                  </a:lnTo>
                  <a:cubicBezTo>
                    <a:pt x="68816" y="64980"/>
                    <a:pt x="68816" y="65114"/>
                    <a:pt x="68783" y="65214"/>
                  </a:cubicBezTo>
                  <a:cubicBezTo>
                    <a:pt x="68749" y="65481"/>
                    <a:pt x="68683" y="65747"/>
                    <a:pt x="68649" y="66014"/>
                  </a:cubicBezTo>
                  <a:cubicBezTo>
                    <a:pt x="68649" y="66048"/>
                    <a:pt x="68616" y="66081"/>
                    <a:pt x="68616" y="66114"/>
                  </a:cubicBezTo>
                  <a:lnTo>
                    <a:pt x="68582" y="66315"/>
                  </a:lnTo>
                  <a:lnTo>
                    <a:pt x="68549" y="66481"/>
                  </a:lnTo>
                  <a:lnTo>
                    <a:pt x="68516" y="66581"/>
                  </a:lnTo>
                  <a:cubicBezTo>
                    <a:pt x="68482" y="66748"/>
                    <a:pt x="68449" y="66882"/>
                    <a:pt x="68416" y="67048"/>
                  </a:cubicBezTo>
                  <a:cubicBezTo>
                    <a:pt x="68382" y="67182"/>
                    <a:pt x="68349" y="67282"/>
                    <a:pt x="68282" y="67415"/>
                  </a:cubicBezTo>
                  <a:cubicBezTo>
                    <a:pt x="68282" y="67482"/>
                    <a:pt x="68249" y="67582"/>
                    <a:pt x="68216" y="67649"/>
                  </a:cubicBezTo>
                  <a:lnTo>
                    <a:pt x="68149" y="67849"/>
                  </a:lnTo>
                  <a:lnTo>
                    <a:pt x="68149" y="67882"/>
                  </a:lnTo>
                  <a:cubicBezTo>
                    <a:pt x="68115" y="67982"/>
                    <a:pt x="68082" y="68116"/>
                    <a:pt x="68049" y="68216"/>
                  </a:cubicBezTo>
                  <a:cubicBezTo>
                    <a:pt x="68015" y="68316"/>
                    <a:pt x="67982" y="68449"/>
                    <a:pt x="67915" y="68583"/>
                  </a:cubicBezTo>
                  <a:cubicBezTo>
                    <a:pt x="67849" y="68850"/>
                    <a:pt x="67749" y="69117"/>
                    <a:pt x="67648" y="69383"/>
                  </a:cubicBezTo>
                  <a:cubicBezTo>
                    <a:pt x="67515" y="69750"/>
                    <a:pt x="67382" y="70084"/>
                    <a:pt x="67215" y="70351"/>
                  </a:cubicBezTo>
                  <a:cubicBezTo>
                    <a:pt x="67181" y="70551"/>
                    <a:pt x="67148" y="70751"/>
                    <a:pt x="67115" y="70951"/>
                  </a:cubicBezTo>
                  <a:cubicBezTo>
                    <a:pt x="67048" y="71218"/>
                    <a:pt x="66948" y="71452"/>
                    <a:pt x="66848" y="71685"/>
                  </a:cubicBezTo>
                  <a:cubicBezTo>
                    <a:pt x="66815" y="71785"/>
                    <a:pt x="66748" y="71885"/>
                    <a:pt x="66681" y="71985"/>
                  </a:cubicBezTo>
                  <a:cubicBezTo>
                    <a:pt x="66481" y="72185"/>
                    <a:pt x="66281" y="72352"/>
                    <a:pt x="66081" y="72552"/>
                  </a:cubicBezTo>
                  <a:lnTo>
                    <a:pt x="65780" y="72853"/>
                  </a:lnTo>
                  <a:cubicBezTo>
                    <a:pt x="65647" y="72986"/>
                    <a:pt x="65514" y="73086"/>
                    <a:pt x="65380" y="73186"/>
                  </a:cubicBezTo>
                  <a:lnTo>
                    <a:pt x="65313" y="73253"/>
                  </a:lnTo>
                  <a:cubicBezTo>
                    <a:pt x="65180" y="73353"/>
                    <a:pt x="65013" y="73486"/>
                    <a:pt x="64880" y="73586"/>
                  </a:cubicBezTo>
                  <a:cubicBezTo>
                    <a:pt x="64680" y="73720"/>
                    <a:pt x="64480" y="73820"/>
                    <a:pt x="64246" y="73920"/>
                  </a:cubicBezTo>
                  <a:cubicBezTo>
                    <a:pt x="64113" y="73953"/>
                    <a:pt x="64013" y="74020"/>
                    <a:pt x="63912" y="74053"/>
                  </a:cubicBezTo>
                  <a:cubicBezTo>
                    <a:pt x="63912" y="74053"/>
                    <a:pt x="63879" y="74087"/>
                    <a:pt x="63846" y="74087"/>
                  </a:cubicBezTo>
                  <a:lnTo>
                    <a:pt x="63812" y="74120"/>
                  </a:lnTo>
                  <a:lnTo>
                    <a:pt x="63746" y="74120"/>
                  </a:lnTo>
                  <a:cubicBezTo>
                    <a:pt x="63679" y="74187"/>
                    <a:pt x="63612" y="74220"/>
                    <a:pt x="63546" y="74254"/>
                  </a:cubicBezTo>
                  <a:cubicBezTo>
                    <a:pt x="63445" y="74354"/>
                    <a:pt x="63345" y="74420"/>
                    <a:pt x="63279" y="74520"/>
                  </a:cubicBezTo>
                  <a:cubicBezTo>
                    <a:pt x="63212" y="74587"/>
                    <a:pt x="63179" y="74654"/>
                    <a:pt x="63145" y="74721"/>
                  </a:cubicBezTo>
                  <a:lnTo>
                    <a:pt x="63112" y="74787"/>
                  </a:lnTo>
                  <a:cubicBezTo>
                    <a:pt x="63079" y="74854"/>
                    <a:pt x="63079" y="74954"/>
                    <a:pt x="63079" y="75021"/>
                  </a:cubicBezTo>
                  <a:lnTo>
                    <a:pt x="63045" y="75087"/>
                  </a:lnTo>
                  <a:lnTo>
                    <a:pt x="63079" y="75188"/>
                  </a:lnTo>
                  <a:cubicBezTo>
                    <a:pt x="63079" y="75254"/>
                    <a:pt x="63079" y="75321"/>
                    <a:pt x="63079" y="75354"/>
                  </a:cubicBezTo>
                  <a:lnTo>
                    <a:pt x="63112" y="75388"/>
                  </a:lnTo>
                  <a:lnTo>
                    <a:pt x="63145" y="75488"/>
                  </a:lnTo>
                  <a:lnTo>
                    <a:pt x="63179" y="75554"/>
                  </a:lnTo>
                  <a:lnTo>
                    <a:pt x="63245" y="75655"/>
                  </a:lnTo>
                  <a:lnTo>
                    <a:pt x="63279" y="75688"/>
                  </a:lnTo>
                  <a:cubicBezTo>
                    <a:pt x="63345" y="75721"/>
                    <a:pt x="63379" y="75788"/>
                    <a:pt x="63445" y="75821"/>
                  </a:cubicBezTo>
                  <a:cubicBezTo>
                    <a:pt x="63479" y="75821"/>
                    <a:pt x="63512" y="75855"/>
                    <a:pt x="63546" y="75888"/>
                  </a:cubicBezTo>
                  <a:lnTo>
                    <a:pt x="63646" y="75921"/>
                  </a:lnTo>
                  <a:cubicBezTo>
                    <a:pt x="63779" y="75988"/>
                    <a:pt x="63946" y="76021"/>
                    <a:pt x="64079" y="76055"/>
                  </a:cubicBezTo>
                  <a:cubicBezTo>
                    <a:pt x="64279" y="76088"/>
                    <a:pt x="64480" y="76088"/>
                    <a:pt x="64780" y="76088"/>
                  </a:cubicBezTo>
                  <a:lnTo>
                    <a:pt x="67181" y="76088"/>
                  </a:lnTo>
                  <a:cubicBezTo>
                    <a:pt x="67482" y="76088"/>
                    <a:pt x="67749" y="76088"/>
                    <a:pt x="68049" y="76055"/>
                  </a:cubicBezTo>
                  <a:lnTo>
                    <a:pt x="68382" y="76055"/>
                  </a:lnTo>
                  <a:cubicBezTo>
                    <a:pt x="68516" y="76021"/>
                    <a:pt x="68616" y="76021"/>
                    <a:pt x="68716" y="76021"/>
                  </a:cubicBezTo>
                  <a:cubicBezTo>
                    <a:pt x="68916" y="76021"/>
                    <a:pt x="69083" y="75988"/>
                    <a:pt x="69283" y="75988"/>
                  </a:cubicBezTo>
                  <a:lnTo>
                    <a:pt x="69416" y="75955"/>
                  </a:lnTo>
                  <a:lnTo>
                    <a:pt x="69750" y="75955"/>
                  </a:lnTo>
                  <a:lnTo>
                    <a:pt x="69717" y="75921"/>
                  </a:lnTo>
                  <a:lnTo>
                    <a:pt x="69783" y="75921"/>
                  </a:lnTo>
                  <a:cubicBezTo>
                    <a:pt x="70017" y="75921"/>
                    <a:pt x="70217" y="75921"/>
                    <a:pt x="70384" y="75888"/>
                  </a:cubicBezTo>
                  <a:cubicBezTo>
                    <a:pt x="70450" y="75888"/>
                    <a:pt x="70517" y="75855"/>
                    <a:pt x="70584" y="75855"/>
                  </a:cubicBezTo>
                  <a:cubicBezTo>
                    <a:pt x="70784" y="75788"/>
                    <a:pt x="70917" y="75721"/>
                    <a:pt x="71084" y="75588"/>
                  </a:cubicBezTo>
                  <a:cubicBezTo>
                    <a:pt x="71284" y="75388"/>
                    <a:pt x="71418" y="75121"/>
                    <a:pt x="71485" y="74854"/>
                  </a:cubicBezTo>
                  <a:cubicBezTo>
                    <a:pt x="71551" y="74687"/>
                    <a:pt x="71618" y="74487"/>
                    <a:pt x="71685" y="74320"/>
                  </a:cubicBezTo>
                  <a:lnTo>
                    <a:pt x="71685" y="74287"/>
                  </a:lnTo>
                  <a:lnTo>
                    <a:pt x="71718" y="74120"/>
                  </a:lnTo>
                  <a:cubicBezTo>
                    <a:pt x="71785" y="73887"/>
                    <a:pt x="71851" y="73653"/>
                    <a:pt x="71952" y="73453"/>
                  </a:cubicBezTo>
                  <a:cubicBezTo>
                    <a:pt x="72052" y="73153"/>
                    <a:pt x="72152" y="72819"/>
                    <a:pt x="72252" y="72519"/>
                  </a:cubicBezTo>
                  <a:lnTo>
                    <a:pt x="72419" y="72119"/>
                  </a:lnTo>
                  <a:cubicBezTo>
                    <a:pt x="72585" y="71652"/>
                    <a:pt x="72719" y="71218"/>
                    <a:pt x="72886" y="70784"/>
                  </a:cubicBezTo>
                  <a:cubicBezTo>
                    <a:pt x="72952" y="70618"/>
                    <a:pt x="73019" y="70451"/>
                    <a:pt x="73086" y="70284"/>
                  </a:cubicBezTo>
                  <a:lnTo>
                    <a:pt x="73119" y="70217"/>
                  </a:lnTo>
                  <a:lnTo>
                    <a:pt x="73152" y="70117"/>
                  </a:lnTo>
                  <a:cubicBezTo>
                    <a:pt x="73252" y="69884"/>
                    <a:pt x="73353" y="69650"/>
                    <a:pt x="73453" y="69383"/>
                  </a:cubicBezTo>
                  <a:cubicBezTo>
                    <a:pt x="73586" y="68983"/>
                    <a:pt x="73786" y="68483"/>
                    <a:pt x="73920" y="68016"/>
                  </a:cubicBezTo>
                  <a:cubicBezTo>
                    <a:pt x="73953" y="67882"/>
                    <a:pt x="73953" y="67782"/>
                    <a:pt x="73986" y="67649"/>
                  </a:cubicBezTo>
                  <a:lnTo>
                    <a:pt x="74053" y="67482"/>
                  </a:lnTo>
                  <a:lnTo>
                    <a:pt x="74086" y="67315"/>
                  </a:lnTo>
                  <a:cubicBezTo>
                    <a:pt x="74120" y="67148"/>
                    <a:pt x="74153" y="67015"/>
                    <a:pt x="74186" y="66882"/>
                  </a:cubicBezTo>
                  <a:cubicBezTo>
                    <a:pt x="74220" y="66715"/>
                    <a:pt x="74253" y="66548"/>
                    <a:pt x="74320" y="66348"/>
                  </a:cubicBezTo>
                  <a:cubicBezTo>
                    <a:pt x="74420" y="66014"/>
                    <a:pt x="74520" y="65647"/>
                    <a:pt x="74620" y="65314"/>
                  </a:cubicBezTo>
                  <a:cubicBezTo>
                    <a:pt x="74754" y="64780"/>
                    <a:pt x="74920" y="64280"/>
                    <a:pt x="75054" y="63746"/>
                  </a:cubicBezTo>
                  <a:lnTo>
                    <a:pt x="75187" y="63179"/>
                  </a:lnTo>
                  <a:cubicBezTo>
                    <a:pt x="75287" y="62912"/>
                    <a:pt x="75354" y="62612"/>
                    <a:pt x="75454" y="62345"/>
                  </a:cubicBezTo>
                  <a:lnTo>
                    <a:pt x="75487" y="62145"/>
                  </a:lnTo>
                  <a:lnTo>
                    <a:pt x="75554" y="61978"/>
                  </a:lnTo>
                  <a:cubicBezTo>
                    <a:pt x="75621" y="61711"/>
                    <a:pt x="75721" y="61444"/>
                    <a:pt x="75788" y="61178"/>
                  </a:cubicBezTo>
                  <a:cubicBezTo>
                    <a:pt x="75954" y="60510"/>
                    <a:pt x="75988" y="59777"/>
                    <a:pt x="75854" y="58943"/>
                  </a:cubicBezTo>
                  <a:cubicBezTo>
                    <a:pt x="75854" y="58842"/>
                    <a:pt x="75821" y="58742"/>
                    <a:pt x="75788" y="58642"/>
                  </a:cubicBezTo>
                  <a:lnTo>
                    <a:pt x="75788" y="58609"/>
                  </a:lnTo>
                  <a:lnTo>
                    <a:pt x="75754" y="58476"/>
                  </a:lnTo>
                  <a:cubicBezTo>
                    <a:pt x="75721" y="58309"/>
                    <a:pt x="75688" y="58175"/>
                    <a:pt x="75654" y="58009"/>
                  </a:cubicBezTo>
                  <a:cubicBezTo>
                    <a:pt x="75587" y="57775"/>
                    <a:pt x="75521" y="57542"/>
                    <a:pt x="75487" y="57341"/>
                  </a:cubicBezTo>
                  <a:lnTo>
                    <a:pt x="75454" y="57275"/>
                  </a:lnTo>
                  <a:lnTo>
                    <a:pt x="75421" y="57208"/>
                  </a:lnTo>
                  <a:lnTo>
                    <a:pt x="75421" y="57175"/>
                  </a:lnTo>
                  <a:lnTo>
                    <a:pt x="75387" y="57041"/>
                  </a:lnTo>
                  <a:cubicBezTo>
                    <a:pt x="75254" y="56574"/>
                    <a:pt x="75187" y="56174"/>
                    <a:pt x="75120" y="55774"/>
                  </a:cubicBezTo>
                  <a:cubicBezTo>
                    <a:pt x="75054" y="55273"/>
                    <a:pt x="75020" y="54806"/>
                    <a:pt x="74987" y="54406"/>
                  </a:cubicBezTo>
                  <a:cubicBezTo>
                    <a:pt x="74987" y="54072"/>
                    <a:pt x="74954" y="53739"/>
                    <a:pt x="74954" y="53439"/>
                  </a:cubicBezTo>
                  <a:cubicBezTo>
                    <a:pt x="74954" y="53038"/>
                    <a:pt x="74987" y="52671"/>
                    <a:pt x="74987" y="52304"/>
                  </a:cubicBezTo>
                  <a:cubicBezTo>
                    <a:pt x="75020" y="52004"/>
                    <a:pt x="75054" y="51704"/>
                    <a:pt x="75054" y="51437"/>
                  </a:cubicBezTo>
                  <a:lnTo>
                    <a:pt x="75087" y="51304"/>
                  </a:lnTo>
                  <a:cubicBezTo>
                    <a:pt x="75120" y="50903"/>
                    <a:pt x="75154" y="50503"/>
                    <a:pt x="75221" y="50103"/>
                  </a:cubicBezTo>
                  <a:lnTo>
                    <a:pt x="75287" y="49369"/>
                  </a:lnTo>
                  <a:lnTo>
                    <a:pt x="75354" y="48735"/>
                  </a:lnTo>
                  <a:lnTo>
                    <a:pt x="75387" y="48635"/>
                  </a:lnTo>
                  <a:lnTo>
                    <a:pt x="75487" y="48235"/>
                  </a:lnTo>
                  <a:cubicBezTo>
                    <a:pt x="75554" y="48001"/>
                    <a:pt x="75621" y="47735"/>
                    <a:pt x="75688" y="47501"/>
                  </a:cubicBezTo>
                  <a:lnTo>
                    <a:pt x="75688" y="47468"/>
                  </a:lnTo>
                  <a:lnTo>
                    <a:pt x="75721" y="47334"/>
                  </a:lnTo>
                  <a:lnTo>
                    <a:pt x="75754" y="47134"/>
                  </a:lnTo>
                  <a:cubicBezTo>
                    <a:pt x="75821" y="46901"/>
                    <a:pt x="75854" y="46667"/>
                    <a:pt x="75921" y="46400"/>
                  </a:cubicBezTo>
                  <a:cubicBezTo>
                    <a:pt x="75988" y="46067"/>
                    <a:pt x="76054" y="45700"/>
                    <a:pt x="76121" y="45333"/>
                  </a:cubicBezTo>
                  <a:lnTo>
                    <a:pt x="76155" y="45066"/>
                  </a:lnTo>
                  <a:cubicBezTo>
                    <a:pt x="76188" y="44866"/>
                    <a:pt x="76221" y="44666"/>
                    <a:pt x="76255" y="44499"/>
                  </a:cubicBezTo>
                  <a:cubicBezTo>
                    <a:pt x="76321" y="44132"/>
                    <a:pt x="76388" y="43798"/>
                    <a:pt x="76455" y="43431"/>
                  </a:cubicBezTo>
                  <a:cubicBezTo>
                    <a:pt x="76488" y="43231"/>
                    <a:pt x="76521" y="43031"/>
                    <a:pt x="76555" y="42831"/>
                  </a:cubicBezTo>
                  <a:lnTo>
                    <a:pt x="76555" y="42798"/>
                  </a:lnTo>
                  <a:lnTo>
                    <a:pt x="76555" y="42631"/>
                  </a:lnTo>
                  <a:lnTo>
                    <a:pt x="76555" y="42598"/>
                  </a:lnTo>
                  <a:lnTo>
                    <a:pt x="76588" y="42531"/>
                  </a:lnTo>
                  <a:lnTo>
                    <a:pt x="76588" y="42497"/>
                  </a:lnTo>
                  <a:lnTo>
                    <a:pt x="76622" y="42264"/>
                  </a:lnTo>
                  <a:cubicBezTo>
                    <a:pt x="76622" y="42131"/>
                    <a:pt x="76655" y="42030"/>
                    <a:pt x="76655" y="41897"/>
                  </a:cubicBezTo>
                  <a:cubicBezTo>
                    <a:pt x="76722" y="41664"/>
                    <a:pt x="76755" y="41397"/>
                    <a:pt x="76822" y="41163"/>
                  </a:cubicBezTo>
                  <a:cubicBezTo>
                    <a:pt x="76888" y="40830"/>
                    <a:pt x="76922" y="40496"/>
                    <a:pt x="76988" y="40096"/>
                  </a:cubicBezTo>
                  <a:lnTo>
                    <a:pt x="77222" y="40329"/>
                  </a:lnTo>
                  <a:lnTo>
                    <a:pt x="77322" y="40463"/>
                  </a:lnTo>
                  <a:cubicBezTo>
                    <a:pt x="77455" y="40596"/>
                    <a:pt x="77556" y="40730"/>
                    <a:pt x="77689" y="40863"/>
                  </a:cubicBezTo>
                  <a:cubicBezTo>
                    <a:pt x="77789" y="40963"/>
                    <a:pt x="77889" y="41096"/>
                    <a:pt x="77989" y="41197"/>
                  </a:cubicBezTo>
                  <a:lnTo>
                    <a:pt x="78423" y="41664"/>
                  </a:lnTo>
                  <a:cubicBezTo>
                    <a:pt x="78490" y="41764"/>
                    <a:pt x="78590" y="41830"/>
                    <a:pt x="78690" y="41930"/>
                  </a:cubicBezTo>
                  <a:lnTo>
                    <a:pt x="78823" y="42097"/>
                  </a:lnTo>
                  <a:cubicBezTo>
                    <a:pt x="78923" y="42164"/>
                    <a:pt x="79023" y="42264"/>
                    <a:pt x="79090" y="42364"/>
                  </a:cubicBezTo>
                  <a:lnTo>
                    <a:pt x="79190" y="42431"/>
                  </a:lnTo>
                  <a:lnTo>
                    <a:pt x="79257" y="42497"/>
                  </a:lnTo>
                  <a:cubicBezTo>
                    <a:pt x="79290" y="42531"/>
                    <a:pt x="79357" y="42564"/>
                    <a:pt x="79390" y="42598"/>
                  </a:cubicBezTo>
                  <a:lnTo>
                    <a:pt x="79590" y="42798"/>
                  </a:lnTo>
                  <a:lnTo>
                    <a:pt x="79657" y="42831"/>
                  </a:lnTo>
                  <a:cubicBezTo>
                    <a:pt x="79790" y="42931"/>
                    <a:pt x="79891" y="42998"/>
                    <a:pt x="80024" y="43098"/>
                  </a:cubicBezTo>
                  <a:lnTo>
                    <a:pt x="80124" y="43165"/>
                  </a:lnTo>
                  <a:cubicBezTo>
                    <a:pt x="80257" y="43265"/>
                    <a:pt x="80358" y="43331"/>
                    <a:pt x="80458" y="43398"/>
                  </a:cubicBezTo>
                  <a:lnTo>
                    <a:pt x="80758" y="43598"/>
                  </a:lnTo>
                  <a:lnTo>
                    <a:pt x="80825" y="43632"/>
                  </a:lnTo>
                  <a:cubicBezTo>
                    <a:pt x="80858" y="43665"/>
                    <a:pt x="80925" y="43665"/>
                    <a:pt x="80958" y="43698"/>
                  </a:cubicBezTo>
                  <a:lnTo>
                    <a:pt x="81225" y="43865"/>
                  </a:lnTo>
                  <a:lnTo>
                    <a:pt x="81525" y="43999"/>
                  </a:lnTo>
                  <a:cubicBezTo>
                    <a:pt x="81625" y="44065"/>
                    <a:pt x="81759" y="44132"/>
                    <a:pt x="81892" y="44199"/>
                  </a:cubicBezTo>
                  <a:lnTo>
                    <a:pt x="82059" y="44265"/>
                  </a:lnTo>
                  <a:cubicBezTo>
                    <a:pt x="82159" y="44299"/>
                    <a:pt x="82292" y="44365"/>
                    <a:pt x="82426" y="44399"/>
                  </a:cubicBezTo>
                  <a:lnTo>
                    <a:pt x="82559" y="44466"/>
                  </a:lnTo>
                  <a:lnTo>
                    <a:pt x="82793" y="44566"/>
                  </a:lnTo>
                  <a:cubicBezTo>
                    <a:pt x="83026" y="44666"/>
                    <a:pt x="83293" y="44799"/>
                    <a:pt x="83526" y="44899"/>
                  </a:cubicBezTo>
                  <a:cubicBezTo>
                    <a:pt x="83660" y="44933"/>
                    <a:pt x="83760" y="44999"/>
                    <a:pt x="83893" y="45033"/>
                  </a:cubicBezTo>
                  <a:lnTo>
                    <a:pt x="84027" y="45099"/>
                  </a:lnTo>
                  <a:cubicBezTo>
                    <a:pt x="84094" y="45099"/>
                    <a:pt x="84127" y="45133"/>
                    <a:pt x="84194" y="45133"/>
                  </a:cubicBezTo>
                  <a:lnTo>
                    <a:pt x="84260" y="45166"/>
                  </a:lnTo>
                  <a:lnTo>
                    <a:pt x="84327" y="45199"/>
                  </a:lnTo>
                  <a:cubicBezTo>
                    <a:pt x="84394" y="45199"/>
                    <a:pt x="84460" y="45233"/>
                    <a:pt x="84494" y="45233"/>
                  </a:cubicBezTo>
                  <a:cubicBezTo>
                    <a:pt x="84694" y="45299"/>
                    <a:pt x="84861" y="45333"/>
                    <a:pt x="85061" y="45366"/>
                  </a:cubicBezTo>
                  <a:cubicBezTo>
                    <a:pt x="85194" y="45400"/>
                    <a:pt x="85328" y="45433"/>
                    <a:pt x="85495" y="45466"/>
                  </a:cubicBezTo>
                  <a:lnTo>
                    <a:pt x="85628" y="45500"/>
                  </a:lnTo>
                  <a:lnTo>
                    <a:pt x="85761" y="45533"/>
                  </a:lnTo>
                  <a:cubicBezTo>
                    <a:pt x="85895" y="45566"/>
                    <a:pt x="86028" y="45600"/>
                    <a:pt x="86162" y="45600"/>
                  </a:cubicBezTo>
                  <a:cubicBezTo>
                    <a:pt x="86328" y="45633"/>
                    <a:pt x="86529" y="45666"/>
                    <a:pt x="86695" y="45666"/>
                  </a:cubicBezTo>
                  <a:cubicBezTo>
                    <a:pt x="86896" y="45700"/>
                    <a:pt x="87096" y="45700"/>
                    <a:pt x="87296" y="45733"/>
                  </a:cubicBezTo>
                  <a:lnTo>
                    <a:pt x="88897" y="45733"/>
                  </a:lnTo>
                  <a:cubicBezTo>
                    <a:pt x="89030" y="45700"/>
                    <a:pt x="89164" y="45700"/>
                    <a:pt x="89264" y="45700"/>
                  </a:cubicBezTo>
                  <a:cubicBezTo>
                    <a:pt x="89531" y="45700"/>
                    <a:pt x="89798" y="45700"/>
                    <a:pt x="90031" y="45666"/>
                  </a:cubicBezTo>
                  <a:lnTo>
                    <a:pt x="90231" y="45666"/>
                  </a:lnTo>
                  <a:cubicBezTo>
                    <a:pt x="90531" y="45666"/>
                    <a:pt x="90798" y="45633"/>
                    <a:pt x="91099" y="45600"/>
                  </a:cubicBezTo>
                  <a:cubicBezTo>
                    <a:pt x="91465" y="45566"/>
                    <a:pt x="91866" y="45500"/>
                    <a:pt x="92233" y="45466"/>
                  </a:cubicBezTo>
                  <a:cubicBezTo>
                    <a:pt x="92600" y="45400"/>
                    <a:pt x="92933" y="45366"/>
                    <a:pt x="93300" y="45299"/>
                  </a:cubicBezTo>
                  <a:cubicBezTo>
                    <a:pt x="93434" y="45266"/>
                    <a:pt x="93600" y="45233"/>
                    <a:pt x="93767" y="45199"/>
                  </a:cubicBezTo>
                  <a:lnTo>
                    <a:pt x="93967" y="45166"/>
                  </a:lnTo>
                  <a:lnTo>
                    <a:pt x="94134" y="45099"/>
                  </a:lnTo>
                  <a:lnTo>
                    <a:pt x="94201" y="45099"/>
                  </a:lnTo>
                  <a:cubicBezTo>
                    <a:pt x="94234" y="45099"/>
                    <a:pt x="94267" y="45066"/>
                    <a:pt x="94301" y="45066"/>
                  </a:cubicBezTo>
                  <a:lnTo>
                    <a:pt x="94634" y="44966"/>
                  </a:lnTo>
                  <a:lnTo>
                    <a:pt x="94968" y="44899"/>
                  </a:lnTo>
                  <a:cubicBezTo>
                    <a:pt x="95101" y="44866"/>
                    <a:pt x="95201" y="44799"/>
                    <a:pt x="95302" y="44766"/>
                  </a:cubicBezTo>
                  <a:lnTo>
                    <a:pt x="95468" y="44699"/>
                  </a:lnTo>
                  <a:lnTo>
                    <a:pt x="95568" y="44666"/>
                  </a:lnTo>
                  <a:cubicBezTo>
                    <a:pt x="95702" y="44632"/>
                    <a:pt x="95802" y="44599"/>
                    <a:pt x="95902" y="44566"/>
                  </a:cubicBezTo>
                  <a:lnTo>
                    <a:pt x="96502" y="44332"/>
                  </a:lnTo>
                  <a:cubicBezTo>
                    <a:pt x="96602" y="44265"/>
                    <a:pt x="96736" y="44199"/>
                    <a:pt x="96869" y="44165"/>
                  </a:cubicBezTo>
                  <a:lnTo>
                    <a:pt x="97069" y="44065"/>
                  </a:lnTo>
                  <a:cubicBezTo>
                    <a:pt x="97170" y="44032"/>
                    <a:pt x="97270" y="43965"/>
                    <a:pt x="97370" y="43932"/>
                  </a:cubicBezTo>
                  <a:lnTo>
                    <a:pt x="97503" y="43865"/>
                  </a:lnTo>
                  <a:cubicBezTo>
                    <a:pt x="97670" y="43798"/>
                    <a:pt x="97803" y="43732"/>
                    <a:pt x="97937" y="43665"/>
                  </a:cubicBezTo>
                  <a:lnTo>
                    <a:pt x="98104" y="43598"/>
                  </a:lnTo>
                  <a:cubicBezTo>
                    <a:pt x="98204" y="43532"/>
                    <a:pt x="98337" y="43465"/>
                    <a:pt x="98437" y="43398"/>
                  </a:cubicBezTo>
                  <a:lnTo>
                    <a:pt x="98737" y="43265"/>
                  </a:lnTo>
                  <a:lnTo>
                    <a:pt x="99004" y="43098"/>
                  </a:lnTo>
                  <a:cubicBezTo>
                    <a:pt x="99038" y="43098"/>
                    <a:pt x="99071" y="43065"/>
                    <a:pt x="99104" y="43031"/>
                  </a:cubicBezTo>
                  <a:lnTo>
                    <a:pt x="99138" y="43031"/>
                  </a:lnTo>
                  <a:lnTo>
                    <a:pt x="99471" y="42831"/>
                  </a:lnTo>
                  <a:cubicBezTo>
                    <a:pt x="99638" y="42731"/>
                    <a:pt x="99771" y="42631"/>
                    <a:pt x="99905" y="42531"/>
                  </a:cubicBezTo>
                  <a:lnTo>
                    <a:pt x="100005" y="42464"/>
                  </a:lnTo>
                  <a:cubicBezTo>
                    <a:pt x="100105" y="42397"/>
                    <a:pt x="100238" y="42331"/>
                    <a:pt x="100338" y="42231"/>
                  </a:cubicBezTo>
                  <a:cubicBezTo>
                    <a:pt x="100972" y="41764"/>
                    <a:pt x="101539" y="41297"/>
                    <a:pt x="102106" y="40830"/>
                  </a:cubicBezTo>
                  <a:cubicBezTo>
                    <a:pt x="102240" y="40730"/>
                    <a:pt x="102373" y="40596"/>
                    <a:pt x="102507" y="40463"/>
                  </a:cubicBezTo>
                  <a:cubicBezTo>
                    <a:pt x="102607" y="40363"/>
                    <a:pt x="102674" y="40263"/>
                    <a:pt x="102774" y="40162"/>
                  </a:cubicBezTo>
                  <a:lnTo>
                    <a:pt x="102874" y="40062"/>
                  </a:lnTo>
                  <a:cubicBezTo>
                    <a:pt x="103141" y="39729"/>
                    <a:pt x="103341" y="39462"/>
                    <a:pt x="103541" y="39228"/>
                  </a:cubicBezTo>
                  <a:cubicBezTo>
                    <a:pt x="103941" y="38695"/>
                    <a:pt x="104308" y="38128"/>
                    <a:pt x="104675" y="37561"/>
                  </a:cubicBezTo>
                  <a:lnTo>
                    <a:pt x="104775" y="37427"/>
                  </a:lnTo>
                  <a:cubicBezTo>
                    <a:pt x="104942" y="37160"/>
                    <a:pt x="105142" y="36860"/>
                    <a:pt x="105309" y="36527"/>
                  </a:cubicBezTo>
                  <a:cubicBezTo>
                    <a:pt x="105476" y="36193"/>
                    <a:pt x="105642" y="35859"/>
                    <a:pt x="105809" y="35526"/>
                  </a:cubicBezTo>
                  <a:cubicBezTo>
                    <a:pt x="105943" y="35226"/>
                    <a:pt x="106109" y="34892"/>
                    <a:pt x="106243" y="34558"/>
                  </a:cubicBezTo>
                  <a:cubicBezTo>
                    <a:pt x="106309" y="34392"/>
                    <a:pt x="106410" y="34192"/>
                    <a:pt x="106476" y="33991"/>
                  </a:cubicBezTo>
                  <a:lnTo>
                    <a:pt x="106610" y="33658"/>
                  </a:lnTo>
                  <a:cubicBezTo>
                    <a:pt x="106710" y="33424"/>
                    <a:pt x="106810" y="33191"/>
                    <a:pt x="106910" y="32991"/>
                  </a:cubicBezTo>
                  <a:lnTo>
                    <a:pt x="107010" y="32724"/>
                  </a:lnTo>
                  <a:cubicBezTo>
                    <a:pt x="107143" y="32390"/>
                    <a:pt x="107277" y="32057"/>
                    <a:pt x="107377" y="31756"/>
                  </a:cubicBezTo>
                  <a:cubicBezTo>
                    <a:pt x="107510" y="31456"/>
                    <a:pt x="107610" y="31123"/>
                    <a:pt x="107744" y="30789"/>
                  </a:cubicBezTo>
                  <a:lnTo>
                    <a:pt x="107844" y="30489"/>
                  </a:lnTo>
                  <a:cubicBezTo>
                    <a:pt x="107911" y="30222"/>
                    <a:pt x="108011" y="29989"/>
                    <a:pt x="108077" y="29722"/>
                  </a:cubicBezTo>
                  <a:cubicBezTo>
                    <a:pt x="108111" y="29555"/>
                    <a:pt x="108177" y="29388"/>
                    <a:pt x="108211" y="29221"/>
                  </a:cubicBezTo>
                  <a:cubicBezTo>
                    <a:pt x="108244" y="29021"/>
                    <a:pt x="108278" y="28854"/>
                    <a:pt x="108278" y="28654"/>
                  </a:cubicBezTo>
                  <a:cubicBezTo>
                    <a:pt x="108344" y="28321"/>
                    <a:pt x="108344" y="27987"/>
                    <a:pt x="108378" y="27553"/>
                  </a:cubicBezTo>
                  <a:cubicBezTo>
                    <a:pt x="108411" y="26920"/>
                    <a:pt x="108378" y="26219"/>
                    <a:pt x="108278" y="25319"/>
                  </a:cubicBezTo>
                  <a:cubicBezTo>
                    <a:pt x="108244" y="25152"/>
                    <a:pt x="108211" y="24985"/>
                    <a:pt x="108177" y="24818"/>
                  </a:cubicBezTo>
                  <a:cubicBezTo>
                    <a:pt x="108144" y="24651"/>
                    <a:pt x="108077" y="24451"/>
                    <a:pt x="108011" y="24284"/>
                  </a:cubicBezTo>
                  <a:cubicBezTo>
                    <a:pt x="107977" y="24118"/>
                    <a:pt x="107877" y="23951"/>
                    <a:pt x="107811" y="23784"/>
                  </a:cubicBezTo>
                  <a:cubicBezTo>
                    <a:pt x="107744" y="23717"/>
                    <a:pt x="107677" y="23617"/>
                    <a:pt x="107644" y="23551"/>
                  </a:cubicBezTo>
                  <a:cubicBezTo>
                    <a:pt x="107510" y="23384"/>
                    <a:pt x="107377" y="23284"/>
                    <a:pt x="107277" y="23217"/>
                  </a:cubicBezTo>
                  <a:cubicBezTo>
                    <a:pt x="107177" y="23150"/>
                    <a:pt x="107110" y="23117"/>
                    <a:pt x="107010" y="23084"/>
                  </a:cubicBezTo>
                  <a:cubicBezTo>
                    <a:pt x="106843" y="22983"/>
                    <a:pt x="106610" y="22950"/>
                    <a:pt x="106376" y="22917"/>
                  </a:cubicBezTo>
                  <a:lnTo>
                    <a:pt x="106309" y="22917"/>
                  </a:lnTo>
                  <a:cubicBezTo>
                    <a:pt x="106143" y="22917"/>
                    <a:pt x="106009" y="22950"/>
                    <a:pt x="105876" y="22983"/>
                  </a:cubicBezTo>
                  <a:cubicBezTo>
                    <a:pt x="105776" y="23017"/>
                    <a:pt x="105642" y="23084"/>
                    <a:pt x="105509" y="23150"/>
                  </a:cubicBezTo>
                  <a:cubicBezTo>
                    <a:pt x="105375" y="23184"/>
                    <a:pt x="105275" y="23284"/>
                    <a:pt x="105175" y="23384"/>
                  </a:cubicBezTo>
                  <a:cubicBezTo>
                    <a:pt x="105075" y="23450"/>
                    <a:pt x="105009" y="23517"/>
                    <a:pt x="104975" y="23584"/>
                  </a:cubicBezTo>
                  <a:cubicBezTo>
                    <a:pt x="104842" y="23717"/>
                    <a:pt x="104742" y="23851"/>
                    <a:pt x="104675" y="23984"/>
                  </a:cubicBezTo>
                  <a:cubicBezTo>
                    <a:pt x="104441" y="24318"/>
                    <a:pt x="104341" y="24685"/>
                    <a:pt x="104275" y="25018"/>
                  </a:cubicBezTo>
                  <a:cubicBezTo>
                    <a:pt x="104241" y="25218"/>
                    <a:pt x="104241" y="25385"/>
                    <a:pt x="104241" y="25519"/>
                  </a:cubicBezTo>
                  <a:cubicBezTo>
                    <a:pt x="104208" y="25719"/>
                    <a:pt x="104241" y="25919"/>
                    <a:pt x="104241" y="26086"/>
                  </a:cubicBezTo>
                  <a:cubicBezTo>
                    <a:pt x="104241" y="26319"/>
                    <a:pt x="104275" y="26519"/>
                    <a:pt x="104308" y="26753"/>
                  </a:cubicBezTo>
                  <a:lnTo>
                    <a:pt x="104308" y="26953"/>
                  </a:lnTo>
                  <a:lnTo>
                    <a:pt x="104341" y="27153"/>
                  </a:lnTo>
                  <a:lnTo>
                    <a:pt x="104375" y="27353"/>
                  </a:lnTo>
                  <a:cubicBezTo>
                    <a:pt x="104375" y="27453"/>
                    <a:pt x="104375" y="27553"/>
                    <a:pt x="104408" y="27620"/>
                  </a:cubicBezTo>
                  <a:lnTo>
                    <a:pt x="104408" y="27720"/>
                  </a:lnTo>
                  <a:cubicBezTo>
                    <a:pt x="104408" y="27887"/>
                    <a:pt x="104408" y="28054"/>
                    <a:pt x="104408" y="28221"/>
                  </a:cubicBezTo>
                  <a:cubicBezTo>
                    <a:pt x="104441" y="28421"/>
                    <a:pt x="104441" y="28588"/>
                    <a:pt x="104408" y="28788"/>
                  </a:cubicBezTo>
                  <a:cubicBezTo>
                    <a:pt x="104408" y="28921"/>
                    <a:pt x="104408" y="29088"/>
                    <a:pt x="104408" y="29255"/>
                  </a:cubicBezTo>
                  <a:lnTo>
                    <a:pt x="104408" y="29355"/>
                  </a:lnTo>
                  <a:cubicBezTo>
                    <a:pt x="104408" y="29488"/>
                    <a:pt x="104375" y="29655"/>
                    <a:pt x="104375" y="29788"/>
                  </a:cubicBezTo>
                  <a:lnTo>
                    <a:pt x="104375" y="29922"/>
                  </a:lnTo>
                  <a:cubicBezTo>
                    <a:pt x="104341" y="30089"/>
                    <a:pt x="104341" y="30255"/>
                    <a:pt x="104308" y="30422"/>
                  </a:cubicBezTo>
                  <a:cubicBezTo>
                    <a:pt x="104275" y="30589"/>
                    <a:pt x="104241" y="30756"/>
                    <a:pt x="104208" y="30923"/>
                  </a:cubicBezTo>
                  <a:lnTo>
                    <a:pt x="104208" y="31056"/>
                  </a:lnTo>
                  <a:cubicBezTo>
                    <a:pt x="104175" y="31189"/>
                    <a:pt x="104175" y="31289"/>
                    <a:pt x="104141" y="31423"/>
                  </a:cubicBezTo>
                  <a:cubicBezTo>
                    <a:pt x="104108" y="31623"/>
                    <a:pt x="104075" y="31790"/>
                    <a:pt x="104008" y="31957"/>
                  </a:cubicBezTo>
                  <a:cubicBezTo>
                    <a:pt x="104008" y="31957"/>
                    <a:pt x="104008" y="31990"/>
                    <a:pt x="104008" y="31990"/>
                  </a:cubicBezTo>
                  <a:cubicBezTo>
                    <a:pt x="103974" y="32223"/>
                    <a:pt x="103908" y="32524"/>
                    <a:pt x="103808" y="32791"/>
                  </a:cubicBezTo>
                  <a:cubicBezTo>
                    <a:pt x="103741" y="32924"/>
                    <a:pt x="103708" y="33091"/>
                    <a:pt x="103641" y="33258"/>
                  </a:cubicBezTo>
                  <a:cubicBezTo>
                    <a:pt x="103541" y="33458"/>
                    <a:pt x="103474" y="33658"/>
                    <a:pt x="103374" y="33825"/>
                  </a:cubicBezTo>
                  <a:lnTo>
                    <a:pt x="103341" y="33925"/>
                  </a:lnTo>
                  <a:cubicBezTo>
                    <a:pt x="103274" y="34091"/>
                    <a:pt x="103207" y="34225"/>
                    <a:pt x="103141" y="34358"/>
                  </a:cubicBezTo>
                  <a:cubicBezTo>
                    <a:pt x="103040" y="34592"/>
                    <a:pt x="102940" y="34792"/>
                    <a:pt x="102840" y="34992"/>
                  </a:cubicBezTo>
                  <a:lnTo>
                    <a:pt x="102640" y="35392"/>
                  </a:lnTo>
                  <a:lnTo>
                    <a:pt x="102407" y="35793"/>
                  </a:lnTo>
                  <a:cubicBezTo>
                    <a:pt x="102407" y="35826"/>
                    <a:pt x="102373" y="35826"/>
                    <a:pt x="102373" y="35859"/>
                  </a:cubicBezTo>
                  <a:lnTo>
                    <a:pt x="102340" y="35893"/>
                  </a:lnTo>
                  <a:lnTo>
                    <a:pt x="102273" y="36026"/>
                  </a:lnTo>
                  <a:lnTo>
                    <a:pt x="102173" y="36160"/>
                  </a:lnTo>
                  <a:lnTo>
                    <a:pt x="102040" y="36393"/>
                  </a:lnTo>
                  <a:lnTo>
                    <a:pt x="101873" y="36627"/>
                  </a:lnTo>
                  <a:cubicBezTo>
                    <a:pt x="101873" y="36627"/>
                    <a:pt x="101873" y="36660"/>
                    <a:pt x="101840" y="36660"/>
                  </a:cubicBezTo>
                  <a:lnTo>
                    <a:pt x="101639" y="36927"/>
                  </a:lnTo>
                  <a:lnTo>
                    <a:pt x="101473" y="37160"/>
                  </a:lnTo>
                  <a:lnTo>
                    <a:pt x="101339" y="37394"/>
                  </a:lnTo>
                  <a:cubicBezTo>
                    <a:pt x="101306" y="37394"/>
                    <a:pt x="101306" y="37427"/>
                    <a:pt x="101273" y="37461"/>
                  </a:cubicBezTo>
                  <a:lnTo>
                    <a:pt x="101172" y="37594"/>
                  </a:lnTo>
                  <a:lnTo>
                    <a:pt x="101072" y="37694"/>
                  </a:lnTo>
                  <a:lnTo>
                    <a:pt x="100972" y="37794"/>
                  </a:lnTo>
                  <a:cubicBezTo>
                    <a:pt x="100906" y="37894"/>
                    <a:pt x="100839" y="37994"/>
                    <a:pt x="100772" y="38094"/>
                  </a:cubicBezTo>
                  <a:cubicBezTo>
                    <a:pt x="100439" y="38428"/>
                    <a:pt x="100138" y="38695"/>
                    <a:pt x="99838" y="38995"/>
                  </a:cubicBezTo>
                  <a:cubicBezTo>
                    <a:pt x="99471" y="39295"/>
                    <a:pt x="99138" y="39562"/>
                    <a:pt x="98804" y="39796"/>
                  </a:cubicBezTo>
                  <a:cubicBezTo>
                    <a:pt x="98237" y="40129"/>
                    <a:pt x="97603" y="40463"/>
                    <a:pt x="96836" y="40763"/>
                  </a:cubicBezTo>
                  <a:lnTo>
                    <a:pt x="96536" y="40863"/>
                  </a:lnTo>
                  <a:cubicBezTo>
                    <a:pt x="96302" y="40963"/>
                    <a:pt x="96102" y="41030"/>
                    <a:pt x="95902" y="41096"/>
                  </a:cubicBezTo>
                  <a:lnTo>
                    <a:pt x="95435" y="41263"/>
                  </a:lnTo>
                  <a:lnTo>
                    <a:pt x="94935" y="41463"/>
                  </a:lnTo>
                  <a:cubicBezTo>
                    <a:pt x="94835" y="41497"/>
                    <a:pt x="94734" y="41530"/>
                    <a:pt x="94634" y="41563"/>
                  </a:cubicBezTo>
                  <a:lnTo>
                    <a:pt x="94468" y="41597"/>
                  </a:lnTo>
                  <a:lnTo>
                    <a:pt x="94301" y="41664"/>
                  </a:lnTo>
                  <a:lnTo>
                    <a:pt x="94067" y="41764"/>
                  </a:lnTo>
                  <a:lnTo>
                    <a:pt x="94034" y="41764"/>
                  </a:lnTo>
                  <a:lnTo>
                    <a:pt x="93767" y="41830"/>
                  </a:lnTo>
                  <a:cubicBezTo>
                    <a:pt x="93500" y="41930"/>
                    <a:pt x="93233" y="41997"/>
                    <a:pt x="93000" y="42064"/>
                  </a:cubicBezTo>
                  <a:cubicBezTo>
                    <a:pt x="92733" y="42131"/>
                    <a:pt x="92466" y="42197"/>
                    <a:pt x="92233" y="42264"/>
                  </a:cubicBezTo>
                  <a:cubicBezTo>
                    <a:pt x="92033" y="42331"/>
                    <a:pt x="91866" y="42364"/>
                    <a:pt x="91666" y="42397"/>
                  </a:cubicBezTo>
                  <a:lnTo>
                    <a:pt x="91632" y="42397"/>
                  </a:lnTo>
                  <a:cubicBezTo>
                    <a:pt x="91332" y="42464"/>
                    <a:pt x="91032" y="42497"/>
                    <a:pt x="90765" y="42531"/>
                  </a:cubicBezTo>
                  <a:lnTo>
                    <a:pt x="90632" y="42531"/>
                  </a:lnTo>
                  <a:cubicBezTo>
                    <a:pt x="90431" y="42531"/>
                    <a:pt x="90231" y="42531"/>
                    <a:pt x="89998" y="42497"/>
                  </a:cubicBezTo>
                  <a:lnTo>
                    <a:pt x="89731" y="42497"/>
                  </a:lnTo>
                  <a:lnTo>
                    <a:pt x="89497" y="42464"/>
                  </a:lnTo>
                  <a:lnTo>
                    <a:pt x="89397" y="42464"/>
                  </a:lnTo>
                  <a:lnTo>
                    <a:pt x="89397" y="42431"/>
                  </a:lnTo>
                  <a:cubicBezTo>
                    <a:pt x="89297" y="42431"/>
                    <a:pt x="89231" y="42431"/>
                    <a:pt x="89130" y="42397"/>
                  </a:cubicBezTo>
                  <a:lnTo>
                    <a:pt x="89097" y="42397"/>
                  </a:lnTo>
                  <a:lnTo>
                    <a:pt x="88864" y="42364"/>
                  </a:lnTo>
                  <a:lnTo>
                    <a:pt x="88630" y="42331"/>
                  </a:lnTo>
                  <a:cubicBezTo>
                    <a:pt x="88463" y="42297"/>
                    <a:pt x="88297" y="42264"/>
                    <a:pt x="88163" y="42231"/>
                  </a:cubicBezTo>
                  <a:lnTo>
                    <a:pt x="88063" y="42197"/>
                  </a:lnTo>
                  <a:cubicBezTo>
                    <a:pt x="87963" y="42197"/>
                    <a:pt x="87863" y="42164"/>
                    <a:pt x="87729" y="42131"/>
                  </a:cubicBezTo>
                  <a:lnTo>
                    <a:pt x="87596" y="42097"/>
                  </a:lnTo>
                  <a:lnTo>
                    <a:pt x="87062" y="41930"/>
                  </a:lnTo>
                  <a:cubicBezTo>
                    <a:pt x="86962" y="41897"/>
                    <a:pt x="86829" y="41830"/>
                    <a:pt x="86695" y="41797"/>
                  </a:cubicBezTo>
                  <a:lnTo>
                    <a:pt x="86562" y="41730"/>
                  </a:lnTo>
                  <a:lnTo>
                    <a:pt x="86162" y="41597"/>
                  </a:lnTo>
                  <a:cubicBezTo>
                    <a:pt x="86028" y="41563"/>
                    <a:pt x="85928" y="41497"/>
                    <a:pt x="85795" y="41463"/>
                  </a:cubicBezTo>
                  <a:lnTo>
                    <a:pt x="85595" y="41363"/>
                  </a:lnTo>
                  <a:cubicBezTo>
                    <a:pt x="85361" y="41297"/>
                    <a:pt x="85128" y="41163"/>
                    <a:pt x="84927" y="41063"/>
                  </a:cubicBezTo>
                  <a:lnTo>
                    <a:pt x="84694" y="40996"/>
                  </a:lnTo>
                  <a:lnTo>
                    <a:pt x="84527" y="40863"/>
                  </a:lnTo>
                  <a:cubicBezTo>
                    <a:pt x="84327" y="40763"/>
                    <a:pt x="84127" y="40663"/>
                    <a:pt x="83927" y="40563"/>
                  </a:cubicBezTo>
                  <a:lnTo>
                    <a:pt x="83760" y="40463"/>
                  </a:lnTo>
                  <a:lnTo>
                    <a:pt x="83360" y="40229"/>
                  </a:lnTo>
                  <a:cubicBezTo>
                    <a:pt x="83260" y="40162"/>
                    <a:pt x="83193" y="40096"/>
                    <a:pt x="83093" y="40029"/>
                  </a:cubicBezTo>
                  <a:lnTo>
                    <a:pt x="82959" y="39962"/>
                  </a:lnTo>
                  <a:lnTo>
                    <a:pt x="82859" y="39896"/>
                  </a:lnTo>
                  <a:cubicBezTo>
                    <a:pt x="82793" y="39829"/>
                    <a:pt x="82693" y="39762"/>
                    <a:pt x="82626" y="39729"/>
                  </a:cubicBezTo>
                  <a:lnTo>
                    <a:pt x="82125" y="39362"/>
                  </a:lnTo>
                  <a:cubicBezTo>
                    <a:pt x="82025" y="39262"/>
                    <a:pt x="81925" y="39195"/>
                    <a:pt x="81825" y="39128"/>
                  </a:cubicBezTo>
                  <a:lnTo>
                    <a:pt x="81725" y="39028"/>
                  </a:lnTo>
                  <a:cubicBezTo>
                    <a:pt x="81492" y="38828"/>
                    <a:pt x="81258" y="38661"/>
                    <a:pt x="81091" y="38495"/>
                  </a:cubicBezTo>
                  <a:cubicBezTo>
                    <a:pt x="80791" y="38228"/>
                    <a:pt x="80524" y="37961"/>
                    <a:pt x="80324" y="37694"/>
                  </a:cubicBezTo>
                  <a:lnTo>
                    <a:pt x="79857" y="37127"/>
                  </a:lnTo>
                  <a:cubicBezTo>
                    <a:pt x="79790" y="37060"/>
                    <a:pt x="79724" y="36960"/>
                    <a:pt x="79657" y="36893"/>
                  </a:cubicBezTo>
                  <a:lnTo>
                    <a:pt x="79590" y="36793"/>
                  </a:lnTo>
                  <a:cubicBezTo>
                    <a:pt x="79457" y="36627"/>
                    <a:pt x="79323" y="36460"/>
                    <a:pt x="79190" y="36260"/>
                  </a:cubicBezTo>
                  <a:cubicBezTo>
                    <a:pt x="79123" y="36160"/>
                    <a:pt x="79057" y="36093"/>
                    <a:pt x="78990" y="35993"/>
                  </a:cubicBezTo>
                  <a:lnTo>
                    <a:pt x="78923" y="35893"/>
                  </a:lnTo>
                  <a:lnTo>
                    <a:pt x="78590" y="35392"/>
                  </a:lnTo>
                  <a:lnTo>
                    <a:pt x="78356" y="35025"/>
                  </a:lnTo>
                  <a:cubicBezTo>
                    <a:pt x="78223" y="34859"/>
                    <a:pt x="78123" y="34692"/>
                    <a:pt x="77989" y="34525"/>
                  </a:cubicBezTo>
                  <a:cubicBezTo>
                    <a:pt x="77689" y="34058"/>
                    <a:pt x="77355" y="33591"/>
                    <a:pt x="77055" y="33124"/>
                  </a:cubicBezTo>
                  <a:lnTo>
                    <a:pt x="76922" y="32924"/>
                  </a:lnTo>
                  <a:lnTo>
                    <a:pt x="76822" y="32757"/>
                  </a:lnTo>
                  <a:cubicBezTo>
                    <a:pt x="76788" y="32624"/>
                    <a:pt x="76755" y="32524"/>
                    <a:pt x="76755" y="32424"/>
                  </a:cubicBezTo>
                  <a:cubicBezTo>
                    <a:pt x="76722" y="32390"/>
                    <a:pt x="76722" y="32390"/>
                    <a:pt x="76722" y="32390"/>
                  </a:cubicBezTo>
                  <a:cubicBezTo>
                    <a:pt x="76455" y="32023"/>
                    <a:pt x="76188" y="31623"/>
                    <a:pt x="75921" y="31256"/>
                  </a:cubicBezTo>
                  <a:cubicBezTo>
                    <a:pt x="75387" y="30522"/>
                    <a:pt x="74887" y="29755"/>
                    <a:pt x="74353" y="29021"/>
                  </a:cubicBezTo>
                  <a:cubicBezTo>
                    <a:pt x="74120" y="28821"/>
                    <a:pt x="73886" y="28621"/>
                    <a:pt x="73653" y="28454"/>
                  </a:cubicBezTo>
                  <a:cubicBezTo>
                    <a:pt x="73453" y="28287"/>
                    <a:pt x="73286" y="28154"/>
                    <a:pt x="73086" y="28020"/>
                  </a:cubicBezTo>
                  <a:cubicBezTo>
                    <a:pt x="73019" y="27954"/>
                    <a:pt x="72919" y="27854"/>
                    <a:pt x="72819" y="27787"/>
                  </a:cubicBezTo>
                  <a:cubicBezTo>
                    <a:pt x="72785" y="27787"/>
                    <a:pt x="72785" y="27787"/>
                    <a:pt x="72752" y="27754"/>
                  </a:cubicBezTo>
                  <a:cubicBezTo>
                    <a:pt x="72385" y="27587"/>
                    <a:pt x="72018" y="27420"/>
                    <a:pt x="71651" y="27220"/>
                  </a:cubicBezTo>
                  <a:cubicBezTo>
                    <a:pt x="71618" y="27220"/>
                    <a:pt x="71618" y="27220"/>
                    <a:pt x="71585" y="27187"/>
                  </a:cubicBezTo>
                  <a:lnTo>
                    <a:pt x="71551" y="27187"/>
                  </a:lnTo>
                  <a:cubicBezTo>
                    <a:pt x="70917" y="27020"/>
                    <a:pt x="70317" y="26853"/>
                    <a:pt x="69717" y="26653"/>
                  </a:cubicBezTo>
                  <a:cubicBezTo>
                    <a:pt x="69216" y="26453"/>
                    <a:pt x="68683" y="26253"/>
                    <a:pt x="68216" y="25986"/>
                  </a:cubicBezTo>
                  <a:cubicBezTo>
                    <a:pt x="67949" y="25852"/>
                    <a:pt x="67715" y="25719"/>
                    <a:pt x="67448" y="25552"/>
                  </a:cubicBezTo>
                  <a:cubicBezTo>
                    <a:pt x="67348" y="25485"/>
                    <a:pt x="67215" y="25419"/>
                    <a:pt x="67115" y="25285"/>
                  </a:cubicBezTo>
                  <a:cubicBezTo>
                    <a:pt x="66815" y="25252"/>
                    <a:pt x="66514" y="25185"/>
                    <a:pt x="66214" y="25152"/>
                  </a:cubicBezTo>
                  <a:lnTo>
                    <a:pt x="66114" y="25152"/>
                  </a:lnTo>
                  <a:cubicBezTo>
                    <a:pt x="65013" y="24985"/>
                    <a:pt x="63846" y="24885"/>
                    <a:pt x="62612" y="24852"/>
                  </a:cubicBezTo>
                  <a:cubicBezTo>
                    <a:pt x="62411" y="24818"/>
                    <a:pt x="62211" y="24818"/>
                    <a:pt x="62044" y="24818"/>
                  </a:cubicBezTo>
                  <a:lnTo>
                    <a:pt x="61978" y="24818"/>
                  </a:lnTo>
                  <a:cubicBezTo>
                    <a:pt x="61544" y="24818"/>
                    <a:pt x="61177" y="24785"/>
                    <a:pt x="60810" y="24785"/>
                  </a:cubicBezTo>
                  <a:lnTo>
                    <a:pt x="60777" y="24785"/>
                  </a:lnTo>
                  <a:lnTo>
                    <a:pt x="60710" y="24751"/>
                  </a:lnTo>
                  <a:cubicBezTo>
                    <a:pt x="60377" y="24751"/>
                    <a:pt x="59843" y="24718"/>
                    <a:pt x="59343" y="24718"/>
                  </a:cubicBezTo>
                  <a:lnTo>
                    <a:pt x="59109" y="24718"/>
                  </a:lnTo>
                  <a:cubicBezTo>
                    <a:pt x="58642" y="24718"/>
                    <a:pt x="58108" y="24785"/>
                    <a:pt x="57675" y="24818"/>
                  </a:cubicBezTo>
                  <a:lnTo>
                    <a:pt x="57575" y="24818"/>
                  </a:lnTo>
                  <a:lnTo>
                    <a:pt x="57308" y="24852"/>
                  </a:lnTo>
                  <a:cubicBezTo>
                    <a:pt x="56941" y="24885"/>
                    <a:pt x="56607" y="24918"/>
                    <a:pt x="56274" y="24952"/>
                  </a:cubicBezTo>
                  <a:lnTo>
                    <a:pt x="56240" y="24952"/>
                  </a:lnTo>
                  <a:cubicBezTo>
                    <a:pt x="56007" y="24985"/>
                    <a:pt x="55807" y="25018"/>
                    <a:pt x="55573" y="25018"/>
                  </a:cubicBezTo>
                  <a:cubicBezTo>
                    <a:pt x="55140" y="25085"/>
                    <a:pt x="54673" y="25118"/>
                    <a:pt x="54239" y="25152"/>
                  </a:cubicBezTo>
                  <a:lnTo>
                    <a:pt x="53905" y="25185"/>
                  </a:lnTo>
                  <a:lnTo>
                    <a:pt x="53672" y="25218"/>
                  </a:lnTo>
                  <a:lnTo>
                    <a:pt x="53438" y="25252"/>
                  </a:lnTo>
                  <a:cubicBezTo>
                    <a:pt x="53305" y="25252"/>
                    <a:pt x="53171" y="25285"/>
                    <a:pt x="53038" y="25285"/>
                  </a:cubicBezTo>
                  <a:cubicBezTo>
                    <a:pt x="52871" y="25319"/>
                    <a:pt x="52671" y="25319"/>
                    <a:pt x="52471" y="25352"/>
                  </a:cubicBezTo>
                  <a:lnTo>
                    <a:pt x="52204" y="25352"/>
                  </a:lnTo>
                  <a:cubicBezTo>
                    <a:pt x="51704" y="25419"/>
                    <a:pt x="51170" y="25452"/>
                    <a:pt x="50670" y="25485"/>
                  </a:cubicBezTo>
                  <a:cubicBezTo>
                    <a:pt x="50203" y="25519"/>
                    <a:pt x="49802" y="25519"/>
                    <a:pt x="49335" y="25519"/>
                  </a:cubicBezTo>
                  <a:lnTo>
                    <a:pt x="48401" y="25519"/>
                  </a:lnTo>
                  <a:cubicBezTo>
                    <a:pt x="48235" y="25485"/>
                    <a:pt x="48034" y="25485"/>
                    <a:pt x="47834" y="25452"/>
                  </a:cubicBezTo>
                  <a:lnTo>
                    <a:pt x="47567" y="25452"/>
                  </a:lnTo>
                  <a:cubicBezTo>
                    <a:pt x="46500" y="25352"/>
                    <a:pt x="45433" y="25285"/>
                    <a:pt x="44365" y="25218"/>
                  </a:cubicBezTo>
                  <a:lnTo>
                    <a:pt x="43932" y="25152"/>
                  </a:lnTo>
                  <a:cubicBezTo>
                    <a:pt x="43131" y="25118"/>
                    <a:pt x="42197" y="25052"/>
                    <a:pt x="41263" y="24852"/>
                  </a:cubicBezTo>
                  <a:cubicBezTo>
                    <a:pt x="40663" y="24751"/>
                    <a:pt x="40129" y="24685"/>
                    <a:pt x="39662" y="24651"/>
                  </a:cubicBezTo>
                  <a:cubicBezTo>
                    <a:pt x="39395" y="24651"/>
                    <a:pt x="39095" y="24618"/>
                    <a:pt x="38828" y="24618"/>
                  </a:cubicBezTo>
                  <a:lnTo>
                    <a:pt x="38795" y="24618"/>
                  </a:lnTo>
                  <a:lnTo>
                    <a:pt x="38361" y="24585"/>
                  </a:lnTo>
                  <a:lnTo>
                    <a:pt x="37927" y="24551"/>
                  </a:lnTo>
                  <a:lnTo>
                    <a:pt x="37560" y="24551"/>
                  </a:lnTo>
                  <a:lnTo>
                    <a:pt x="37394" y="24518"/>
                  </a:lnTo>
                  <a:lnTo>
                    <a:pt x="36960" y="24518"/>
                  </a:lnTo>
                  <a:cubicBezTo>
                    <a:pt x="36259" y="24451"/>
                    <a:pt x="35359" y="24418"/>
                    <a:pt x="34491" y="24385"/>
                  </a:cubicBezTo>
                  <a:lnTo>
                    <a:pt x="33524" y="24385"/>
                  </a:lnTo>
                  <a:cubicBezTo>
                    <a:pt x="33257" y="24385"/>
                    <a:pt x="33024" y="24385"/>
                    <a:pt x="32790" y="24351"/>
                  </a:cubicBezTo>
                  <a:cubicBezTo>
                    <a:pt x="32357" y="24318"/>
                    <a:pt x="31956" y="24251"/>
                    <a:pt x="31556" y="24184"/>
                  </a:cubicBezTo>
                  <a:cubicBezTo>
                    <a:pt x="31389" y="24151"/>
                    <a:pt x="31222" y="24118"/>
                    <a:pt x="31056" y="24084"/>
                  </a:cubicBezTo>
                  <a:cubicBezTo>
                    <a:pt x="30789" y="24051"/>
                    <a:pt x="30489" y="23984"/>
                    <a:pt x="30188" y="23951"/>
                  </a:cubicBezTo>
                  <a:lnTo>
                    <a:pt x="30155" y="23951"/>
                  </a:lnTo>
                  <a:cubicBezTo>
                    <a:pt x="29922" y="23884"/>
                    <a:pt x="29688" y="23817"/>
                    <a:pt x="29488" y="23751"/>
                  </a:cubicBezTo>
                  <a:cubicBezTo>
                    <a:pt x="29188" y="23651"/>
                    <a:pt x="28921" y="23551"/>
                    <a:pt x="28654" y="23450"/>
                  </a:cubicBezTo>
                  <a:cubicBezTo>
                    <a:pt x="28320" y="23317"/>
                    <a:pt x="27953" y="23184"/>
                    <a:pt x="27653" y="23017"/>
                  </a:cubicBezTo>
                  <a:lnTo>
                    <a:pt x="27587" y="23017"/>
                  </a:lnTo>
                  <a:lnTo>
                    <a:pt x="27520" y="22983"/>
                  </a:lnTo>
                  <a:lnTo>
                    <a:pt x="27486" y="22950"/>
                  </a:lnTo>
                  <a:lnTo>
                    <a:pt x="27120" y="22817"/>
                  </a:lnTo>
                  <a:cubicBezTo>
                    <a:pt x="26819" y="22683"/>
                    <a:pt x="26586" y="22583"/>
                    <a:pt x="26352" y="22483"/>
                  </a:cubicBezTo>
                  <a:cubicBezTo>
                    <a:pt x="26252" y="22450"/>
                    <a:pt x="26152" y="22416"/>
                    <a:pt x="26052" y="22383"/>
                  </a:cubicBezTo>
                  <a:lnTo>
                    <a:pt x="25985" y="22350"/>
                  </a:lnTo>
                  <a:lnTo>
                    <a:pt x="25885" y="22350"/>
                  </a:lnTo>
                  <a:cubicBezTo>
                    <a:pt x="25752" y="22283"/>
                    <a:pt x="25652" y="22250"/>
                    <a:pt x="25518" y="22216"/>
                  </a:cubicBezTo>
                  <a:cubicBezTo>
                    <a:pt x="25051" y="22016"/>
                    <a:pt x="24518" y="21816"/>
                    <a:pt x="24017" y="21616"/>
                  </a:cubicBezTo>
                  <a:cubicBezTo>
                    <a:pt x="23817" y="21516"/>
                    <a:pt x="23650" y="21416"/>
                    <a:pt x="23450" y="21349"/>
                  </a:cubicBezTo>
                  <a:cubicBezTo>
                    <a:pt x="22816" y="20982"/>
                    <a:pt x="22216" y="20548"/>
                    <a:pt x="21682" y="20181"/>
                  </a:cubicBezTo>
                  <a:lnTo>
                    <a:pt x="21716" y="20148"/>
                  </a:lnTo>
                  <a:lnTo>
                    <a:pt x="21882" y="19948"/>
                  </a:lnTo>
                  <a:cubicBezTo>
                    <a:pt x="22183" y="19548"/>
                    <a:pt x="22383" y="19147"/>
                    <a:pt x="22516" y="18780"/>
                  </a:cubicBezTo>
                  <a:cubicBezTo>
                    <a:pt x="22583" y="18580"/>
                    <a:pt x="22650" y="18380"/>
                    <a:pt x="22683" y="18113"/>
                  </a:cubicBezTo>
                  <a:cubicBezTo>
                    <a:pt x="22716" y="17913"/>
                    <a:pt x="22750" y="17746"/>
                    <a:pt x="22750" y="17546"/>
                  </a:cubicBezTo>
                  <a:cubicBezTo>
                    <a:pt x="22750" y="17313"/>
                    <a:pt x="22750" y="17079"/>
                    <a:pt x="22716" y="16846"/>
                  </a:cubicBezTo>
                  <a:cubicBezTo>
                    <a:pt x="22716" y="16746"/>
                    <a:pt x="22683" y="16646"/>
                    <a:pt x="22683" y="16546"/>
                  </a:cubicBezTo>
                  <a:cubicBezTo>
                    <a:pt x="22650" y="16445"/>
                    <a:pt x="22616" y="16345"/>
                    <a:pt x="22583" y="16245"/>
                  </a:cubicBezTo>
                  <a:lnTo>
                    <a:pt x="22550" y="16212"/>
                  </a:lnTo>
                  <a:cubicBezTo>
                    <a:pt x="22550" y="16145"/>
                    <a:pt x="22516" y="16079"/>
                    <a:pt x="22516" y="16045"/>
                  </a:cubicBezTo>
                  <a:cubicBezTo>
                    <a:pt x="22450" y="15878"/>
                    <a:pt x="22416" y="15745"/>
                    <a:pt x="22416" y="15578"/>
                  </a:cubicBezTo>
                  <a:cubicBezTo>
                    <a:pt x="22416" y="15411"/>
                    <a:pt x="22416" y="15245"/>
                    <a:pt x="22450" y="15044"/>
                  </a:cubicBezTo>
                  <a:cubicBezTo>
                    <a:pt x="22550" y="14644"/>
                    <a:pt x="22716" y="14277"/>
                    <a:pt x="22850" y="13977"/>
                  </a:cubicBezTo>
                  <a:cubicBezTo>
                    <a:pt x="23017" y="13577"/>
                    <a:pt x="23183" y="13243"/>
                    <a:pt x="23350" y="12910"/>
                  </a:cubicBezTo>
                  <a:cubicBezTo>
                    <a:pt x="23417" y="12743"/>
                    <a:pt x="23517" y="12543"/>
                    <a:pt x="23584" y="12343"/>
                  </a:cubicBezTo>
                  <a:cubicBezTo>
                    <a:pt x="23684" y="12176"/>
                    <a:pt x="23750" y="11976"/>
                    <a:pt x="23784" y="11775"/>
                  </a:cubicBezTo>
                  <a:cubicBezTo>
                    <a:pt x="23884" y="11542"/>
                    <a:pt x="23917" y="11275"/>
                    <a:pt x="23951" y="11108"/>
                  </a:cubicBezTo>
                  <a:lnTo>
                    <a:pt x="23984" y="11042"/>
                  </a:lnTo>
                  <a:lnTo>
                    <a:pt x="23984" y="11008"/>
                  </a:lnTo>
                  <a:cubicBezTo>
                    <a:pt x="24017" y="10841"/>
                    <a:pt x="24051" y="10641"/>
                    <a:pt x="24051" y="10441"/>
                  </a:cubicBezTo>
                  <a:cubicBezTo>
                    <a:pt x="24117" y="9941"/>
                    <a:pt x="24117" y="9407"/>
                    <a:pt x="24084" y="8740"/>
                  </a:cubicBezTo>
                  <a:cubicBezTo>
                    <a:pt x="24084" y="8440"/>
                    <a:pt x="24051" y="8140"/>
                    <a:pt x="24017" y="7839"/>
                  </a:cubicBezTo>
                  <a:cubicBezTo>
                    <a:pt x="24017" y="7806"/>
                    <a:pt x="23984" y="7739"/>
                    <a:pt x="23984" y="7673"/>
                  </a:cubicBezTo>
                  <a:cubicBezTo>
                    <a:pt x="23984" y="7606"/>
                    <a:pt x="23951" y="7539"/>
                    <a:pt x="23951" y="7439"/>
                  </a:cubicBezTo>
                  <a:cubicBezTo>
                    <a:pt x="23951" y="7339"/>
                    <a:pt x="23917" y="7239"/>
                    <a:pt x="23917" y="7139"/>
                  </a:cubicBezTo>
                  <a:cubicBezTo>
                    <a:pt x="23917" y="6939"/>
                    <a:pt x="23951" y="6705"/>
                    <a:pt x="23984" y="6472"/>
                  </a:cubicBezTo>
                  <a:cubicBezTo>
                    <a:pt x="24017" y="6272"/>
                    <a:pt x="24084" y="6105"/>
                    <a:pt x="24151" y="5971"/>
                  </a:cubicBezTo>
                  <a:cubicBezTo>
                    <a:pt x="24217" y="5805"/>
                    <a:pt x="24284" y="5638"/>
                    <a:pt x="24351" y="5504"/>
                  </a:cubicBezTo>
                  <a:lnTo>
                    <a:pt x="24418" y="5404"/>
                  </a:lnTo>
                  <a:cubicBezTo>
                    <a:pt x="24618" y="4971"/>
                    <a:pt x="24785" y="4570"/>
                    <a:pt x="24918" y="4237"/>
                  </a:cubicBezTo>
                  <a:cubicBezTo>
                    <a:pt x="25051" y="3870"/>
                    <a:pt x="25218" y="3403"/>
                    <a:pt x="25252" y="2969"/>
                  </a:cubicBezTo>
                  <a:cubicBezTo>
                    <a:pt x="25252" y="2702"/>
                    <a:pt x="25218" y="2502"/>
                    <a:pt x="25185" y="2269"/>
                  </a:cubicBezTo>
                  <a:cubicBezTo>
                    <a:pt x="25151" y="2102"/>
                    <a:pt x="25085" y="1935"/>
                    <a:pt x="25051" y="1835"/>
                  </a:cubicBezTo>
                  <a:cubicBezTo>
                    <a:pt x="24985" y="1668"/>
                    <a:pt x="24885" y="1501"/>
                    <a:pt x="24818" y="1401"/>
                  </a:cubicBezTo>
                  <a:cubicBezTo>
                    <a:pt x="24484" y="968"/>
                    <a:pt x="23951" y="734"/>
                    <a:pt x="23584" y="634"/>
                  </a:cubicBezTo>
                  <a:cubicBezTo>
                    <a:pt x="23384" y="601"/>
                    <a:pt x="23150" y="534"/>
                    <a:pt x="22883" y="501"/>
                  </a:cubicBezTo>
                  <a:lnTo>
                    <a:pt x="22249" y="501"/>
                  </a:lnTo>
                  <a:cubicBezTo>
                    <a:pt x="21749" y="534"/>
                    <a:pt x="21282" y="634"/>
                    <a:pt x="20882" y="801"/>
                  </a:cubicBezTo>
                  <a:cubicBezTo>
                    <a:pt x="20481" y="1001"/>
                    <a:pt x="20148" y="1201"/>
                    <a:pt x="19814" y="1435"/>
                  </a:cubicBezTo>
                  <a:lnTo>
                    <a:pt x="19781" y="1435"/>
                  </a:lnTo>
                  <a:cubicBezTo>
                    <a:pt x="19614" y="1535"/>
                    <a:pt x="19447" y="1635"/>
                    <a:pt x="19281" y="1735"/>
                  </a:cubicBezTo>
                  <a:lnTo>
                    <a:pt x="19214" y="1735"/>
                  </a:lnTo>
                  <a:cubicBezTo>
                    <a:pt x="19080" y="1702"/>
                    <a:pt x="18947" y="1635"/>
                    <a:pt x="18780" y="1568"/>
                  </a:cubicBezTo>
                  <a:lnTo>
                    <a:pt x="18714" y="1535"/>
                  </a:lnTo>
                  <a:cubicBezTo>
                    <a:pt x="18513" y="1435"/>
                    <a:pt x="18347" y="1335"/>
                    <a:pt x="18146" y="1268"/>
                  </a:cubicBezTo>
                  <a:cubicBezTo>
                    <a:pt x="17980" y="1168"/>
                    <a:pt x="17780" y="1068"/>
                    <a:pt x="17579" y="968"/>
                  </a:cubicBezTo>
                  <a:lnTo>
                    <a:pt x="17346" y="868"/>
                  </a:lnTo>
                  <a:lnTo>
                    <a:pt x="17146" y="734"/>
                  </a:lnTo>
                  <a:cubicBezTo>
                    <a:pt x="16679" y="501"/>
                    <a:pt x="16312" y="334"/>
                    <a:pt x="15945" y="234"/>
                  </a:cubicBezTo>
                  <a:cubicBezTo>
                    <a:pt x="15711" y="134"/>
                    <a:pt x="15478" y="100"/>
                    <a:pt x="15244" y="67"/>
                  </a:cubicBezTo>
                  <a:cubicBezTo>
                    <a:pt x="14978" y="34"/>
                    <a:pt x="14811" y="0"/>
                    <a:pt x="14644" y="0"/>
                  </a:cubicBezTo>
                  <a:close/>
                </a:path>
              </a:pathLst>
            </a:custGeom>
            <a:solidFill>
              <a:srgbClr val="FFA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83"/>
            <p:cNvSpPr/>
            <p:nvPr/>
          </p:nvSpPr>
          <p:spPr>
            <a:xfrm>
              <a:off x="3453475" y="3438725"/>
              <a:ext cx="406150" cy="182975"/>
            </a:xfrm>
            <a:custGeom>
              <a:avLst/>
              <a:gdLst/>
              <a:ahLst/>
              <a:cxnLst/>
              <a:rect l="l" t="t" r="r" b="b"/>
              <a:pathLst>
                <a:path w="16246" h="7319" extrusionOk="0">
                  <a:moveTo>
                    <a:pt x="12635" y="5501"/>
                  </a:moveTo>
                  <a:cubicBezTo>
                    <a:pt x="12615" y="5511"/>
                    <a:pt x="12596" y="5519"/>
                    <a:pt x="12576" y="5538"/>
                  </a:cubicBezTo>
                  <a:cubicBezTo>
                    <a:pt x="12593" y="5527"/>
                    <a:pt x="12611" y="5516"/>
                    <a:pt x="12628" y="5505"/>
                  </a:cubicBezTo>
                  <a:lnTo>
                    <a:pt x="12628" y="5505"/>
                  </a:lnTo>
                  <a:cubicBezTo>
                    <a:pt x="12630" y="5504"/>
                    <a:pt x="12632" y="5502"/>
                    <a:pt x="12635" y="5501"/>
                  </a:cubicBezTo>
                  <a:close/>
                  <a:moveTo>
                    <a:pt x="200" y="1"/>
                  </a:moveTo>
                  <a:cubicBezTo>
                    <a:pt x="167" y="1"/>
                    <a:pt x="134" y="1"/>
                    <a:pt x="100" y="34"/>
                  </a:cubicBezTo>
                  <a:cubicBezTo>
                    <a:pt x="34" y="101"/>
                    <a:pt x="0" y="201"/>
                    <a:pt x="67" y="268"/>
                  </a:cubicBezTo>
                  <a:cubicBezTo>
                    <a:pt x="401" y="635"/>
                    <a:pt x="734" y="1002"/>
                    <a:pt x="1101" y="1335"/>
                  </a:cubicBezTo>
                  <a:cubicBezTo>
                    <a:pt x="1268" y="1535"/>
                    <a:pt x="1468" y="1702"/>
                    <a:pt x="1668" y="1902"/>
                  </a:cubicBezTo>
                  <a:cubicBezTo>
                    <a:pt x="1802" y="2069"/>
                    <a:pt x="1968" y="2203"/>
                    <a:pt x="2102" y="2336"/>
                  </a:cubicBezTo>
                  <a:cubicBezTo>
                    <a:pt x="2402" y="2603"/>
                    <a:pt x="2736" y="2903"/>
                    <a:pt x="3036" y="3137"/>
                  </a:cubicBezTo>
                  <a:cubicBezTo>
                    <a:pt x="3203" y="3303"/>
                    <a:pt x="3369" y="3437"/>
                    <a:pt x="3536" y="3537"/>
                  </a:cubicBezTo>
                  <a:cubicBezTo>
                    <a:pt x="3703" y="3670"/>
                    <a:pt x="3870" y="3770"/>
                    <a:pt x="4037" y="3870"/>
                  </a:cubicBezTo>
                  <a:cubicBezTo>
                    <a:pt x="4203" y="3970"/>
                    <a:pt x="4403" y="4071"/>
                    <a:pt x="4570" y="4171"/>
                  </a:cubicBezTo>
                  <a:cubicBezTo>
                    <a:pt x="4770" y="4271"/>
                    <a:pt x="4937" y="4404"/>
                    <a:pt x="5104" y="4504"/>
                  </a:cubicBezTo>
                  <a:cubicBezTo>
                    <a:pt x="5438" y="4738"/>
                    <a:pt x="5738" y="5005"/>
                    <a:pt x="6071" y="5238"/>
                  </a:cubicBezTo>
                  <a:cubicBezTo>
                    <a:pt x="6372" y="5505"/>
                    <a:pt x="6672" y="5772"/>
                    <a:pt x="6972" y="6039"/>
                  </a:cubicBezTo>
                  <a:cubicBezTo>
                    <a:pt x="7139" y="6139"/>
                    <a:pt x="7272" y="6272"/>
                    <a:pt x="7439" y="6406"/>
                  </a:cubicBezTo>
                  <a:cubicBezTo>
                    <a:pt x="7639" y="6572"/>
                    <a:pt x="7873" y="6706"/>
                    <a:pt x="8106" y="6839"/>
                  </a:cubicBezTo>
                  <a:cubicBezTo>
                    <a:pt x="8506" y="7039"/>
                    <a:pt x="8940" y="7106"/>
                    <a:pt x="9340" y="7206"/>
                  </a:cubicBezTo>
                  <a:cubicBezTo>
                    <a:pt x="9691" y="7281"/>
                    <a:pt x="10041" y="7319"/>
                    <a:pt x="10391" y="7319"/>
                  </a:cubicBezTo>
                  <a:cubicBezTo>
                    <a:pt x="10508" y="7319"/>
                    <a:pt x="10625" y="7315"/>
                    <a:pt x="10741" y="7306"/>
                  </a:cubicBezTo>
                  <a:cubicBezTo>
                    <a:pt x="11175" y="7273"/>
                    <a:pt x="11575" y="7139"/>
                    <a:pt x="11976" y="6973"/>
                  </a:cubicBezTo>
                  <a:cubicBezTo>
                    <a:pt x="12342" y="6873"/>
                    <a:pt x="12709" y="6706"/>
                    <a:pt x="13076" y="6506"/>
                  </a:cubicBezTo>
                  <a:cubicBezTo>
                    <a:pt x="13410" y="6339"/>
                    <a:pt x="13743" y="6139"/>
                    <a:pt x="14110" y="5972"/>
                  </a:cubicBezTo>
                  <a:cubicBezTo>
                    <a:pt x="14244" y="5905"/>
                    <a:pt x="14411" y="5805"/>
                    <a:pt x="14577" y="5705"/>
                  </a:cubicBezTo>
                  <a:cubicBezTo>
                    <a:pt x="14778" y="5605"/>
                    <a:pt x="14978" y="5472"/>
                    <a:pt x="15144" y="5305"/>
                  </a:cubicBezTo>
                  <a:cubicBezTo>
                    <a:pt x="15311" y="5138"/>
                    <a:pt x="15445" y="4971"/>
                    <a:pt x="15578" y="4804"/>
                  </a:cubicBezTo>
                  <a:cubicBezTo>
                    <a:pt x="15645" y="4671"/>
                    <a:pt x="15712" y="4538"/>
                    <a:pt x="15778" y="4404"/>
                  </a:cubicBezTo>
                  <a:cubicBezTo>
                    <a:pt x="15812" y="4304"/>
                    <a:pt x="15845" y="4237"/>
                    <a:pt x="15878" y="4137"/>
                  </a:cubicBezTo>
                  <a:cubicBezTo>
                    <a:pt x="15945" y="3970"/>
                    <a:pt x="16012" y="3770"/>
                    <a:pt x="16045" y="3604"/>
                  </a:cubicBezTo>
                  <a:cubicBezTo>
                    <a:pt x="16112" y="3403"/>
                    <a:pt x="16145" y="3170"/>
                    <a:pt x="16212" y="2970"/>
                  </a:cubicBezTo>
                  <a:cubicBezTo>
                    <a:pt x="16212" y="2936"/>
                    <a:pt x="16212" y="2903"/>
                    <a:pt x="16212" y="2903"/>
                  </a:cubicBezTo>
                  <a:cubicBezTo>
                    <a:pt x="16245" y="2803"/>
                    <a:pt x="16245" y="2736"/>
                    <a:pt x="16245" y="2670"/>
                  </a:cubicBezTo>
                  <a:cubicBezTo>
                    <a:pt x="16212" y="2569"/>
                    <a:pt x="16145" y="2469"/>
                    <a:pt x="16078" y="2403"/>
                  </a:cubicBezTo>
                  <a:cubicBezTo>
                    <a:pt x="16005" y="2354"/>
                    <a:pt x="15914" y="2323"/>
                    <a:pt x="15831" y="2323"/>
                  </a:cubicBezTo>
                  <a:cubicBezTo>
                    <a:pt x="15801" y="2323"/>
                    <a:pt x="15772" y="2327"/>
                    <a:pt x="15745" y="2336"/>
                  </a:cubicBezTo>
                  <a:cubicBezTo>
                    <a:pt x="15645" y="2336"/>
                    <a:pt x="15511" y="2403"/>
                    <a:pt x="15478" y="2503"/>
                  </a:cubicBezTo>
                  <a:cubicBezTo>
                    <a:pt x="15378" y="2670"/>
                    <a:pt x="15278" y="2836"/>
                    <a:pt x="15178" y="3003"/>
                  </a:cubicBezTo>
                  <a:cubicBezTo>
                    <a:pt x="15111" y="3170"/>
                    <a:pt x="15044" y="3303"/>
                    <a:pt x="14944" y="3470"/>
                  </a:cubicBezTo>
                  <a:cubicBezTo>
                    <a:pt x="14878" y="3604"/>
                    <a:pt x="14778" y="3737"/>
                    <a:pt x="14711" y="3870"/>
                  </a:cubicBezTo>
                  <a:cubicBezTo>
                    <a:pt x="14611" y="4004"/>
                    <a:pt x="14544" y="4137"/>
                    <a:pt x="14444" y="4237"/>
                  </a:cubicBezTo>
                  <a:cubicBezTo>
                    <a:pt x="14210" y="4471"/>
                    <a:pt x="13977" y="4638"/>
                    <a:pt x="13743" y="4804"/>
                  </a:cubicBezTo>
                  <a:cubicBezTo>
                    <a:pt x="13375" y="5019"/>
                    <a:pt x="13007" y="5262"/>
                    <a:pt x="12665" y="5481"/>
                  </a:cubicBezTo>
                  <a:lnTo>
                    <a:pt x="12665" y="5481"/>
                  </a:lnTo>
                  <a:cubicBezTo>
                    <a:pt x="12669" y="5478"/>
                    <a:pt x="12672" y="5475"/>
                    <a:pt x="12676" y="5472"/>
                  </a:cubicBezTo>
                  <a:lnTo>
                    <a:pt x="12676" y="5472"/>
                  </a:lnTo>
                  <a:cubicBezTo>
                    <a:pt x="12662" y="5481"/>
                    <a:pt x="12649" y="5491"/>
                    <a:pt x="12635" y="5501"/>
                  </a:cubicBezTo>
                  <a:lnTo>
                    <a:pt x="12635" y="5501"/>
                  </a:lnTo>
                  <a:cubicBezTo>
                    <a:pt x="12635" y="5500"/>
                    <a:pt x="12636" y="5500"/>
                    <a:pt x="12637" y="5499"/>
                  </a:cubicBezTo>
                  <a:lnTo>
                    <a:pt x="12637" y="5499"/>
                  </a:lnTo>
                  <a:cubicBezTo>
                    <a:pt x="12634" y="5501"/>
                    <a:pt x="12631" y="5503"/>
                    <a:pt x="12628" y="5505"/>
                  </a:cubicBezTo>
                  <a:lnTo>
                    <a:pt x="12628" y="5505"/>
                  </a:lnTo>
                  <a:cubicBezTo>
                    <a:pt x="12406" y="5656"/>
                    <a:pt x="12155" y="5781"/>
                    <a:pt x="11875" y="5905"/>
                  </a:cubicBezTo>
                  <a:cubicBezTo>
                    <a:pt x="11609" y="6039"/>
                    <a:pt x="11342" y="6172"/>
                    <a:pt x="11075" y="6239"/>
                  </a:cubicBezTo>
                  <a:cubicBezTo>
                    <a:pt x="10775" y="6339"/>
                    <a:pt x="10474" y="6406"/>
                    <a:pt x="10174" y="6439"/>
                  </a:cubicBezTo>
                  <a:cubicBezTo>
                    <a:pt x="9941" y="6439"/>
                    <a:pt x="9707" y="6439"/>
                    <a:pt x="9474" y="6406"/>
                  </a:cubicBezTo>
                  <a:cubicBezTo>
                    <a:pt x="9207" y="6372"/>
                    <a:pt x="8973" y="6339"/>
                    <a:pt x="8740" y="6305"/>
                  </a:cubicBezTo>
                  <a:cubicBezTo>
                    <a:pt x="8606" y="6239"/>
                    <a:pt x="8440" y="6205"/>
                    <a:pt x="8306" y="6139"/>
                  </a:cubicBezTo>
                  <a:cubicBezTo>
                    <a:pt x="7606" y="5772"/>
                    <a:pt x="7039" y="5205"/>
                    <a:pt x="6372" y="4738"/>
                  </a:cubicBezTo>
                  <a:cubicBezTo>
                    <a:pt x="6038" y="4504"/>
                    <a:pt x="5704" y="4271"/>
                    <a:pt x="5337" y="4037"/>
                  </a:cubicBezTo>
                  <a:cubicBezTo>
                    <a:pt x="4971" y="3837"/>
                    <a:pt x="4604" y="3637"/>
                    <a:pt x="4203" y="3470"/>
                  </a:cubicBezTo>
                  <a:cubicBezTo>
                    <a:pt x="4203" y="3437"/>
                    <a:pt x="4170" y="3437"/>
                    <a:pt x="4137" y="3403"/>
                  </a:cubicBezTo>
                  <a:cubicBezTo>
                    <a:pt x="4137" y="3403"/>
                    <a:pt x="4137" y="3437"/>
                    <a:pt x="4137" y="3437"/>
                  </a:cubicBezTo>
                  <a:cubicBezTo>
                    <a:pt x="4137" y="3403"/>
                    <a:pt x="4137" y="3403"/>
                    <a:pt x="4103" y="3403"/>
                  </a:cubicBezTo>
                  <a:cubicBezTo>
                    <a:pt x="3970" y="3337"/>
                    <a:pt x="3836" y="3270"/>
                    <a:pt x="3736" y="3170"/>
                  </a:cubicBezTo>
                  <a:cubicBezTo>
                    <a:pt x="3570" y="3070"/>
                    <a:pt x="3436" y="2970"/>
                    <a:pt x="3269" y="2870"/>
                  </a:cubicBezTo>
                  <a:cubicBezTo>
                    <a:pt x="3136" y="2736"/>
                    <a:pt x="3002" y="2636"/>
                    <a:pt x="2869" y="2536"/>
                  </a:cubicBezTo>
                  <a:cubicBezTo>
                    <a:pt x="2736" y="2436"/>
                    <a:pt x="2602" y="2303"/>
                    <a:pt x="2469" y="2169"/>
                  </a:cubicBezTo>
                  <a:cubicBezTo>
                    <a:pt x="2302" y="2036"/>
                    <a:pt x="2135" y="1869"/>
                    <a:pt x="1968" y="1736"/>
                  </a:cubicBezTo>
                  <a:cubicBezTo>
                    <a:pt x="1768" y="1569"/>
                    <a:pt x="1601" y="1369"/>
                    <a:pt x="1401" y="1202"/>
                  </a:cubicBezTo>
                  <a:cubicBezTo>
                    <a:pt x="1034" y="802"/>
                    <a:pt x="667" y="435"/>
                    <a:pt x="334" y="68"/>
                  </a:cubicBezTo>
                  <a:cubicBezTo>
                    <a:pt x="301" y="34"/>
                    <a:pt x="234" y="1"/>
                    <a:pt x="20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83"/>
            <p:cNvSpPr/>
            <p:nvPr/>
          </p:nvSpPr>
          <p:spPr>
            <a:xfrm>
              <a:off x="3436800" y="3398700"/>
              <a:ext cx="246025" cy="216850"/>
            </a:xfrm>
            <a:custGeom>
              <a:avLst/>
              <a:gdLst/>
              <a:ahLst/>
              <a:cxnLst/>
              <a:rect l="l" t="t" r="r" b="b"/>
              <a:pathLst>
                <a:path w="9841" h="8674" extrusionOk="0"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100" y="101"/>
                    <a:pt x="0" y="334"/>
                    <a:pt x="100" y="501"/>
                  </a:cubicBezTo>
                  <a:cubicBezTo>
                    <a:pt x="467" y="1168"/>
                    <a:pt x="867" y="1802"/>
                    <a:pt x="1268" y="2436"/>
                  </a:cubicBezTo>
                  <a:cubicBezTo>
                    <a:pt x="1468" y="2736"/>
                    <a:pt x="1668" y="3036"/>
                    <a:pt x="1868" y="3303"/>
                  </a:cubicBezTo>
                  <a:cubicBezTo>
                    <a:pt x="2068" y="3570"/>
                    <a:pt x="2302" y="3770"/>
                    <a:pt x="2502" y="3970"/>
                  </a:cubicBezTo>
                  <a:cubicBezTo>
                    <a:pt x="3002" y="4437"/>
                    <a:pt x="3569" y="4771"/>
                    <a:pt x="4136" y="5104"/>
                  </a:cubicBezTo>
                  <a:cubicBezTo>
                    <a:pt x="4270" y="5205"/>
                    <a:pt x="4403" y="5271"/>
                    <a:pt x="4570" y="5371"/>
                  </a:cubicBezTo>
                  <a:cubicBezTo>
                    <a:pt x="4704" y="5438"/>
                    <a:pt x="4870" y="5538"/>
                    <a:pt x="5004" y="5605"/>
                  </a:cubicBezTo>
                  <a:cubicBezTo>
                    <a:pt x="5171" y="5705"/>
                    <a:pt x="5304" y="5805"/>
                    <a:pt x="5437" y="5872"/>
                  </a:cubicBezTo>
                  <a:cubicBezTo>
                    <a:pt x="5571" y="5938"/>
                    <a:pt x="5704" y="6038"/>
                    <a:pt x="5838" y="6105"/>
                  </a:cubicBezTo>
                  <a:cubicBezTo>
                    <a:pt x="6138" y="6305"/>
                    <a:pt x="6405" y="6505"/>
                    <a:pt x="6672" y="6739"/>
                  </a:cubicBezTo>
                  <a:cubicBezTo>
                    <a:pt x="6638" y="6706"/>
                    <a:pt x="6638" y="6706"/>
                    <a:pt x="6605" y="6672"/>
                  </a:cubicBezTo>
                  <a:lnTo>
                    <a:pt x="6605" y="6672"/>
                  </a:lnTo>
                  <a:cubicBezTo>
                    <a:pt x="6705" y="6772"/>
                    <a:pt x="6838" y="6872"/>
                    <a:pt x="6938" y="7006"/>
                  </a:cubicBezTo>
                  <a:cubicBezTo>
                    <a:pt x="7072" y="7139"/>
                    <a:pt x="7205" y="7239"/>
                    <a:pt x="7339" y="7373"/>
                  </a:cubicBezTo>
                  <a:cubicBezTo>
                    <a:pt x="7506" y="7506"/>
                    <a:pt x="7639" y="7673"/>
                    <a:pt x="7806" y="7806"/>
                  </a:cubicBezTo>
                  <a:cubicBezTo>
                    <a:pt x="7939" y="7906"/>
                    <a:pt x="8106" y="8040"/>
                    <a:pt x="8239" y="8140"/>
                  </a:cubicBezTo>
                  <a:cubicBezTo>
                    <a:pt x="8440" y="8273"/>
                    <a:pt x="8640" y="8407"/>
                    <a:pt x="8840" y="8474"/>
                  </a:cubicBezTo>
                  <a:cubicBezTo>
                    <a:pt x="9073" y="8574"/>
                    <a:pt x="9307" y="8640"/>
                    <a:pt x="9540" y="8674"/>
                  </a:cubicBezTo>
                  <a:cubicBezTo>
                    <a:pt x="9674" y="8674"/>
                    <a:pt x="9807" y="8574"/>
                    <a:pt x="9807" y="8440"/>
                  </a:cubicBezTo>
                  <a:cubicBezTo>
                    <a:pt x="9841" y="8307"/>
                    <a:pt x="9707" y="8207"/>
                    <a:pt x="9607" y="8173"/>
                  </a:cubicBezTo>
                  <a:cubicBezTo>
                    <a:pt x="9574" y="8173"/>
                    <a:pt x="9540" y="8173"/>
                    <a:pt x="9507" y="8140"/>
                  </a:cubicBezTo>
                  <a:cubicBezTo>
                    <a:pt x="9407" y="8140"/>
                    <a:pt x="9340" y="8107"/>
                    <a:pt x="9273" y="8073"/>
                  </a:cubicBezTo>
                  <a:cubicBezTo>
                    <a:pt x="9173" y="8040"/>
                    <a:pt x="9073" y="8007"/>
                    <a:pt x="9007" y="7973"/>
                  </a:cubicBezTo>
                  <a:cubicBezTo>
                    <a:pt x="8873" y="7873"/>
                    <a:pt x="8706" y="7806"/>
                    <a:pt x="8573" y="7706"/>
                  </a:cubicBezTo>
                  <a:cubicBezTo>
                    <a:pt x="8473" y="7606"/>
                    <a:pt x="8373" y="7506"/>
                    <a:pt x="8239" y="7406"/>
                  </a:cubicBezTo>
                  <a:cubicBezTo>
                    <a:pt x="8139" y="7306"/>
                    <a:pt x="8039" y="7206"/>
                    <a:pt x="7939" y="7073"/>
                  </a:cubicBezTo>
                  <a:cubicBezTo>
                    <a:pt x="7839" y="6972"/>
                    <a:pt x="7706" y="6839"/>
                    <a:pt x="7606" y="6739"/>
                  </a:cubicBezTo>
                  <a:cubicBezTo>
                    <a:pt x="7472" y="6639"/>
                    <a:pt x="7372" y="6505"/>
                    <a:pt x="7272" y="6372"/>
                  </a:cubicBezTo>
                  <a:cubicBezTo>
                    <a:pt x="7139" y="6272"/>
                    <a:pt x="7005" y="6139"/>
                    <a:pt x="6872" y="6005"/>
                  </a:cubicBezTo>
                  <a:cubicBezTo>
                    <a:pt x="6638" y="5805"/>
                    <a:pt x="6405" y="5605"/>
                    <a:pt x="6138" y="5438"/>
                  </a:cubicBezTo>
                  <a:cubicBezTo>
                    <a:pt x="6004" y="5338"/>
                    <a:pt x="5871" y="5271"/>
                    <a:pt x="5704" y="5171"/>
                  </a:cubicBezTo>
                  <a:cubicBezTo>
                    <a:pt x="5571" y="5071"/>
                    <a:pt x="5437" y="4971"/>
                    <a:pt x="5304" y="4904"/>
                  </a:cubicBezTo>
                  <a:cubicBezTo>
                    <a:pt x="5171" y="4838"/>
                    <a:pt x="5070" y="4771"/>
                    <a:pt x="4970" y="4704"/>
                  </a:cubicBezTo>
                  <a:cubicBezTo>
                    <a:pt x="4870" y="4671"/>
                    <a:pt x="4770" y="4604"/>
                    <a:pt x="4670" y="4537"/>
                  </a:cubicBezTo>
                  <a:cubicBezTo>
                    <a:pt x="4470" y="4404"/>
                    <a:pt x="4270" y="4304"/>
                    <a:pt x="4103" y="4170"/>
                  </a:cubicBezTo>
                  <a:cubicBezTo>
                    <a:pt x="3703" y="3970"/>
                    <a:pt x="3336" y="3737"/>
                    <a:pt x="3002" y="3437"/>
                  </a:cubicBezTo>
                  <a:cubicBezTo>
                    <a:pt x="2735" y="3170"/>
                    <a:pt x="2469" y="2903"/>
                    <a:pt x="2235" y="2603"/>
                  </a:cubicBezTo>
                  <a:cubicBezTo>
                    <a:pt x="2002" y="2269"/>
                    <a:pt x="1768" y="1902"/>
                    <a:pt x="1535" y="1569"/>
                  </a:cubicBezTo>
                  <a:cubicBezTo>
                    <a:pt x="1435" y="1402"/>
                    <a:pt x="1301" y="1202"/>
                    <a:pt x="1201" y="1035"/>
                  </a:cubicBezTo>
                  <a:cubicBezTo>
                    <a:pt x="1034" y="735"/>
                    <a:pt x="867" y="468"/>
                    <a:pt x="701" y="201"/>
                  </a:cubicBezTo>
                  <a:cubicBezTo>
                    <a:pt x="667" y="134"/>
                    <a:pt x="601" y="68"/>
                    <a:pt x="534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83"/>
            <p:cNvSpPr/>
            <p:nvPr/>
          </p:nvSpPr>
          <p:spPr>
            <a:xfrm>
              <a:off x="3882100" y="3909075"/>
              <a:ext cx="173500" cy="323275"/>
            </a:xfrm>
            <a:custGeom>
              <a:avLst/>
              <a:gdLst/>
              <a:ahLst/>
              <a:cxnLst/>
              <a:rect l="l" t="t" r="r" b="b"/>
              <a:pathLst>
                <a:path w="6940" h="12931" extrusionOk="0">
                  <a:moveTo>
                    <a:pt x="6439" y="0"/>
                  </a:moveTo>
                  <a:cubicBezTo>
                    <a:pt x="6305" y="0"/>
                    <a:pt x="6205" y="34"/>
                    <a:pt x="6105" y="101"/>
                  </a:cubicBezTo>
                  <a:cubicBezTo>
                    <a:pt x="6005" y="201"/>
                    <a:pt x="5972" y="301"/>
                    <a:pt x="5938" y="434"/>
                  </a:cubicBezTo>
                  <a:cubicBezTo>
                    <a:pt x="5872" y="834"/>
                    <a:pt x="5805" y="1235"/>
                    <a:pt x="5738" y="1602"/>
                  </a:cubicBezTo>
                  <a:cubicBezTo>
                    <a:pt x="5672" y="1868"/>
                    <a:pt x="5605" y="2135"/>
                    <a:pt x="5538" y="2402"/>
                  </a:cubicBezTo>
                  <a:cubicBezTo>
                    <a:pt x="5471" y="2636"/>
                    <a:pt x="5405" y="2836"/>
                    <a:pt x="5338" y="3069"/>
                  </a:cubicBezTo>
                  <a:cubicBezTo>
                    <a:pt x="5305" y="3203"/>
                    <a:pt x="5238" y="3336"/>
                    <a:pt x="5205" y="3470"/>
                  </a:cubicBezTo>
                  <a:cubicBezTo>
                    <a:pt x="5171" y="3603"/>
                    <a:pt x="5105" y="3736"/>
                    <a:pt x="5038" y="3870"/>
                  </a:cubicBezTo>
                  <a:cubicBezTo>
                    <a:pt x="4971" y="4070"/>
                    <a:pt x="4871" y="4270"/>
                    <a:pt x="4771" y="4470"/>
                  </a:cubicBezTo>
                  <a:cubicBezTo>
                    <a:pt x="4537" y="4837"/>
                    <a:pt x="4337" y="5238"/>
                    <a:pt x="4104" y="5604"/>
                  </a:cubicBezTo>
                  <a:cubicBezTo>
                    <a:pt x="3904" y="6005"/>
                    <a:pt x="3670" y="6372"/>
                    <a:pt x="3437" y="6772"/>
                  </a:cubicBezTo>
                  <a:cubicBezTo>
                    <a:pt x="2936" y="7472"/>
                    <a:pt x="2369" y="8173"/>
                    <a:pt x="1869" y="8873"/>
                  </a:cubicBezTo>
                  <a:cubicBezTo>
                    <a:pt x="1735" y="9074"/>
                    <a:pt x="1569" y="9274"/>
                    <a:pt x="1435" y="9474"/>
                  </a:cubicBezTo>
                  <a:cubicBezTo>
                    <a:pt x="1302" y="9641"/>
                    <a:pt x="1168" y="9807"/>
                    <a:pt x="1068" y="10008"/>
                  </a:cubicBezTo>
                  <a:cubicBezTo>
                    <a:pt x="935" y="10241"/>
                    <a:pt x="835" y="10475"/>
                    <a:pt x="735" y="10708"/>
                  </a:cubicBezTo>
                  <a:cubicBezTo>
                    <a:pt x="668" y="10842"/>
                    <a:pt x="601" y="10975"/>
                    <a:pt x="568" y="11075"/>
                  </a:cubicBezTo>
                  <a:cubicBezTo>
                    <a:pt x="501" y="11242"/>
                    <a:pt x="435" y="11409"/>
                    <a:pt x="401" y="11575"/>
                  </a:cubicBezTo>
                  <a:cubicBezTo>
                    <a:pt x="268" y="11876"/>
                    <a:pt x="168" y="12142"/>
                    <a:pt x="68" y="12443"/>
                  </a:cubicBezTo>
                  <a:cubicBezTo>
                    <a:pt x="1" y="12643"/>
                    <a:pt x="101" y="12843"/>
                    <a:pt x="268" y="12910"/>
                  </a:cubicBezTo>
                  <a:cubicBezTo>
                    <a:pt x="311" y="12924"/>
                    <a:pt x="353" y="12931"/>
                    <a:pt x="395" y="12931"/>
                  </a:cubicBezTo>
                  <a:cubicBezTo>
                    <a:pt x="547" y="12931"/>
                    <a:pt x="682" y="12841"/>
                    <a:pt x="735" y="12710"/>
                  </a:cubicBezTo>
                  <a:cubicBezTo>
                    <a:pt x="902" y="12376"/>
                    <a:pt x="1035" y="12042"/>
                    <a:pt x="1168" y="11742"/>
                  </a:cubicBezTo>
                  <a:cubicBezTo>
                    <a:pt x="1235" y="11575"/>
                    <a:pt x="1302" y="11442"/>
                    <a:pt x="1369" y="11309"/>
                  </a:cubicBezTo>
                  <a:cubicBezTo>
                    <a:pt x="1435" y="11175"/>
                    <a:pt x="1502" y="11042"/>
                    <a:pt x="1569" y="10908"/>
                  </a:cubicBezTo>
                  <a:cubicBezTo>
                    <a:pt x="1702" y="10675"/>
                    <a:pt x="1869" y="10408"/>
                    <a:pt x="2036" y="10208"/>
                  </a:cubicBezTo>
                  <a:cubicBezTo>
                    <a:pt x="2102" y="10108"/>
                    <a:pt x="2169" y="10008"/>
                    <a:pt x="2236" y="9941"/>
                  </a:cubicBezTo>
                  <a:cubicBezTo>
                    <a:pt x="2369" y="9774"/>
                    <a:pt x="2503" y="9607"/>
                    <a:pt x="2636" y="9441"/>
                  </a:cubicBezTo>
                  <a:cubicBezTo>
                    <a:pt x="2903" y="9107"/>
                    <a:pt x="3170" y="8773"/>
                    <a:pt x="3403" y="8406"/>
                  </a:cubicBezTo>
                  <a:cubicBezTo>
                    <a:pt x="3670" y="8073"/>
                    <a:pt x="3937" y="7706"/>
                    <a:pt x="4171" y="7339"/>
                  </a:cubicBezTo>
                  <a:cubicBezTo>
                    <a:pt x="4404" y="6939"/>
                    <a:pt x="4638" y="6572"/>
                    <a:pt x="4871" y="6172"/>
                  </a:cubicBezTo>
                  <a:cubicBezTo>
                    <a:pt x="5105" y="5771"/>
                    <a:pt x="5338" y="5371"/>
                    <a:pt x="5538" y="4971"/>
                  </a:cubicBezTo>
                  <a:cubicBezTo>
                    <a:pt x="5672" y="4737"/>
                    <a:pt x="5805" y="4504"/>
                    <a:pt x="5905" y="4270"/>
                  </a:cubicBezTo>
                  <a:cubicBezTo>
                    <a:pt x="5972" y="4103"/>
                    <a:pt x="6072" y="3903"/>
                    <a:pt x="6139" y="3736"/>
                  </a:cubicBezTo>
                  <a:cubicBezTo>
                    <a:pt x="6205" y="3503"/>
                    <a:pt x="6272" y="3269"/>
                    <a:pt x="6339" y="3036"/>
                  </a:cubicBezTo>
                  <a:cubicBezTo>
                    <a:pt x="6405" y="2802"/>
                    <a:pt x="6472" y="2602"/>
                    <a:pt x="6506" y="2369"/>
                  </a:cubicBezTo>
                  <a:cubicBezTo>
                    <a:pt x="6572" y="2135"/>
                    <a:pt x="6639" y="1935"/>
                    <a:pt x="6672" y="1702"/>
                  </a:cubicBezTo>
                  <a:cubicBezTo>
                    <a:pt x="6739" y="1401"/>
                    <a:pt x="6806" y="1135"/>
                    <a:pt x="6839" y="868"/>
                  </a:cubicBezTo>
                  <a:cubicBezTo>
                    <a:pt x="6872" y="734"/>
                    <a:pt x="6872" y="634"/>
                    <a:pt x="6906" y="501"/>
                  </a:cubicBezTo>
                  <a:cubicBezTo>
                    <a:pt x="6939" y="234"/>
                    <a:pt x="6706" y="0"/>
                    <a:pt x="647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83"/>
            <p:cNvSpPr/>
            <p:nvPr/>
          </p:nvSpPr>
          <p:spPr>
            <a:xfrm>
              <a:off x="4724375" y="3953275"/>
              <a:ext cx="91750" cy="260550"/>
            </a:xfrm>
            <a:custGeom>
              <a:avLst/>
              <a:gdLst/>
              <a:ahLst/>
              <a:cxnLst/>
              <a:rect l="l" t="t" r="r" b="b"/>
              <a:pathLst>
                <a:path w="3670" h="10422" extrusionOk="0">
                  <a:moveTo>
                    <a:pt x="368" y="0"/>
                  </a:moveTo>
                  <a:cubicBezTo>
                    <a:pt x="368" y="0"/>
                    <a:pt x="334" y="0"/>
                    <a:pt x="301" y="34"/>
                  </a:cubicBezTo>
                  <a:cubicBezTo>
                    <a:pt x="201" y="34"/>
                    <a:pt x="134" y="100"/>
                    <a:pt x="67" y="167"/>
                  </a:cubicBezTo>
                  <a:cubicBezTo>
                    <a:pt x="1" y="267"/>
                    <a:pt x="1" y="367"/>
                    <a:pt x="1" y="467"/>
                  </a:cubicBezTo>
                  <a:cubicBezTo>
                    <a:pt x="101" y="1368"/>
                    <a:pt x="201" y="2269"/>
                    <a:pt x="334" y="3169"/>
                  </a:cubicBezTo>
                  <a:cubicBezTo>
                    <a:pt x="368" y="3403"/>
                    <a:pt x="401" y="3636"/>
                    <a:pt x="434" y="3870"/>
                  </a:cubicBezTo>
                  <a:cubicBezTo>
                    <a:pt x="434" y="4037"/>
                    <a:pt x="468" y="4203"/>
                    <a:pt x="501" y="4337"/>
                  </a:cubicBezTo>
                  <a:cubicBezTo>
                    <a:pt x="534" y="4637"/>
                    <a:pt x="601" y="4904"/>
                    <a:pt x="701" y="5171"/>
                  </a:cubicBezTo>
                  <a:cubicBezTo>
                    <a:pt x="801" y="5504"/>
                    <a:pt x="935" y="5838"/>
                    <a:pt x="1068" y="6171"/>
                  </a:cubicBezTo>
                  <a:cubicBezTo>
                    <a:pt x="1135" y="6305"/>
                    <a:pt x="1201" y="6472"/>
                    <a:pt x="1268" y="6605"/>
                  </a:cubicBezTo>
                  <a:cubicBezTo>
                    <a:pt x="1402" y="6905"/>
                    <a:pt x="1535" y="7206"/>
                    <a:pt x="1668" y="7506"/>
                  </a:cubicBezTo>
                  <a:cubicBezTo>
                    <a:pt x="1802" y="7806"/>
                    <a:pt x="1902" y="8106"/>
                    <a:pt x="2035" y="8406"/>
                  </a:cubicBezTo>
                  <a:cubicBezTo>
                    <a:pt x="2169" y="8673"/>
                    <a:pt x="2302" y="8973"/>
                    <a:pt x="2469" y="9274"/>
                  </a:cubicBezTo>
                  <a:cubicBezTo>
                    <a:pt x="2536" y="9407"/>
                    <a:pt x="2636" y="9574"/>
                    <a:pt x="2736" y="9707"/>
                  </a:cubicBezTo>
                  <a:cubicBezTo>
                    <a:pt x="2769" y="9774"/>
                    <a:pt x="2803" y="9841"/>
                    <a:pt x="2869" y="9907"/>
                  </a:cubicBezTo>
                  <a:cubicBezTo>
                    <a:pt x="2903" y="10008"/>
                    <a:pt x="2969" y="10108"/>
                    <a:pt x="3036" y="10241"/>
                  </a:cubicBezTo>
                  <a:cubicBezTo>
                    <a:pt x="3081" y="10354"/>
                    <a:pt x="3188" y="10421"/>
                    <a:pt x="3305" y="10421"/>
                  </a:cubicBezTo>
                  <a:cubicBezTo>
                    <a:pt x="3359" y="10421"/>
                    <a:pt x="3416" y="10407"/>
                    <a:pt x="3470" y="10374"/>
                  </a:cubicBezTo>
                  <a:cubicBezTo>
                    <a:pt x="3637" y="10308"/>
                    <a:pt x="3670" y="10108"/>
                    <a:pt x="3603" y="9941"/>
                  </a:cubicBezTo>
                  <a:cubicBezTo>
                    <a:pt x="3536" y="9741"/>
                    <a:pt x="3436" y="9541"/>
                    <a:pt x="3303" y="9340"/>
                  </a:cubicBezTo>
                  <a:cubicBezTo>
                    <a:pt x="3236" y="9174"/>
                    <a:pt x="3136" y="9007"/>
                    <a:pt x="3069" y="8840"/>
                  </a:cubicBezTo>
                  <a:cubicBezTo>
                    <a:pt x="2903" y="8506"/>
                    <a:pt x="2736" y="8173"/>
                    <a:pt x="2602" y="7839"/>
                  </a:cubicBezTo>
                  <a:cubicBezTo>
                    <a:pt x="2436" y="7472"/>
                    <a:pt x="2302" y="7139"/>
                    <a:pt x="2169" y="6805"/>
                  </a:cubicBezTo>
                  <a:cubicBezTo>
                    <a:pt x="2035" y="6472"/>
                    <a:pt x="1869" y="6138"/>
                    <a:pt x="1735" y="5805"/>
                  </a:cubicBezTo>
                  <a:cubicBezTo>
                    <a:pt x="1635" y="5538"/>
                    <a:pt x="1535" y="5304"/>
                    <a:pt x="1435" y="5037"/>
                  </a:cubicBezTo>
                  <a:cubicBezTo>
                    <a:pt x="1335" y="4670"/>
                    <a:pt x="1268" y="4337"/>
                    <a:pt x="1201" y="3937"/>
                  </a:cubicBezTo>
                  <a:cubicBezTo>
                    <a:pt x="1168" y="3803"/>
                    <a:pt x="1168" y="3636"/>
                    <a:pt x="1135" y="3503"/>
                  </a:cubicBezTo>
                  <a:cubicBezTo>
                    <a:pt x="1101" y="3303"/>
                    <a:pt x="1068" y="3103"/>
                    <a:pt x="1035" y="2869"/>
                  </a:cubicBezTo>
                  <a:cubicBezTo>
                    <a:pt x="1035" y="2769"/>
                    <a:pt x="1001" y="2669"/>
                    <a:pt x="1001" y="2569"/>
                  </a:cubicBezTo>
                  <a:cubicBezTo>
                    <a:pt x="901" y="1802"/>
                    <a:pt x="835" y="1068"/>
                    <a:pt x="768" y="334"/>
                  </a:cubicBezTo>
                  <a:cubicBezTo>
                    <a:pt x="734" y="234"/>
                    <a:pt x="668" y="134"/>
                    <a:pt x="601" y="67"/>
                  </a:cubicBezTo>
                  <a:cubicBezTo>
                    <a:pt x="534" y="34"/>
                    <a:pt x="468" y="0"/>
                    <a:pt x="3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83"/>
            <p:cNvSpPr/>
            <p:nvPr/>
          </p:nvSpPr>
          <p:spPr>
            <a:xfrm>
              <a:off x="3671125" y="3426225"/>
              <a:ext cx="108425" cy="62575"/>
            </a:xfrm>
            <a:custGeom>
              <a:avLst/>
              <a:gdLst/>
              <a:ahLst/>
              <a:cxnLst/>
              <a:rect l="l" t="t" r="r" b="b"/>
              <a:pathLst>
                <a:path w="4337" h="2503" extrusionOk="0">
                  <a:moveTo>
                    <a:pt x="3003" y="1"/>
                  </a:moveTo>
                  <a:cubicBezTo>
                    <a:pt x="2302" y="1"/>
                    <a:pt x="1568" y="34"/>
                    <a:pt x="868" y="67"/>
                  </a:cubicBezTo>
                  <a:lnTo>
                    <a:pt x="468" y="67"/>
                  </a:lnTo>
                  <a:cubicBezTo>
                    <a:pt x="334" y="101"/>
                    <a:pt x="267" y="101"/>
                    <a:pt x="167" y="167"/>
                  </a:cubicBezTo>
                  <a:cubicBezTo>
                    <a:pt x="101" y="234"/>
                    <a:pt x="34" y="334"/>
                    <a:pt x="34" y="468"/>
                  </a:cubicBezTo>
                  <a:cubicBezTo>
                    <a:pt x="1" y="568"/>
                    <a:pt x="67" y="668"/>
                    <a:pt x="134" y="768"/>
                  </a:cubicBezTo>
                  <a:cubicBezTo>
                    <a:pt x="134" y="768"/>
                    <a:pt x="134" y="801"/>
                    <a:pt x="167" y="801"/>
                  </a:cubicBezTo>
                  <a:cubicBezTo>
                    <a:pt x="201" y="868"/>
                    <a:pt x="234" y="901"/>
                    <a:pt x="301" y="968"/>
                  </a:cubicBezTo>
                  <a:lnTo>
                    <a:pt x="401" y="1068"/>
                  </a:lnTo>
                  <a:cubicBezTo>
                    <a:pt x="501" y="1135"/>
                    <a:pt x="601" y="1235"/>
                    <a:pt x="668" y="1302"/>
                  </a:cubicBezTo>
                  <a:cubicBezTo>
                    <a:pt x="801" y="1435"/>
                    <a:pt x="935" y="1568"/>
                    <a:pt x="1068" y="1702"/>
                  </a:cubicBezTo>
                  <a:cubicBezTo>
                    <a:pt x="1101" y="1769"/>
                    <a:pt x="1168" y="1835"/>
                    <a:pt x="1201" y="1902"/>
                  </a:cubicBezTo>
                  <a:cubicBezTo>
                    <a:pt x="1301" y="2035"/>
                    <a:pt x="1402" y="2169"/>
                    <a:pt x="1568" y="2302"/>
                  </a:cubicBezTo>
                  <a:cubicBezTo>
                    <a:pt x="1668" y="2402"/>
                    <a:pt x="1802" y="2469"/>
                    <a:pt x="1935" y="2502"/>
                  </a:cubicBezTo>
                  <a:lnTo>
                    <a:pt x="2035" y="2502"/>
                  </a:lnTo>
                  <a:cubicBezTo>
                    <a:pt x="2135" y="2502"/>
                    <a:pt x="2235" y="2469"/>
                    <a:pt x="2369" y="2436"/>
                  </a:cubicBezTo>
                  <a:cubicBezTo>
                    <a:pt x="2469" y="2402"/>
                    <a:pt x="2569" y="2336"/>
                    <a:pt x="2636" y="2302"/>
                  </a:cubicBezTo>
                  <a:cubicBezTo>
                    <a:pt x="2836" y="2169"/>
                    <a:pt x="3003" y="2002"/>
                    <a:pt x="3203" y="1869"/>
                  </a:cubicBezTo>
                  <a:cubicBezTo>
                    <a:pt x="3370" y="1735"/>
                    <a:pt x="3503" y="1602"/>
                    <a:pt x="3670" y="1435"/>
                  </a:cubicBezTo>
                  <a:cubicBezTo>
                    <a:pt x="3837" y="1302"/>
                    <a:pt x="4003" y="1135"/>
                    <a:pt x="4137" y="968"/>
                  </a:cubicBezTo>
                  <a:cubicBezTo>
                    <a:pt x="4170" y="901"/>
                    <a:pt x="4237" y="835"/>
                    <a:pt x="4270" y="734"/>
                  </a:cubicBezTo>
                  <a:cubicBezTo>
                    <a:pt x="4337" y="634"/>
                    <a:pt x="4337" y="434"/>
                    <a:pt x="4270" y="334"/>
                  </a:cubicBezTo>
                  <a:cubicBezTo>
                    <a:pt x="4237" y="234"/>
                    <a:pt x="4170" y="201"/>
                    <a:pt x="4103" y="134"/>
                  </a:cubicBezTo>
                  <a:cubicBezTo>
                    <a:pt x="4070" y="101"/>
                    <a:pt x="4003" y="67"/>
                    <a:pt x="3970" y="67"/>
                  </a:cubicBezTo>
                  <a:cubicBezTo>
                    <a:pt x="3903" y="34"/>
                    <a:pt x="3837" y="34"/>
                    <a:pt x="380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83"/>
            <p:cNvSpPr/>
            <p:nvPr/>
          </p:nvSpPr>
          <p:spPr>
            <a:xfrm>
              <a:off x="3699475" y="3465425"/>
              <a:ext cx="33375" cy="49750"/>
            </a:xfrm>
            <a:custGeom>
              <a:avLst/>
              <a:gdLst/>
              <a:ahLst/>
              <a:cxnLst/>
              <a:rect l="l" t="t" r="r" b="b"/>
              <a:pathLst>
                <a:path w="1335" h="1990" extrusionOk="0">
                  <a:moveTo>
                    <a:pt x="901" y="0"/>
                  </a:moveTo>
                  <a:cubicBezTo>
                    <a:pt x="735" y="0"/>
                    <a:pt x="568" y="100"/>
                    <a:pt x="501" y="267"/>
                  </a:cubicBezTo>
                  <a:cubicBezTo>
                    <a:pt x="368" y="668"/>
                    <a:pt x="234" y="1068"/>
                    <a:pt x="67" y="1435"/>
                  </a:cubicBezTo>
                  <a:cubicBezTo>
                    <a:pt x="1" y="1635"/>
                    <a:pt x="101" y="1902"/>
                    <a:pt x="301" y="1968"/>
                  </a:cubicBezTo>
                  <a:cubicBezTo>
                    <a:pt x="350" y="1982"/>
                    <a:pt x="398" y="1989"/>
                    <a:pt x="446" y="1989"/>
                  </a:cubicBezTo>
                  <a:cubicBezTo>
                    <a:pt x="625" y="1989"/>
                    <a:pt x="782" y="1893"/>
                    <a:pt x="835" y="1735"/>
                  </a:cubicBezTo>
                  <a:cubicBezTo>
                    <a:pt x="1001" y="1335"/>
                    <a:pt x="1135" y="934"/>
                    <a:pt x="1268" y="567"/>
                  </a:cubicBezTo>
                  <a:cubicBezTo>
                    <a:pt x="1335" y="334"/>
                    <a:pt x="1235" y="100"/>
                    <a:pt x="1035" y="34"/>
                  </a:cubicBezTo>
                  <a:cubicBezTo>
                    <a:pt x="968" y="0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83"/>
            <p:cNvSpPr/>
            <p:nvPr/>
          </p:nvSpPr>
          <p:spPr>
            <a:xfrm>
              <a:off x="3711150" y="3470425"/>
              <a:ext cx="36725" cy="42025"/>
            </a:xfrm>
            <a:custGeom>
              <a:avLst/>
              <a:gdLst/>
              <a:ahLst/>
              <a:cxnLst/>
              <a:rect l="l" t="t" r="r" b="b"/>
              <a:pathLst>
                <a:path w="1469" h="1681" extrusionOk="0">
                  <a:moveTo>
                    <a:pt x="434" y="1"/>
                  </a:moveTo>
                  <a:cubicBezTo>
                    <a:pt x="334" y="1"/>
                    <a:pt x="234" y="34"/>
                    <a:pt x="167" y="101"/>
                  </a:cubicBezTo>
                  <a:cubicBezTo>
                    <a:pt x="67" y="167"/>
                    <a:pt x="34" y="267"/>
                    <a:pt x="1" y="367"/>
                  </a:cubicBezTo>
                  <a:cubicBezTo>
                    <a:pt x="1" y="468"/>
                    <a:pt x="34" y="568"/>
                    <a:pt x="101" y="668"/>
                  </a:cubicBezTo>
                  <a:cubicBezTo>
                    <a:pt x="334" y="968"/>
                    <a:pt x="534" y="1235"/>
                    <a:pt x="735" y="1535"/>
                  </a:cubicBezTo>
                  <a:cubicBezTo>
                    <a:pt x="801" y="1635"/>
                    <a:pt x="935" y="1668"/>
                    <a:pt x="1035" y="1668"/>
                  </a:cubicBezTo>
                  <a:cubicBezTo>
                    <a:pt x="1060" y="1677"/>
                    <a:pt x="1085" y="1681"/>
                    <a:pt x="1109" y="1681"/>
                  </a:cubicBezTo>
                  <a:cubicBezTo>
                    <a:pt x="1183" y="1681"/>
                    <a:pt x="1252" y="1643"/>
                    <a:pt x="1302" y="1568"/>
                  </a:cubicBezTo>
                  <a:cubicBezTo>
                    <a:pt x="1402" y="1502"/>
                    <a:pt x="1435" y="1402"/>
                    <a:pt x="1468" y="1301"/>
                  </a:cubicBezTo>
                  <a:cubicBezTo>
                    <a:pt x="1468" y="1201"/>
                    <a:pt x="1435" y="1101"/>
                    <a:pt x="1368" y="1001"/>
                  </a:cubicBezTo>
                  <a:cubicBezTo>
                    <a:pt x="1168" y="701"/>
                    <a:pt x="935" y="434"/>
                    <a:pt x="735" y="134"/>
                  </a:cubicBezTo>
                  <a:cubicBezTo>
                    <a:pt x="668" y="34"/>
                    <a:pt x="534" y="1"/>
                    <a:pt x="4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83"/>
            <p:cNvSpPr/>
            <p:nvPr/>
          </p:nvSpPr>
          <p:spPr>
            <a:xfrm>
              <a:off x="3528525" y="3292800"/>
              <a:ext cx="104275" cy="63950"/>
            </a:xfrm>
            <a:custGeom>
              <a:avLst/>
              <a:gdLst/>
              <a:ahLst/>
              <a:cxnLst/>
              <a:rect l="l" t="t" r="r" b="b"/>
              <a:pathLst>
                <a:path w="4171" h="2558" extrusionOk="0">
                  <a:moveTo>
                    <a:pt x="0" y="0"/>
                  </a:moveTo>
                  <a:cubicBezTo>
                    <a:pt x="587" y="1450"/>
                    <a:pt x="1972" y="2558"/>
                    <a:pt x="3549" y="2558"/>
                  </a:cubicBezTo>
                  <a:cubicBezTo>
                    <a:pt x="3677" y="2558"/>
                    <a:pt x="3806" y="2551"/>
                    <a:pt x="3937" y="2536"/>
                  </a:cubicBezTo>
                  <a:cubicBezTo>
                    <a:pt x="4037" y="2536"/>
                    <a:pt x="4103" y="2502"/>
                    <a:pt x="4170" y="2469"/>
                  </a:cubicBezTo>
                  <a:cubicBezTo>
                    <a:pt x="4170" y="2469"/>
                    <a:pt x="4170" y="2436"/>
                    <a:pt x="4137" y="2436"/>
                  </a:cubicBezTo>
                  <a:cubicBezTo>
                    <a:pt x="3770" y="1835"/>
                    <a:pt x="3303" y="1268"/>
                    <a:pt x="2769" y="834"/>
                  </a:cubicBezTo>
                  <a:cubicBezTo>
                    <a:pt x="2069" y="234"/>
                    <a:pt x="1068" y="0"/>
                    <a:pt x="1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83"/>
            <p:cNvSpPr/>
            <p:nvPr/>
          </p:nvSpPr>
          <p:spPr>
            <a:xfrm>
              <a:off x="3757025" y="3277325"/>
              <a:ext cx="85075" cy="65525"/>
            </a:xfrm>
            <a:custGeom>
              <a:avLst/>
              <a:gdLst/>
              <a:ahLst/>
              <a:cxnLst/>
              <a:rect l="l" t="t" r="r" b="b"/>
              <a:pathLst>
                <a:path w="3403" h="2621" extrusionOk="0">
                  <a:moveTo>
                    <a:pt x="3055" y="1"/>
                  </a:moveTo>
                  <a:cubicBezTo>
                    <a:pt x="2466" y="1"/>
                    <a:pt x="1869" y="294"/>
                    <a:pt x="1401" y="586"/>
                  </a:cubicBezTo>
                  <a:cubicBezTo>
                    <a:pt x="701" y="1053"/>
                    <a:pt x="200" y="1820"/>
                    <a:pt x="0" y="2621"/>
                  </a:cubicBezTo>
                  <a:cubicBezTo>
                    <a:pt x="734" y="2521"/>
                    <a:pt x="1435" y="2254"/>
                    <a:pt x="2035" y="1787"/>
                  </a:cubicBezTo>
                  <a:cubicBezTo>
                    <a:pt x="2535" y="1387"/>
                    <a:pt x="2902" y="786"/>
                    <a:pt x="3269" y="253"/>
                  </a:cubicBezTo>
                  <a:cubicBezTo>
                    <a:pt x="3303" y="186"/>
                    <a:pt x="3369" y="119"/>
                    <a:pt x="3403" y="52"/>
                  </a:cubicBezTo>
                  <a:cubicBezTo>
                    <a:pt x="3403" y="52"/>
                    <a:pt x="3403" y="19"/>
                    <a:pt x="3403" y="19"/>
                  </a:cubicBezTo>
                  <a:lnTo>
                    <a:pt x="3303" y="19"/>
                  </a:lnTo>
                  <a:cubicBezTo>
                    <a:pt x="3221" y="7"/>
                    <a:pt x="3138" y="1"/>
                    <a:pt x="305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83"/>
            <p:cNvSpPr/>
            <p:nvPr/>
          </p:nvSpPr>
          <p:spPr>
            <a:xfrm>
              <a:off x="3520175" y="3452075"/>
              <a:ext cx="104275" cy="10025"/>
            </a:xfrm>
            <a:custGeom>
              <a:avLst/>
              <a:gdLst/>
              <a:ahLst/>
              <a:cxnLst/>
              <a:rect l="l" t="t" r="r" b="b"/>
              <a:pathLst>
                <a:path w="4171" h="401" extrusionOk="0">
                  <a:moveTo>
                    <a:pt x="2336" y="1"/>
                  </a:moveTo>
                  <a:cubicBezTo>
                    <a:pt x="1535" y="1"/>
                    <a:pt x="768" y="67"/>
                    <a:pt x="1" y="301"/>
                  </a:cubicBezTo>
                  <a:cubicBezTo>
                    <a:pt x="635" y="301"/>
                    <a:pt x="1268" y="401"/>
                    <a:pt x="1902" y="401"/>
                  </a:cubicBezTo>
                  <a:cubicBezTo>
                    <a:pt x="2669" y="401"/>
                    <a:pt x="3403" y="268"/>
                    <a:pt x="4171" y="134"/>
                  </a:cubicBezTo>
                  <a:cubicBezTo>
                    <a:pt x="3570" y="34"/>
                    <a:pt x="2936" y="1"/>
                    <a:pt x="2336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83"/>
            <p:cNvSpPr/>
            <p:nvPr/>
          </p:nvSpPr>
          <p:spPr>
            <a:xfrm>
              <a:off x="3543525" y="3482100"/>
              <a:ext cx="80925" cy="33375"/>
            </a:xfrm>
            <a:custGeom>
              <a:avLst/>
              <a:gdLst/>
              <a:ahLst/>
              <a:cxnLst/>
              <a:rect l="l" t="t" r="r" b="b"/>
              <a:pathLst>
                <a:path w="3237" h="1335" extrusionOk="0">
                  <a:moveTo>
                    <a:pt x="3237" y="1"/>
                  </a:moveTo>
                  <a:cubicBezTo>
                    <a:pt x="2603" y="134"/>
                    <a:pt x="1969" y="301"/>
                    <a:pt x="1369" y="568"/>
                  </a:cubicBezTo>
                  <a:cubicBezTo>
                    <a:pt x="902" y="768"/>
                    <a:pt x="401" y="1001"/>
                    <a:pt x="1" y="1335"/>
                  </a:cubicBezTo>
                  <a:cubicBezTo>
                    <a:pt x="68" y="1335"/>
                    <a:pt x="134" y="1301"/>
                    <a:pt x="201" y="1301"/>
                  </a:cubicBezTo>
                  <a:lnTo>
                    <a:pt x="168" y="1301"/>
                  </a:lnTo>
                  <a:cubicBezTo>
                    <a:pt x="635" y="1168"/>
                    <a:pt x="1102" y="1068"/>
                    <a:pt x="1535" y="901"/>
                  </a:cubicBezTo>
                  <a:cubicBezTo>
                    <a:pt x="2136" y="701"/>
                    <a:pt x="2703" y="367"/>
                    <a:pt x="3237" y="34"/>
                  </a:cubicBezTo>
                  <a:cubicBezTo>
                    <a:pt x="3237" y="1"/>
                    <a:pt x="3237" y="1"/>
                    <a:pt x="323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83"/>
            <p:cNvSpPr/>
            <p:nvPr/>
          </p:nvSpPr>
          <p:spPr>
            <a:xfrm>
              <a:off x="3567725" y="3518800"/>
              <a:ext cx="80075" cy="42550"/>
            </a:xfrm>
            <a:custGeom>
              <a:avLst/>
              <a:gdLst/>
              <a:ahLst/>
              <a:cxnLst/>
              <a:rect l="l" t="t" r="r" b="b"/>
              <a:pathLst>
                <a:path w="3203" h="1702" extrusionOk="0">
                  <a:moveTo>
                    <a:pt x="3203" y="0"/>
                  </a:moveTo>
                  <a:cubicBezTo>
                    <a:pt x="2469" y="200"/>
                    <a:pt x="1735" y="434"/>
                    <a:pt x="1101" y="868"/>
                  </a:cubicBezTo>
                  <a:cubicBezTo>
                    <a:pt x="701" y="1101"/>
                    <a:pt x="334" y="1401"/>
                    <a:pt x="0" y="1701"/>
                  </a:cubicBezTo>
                  <a:cubicBezTo>
                    <a:pt x="1101" y="1234"/>
                    <a:pt x="2202" y="667"/>
                    <a:pt x="3203" y="34"/>
                  </a:cubicBezTo>
                  <a:cubicBezTo>
                    <a:pt x="3203" y="34"/>
                    <a:pt x="3203" y="0"/>
                    <a:pt x="320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83"/>
            <p:cNvSpPr/>
            <p:nvPr/>
          </p:nvSpPr>
          <p:spPr>
            <a:xfrm>
              <a:off x="3811225" y="3434575"/>
              <a:ext cx="84250" cy="11700"/>
            </a:xfrm>
            <a:custGeom>
              <a:avLst/>
              <a:gdLst/>
              <a:ahLst/>
              <a:cxnLst/>
              <a:rect l="l" t="t" r="r" b="b"/>
              <a:pathLst>
                <a:path w="3370" h="468" extrusionOk="0">
                  <a:moveTo>
                    <a:pt x="1568" y="0"/>
                  </a:moveTo>
                  <a:cubicBezTo>
                    <a:pt x="1035" y="0"/>
                    <a:pt x="501" y="100"/>
                    <a:pt x="1" y="200"/>
                  </a:cubicBezTo>
                  <a:cubicBezTo>
                    <a:pt x="568" y="334"/>
                    <a:pt x="1135" y="467"/>
                    <a:pt x="1735" y="467"/>
                  </a:cubicBezTo>
                  <a:cubicBezTo>
                    <a:pt x="2269" y="467"/>
                    <a:pt x="2836" y="334"/>
                    <a:pt x="3370" y="234"/>
                  </a:cubicBezTo>
                  <a:cubicBezTo>
                    <a:pt x="2836" y="134"/>
                    <a:pt x="2302" y="34"/>
                    <a:pt x="1768" y="34"/>
                  </a:cubicBezTo>
                  <a:cubicBezTo>
                    <a:pt x="1702" y="34"/>
                    <a:pt x="1635" y="0"/>
                    <a:pt x="15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83"/>
            <p:cNvSpPr/>
            <p:nvPr/>
          </p:nvSpPr>
          <p:spPr>
            <a:xfrm>
              <a:off x="3817900" y="3478775"/>
              <a:ext cx="85925" cy="16700"/>
            </a:xfrm>
            <a:custGeom>
              <a:avLst/>
              <a:gdLst/>
              <a:ahLst/>
              <a:cxnLst/>
              <a:rect l="l" t="t" r="r" b="b"/>
              <a:pathLst>
                <a:path w="3437" h="668" extrusionOk="0">
                  <a:moveTo>
                    <a:pt x="0" y="0"/>
                  </a:moveTo>
                  <a:cubicBezTo>
                    <a:pt x="601" y="234"/>
                    <a:pt x="1201" y="434"/>
                    <a:pt x="1835" y="534"/>
                  </a:cubicBezTo>
                  <a:cubicBezTo>
                    <a:pt x="2369" y="634"/>
                    <a:pt x="2902" y="634"/>
                    <a:pt x="3436" y="667"/>
                  </a:cubicBezTo>
                  <a:cubicBezTo>
                    <a:pt x="2536" y="200"/>
                    <a:pt x="1535" y="0"/>
                    <a:pt x="5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83"/>
            <p:cNvSpPr/>
            <p:nvPr/>
          </p:nvSpPr>
          <p:spPr>
            <a:xfrm>
              <a:off x="3802875" y="3527975"/>
              <a:ext cx="125950" cy="31700"/>
            </a:xfrm>
            <a:custGeom>
              <a:avLst/>
              <a:gdLst/>
              <a:ahLst/>
              <a:cxnLst/>
              <a:rect l="l" t="t" r="r" b="b"/>
              <a:pathLst>
                <a:path w="5038" h="1268" extrusionOk="0">
                  <a:moveTo>
                    <a:pt x="1" y="0"/>
                  </a:moveTo>
                  <a:lnTo>
                    <a:pt x="1" y="0"/>
                  </a:lnTo>
                  <a:cubicBezTo>
                    <a:pt x="902" y="400"/>
                    <a:pt x="1802" y="734"/>
                    <a:pt x="2770" y="934"/>
                  </a:cubicBezTo>
                  <a:cubicBezTo>
                    <a:pt x="3503" y="1101"/>
                    <a:pt x="4271" y="1101"/>
                    <a:pt x="5038" y="1268"/>
                  </a:cubicBezTo>
                  <a:cubicBezTo>
                    <a:pt x="3470" y="434"/>
                    <a:pt x="1736" y="100"/>
                    <a:pt x="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83"/>
            <p:cNvSpPr/>
            <p:nvPr/>
          </p:nvSpPr>
          <p:spPr>
            <a:xfrm>
              <a:off x="3354225" y="3106825"/>
              <a:ext cx="85925" cy="99400"/>
            </a:xfrm>
            <a:custGeom>
              <a:avLst/>
              <a:gdLst/>
              <a:ahLst/>
              <a:cxnLst/>
              <a:rect l="l" t="t" r="r" b="b"/>
              <a:pathLst>
                <a:path w="3437" h="3976" extrusionOk="0">
                  <a:moveTo>
                    <a:pt x="1368" y="1"/>
                  </a:moveTo>
                  <a:cubicBezTo>
                    <a:pt x="1268" y="1"/>
                    <a:pt x="1168" y="1"/>
                    <a:pt x="1068" y="34"/>
                  </a:cubicBezTo>
                  <a:cubicBezTo>
                    <a:pt x="601" y="101"/>
                    <a:pt x="301" y="535"/>
                    <a:pt x="134" y="968"/>
                  </a:cubicBezTo>
                  <a:cubicBezTo>
                    <a:pt x="68" y="1135"/>
                    <a:pt x="34" y="1335"/>
                    <a:pt x="34" y="1535"/>
                  </a:cubicBezTo>
                  <a:cubicBezTo>
                    <a:pt x="1" y="1769"/>
                    <a:pt x="68" y="2002"/>
                    <a:pt x="168" y="2202"/>
                  </a:cubicBezTo>
                  <a:cubicBezTo>
                    <a:pt x="301" y="2503"/>
                    <a:pt x="501" y="2736"/>
                    <a:pt x="735" y="2970"/>
                  </a:cubicBezTo>
                  <a:cubicBezTo>
                    <a:pt x="868" y="3103"/>
                    <a:pt x="1002" y="3236"/>
                    <a:pt x="1135" y="3370"/>
                  </a:cubicBezTo>
                  <a:cubicBezTo>
                    <a:pt x="1402" y="3603"/>
                    <a:pt x="1735" y="3804"/>
                    <a:pt x="2069" y="3937"/>
                  </a:cubicBezTo>
                  <a:cubicBezTo>
                    <a:pt x="2130" y="3963"/>
                    <a:pt x="2196" y="3976"/>
                    <a:pt x="2262" y="3976"/>
                  </a:cubicBezTo>
                  <a:cubicBezTo>
                    <a:pt x="2450" y="3976"/>
                    <a:pt x="2646" y="3876"/>
                    <a:pt x="2769" y="3703"/>
                  </a:cubicBezTo>
                  <a:cubicBezTo>
                    <a:pt x="2870" y="3570"/>
                    <a:pt x="2903" y="3403"/>
                    <a:pt x="2870" y="3270"/>
                  </a:cubicBezTo>
                  <a:cubicBezTo>
                    <a:pt x="2836" y="3103"/>
                    <a:pt x="2736" y="2970"/>
                    <a:pt x="2603" y="2870"/>
                  </a:cubicBezTo>
                  <a:cubicBezTo>
                    <a:pt x="2469" y="2736"/>
                    <a:pt x="2302" y="2636"/>
                    <a:pt x="2169" y="2536"/>
                  </a:cubicBezTo>
                  <a:cubicBezTo>
                    <a:pt x="2069" y="2436"/>
                    <a:pt x="1969" y="2369"/>
                    <a:pt x="1869" y="2302"/>
                  </a:cubicBezTo>
                  <a:cubicBezTo>
                    <a:pt x="1702" y="2136"/>
                    <a:pt x="1535" y="1969"/>
                    <a:pt x="1402" y="1802"/>
                  </a:cubicBezTo>
                  <a:cubicBezTo>
                    <a:pt x="1368" y="1735"/>
                    <a:pt x="1335" y="1669"/>
                    <a:pt x="1302" y="1602"/>
                  </a:cubicBezTo>
                  <a:cubicBezTo>
                    <a:pt x="1335" y="1569"/>
                    <a:pt x="1335" y="1535"/>
                    <a:pt x="1335" y="1535"/>
                  </a:cubicBezTo>
                  <a:cubicBezTo>
                    <a:pt x="1335" y="1435"/>
                    <a:pt x="1368" y="1368"/>
                    <a:pt x="1402" y="1302"/>
                  </a:cubicBezTo>
                  <a:lnTo>
                    <a:pt x="1469" y="1302"/>
                  </a:lnTo>
                  <a:cubicBezTo>
                    <a:pt x="1535" y="1335"/>
                    <a:pt x="1602" y="1368"/>
                    <a:pt x="1669" y="1402"/>
                  </a:cubicBezTo>
                  <a:cubicBezTo>
                    <a:pt x="1835" y="1469"/>
                    <a:pt x="1969" y="1602"/>
                    <a:pt x="2136" y="1702"/>
                  </a:cubicBezTo>
                  <a:cubicBezTo>
                    <a:pt x="2169" y="1769"/>
                    <a:pt x="2202" y="1802"/>
                    <a:pt x="2269" y="1835"/>
                  </a:cubicBezTo>
                  <a:cubicBezTo>
                    <a:pt x="2403" y="1969"/>
                    <a:pt x="2536" y="2069"/>
                    <a:pt x="2703" y="2069"/>
                  </a:cubicBezTo>
                  <a:cubicBezTo>
                    <a:pt x="2903" y="2069"/>
                    <a:pt x="3070" y="2036"/>
                    <a:pt x="3203" y="1902"/>
                  </a:cubicBezTo>
                  <a:cubicBezTo>
                    <a:pt x="3337" y="1802"/>
                    <a:pt x="3403" y="1635"/>
                    <a:pt x="3437" y="1469"/>
                  </a:cubicBezTo>
                  <a:cubicBezTo>
                    <a:pt x="3437" y="1302"/>
                    <a:pt x="3403" y="1102"/>
                    <a:pt x="3270" y="968"/>
                  </a:cubicBezTo>
                  <a:cubicBezTo>
                    <a:pt x="3136" y="835"/>
                    <a:pt x="2970" y="701"/>
                    <a:pt x="2836" y="568"/>
                  </a:cubicBezTo>
                  <a:cubicBezTo>
                    <a:pt x="2669" y="434"/>
                    <a:pt x="2469" y="334"/>
                    <a:pt x="2269" y="201"/>
                  </a:cubicBezTo>
                  <a:cubicBezTo>
                    <a:pt x="1969" y="68"/>
                    <a:pt x="1669" y="1"/>
                    <a:pt x="13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83"/>
            <p:cNvSpPr/>
            <p:nvPr/>
          </p:nvSpPr>
          <p:spPr>
            <a:xfrm>
              <a:off x="3824575" y="3080150"/>
              <a:ext cx="112600" cy="93500"/>
            </a:xfrm>
            <a:custGeom>
              <a:avLst/>
              <a:gdLst/>
              <a:ahLst/>
              <a:cxnLst/>
              <a:rect l="l" t="t" r="r" b="b"/>
              <a:pathLst>
                <a:path w="4504" h="3740" extrusionOk="0">
                  <a:moveTo>
                    <a:pt x="3069" y="0"/>
                  </a:moveTo>
                  <a:cubicBezTo>
                    <a:pt x="2936" y="0"/>
                    <a:pt x="2836" y="34"/>
                    <a:pt x="2702" y="34"/>
                  </a:cubicBezTo>
                  <a:cubicBezTo>
                    <a:pt x="2635" y="34"/>
                    <a:pt x="2602" y="34"/>
                    <a:pt x="2535" y="67"/>
                  </a:cubicBezTo>
                  <a:cubicBezTo>
                    <a:pt x="2369" y="67"/>
                    <a:pt x="2235" y="100"/>
                    <a:pt x="2102" y="167"/>
                  </a:cubicBezTo>
                  <a:cubicBezTo>
                    <a:pt x="1935" y="234"/>
                    <a:pt x="1768" y="301"/>
                    <a:pt x="1601" y="401"/>
                  </a:cubicBezTo>
                  <a:cubicBezTo>
                    <a:pt x="1101" y="668"/>
                    <a:pt x="667" y="1001"/>
                    <a:pt x="234" y="1335"/>
                  </a:cubicBezTo>
                  <a:cubicBezTo>
                    <a:pt x="100" y="1401"/>
                    <a:pt x="34" y="1568"/>
                    <a:pt x="34" y="1702"/>
                  </a:cubicBezTo>
                  <a:cubicBezTo>
                    <a:pt x="0" y="1868"/>
                    <a:pt x="67" y="2002"/>
                    <a:pt x="167" y="2135"/>
                  </a:cubicBezTo>
                  <a:cubicBezTo>
                    <a:pt x="267" y="2235"/>
                    <a:pt x="401" y="2302"/>
                    <a:pt x="534" y="2302"/>
                  </a:cubicBezTo>
                  <a:cubicBezTo>
                    <a:pt x="564" y="2308"/>
                    <a:pt x="592" y="2311"/>
                    <a:pt x="620" y="2311"/>
                  </a:cubicBezTo>
                  <a:cubicBezTo>
                    <a:pt x="748" y="2311"/>
                    <a:pt x="858" y="2251"/>
                    <a:pt x="968" y="2169"/>
                  </a:cubicBezTo>
                  <a:cubicBezTo>
                    <a:pt x="1234" y="2002"/>
                    <a:pt x="1501" y="1802"/>
                    <a:pt x="1802" y="1602"/>
                  </a:cubicBezTo>
                  <a:cubicBezTo>
                    <a:pt x="2035" y="1468"/>
                    <a:pt x="2269" y="1301"/>
                    <a:pt x="2535" y="1201"/>
                  </a:cubicBezTo>
                  <a:cubicBezTo>
                    <a:pt x="2736" y="1135"/>
                    <a:pt x="2969" y="1101"/>
                    <a:pt x="3169" y="1101"/>
                  </a:cubicBezTo>
                  <a:lnTo>
                    <a:pt x="3403" y="1101"/>
                  </a:lnTo>
                  <a:cubicBezTo>
                    <a:pt x="3403" y="1135"/>
                    <a:pt x="3403" y="1135"/>
                    <a:pt x="3436" y="1168"/>
                  </a:cubicBezTo>
                  <a:cubicBezTo>
                    <a:pt x="3436" y="1168"/>
                    <a:pt x="3436" y="1168"/>
                    <a:pt x="3436" y="1201"/>
                  </a:cubicBezTo>
                  <a:cubicBezTo>
                    <a:pt x="3436" y="1235"/>
                    <a:pt x="3436" y="1268"/>
                    <a:pt x="3403" y="1301"/>
                  </a:cubicBezTo>
                  <a:cubicBezTo>
                    <a:pt x="3336" y="1635"/>
                    <a:pt x="3236" y="1935"/>
                    <a:pt x="3069" y="2235"/>
                  </a:cubicBezTo>
                  <a:cubicBezTo>
                    <a:pt x="2969" y="2435"/>
                    <a:pt x="2836" y="2636"/>
                    <a:pt x="2736" y="2836"/>
                  </a:cubicBezTo>
                  <a:cubicBezTo>
                    <a:pt x="2702" y="2902"/>
                    <a:pt x="2669" y="2969"/>
                    <a:pt x="2635" y="3036"/>
                  </a:cubicBezTo>
                  <a:cubicBezTo>
                    <a:pt x="2569" y="3136"/>
                    <a:pt x="2535" y="3236"/>
                    <a:pt x="2569" y="3369"/>
                  </a:cubicBezTo>
                  <a:cubicBezTo>
                    <a:pt x="2602" y="3503"/>
                    <a:pt x="2669" y="3603"/>
                    <a:pt x="2769" y="3670"/>
                  </a:cubicBezTo>
                  <a:cubicBezTo>
                    <a:pt x="2840" y="3717"/>
                    <a:pt x="2919" y="3739"/>
                    <a:pt x="2999" y="3739"/>
                  </a:cubicBezTo>
                  <a:cubicBezTo>
                    <a:pt x="3146" y="3739"/>
                    <a:pt x="3295" y="3665"/>
                    <a:pt x="3403" y="3536"/>
                  </a:cubicBezTo>
                  <a:cubicBezTo>
                    <a:pt x="3536" y="3369"/>
                    <a:pt x="3670" y="3169"/>
                    <a:pt x="3803" y="3003"/>
                  </a:cubicBezTo>
                  <a:cubicBezTo>
                    <a:pt x="3936" y="2769"/>
                    <a:pt x="4070" y="2569"/>
                    <a:pt x="4170" y="2335"/>
                  </a:cubicBezTo>
                  <a:cubicBezTo>
                    <a:pt x="4303" y="2035"/>
                    <a:pt x="4370" y="1702"/>
                    <a:pt x="4437" y="1368"/>
                  </a:cubicBezTo>
                  <a:cubicBezTo>
                    <a:pt x="4503" y="1101"/>
                    <a:pt x="4437" y="834"/>
                    <a:pt x="4303" y="601"/>
                  </a:cubicBezTo>
                  <a:cubicBezTo>
                    <a:pt x="4137" y="334"/>
                    <a:pt x="3903" y="167"/>
                    <a:pt x="3603" y="67"/>
                  </a:cubicBezTo>
                  <a:cubicBezTo>
                    <a:pt x="3436" y="34"/>
                    <a:pt x="3236" y="0"/>
                    <a:pt x="30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83"/>
            <p:cNvSpPr/>
            <p:nvPr/>
          </p:nvSpPr>
          <p:spPr>
            <a:xfrm>
              <a:off x="4228200" y="3735625"/>
              <a:ext cx="90075" cy="75700"/>
            </a:xfrm>
            <a:custGeom>
              <a:avLst/>
              <a:gdLst/>
              <a:ahLst/>
              <a:cxnLst/>
              <a:rect l="l" t="t" r="r" b="b"/>
              <a:pathLst>
                <a:path w="3603" h="3028" extrusionOk="0">
                  <a:moveTo>
                    <a:pt x="2435" y="0"/>
                  </a:moveTo>
                  <a:cubicBezTo>
                    <a:pt x="2368" y="0"/>
                    <a:pt x="2302" y="34"/>
                    <a:pt x="2202" y="67"/>
                  </a:cubicBezTo>
                  <a:cubicBezTo>
                    <a:pt x="2002" y="134"/>
                    <a:pt x="1801" y="234"/>
                    <a:pt x="1601" y="334"/>
                  </a:cubicBezTo>
                  <a:cubicBezTo>
                    <a:pt x="1434" y="400"/>
                    <a:pt x="1301" y="501"/>
                    <a:pt x="1168" y="567"/>
                  </a:cubicBezTo>
                  <a:cubicBezTo>
                    <a:pt x="1001" y="667"/>
                    <a:pt x="834" y="767"/>
                    <a:pt x="667" y="867"/>
                  </a:cubicBezTo>
                  <a:cubicBezTo>
                    <a:pt x="334" y="1101"/>
                    <a:pt x="0" y="1435"/>
                    <a:pt x="0" y="1868"/>
                  </a:cubicBezTo>
                  <a:cubicBezTo>
                    <a:pt x="0" y="1968"/>
                    <a:pt x="33" y="2035"/>
                    <a:pt x="33" y="2135"/>
                  </a:cubicBezTo>
                  <a:cubicBezTo>
                    <a:pt x="100" y="2268"/>
                    <a:pt x="134" y="2369"/>
                    <a:pt x="234" y="2469"/>
                  </a:cubicBezTo>
                  <a:cubicBezTo>
                    <a:pt x="300" y="2535"/>
                    <a:pt x="400" y="2635"/>
                    <a:pt x="500" y="2669"/>
                  </a:cubicBezTo>
                  <a:cubicBezTo>
                    <a:pt x="601" y="2735"/>
                    <a:pt x="734" y="2802"/>
                    <a:pt x="834" y="2836"/>
                  </a:cubicBezTo>
                  <a:cubicBezTo>
                    <a:pt x="1068" y="2902"/>
                    <a:pt x="1334" y="2969"/>
                    <a:pt x="1568" y="3002"/>
                  </a:cubicBezTo>
                  <a:cubicBezTo>
                    <a:pt x="1685" y="3019"/>
                    <a:pt x="1793" y="3027"/>
                    <a:pt x="1897" y="3027"/>
                  </a:cubicBezTo>
                  <a:cubicBezTo>
                    <a:pt x="2002" y="3027"/>
                    <a:pt x="2102" y="3019"/>
                    <a:pt x="2202" y="3002"/>
                  </a:cubicBezTo>
                  <a:cubicBezTo>
                    <a:pt x="2569" y="3002"/>
                    <a:pt x="2902" y="2836"/>
                    <a:pt x="3202" y="2735"/>
                  </a:cubicBezTo>
                  <a:lnTo>
                    <a:pt x="3236" y="2702"/>
                  </a:lnTo>
                  <a:cubicBezTo>
                    <a:pt x="3336" y="2669"/>
                    <a:pt x="3436" y="2635"/>
                    <a:pt x="3503" y="2535"/>
                  </a:cubicBezTo>
                  <a:cubicBezTo>
                    <a:pt x="3569" y="2435"/>
                    <a:pt x="3603" y="2335"/>
                    <a:pt x="3569" y="2235"/>
                  </a:cubicBezTo>
                  <a:cubicBezTo>
                    <a:pt x="3536" y="2102"/>
                    <a:pt x="3469" y="2002"/>
                    <a:pt x="3403" y="1935"/>
                  </a:cubicBezTo>
                  <a:cubicBezTo>
                    <a:pt x="3302" y="1868"/>
                    <a:pt x="3202" y="1868"/>
                    <a:pt x="3069" y="1868"/>
                  </a:cubicBezTo>
                  <a:cubicBezTo>
                    <a:pt x="2769" y="1902"/>
                    <a:pt x="2469" y="2002"/>
                    <a:pt x="2135" y="2035"/>
                  </a:cubicBezTo>
                  <a:cubicBezTo>
                    <a:pt x="1968" y="2035"/>
                    <a:pt x="1768" y="2035"/>
                    <a:pt x="1601" y="2002"/>
                  </a:cubicBezTo>
                  <a:cubicBezTo>
                    <a:pt x="1434" y="1935"/>
                    <a:pt x="1268" y="1902"/>
                    <a:pt x="1101" y="1835"/>
                  </a:cubicBezTo>
                  <a:cubicBezTo>
                    <a:pt x="1168" y="1801"/>
                    <a:pt x="1234" y="1735"/>
                    <a:pt x="1301" y="1701"/>
                  </a:cubicBezTo>
                  <a:cubicBezTo>
                    <a:pt x="1735" y="1435"/>
                    <a:pt x="2202" y="1201"/>
                    <a:pt x="2669" y="1001"/>
                  </a:cubicBezTo>
                  <a:cubicBezTo>
                    <a:pt x="2936" y="901"/>
                    <a:pt x="3036" y="534"/>
                    <a:pt x="2902" y="300"/>
                  </a:cubicBezTo>
                  <a:cubicBezTo>
                    <a:pt x="2835" y="100"/>
                    <a:pt x="2635" y="0"/>
                    <a:pt x="24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83"/>
            <p:cNvSpPr/>
            <p:nvPr/>
          </p:nvSpPr>
          <p:spPr>
            <a:xfrm>
              <a:off x="4363275" y="3725600"/>
              <a:ext cx="51750" cy="50900"/>
            </a:xfrm>
            <a:custGeom>
              <a:avLst/>
              <a:gdLst/>
              <a:ahLst/>
              <a:cxnLst/>
              <a:rect l="l" t="t" r="r" b="b"/>
              <a:pathLst>
                <a:path w="2070" h="2036" extrusionOk="0">
                  <a:moveTo>
                    <a:pt x="1068" y="1102"/>
                  </a:moveTo>
                  <a:cubicBezTo>
                    <a:pt x="1102" y="1102"/>
                    <a:pt x="1135" y="1135"/>
                    <a:pt x="1168" y="1168"/>
                  </a:cubicBezTo>
                  <a:cubicBezTo>
                    <a:pt x="1135" y="1168"/>
                    <a:pt x="1102" y="1168"/>
                    <a:pt x="1102" y="1135"/>
                  </a:cubicBezTo>
                  <a:lnTo>
                    <a:pt x="1035" y="1135"/>
                  </a:lnTo>
                  <a:cubicBezTo>
                    <a:pt x="1035" y="1102"/>
                    <a:pt x="1068" y="1102"/>
                    <a:pt x="1068" y="1102"/>
                  </a:cubicBezTo>
                  <a:close/>
                  <a:moveTo>
                    <a:pt x="1068" y="1"/>
                  </a:moveTo>
                  <a:cubicBezTo>
                    <a:pt x="1002" y="1"/>
                    <a:pt x="935" y="1"/>
                    <a:pt x="868" y="34"/>
                  </a:cubicBezTo>
                  <a:cubicBezTo>
                    <a:pt x="802" y="34"/>
                    <a:pt x="735" y="68"/>
                    <a:pt x="668" y="101"/>
                  </a:cubicBezTo>
                  <a:cubicBezTo>
                    <a:pt x="635" y="134"/>
                    <a:pt x="568" y="168"/>
                    <a:pt x="501" y="201"/>
                  </a:cubicBezTo>
                  <a:cubicBezTo>
                    <a:pt x="468" y="234"/>
                    <a:pt x="435" y="268"/>
                    <a:pt x="401" y="301"/>
                  </a:cubicBezTo>
                  <a:cubicBezTo>
                    <a:pt x="368" y="368"/>
                    <a:pt x="301" y="401"/>
                    <a:pt x="268" y="468"/>
                  </a:cubicBezTo>
                  <a:cubicBezTo>
                    <a:pt x="201" y="568"/>
                    <a:pt x="134" y="635"/>
                    <a:pt x="68" y="768"/>
                  </a:cubicBezTo>
                  <a:cubicBezTo>
                    <a:pt x="34" y="835"/>
                    <a:pt x="1" y="935"/>
                    <a:pt x="1" y="1035"/>
                  </a:cubicBezTo>
                  <a:cubicBezTo>
                    <a:pt x="1" y="1202"/>
                    <a:pt x="34" y="1302"/>
                    <a:pt x="68" y="1435"/>
                  </a:cubicBezTo>
                  <a:cubicBezTo>
                    <a:pt x="101" y="1502"/>
                    <a:pt x="134" y="1535"/>
                    <a:pt x="168" y="1602"/>
                  </a:cubicBezTo>
                  <a:cubicBezTo>
                    <a:pt x="201" y="1635"/>
                    <a:pt x="234" y="1669"/>
                    <a:pt x="268" y="1702"/>
                  </a:cubicBezTo>
                  <a:cubicBezTo>
                    <a:pt x="335" y="1769"/>
                    <a:pt x="401" y="1836"/>
                    <a:pt x="501" y="1902"/>
                  </a:cubicBezTo>
                  <a:cubicBezTo>
                    <a:pt x="668" y="2002"/>
                    <a:pt x="868" y="2036"/>
                    <a:pt x="1035" y="2036"/>
                  </a:cubicBezTo>
                  <a:cubicBezTo>
                    <a:pt x="1202" y="2036"/>
                    <a:pt x="1369" y="2002"/>
                    <a:pt x="1502" y="1936"/>
                  </a:cubicBezTo>
                  <a:cubicBezTo>
                    <a:pt x="1669" y="1836"/>
                    <a:pt x="1769" y="1735"/>
                    <a:pt x="1902" y="1569"/>
                  </a:cubicBezTo>
                  <a:cubicBezTo>
                    <a:pt x="2002" y="1435"/>
                    <a:pt x="1969" y="1235"/>
                    <a:pt x="1869" y="1135"/>
                  </a:cubicBezTo>
                  <a:cubicBezTo>
                    <a:pt x="1869" y="1102"/>
                    <a:pt x="1869" y="1102"/>
                    <a:pt x="1836" y="1102"/>
                  </a:cubicBezTo>
                  <a:cubicBezTo>
                    <a:pt x="1869" y="1068"/>
                    <a:pt x="1869" y="1068"/>
                    <a:pt x="1902" y="1035"/>
                  </a:cubicBezTo>
                  <a:cubicBezTo>
                    <a:pt x="2069" y="801"/>
                    <a:pt x="2002" y="468"/>
                    <a:pt x="1769" y="334"/>
                  </a:cubicBezTo>
                  <a:cubicBezTo>
                    <a:pt x="1602" y="201"/>
                    <a:pt x="1435" y="68"/>
                    <a:pt x="1269" y="34"/>
                  </a:cubicBezTo>
                  <a:cubicBezTo>
                    <a:pt x="1202" y="1"/>
                    <a:pt x="1135" y="1"/>
                    <a:pt x="10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83"/>
            <p:cNvSpPr/>
            <p:nvPr/>
          </p:nvSpPr>
          <p:spPr>
            <a:xfrm>
              <a:off x="4294075" y="3837350"/>
              <a:ext cx="58400" cy="55375"/>
            </a:xfrm>
            <a:custGeom>
              <a:avLst/>
              <a:gdLst/>
              <a:ahLst/>
              <a:cxnLst/>
              <a:rect l="l" t="t" r="r" b="b"/>
              <a:pathLst>
                <a:path w="2336" h="2215" extrusionOk="0">
                  <a:moveTo>
                    <a:pt x="1034" y="1"/>
                  </a:moveTo>
                  <a:cubicBezTo>
                    <a:pt x="968" y="1"/>
                    <a:pt x="934" y="1"/>
                    <a:pt x="868" y="34"/>
                  </a:cubicBezTo>
                  <a:cubicBezTo>
                    <a:pt x="801" y="67"/>
                    <a:pt x="701" y="134"/>
                    <a:pt x="634" y="168"/>
                  </a:cubicBezTo>
                  <a:cubicBezTo>
                    <a:pt x="567" y="234"/>
                    <a:pt x="467" y="268"/>
                    <a:pt x="401" y="334"/>
                  </a:cubicBezTo>
                  <a:cubicBezTo>
                    <a:pt x="334" y="401"/>
                    <a:pt x="267" y="468"/>
                    <a:pt x="200" y="568"/>
                  </a:cubicBezTo>
                  <a:cubicBezTo>
                    <a:pt x="134" y="635"/>
                    <a:pt x="67" y="768"/>
                    <a:pt x="34" y="868"/>
                  </a:cubicBezTo>
                  <a:cubicBezTo>
                    <a:pt x="0" y="968"/>
                    <a:pt x="0" y="1068"/>
                    <a:pt x="0" y="1202"/>
                  </a:cubicBezTo>
                  <a:cubicBezTo>
                    <a:pt x="0" y="1302"/>
                    <a:pt x="34" y="1402"/>
                    <a:pt x="67" y="1502"/>
                  </a:cubicBezTo>
                  <a:cubicBezTo>
                    <a:pt x="100" y="1602"/>
                    <a:pt x="167" y="1669"/>
                    <a:pt x="234" y="1735"/>
                  </a:cubicBezTo>
                  <a:cubicBezTo>
                    <a:pt x="334" y="1902"/>
                    <a:pt x="534" y="2036"/>
                    <a:pt x="734" y="2102"/>
                  </a:cubicBezTo>
                  <a:cubicBezTo>
                    <a:pt x="884" y="2177"/>
                    <a:pt x="1053" y="2215"/>
                    <a:pt x="1213" y="2215"/>
                  </a:cubicBezTo>
                  <a:cubicBezTo>
                    <a:pt x="1266" y="2215"/>
                    <a:pt x="1318" y="2211"/>
                    <a:pt x="1368" y="2202"/>
                  </a:cubicBezTo>
                  <a:cubicBezTo>
                    <a:pt x="1568" y="2202"/>
                    <a:pt x="1768" y="2136"/>
                    <a:pt x="1935" y="2002"/>
                  </a:cubicBezTo>
                  <a:cubicBezTo>
                    <a:pt x="2102" y="1902"/>
                    <a:pt x="2202" y="1735"/>
                    <a:pt x="2269" y="1535"/>
                  </a:cubicBezTo>
                  <a:cubicBezTo>
                    <a:pt x="2335" y="1402"/>
                    <a:pt x="2269" y="1268"/>
                    <a:pt x="2169" y="1202"/>
                  </a:cubicBezTo>
                  <a:cubicBezTo>
                    <a:pt x="2116" y="1162"/>
                    <a:pt x="2048" y="1143"/>
                    <a:pt x="1980" y="1143"/>
                  </a:cubicBezTo>
                  <a:cubicBezTo>
                    <a:pt x="1877" y="1143"/>
                    <a:pt x="1775" y="1188"/>
                    <a:pt x="1735" y="1268"/>
                  </a:cubicBezTo>
                  <a:cubicBezTo>
                    <a:pt x="1702" y="1302"/>
                    <a:pt x="1702" y="1335"/>
                    <a:pt x="1668" y="1368"/>
                  </a:cubicBezTo>
                  <a:cubicBezTo>
                    <a:pt x="1635" y="1402"/>
                    <a:pt x="1601" y="1435"/>
                    <a:pt x="1568" y="1435"/>
                  </a:cubicBezTo>
                  <a:cubicBezTo>
                    <a:pt x="1535" y="1468"/>
                    <a:pt x="1535" y="1468"/>
                    <a:pt x="1501" y="1502"/>
                  </a:cubicBezTo>
                  <a:lnTo>
                    <a:pt x="1235" y="1502"/>
                  </a:lnTo>
                  <a:cubicBezTo>
                    <a:pt x="1134" y="1468"/>
                    <a:pt x="1068" y="1435"/>
                    <a:pt x="968" y="1402"/>
                  </a:cubicBezTo>
                  <a:cubicBezTo>
                    <a:pt x="934" y="1402"/>
                    <a:pt x="901" y="1368"/>
                    <a:pt x="868" y="1335"/>
                  </a:cubicBezTo>
                  <a:cubicBezTo>
                    <a:pt x="868" y="1335"/>
                    <a:pt x="834" y="1302"/>
                    <a:pt x="834" y="1268"/>
                  </a:cubicBezTo>
                  <a:cubicBezTo>
                    <a:pt x="834" y="1268"/>
                    <a:pt x="801" y="1268"/>
                    <a:pt x="801" y="1235"/>
                  </a:cubicBezTo>
                  <a:cubicBezTo>
                    <a:pt x="801" y="1202"/>
                    <a:pt x="801" y="1168"/>
                    <a:pt x="801" y="1135"/>
                  </a:cubicBezTo>
                  <a:cubicBezTo>
                    <a:pt x="834" y="1068"/>
                    <a:pt x="834" y="1035"/>
                    <a:pt x="868" y="1001"/>
                  </a:cubicBezTo>
                  <a:cubicBezTo>
                    <a:pt x="901" y="968"/>
                    <a:pt x="968" y="935"/>
                    <a:pt x="1001" y="901"/>
                  </a:cubicBezTo>
                  <a:cubicBezTo>
                    <a:pt x="1101" y="835"/>
                    <a:pt x="1168" y="801"/>
                    <a:pt x="1235" y="768"/>
                  </a:cubicBezTo>
                  <a:cubicBezTo>
                    <a:pt x="1335" y="701"/>
                    <a:pt x="1401" y="635"/>
                    <a:pt x="1435" y="534"/>
                  </a:cubicBezTo>
                  <a:cubicBezTo>
                    <a:pt x="1468" y="434"/>
                    <a:pt x="1468" y="334"/>
                    <a:pt x="1435" y="234"/>
                  </a:cubicBezTo>
                  <a:cubicBezTo>
                    <a:pt x="1368" y="134"/>
                    <a:pt x="1301" y="34"/>
                    <a:pt x="12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83"/>
            <p:cNvSpPr/>
            <p:nvPr/>
          </p:nvSpPr>
          <p:spPr>
            <a:xfrm>
              <a:off x="4085600" y="3705600"/>
              <a:ext cx="62550" cy="64225"/>
            </a:xfrm>
            <a:custGeom>
              <a:avLst/>
              <a:gdLst/>
              <a:ahLst/>
              <a:cxnLst/>
              <a:rect l="l" t="t" r="r" b="b"/>
              <a:pathLst>
                <a:path w="2502" h="2569" extrusionOk="0">
                  <a:moveTo>
                    <a:pt x="867" y="0"/>
                  </a:moveTo>
                  <a:cubicBezTo>
                    <a:pt x="767" y="0"/>
                    <a:pt x="634" y="0"/>
                    <a:pt x="534" y="67"/>
                  </a:cubicBezTo>
                  <a:cubicBezTo>
                    <a:pt x="467" y="100"/>
                    <a:pt x="400" y="134"/>
                    <a:pt x="334" y="200"/>
                  </a:cubicBezTo>
                  <a:cubicBezTo>
                    <a:pt x="267" y="267"/>
                    <a:pt x="200" y="334"/>
                    <a:pt x="167" y="434"/>
                  </a:cubicBezTo>
                  <a:cubicBezTo>
                    <a:pt x="67" y="567"/>
                    <a:pt x="33" y="734"/>
                    <a:pt x="33" y="934"/>
                  </a:cubicBezTo>
                  <a:cubicBezTo>
                    <a:pt x="0" y="1068"/>
                    <a:pt x="33" y="1201"/>
                    <a:pt x="33" y="1335"/>
                  </a:cubicBezTo>
                  <a:cubicBezTo>
                    <a:pt x="67" y="1501"/>
                    <a:pt x="133" y="1668"/>
                    <a:pt x="267" y="1835"/>
                  </a:cubicBezTo>
                  <a:cubicBezTo>
                    <a:pt x="434" y="2068"/>
                    <a:pt x="667" y="2202"/>
                    <a:pt x="901" y="2335"/>
                  </a:cubicBezTo>
                  <a:cubicBezTo>
                    <a:pt x="1168" y="2469"/>
                    <a:pt x="1434" y="2569"/>
                    <a:pt x="1735" y="2569"/>
                  </a:cubicBezTo>
                  <a:cubicBezTo>
                    <a:pt x="2001" y="2535"/>
                    <a:pt x="2235" y="2402"/>
                    <a:pt x="2402" y="2202"/>
                  </a:cubicBezTo>
                  <a:cubicBezTo>
                    <a:pt x="2502" y="2035"/>
                    <a:pt x="2468" y="1835"/>
                    <a:pt x="2368" y="1702"/>
                  </a:cubicBezTo>
                  <a:cubicBezTo>
                    <a:pt x="2295" y="1610"/>
                    <a:pt x="2181" y="1558"/>
                    <a:pt x="2066" y="1558"/>
                  </a:cubicBezTo>
                  <a:cubicBezTo>
                    <a:pt x="1972" y="1558"/>
                    <a:pt x="1876" y="1593"/>
                    <a:pt x="1801" y="1668"/>
                  </a:cubicBezTo>
                  <a:cubicBezTo>
                    <a:pt x="1801" y="1668"/>
                    <a:pt x="1801" y="1668"/>
                    <a:pt x="1768" y="1702"/>
                  </a:cubicBezTo>
                  <a:lnTo>
                    <a:pt x="1635" y="1702"/>
                  </a:lnTo>
                  <a:cubicBezTo>
                    <a:pt x="1568" y="1668"/>
                    <a:pt x="1534" y="1635"/>
                    <a:pt x="1468" y="1635"/>
                  </a:cubicBezTo>
                  <a:cubicBezTo>
                    <a:pt x="1334" y="1535"/>
                    <a:pt x="1201" y="1468"/>
                    <a:pt x="1101" y="1368"/>
                  </a:cubicBezTo>
                  <a:cubicBezTo>
                    <a:pt x="1067" y="1335"/>
                    <a:pt x="1034" y="1301"/>
                    <a:pt x="1034" y="1268"/>
                  </a:cubicBezTo>
                  <a:lnTo>
                    <a:pt x="1001" y="1268"/>
                  </a:lnTo>
                  <a:cubicBezTo>
                    <a:pt x="1001" y="1201"/>
                    <a:pt x="1001" y="1134"/>
                    <a:pt x="967" y="1068"/>
                  </a:cubicBezTo>
                  <a:cubicBezTo>
                    <a:pt x="967" y="1068"/>
                    <a:pt x="967" y="1034"/>
                    <a:pt x="1001" y="1001"/>
                  </a:cubicBezTo>
                  <a:cubicBezTo>
                    <a:pt x="1101" y="1068"/>
                    <a:pt x="1201" y="1101"/>
                    <a:pt x="1334" y="1168"/>
                  </a:cubicBezTo>
                  <a:cubicBezTo>
                    <a:pt x="1468" y="1235"/>
                    <a:pt x="1601" y="1301"/>
                    <a:pt x="1768" y="1368"/>
                  </a:cubicBezTo>
                  <a:cubicBezTo>
                    <a:pt x="1810" y="1396"/>
                    <a:pt x="1864" y="1406"/>
                    <a:pt x="1921" y="1406"/>
                  </a:cubicBezTo>
                  <a:cubicBezTo>
                    <a:pt x="1997" y="1406"/>
                    <a:pt x="2077" y="1387"/>
                    <a:pt x="2135" y="1368"/>
                  </a:cubicBezTo>
                  <a:cubicBezTo>
                    <a:pt x="2268" y="1301"/>
                    <a:pt x="2335" y="1201"/>
                    <a:pt x="2402" y="1068"/>
                  </a:cubicBezTo>
                  <a:cubicBezTo>
                    <a:pt x="2435" y="968"/>
                    <a:pt x="2435" y="834"/>
                    <a:pt x="2368" y="701"/>
                  </a:cubicBezTo>
                  <a:cubicBezTo>
                    <a:pt x="2302" y="567"/>
                    <a:pt x="2202" y="501"/>
                    <a:pt x="2102" y="467"/>
                  </a:cubicBezTo>
                  <a:cubicBezTo>
                    <a:pt x="1868" y="334"/>
                    <a:pt x="1668" y="234"/>
                    <a:pt x="1434" y="134"/>
                  </a:cubicBezTo>
                  <a:cubicBezTo>
                    <a:pt x="1334" y="100"/>
                    <a:pt x="1234" y="67"/>
                    <a:pt x="1134" y="34"/>
                  </a:cubicBezTo>
                  <a:cubicBezTo>
                    <a:pt x="1034" y="0"/>
                    <a:pt x="967" y="0"/>
                    <a:pt x="8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83"/>
            <p:cNvSpPr/>
            <p:nvPr/>
          </p:nvSpPr>
          <p:spPr>
            <a:xfrm>
              <a:off x="3925475" y="3681400"/>
              <a:ext cx="55075" cy="55500"/>
            </a:xfrm>
            <a:custGeom>
              <a:avLst/>
              <a:gdLst/>
              <a:ahLst/>
              <a:cxnLst/>
              <a:rect l="l" t="t" r="r" b="b"/>
              <a:pathLst>
                <a:path w="2203" h="2220" extrusionOk="0">
                  <a:moveTo>
                    <a:pt x="868" y="1"/>
                  </a:moveTo>
                  <a:cubicBezTo>
                    <a:pt x="834" y="1"/>
                    <a:pt x="801" y="34"/>
                    <a:pt x="768" y="34"/>
                  </a:cubicBezTo>
                  <a:cubicBezTo>
                    <a:pt x="668" y="68"/>
                    <a:pt x="601" y="68"/>
                    <a:pt x="501" y="134"/>
                  </a:cubicBezTo>
                  <a:cubicBezTo>
                    <a:pt x="401" y="201"/>
                    <a:pt x="334" y="234"/>
                    <a:pt x="267" y="335"/>
                  </a:cubicBezTo>
                  <a:cubicBezTo>
                    <a:pt x="167" y="435"/>
                    <a:pt x="134" y="535"/>
                    <a:pt x="67" y="668"/>
                  </a:cubicBezTo>
                  <a:cubicBezTo>
                    <a:pt x="0" y="802"/>
                    <a:pt x="0" y="1002"/>
                    <a:pt x="34" y="1168"/>
                  </a:cubicBezTo>
                  <a:cubicBezTo>
                    <a:pt x="67" y="1335"/>
                    <a:pt x="134" y="1469"/>
                    <a:pt x="234" y="1602"/>
                  </a:cubicBezTo>
                  <a:cubicBezTo>
                    <a:pt x="267" y="1669"/>
                    <a:pt x="367" y="1736"/>
                    <a:pt x="434" y="1769"/>
                  </a:cubicBezTo>
                  <a:cubicBezTo>
                    <a:pt x="467" y="1836"/>
                    <a:pt x="534" y="1869"/>
                    <a:pt x="601" y="1902"/>
                  </a:cubicBezTo>
                  <a:cubicBezTo>
                    <a:pt x="801" y="2036"/>
                    <a:pt x="1001" y="2102"/>
                    <a:pt x="1235" y="2203"/>
                  </a:cubicBezTo>
                  <a:cubicBezTo>
                    <a:pt x="1276" y="2214"/>
                    <a:pt x="1317" y="2220"/>
                    <a:pt x="1358" y="2220"/>
                  </a:cubicBezTo>
                  <a:cubicBezTo>
                    <a:pt x="1547" y="2220"/>
                    <a:pt x="1719" y="2100"/>
                    <a:pt x="1802" y="1936"/>
                  </a:cubicBezTo>
                  <a:cubicBezTo>
                    <a:pt x="1835" y="1802"/>
                    <a:pt x="1835" y="1669"/>
                    <a:pt x="1768" y="1569"/>
                  </a:cubicBezTo>
                  <a:cubicBezTo>
                    <a:pt x="1768" y="1535"/>
                    <a:pt x="1735" y="1502"/>
                    <a:pt x="1702" y="1469"/>
                  </a:cubicBezTo>
                  <a:cubicBezTo>
                    <a:pt x="1835" y="1435"/>
                    <a:pt x="1969" y="1369"/>
                    <a:pt x="2035" y="1235"/>
                  </a:cubicBezTo>
                  <a:cubicBezTo>
                    <a:pt x="2202" y="1035"/>
                    <a:pt x="2135" y="668"/>
                    <a:pt x="1902" y="535"/>
                  </a:cubicBezTo>
                  <a:cubicBezTo>
                    <a:pt x="1668" y="368"/>
                    <a:pt x="1435" y="234"/>
                    <a:pt x="1168" y="101"/>
                  </a:cubicBezTo>
                  <a:cubicBezTo>
                    <a:pt x="1068" y="68"/>
                    <a:pt x="968" y="1"/>
                    <a:pt x="8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83"/>
            <p:cNvSpPr/>
            <p:nvPr/>
          </p:nvSpPr>
          <p:spPr>
            <a:xfrm>
              <a:off x="3818725" y="3623025"/>
              <a:ext cx="54225" cy="55900"/>
            </a:xfrm>
            <a:custGeom>
              <a:avLst/>
              <a:gdLst/>
              <a:ahLst/>
              <a:cxnLst/>
              <a:rect l="l" t="t" r="r" b="b"/>
              <a:pathLst>
                <a:path w="2169" h="2236" extrusionOk="0">
                  <a:moveTo>
                    <a:pt x="534" y="1"/>
                  </a:moveTo>
                  <a:cubicBezTo>
                    <a:pt x="368" y="1"/>
                    <a:pt x="234" y="68"/>
                    <a:pt x="134" y="234"/>
                  </a:cubicBezTo>
                  <a:cubicBezTo>
                    <a:pt x="1" y="435"/>
                    <a:pt x="34" y="735"/>
                    <a:pt x="268" y="902"/>
                  </a:cubicBezTo>
                  <a:cubicBezTo>
                    <a:pt x="401" y="968"/>
                    <a:pt x="568" y="1068"/>
                    <a:pt x="735" y="1168"/>
                  </a:cubicBezTo>
                  <a:lnTo>
                    <a:pt x="701" y="1168"/>
                  </a:lnTo>
                  <a:cubicBezTo>
                    <a:pt x="635" y="1202"/>
                    <a:pt x="534" y="1235"/>
                    <a:pt x="468" y="1302"/>
                  </a:cubicBezTo>
                  <a:cubicBezTo>
                    <a:pt x="368" y="1402"/>
                    <a:pt x="301" y="1535"/>
                    <a:pt x="268" y="1669"/>
                  </a:cubicBezTo>
                  <a:cubicBezTo>
                    <a:pt x="268" y="1936"/>
                    <a:pt x="468" y="2236"/>
                    <a:pt x="768" y="2236"/>
                  </a:cubicBezTo>
                  <a:cubicBezTo>
                    <a:pt x="1001" y="2236"/>
                    <a:pt x="1202" y="2203"/>
                    <a:pt x="1402" y="2169"/>
                  </a:cubicBezTo>
                  <a:cubicBezTo>
                    <a:pt x="1502" y="2136"/>
                    <a:pt x="1602" y="2102"/>
                    <a:pt x="1702" y="2069"/>
                  </a:cubicBezTo>
                  <a:cubicBezTo>
                    <a:pt x="1835" y="2002"/>
                    <a:pt x="1969" y="1902"/>
                    <a:pt x="2036" y="1802"/>
                  </a:cubicBezTo>
                  <a:cubicBezTo>
                    <a:pt x="2102" y="1702"/>
                    <a:pt x="2169" y="1602"/>
                    <a:pt x="2169" y="1469"/>
                  </a:cubicBezTo>
                  <a:cubicBezTo>
                    <a:pt x="2169" y="1302"/>
                    <a:pt x="2102" y="1168"/>
                    <a:pt x="2036" y="1035"/>
                  </a:cubicBezTo>
                  <a:cubicBezTo>
                    <a:pt x="1935" y="868"/>
                    <a:pt x="1802" y="768"/>
                    <a:pt x="1669" y="668"/>
                  </a:cubicBezTo>
                  <a:cubicBezTo>
                    <a:pt x="1368" y="468"/>
                    <a:pt x="1102" y="268"/>
                    <a:pt x="801" y="101"/>
                  </a:cubicBezTo>
                  <a:cubicBezTo>
                    <a:pt x="735" y="34"/>
                    <a:pt x="635" y="1"/>
                    <a:pt x="5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83"/>
            <p:cNvSpPr/>
            <p:nvPr/>
          </p:nvSpPr>
          <p:spPr>
            <a:xfrm>
              <a:off x="3589400" y="3658050"/>
              <a:ext cx="56725" cy="60200"/>
            </a:xfrm>
            <a:custGeom>
              <a:avLst/>
              <a:gdLst/>
              <a:ahLst/>
              <a:cxnLst/>
              <a:rect l="l" t="t" r="r" b="b"/>
              <a:pathLst>
                <a:path w="2269" h="2408" extrusionOk="0">
                  <a:moveTo>
                    <a:pt x="1268" y="1"/>
                  </a:moveTo>
                  <a:cubicBezTo>
                    <a:pt x="1135" y="1"/>
                    <a:pt x="1035" y="68"/>
                    <a:pt x="901" y="134"/>
                  </a:cubicBezTo>
                  <a:cubicBezTo>
                    <a:pt x="768" y="234"/>
                    <a:pt x="634" y="335"/>
                    <a:pt x="534" y="435"/>
                  </a:cubicBezTo>
                  <a:cubicBezTo>
                    <a:pt x="401" y="535"/>
                    <a:pt x="301" y="668"/>
                    <a:pt x="201" y="802"/>
                  </a:cubicBezTo>
                  <a:cubicBezTo>
                    <a:pt x="67" y="1002"/>
                    <a:pt x="1" y="1235"/>
                    <a:pt x="1" y="1435"/>
                  </a:cubicBezTo>
                  <a:cubicBezTo>
                    <a:pt x="1" y="1535"/>
                    <a:pt x="1" y="1635"/>
                    <a:pt x="34" y="1736"/>
                  </a:cubicBezTo>
                  <a:cubicBezTo>
                    <a:pt x="67" y="1869"/>
                    <a:pt x="134" y="1969"/>
                    <a:pt x="234" y="2102"/>
                  </a:cubicBezTo>
                  <a:cubicBezTo>
                    <a:pt x="234" y="2136"/>
                    <a:pt x="267" y="2136"/>
                    <a:pt x="267" y="2136"/>
                  </a:cubicBezTo>
                  <a:cubicBezTo>
                    <a:pt x="334" y="2236"/>
                    <a:pt x="401" y="2269"/>
                    <a:pt x="501" y="2303"/>
                  </a:cubicBezTo>
                  <a:cubicBezTo>
                    <a:pt x="568" y="2369"/>
                    <a:pt x="668" y="2369"/>
                    <a:pt x="734" y="2369"/>
                  </a:cubicBezTo>
                  <a:cubicBezTo>
                    <a:pt x="819" y="2397"/>
                    <a:pt x="904" y="2408"/>
                    <a:pt x="988" y="2408"/>
                  </a:cubicBezTo>
                  <a:cubicBezTo>
                    <a:pt x="1104" y="2408"/>
                    <a:pt x="1219" y="2389"/>
                    <a:pt x="1335" y="2369"/>
                  </a:cubicBezTo>
                  <a:cubicBezTo>
                    <a:pt x="1535" y="2336"/>
                    <a:pt x="1768" y="2269"/>
                    <a:pt x="1969" y="2203"/>
                  </a:cubicBezTo>
                  <a:cubicBezTo>
                    <a:pt x="2035" y="2136"/>
                    <a:pt x="2102" y="2102"/>
                    <a:pt x="2169" y="2036"/>
                  </a:cubicBezTo>
                  <a:cubicBezTo>
                    <a:pt x="2235" y="1902"/>
                    <a:pt x="2269" y="1769"/>
                    <a:pt x="2235" y="1669"/>
                  </a:cubicBezTo>
                  <a:cubicBezTo>
                    <a:pt x="2206" y="1437"/>
                    <a:pt x="2001" y="1256"/>
                    <a:pt x="1773" y="1256"/>
                  </a:cubicBezTo>
                  <a:cubicBezTo>
                    <a:pt x="1739" y="1256"/>
                    <a:pt x="1703" y="1260"/>
                    <a:pt x="1668" y="1269"/>
                  </a:cubicBezTo>
                  <a:cubicBezTo>
                    <a:pt x="1535" y="1302"/>
                    <a:pt x="1402" y="1302"/>
                    <a:pt x="1301" y="1335"/>
                  </a:cubicBezTo>
                  <a:lnTo>
                    <a:pt x="1235" y="1335"/>
                  </a:lnTo>
                  <a:cubicBezTo>
                    <a:pt x="1368" y="1202"/>
                    <a:pt x="1502" y="1102"/>
                    <a:pt x="1635" y="1002"/>
                  </a:cubicBezTo>
                  <a:cubicBezTo>
                    <a:pt x="1768" y="935"/>
                    <a:pt x="1835" y="768"/>
                    <a:pt x="1835" y="635"/>
                  </a:cubicBezTo>
                  <a:cubicBezTo>
                    <a:pt x="1869" y="468"/>
                    <a:pt x="1802" y="335"/>
                    <a:pt x="1702" y="201"/>
                  </a:cubicBezTo>
                  <a:cubicBezTo>
                    <a:pt x="1602" y="101"/>
                    <a:pt x="1468" y="34"/>
                    <a:pt x="13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83"/>
            <p:cNvSpPr/>
            <p:nvPr/>
          </p:nvSpPr>
          <p:spPr>
            <a:xfrm>
              <a:off x="3806225" y="3859875"/>
              <a:ext cx="60075" cy="57725"/>
            </a:xfrm>
            <a:custGeom>
              <a:avLst/>
              <a:gdLst/>
              <a:ahLst/>
              <a:cxnLst/>
              <a:rect l="l" t="t" r="r" b="b"/>
              <a:pathLst>
                <a:path w="2403" h="2309" extrusionOk="0">
                  <a:moveTo>
                    <a:pt x="1168" y="0"/>
                  </a:moveTo>
                  <a:cubicBezTo>
                    <a:pt x="968" y="0"/>
                    <a:pt x="834" y="67"/>
                    <a:pt x="668" y="201"/>
                  </a:cubicBezTo>
                  <a:cubicBezTo>
                    <a:pt x="501" y="334"/>
                    <a:pt x="267" y="501"/>
                    <a:pt x="167" y="701"/>
                  </a:cubicBezTo>
                  <a:cubicBezTo>
                    <a:pt x="100" y="868"/>
                    <a:pt x="0" y="1001"/>
                    <a:pt x="0" y="1201"/>
                  </a:cubicBezTo>
                  <a:cubicBezTo>
                    <a:pt x="0" y="1468"/>
                    <a:pt x="100" y="1668"/>
                    <a:pt x="267" y="1868"/>
                  </a:cubicBezTo>
                  <a:cubicBezTo>
                    <a:pt x="467" y="2169"/>
                    <a:pt x="868" y="2269"/>
                    <a:pt x="1168" y="2302"/>
                  </a:cubicBezTo>
                  <a:cubicBezTo>
                    <a:pt x="1209" y="2307"/>
                    <a:pt x="1249" y="2309"/>
                    <a:pt x="1289" y="2309"/>
                  </a:cubicBezTo>
                  <a:cubicBezTo>
                    <a:pt x="1541" y="2309"/>
                    <a:pt x="1771" y="2226"/>
                    <a:pt x="2002" y="2169"/>
                  </a:cubicBezTo>
                  <a:cubicBezTo>
                    <a:pt x="2102" y="2102"/>
                    <a:pt x="2202" y="2035"/>
                    <a:pt x="2269" y="1935"/>
                  </a:cubicBezTo>
                  <a:cubicBezTo>
                    <a:pt x="2369" y="1802"/>
                    <a:pt x="2402" y="1602"/>
                    <a:pt x="2369" y="1435"/>
                  </a:cubicBezTo>
                  <a:cubicBezTo>
                    <a:pt x="2335" y="1168"/>
                    <a:pt x="2135" y="968"/>
                    <a:pt x="1868" y="901"/>
                  </a:cubicBezTo>
                  <a:cubicBezTo>
                    <a:pt x="1935" y="668"/>
                    <a:pt x="1868" y="434"/>
                    <a:pt x="1735" y="267"/>
                  </a:cubicBezTo>
                  <a:cubicBezTo>
                    <a:pt x="1602" y="134"/>
                    <a:pt x="1401" y="34"/>
                    <a:pt x="12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83"/>
            <p:cNvSpPr/>
            <p:nvPr/>
          </p:nvSpPr>
          <p:spPr>
            <a:xfrm>
              <a:off x="4058900" y="3809700"/>
              <a:ext cx="60075" cy="55300"/>
            </a:xfrm>
            <a:custGeom>
              <a:avLst/>
              <a:gdLst/>
              <a:ahLst/>
              <a:cxnLst/>
              <a:rect l="l" t="t" r="r" b="b"/>
              <a:pathLst>
                <a:path w="2403" h="2212" extrusionOk="0">
                  <a:moveTo>
                    <a:pt x="1413" y="1"/>
                  </a:moveTo>
                  <a:cubicBezTo>
                    <a:pt x="1223" y="1"/>
                    <a:pt x="1035" y="13"/>
                    <a:pt x="835" y="73"/>
                  </a:cubicBezTo>
                  <a:cubicBezTo>
                    <a:pt x="734" y="106"/>
                    <a:pt x="668" y="139"/>
                    <a:pt x="568" y="173"/>
                  </a:cubicBezTo>
                  <a:cubicBezTo>
                    <a:pt x="434" y="273"/>
                    <a:pt x="368" y="340"/>
                    <a:pt x="267" y="440"/>
                  </a:cubicBezTo>
                  <a:cubicBezTo>
                    <a:pt x="134" y="573"/>
                    <a:pt x="34" y="773"/>
                    <a:pt x="34" y="940"/>
                  </a:cubicBezTo>
                  <a:cubicBezTo>
                    <a:pt x="1" y="1374"/>
                    <a:pt x="301" y="1674"/>
                    <a:pt x="601" y="1874"/>
                  </a:cubicBezTo>
                  <a:cubicBezTo>
                    <a:pt x="868" y="2074"/>
                    <a:pt x="1201" y="2141"/>
                    <a:pt x="1502" y="2208"/>
                  </a:cubicBezTo>
                  <a:cubicBezTo>
                    <a:pt x="1521" y="2210"/>
                    <a:pt x="1541" y="2211"/>
                    <a:pt x="1561" y="2211"/>
                  </a:cubicBezTo>
                  <a:cubicBezTo>
                    <a:pt x="1807" y="2211"/>
                    <a:pt x="2043" y="2024"/>
                    <a:pt x="2135" y="1807"/>
                  </a:cubicBezTo>
                  <a:cubicBezTo>
                    <a:pt x="2169" y="1674"/>
                    <a:pt x="2169" y="1474"/>
                    <a:pt x="2102" y="1340"/>
                  </a:cubicBezTo>
                  <a:cubicBezTo>
                    <a:pt x="2102" y="1307"/>
                    <a:pt x="2069" y="1274"/>
                    <a:pt x="2035" y="1240"/>
                  </a:cubicBezTo>
                  <a:cubicBezTo>
                    <a:pt x="2069" y="1207"/>
                    <a:pt x="2135" y="1173"/>
                    <a:pt x="2169" y="1140"/>
                  </a:cubicBezTo>
                  <a:cubicBezTo>
                    <a:pt x="2302" y="1040"/>
                    <a:pt x="2369" y="873"/>
                    <a:pt x="2402" y="706"/>
                  </a:cubicBezTo>
                  <a:cubicBezTo>
                    <a:pt x="2402" y="540"/>
                    <a:pt x="2369" y="340"/>
                    <a:pt x="2236" y="206"/>
                  </a:cubicBezTo>
                  <a:cubicBezTo>
                    <a:pt x="2135" y="106"/>
                    <a:pt x="1969" y="6"/>
                    <a:pt x="1802" y="6"/>
                  </a:cubicBezTo>
                  <a:cubicBezTo>
                    <a:pt x="1668" y="6"/>
                    <a:pt x="1540" y="1"/>
                    <a:pt x="141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83"/>
            <p:cNvSpPr/>
            <p:nvPr/>
          </p:nvSpPr>
          <p:spPr>
            <a:xfrm>
              <a:off x="3698650" y="3725600"/>
              <a:ext cx="62575" cy="65925"/>
            </a:xfrm>
            <a:custGeom>
              <a:avLst/>
              <a:gdLst/>
              <a:ahLst/>
              <a:cxnLst/>
              <a:rect l="l" t="t" r="r" b="b"/>
              <a:pathLst>
                <a:path w="2503" h="2637" extrusionOk="0">
                  <a:moveTo>
                    <a:pt x="1702" y="1"/>
                  </a:moveTo>
                  <a:cubicBezTo>
                    <a:pt x="1535" y="34"/>
                    <a:pt x="1368" y="101"/>
                    <a:pt x="1201" y="168"/>
                  </a:cubicBezTo>
                  <a:cubicBezTo>
                    <a:pt x="1068" y="234"/>
                    <a:pt x="934" y="334"/>
                    <a:pt x="801" y="435"/>
                  </a:cubicBezTo>
                  <a:cubicBezTo>
                    <a:pt x="534" y="635"/>
                    <a:pt x="267" y="935"/>
                    <a:pt x="100" y="1235"/>
                  </a:cubicBezTo>
                  <a:cubicBezTo>
                    <a:pt x="34" y="1402"/>
                    <a:pt x="0" y="1569"/>
                    <a:pt x="34" y="1735"/>
                  </a:cubicBezTo>
                  <a:cubicBezTo>
                    <a:pt x="67" y="1869"/>
                    <a:pt x="134" y="2002"/>
                    <a:pt x="200" y="2136"/>
                  </a:cubicBezTo>
                  <a:cubicBezTo>
                    <a:pt x="267" y="2202"/>
                    <a:pt x="334" y="2269"/>
                    <a:pt x="434" y="2336"/>
                  </a:cubicBezTo>
                  <a:cubicBezTo>
                    <a:pt x="501" y="2369"/>
                    <a:pt x="567" y="2436"/>
                    <a:pt x="634" y="2469"/>
                  </a:cubicBezTo>
                  <a:cubicBezTo>
                    <a:pt x="701" y="2503"/>
                    <a:pt x="768" y="2503"/>
                    <a:pt x="868" y="2536"/>
                  </a:cubicBezTo>
                  <a:cubicBezTo>
                    <a:pt x="1068" y="2603"/>
                    <a:pt x="1268" y="2603"/>
                    <a:pt x="1468" y="2636"/>
                  </a:cubicBezTo>
                  <a:cubicBezTo>
                    <a:pt x="1802" y="2636"/>
                    <a:pt x="2102" y="2403"/>
                    <a:pt x="2102" y="2069"/>
                  </a:cubicBezTo>
                  <a:cubicBezTo>
                    <a:pt x="2135" y="1902"/>
                    <a:pt x="2068" y="1735"/>
                    <a:pt x="1968" y="1602"/>
                  </a:cubicBezTo>
                  <a:cubicBezTo>
                    <a:pt x="1868" y="1502"/>
                    <a:pt x="1735" y="1435"/>
                    <a:pt x="1601" y="1402"/>
                  </a:cubicBezTo>
                  <a:cubicBezTo>
                    <a:pt x="1635" y="1369"/>
                    <a:pt x="1702" y="1369"/>
                    <a:pt x="1735" y="1335"/>
                  </a:cubicBezTo>
                  <a:cubicBezTo>
                    <a:pt x="1768" y="1302"/>
                    <a:pt x="1802" y="1302"/>
                    <a:pt x="1868" y="1268"/>
                  </a:cubicBezTo>
                  <a:lnTo>
                    <a:pt x="1935" y="1268"/>
                  </a:lnTo>
                  <a:cubicBezTo>
                    <a:pt x="2269" y="1202"/>
                    <a:pt x="2502" y="835"/>
                    <a:pt x="2435" y="501"/>
                  </a:cubicBezTo>
                  <a:cubicBezTo>
                    <a:pt x="2369" y="201"/>
                    <a:pt x="2102" y="1"/>
                    <a:pt x="18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83"/>
            <p:cNvSpPr/>
            <p:nvPr/>
          </p:nvSpPr>
          <p:spPr>
            <a:xfrm>
              <a:off x="3692800" y="4005800"/>
              <a:ext cx="65075" cy="71225"/>
            </a:xfrm>
            <a:custGeom>
              <a:avLst/>
              <a:gdLst/>
              <a:ahLst/>
              <a:cxnLst/>
              <a:rect l="l" t="t" r="r" b="b"/>
              <a:pathLst>
                <a:path w="2603" h="2849" extrusionOk="0">
                  <a:moveTo>
                    <a:pt x="535" y="1"/>
                  </a:moveTo>
                  <a:cubicBezTo>
                    <a:pt x="268" y="1"/>
                    <a:pt x="68" y="234"/>
                    <a:pt x="34" y="468"/>
                  </a:cubicBezTo>
                  <a:cubicBezTo>
                    <a:pt x="1" y="768"/>
                    <a:pt x="234" y="968"/>
                    <a:pt x="501" y="1002"/>
                  </a:cubicBezTo>
                  <a:cubicBezTo>
                    <a:pt x="635" y="1035"/>
                    <a:pt x="768" y="1068"/>
                    <a:pt x="901" y="1068"/>
                  </a:cubicBezTo>
                  <a:cubicBezTo>
                    <a:pt x="1035" y="1102"/>
                    <a:pt x="1135" y="1135"/>
                    <a:pt x="1268" y="1168"/>
                  </a:cubicBezTo>
                  <a:cubicBezTo>
                    <a:pt x="1268" y="1168"/>
                    <a:pt x="1268" y="1168"/>
                    <a:pt x="1268" y="1202"/>
                  </a:cubicBezTo>
                  <a:cubicBezTo>
                    <a:pt x="1302" y="1235"/>
                    <a:pt x="1335" y="1302"/>
                    <a:pt x="1335" y="1335"/>
                  </a:cubicBezTo>
                  <a:cubicBezTo>
                    <a:pt x="1335" y="1369"/>
                    <a:pt x="1335" y="1369"/>
                    <a:pt x="1368" y="1402"/>
                  </a:cubicBezTo>
                  <a:lnTo>
                    <a:pt x="1335" y="1402"/>
                  </a:lnTo>
                  <a:cubicBezTo>
                    <a:pt x="1335" y="1402"/>
                    <a:pt x="1335" y="1435"/>
                    <a:pt x="1335" y="1435"/>
                  </a:cubicBezTo>
                  <a:cubicBezTo>
                    <a:pt x="1302" y="1435"/>
                    <a:pt x="1302" y="1469"/>
                    <a:pt x="1268" y="1469"/>
                  </a:cubicBezTo>
                  <a:cubicBezTo>
                    <a:pt x="1168" y="1535"/>
                    <a:pt x="1068" y="1569"/>
                    <a:pt x="968" y="1635"/>
                  </a:cubicBezTo>
                  <a:cubicBezTo>
                    <a:pt x="801" y="1669"/>
                    <a:pt x="668" y="1735"/>
                    <a:pt x="568" y="1869"/>
                  </a:cubicBezTo>
                  <a:cubicBezTo>
                    <a:pt x="468" y="2002"/>
                    <a:pt x="434" y="2169"/>
                    <a:pt x="468" y="2336"/>
                  </a:cubicBezTo>
                  <a:cubicBezTo>
                    <a:pt x="501" y="2503"/>
                    <a:pt x="601" y="2636"/>
                    <a:pt x="735" y="2736"/>
                  </a:cubicBezTo>
                  <a:cubicBezTo>
                    <a:pt x="835" y="2811"/>
                    <a:pt x="954" y="2849"/>
                    <a:pt x="1077" y="2849"/>
                  </a:cubicBezTo>
                  <a:cubicBezTo>
                    <a:pt x="1118" y="2849"/>
                    <a:pt x="1160" y="2845"/>
                    <a:pt x="1202" y="2836"/>
                  </a:cubicBezTo>
                  <a:cubicBezTo>
                    <a:pt x="1368" y="2803"/>
                    <a:pt x="1502" y="2770"/>
                    <a:pt x="1669" y="2703"/>
                  </a:cubicBezTo>
                  <a:cubicBezTo>
                    <a:pt x="1869" y="2636"/>
                    <a:pt x="2069" y="2469"/>
                    <a:pt x="2202" y="2303"/>
                  </a:cubicBezTo>
                  <a:cubicBezTo>
                    <a:pt x="2536" y="1936"/>
                    <a:pt x="2603" y="1335"/>
                    <a:pt x="2336" y="902"/>
                  </a:cubicBezTo>
                  <a:cubicBezTo>
                    <a:pt x="2269" y="801"/>
                    <a:pt x="2236" y="735"/>
                    <a:pt x="2169" y="668"/>
                  </a:cubicBezTo>
                  <a:cubicBezTo>
                    <a:pt x="2069" y="535"/>
                    <a:pt x="2002" y="435"/>
                    <a:pt x="1869" y="368"/>
                  </a:cubicBezTo>
                  <a:cubicBezTo>
                    <a:pt x="1702" y="201"/>
                    <a:pt x="1435" y="168"/>
                    <a:pt x="1202" y="101"/>
                  </a:cubicBezTo>
                  <a:cubicBezTo>
                    <a:pt x="1002" y="68"/>
                    <a:pt x="801" y="34"/>
                    <a:pt x="5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83"/>
            <p:cNvSpPr/>
            <p:nvPr/>
          </p:nvSpPr>
          <p:spPr>
            <a:xfrm>
              <a:off x="3852100" y="4008300"/>
              <a:ext cx="47550" cy="40625"/>
            </a:xfrm>
            <a:custGeom>
              <a:avLst/>
              <a:gdLst/>
              <a:ahLst/>
              <a:cxnLst/>
              <a:rect l="l" t="t" r="r" b="b"/>
              <a:pathLst>
                <a:path w="1902" h="1625" extrusionOk="0">
                  <a:moveTo>
                    <a:pt x="500" y="1"/>
                  </a:moveTo>
                  <a:cubicBezTo>
                    <a:pt x="367" y="1"/>
                    <a:pt x="267" y="34"/>
                    <a:pt x="167" y="101"/>
                  </a:cubicBezTo>
                  <a:cubicBezTo>
                    <a:pt x="67" y="201"/>
                    <a:pt x="0" y="301"/>
                    <a:pt x="0" y="435"/>
                  </a:cubicBezTo>
                  <a:cubicBezTo>
                    <a:pt x="0" y="535"/>
                    <a:pt x="33" y="668"/>
                    <a:pt x="100" y="768"/>
                  </a:cubicBezTo>
                  <a:cubicBezTo>
                    <a:pt x="167" y="835"/>
                    <a:pt x="234" y="868"/>
                    <a:pt x="334" y="902"/>
                  </a:cubicBezTo>
                  <a:cubicBezTo>
                    <a:pt x="267" y="1035"/>
                    <a:pt x="267" y="1202"/>
                    <a:pt x="334" y="1335"/>
                  </a:cubicBezTo>
                  <a:cubicBezTo>
                    <a:pt x="367" y="1469"/>
                    <a:pt x="467" y="1535"/>
                    <a:pt x="600" y="1602"/>
                  </a:cubicBezTo>
                  <a:cubicBezTo>
                    <a:pt x="656" y="1616"/>
                    <a:pt x="705" y="1624"/>
                    <a:pt x="754" y="1624"/>
                  </a:cubicBezTo>
                  <a:cubicBezTo>
                    <a:pt x="823" y="1624"/>
                    <a:pt x="889" y="1608"/>
                    <a:pt x="967" y="1569"/>
                  </a:cubicBezTo>
                  <a:cubicBezTo>
                    <a:pt x="1067" y="1535"/>
                    <a:pt x="1168" y="1502"/>
                    <a:pt x="1268" y="1435"/>
                  </a:cubicBezTo>
                  <a:cubicBezTo>
                    <a:pt x="1401" y="1402"/>
                    <a:pt x="1501" y="1335"/>
                    <a:pt x="1601" y="1269"/>
                  </a:cubicBezTo>
                  <a:cubicBezTo>
                    <a:pt x="1835" y="1102"/>
                    <a:pt x="1901" y="768"/>
                    <a:pt x="1801" y="501"/>
                  </a:cubicBezTo>
                  <a:cubicBezTo>
                    <a:pt x="1668" y="268"/>
                    <a:pt x="1434" y="168"/>
                    <a:pt x="1234" y="101"/>
                  </a:cubicBezTo>
                  <a:cubicBezTo>
                    <a:pt x="1001" y="34"/>
                    <a:pt x="767" y="1"/>
                    <a:pt x="5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83"/>
            <p:cNvSpPr/>
            <p:nvPr/>
          </p:nvSpPr>
          <p:spPr>
            <a:xfrm>
              <a:off x="4878650" y="3819000"/>
              <a:ext cx="65075" cy="70900"/>
            </a:xfrm>
            <a:custGeom>
              <a:avLst/>
              <a:gdLst/>
              <a:ahLst/>
              <a:cxnLst/>
              <a:rect l="l" t="t" r="r" b="b"/>
              <a:pathLst>
                <a:path w="2603" h="2836" extrusionOk="0">
                  <a:moveTo>
                    <a:pt x="1902" y="1"/>
                  </a:moveTo>
                  <a:cubicBezTo>
                    <a:pt x="1802" y="1"/>
                    <a:pt x="1702" y="34"/>
                    <a:pt x="1635" y="68"/>
                  </a:cubicBezTo>
                  <a:cubicBezTo>
                    <a:pt x="1202" y="268"/>
                    <a:pt x="768" y="468"/>
                    <a:pt x="368" y="768"/>
                  </a:cubicBezTo>
                  <a:cubicBezTo>
                    <a:pt x="167" y="902"/>
                    <a:pt x="1" y="1135"/>
                    <a:pt x="1" y="1402"/>
                  </a:cubicBezTo>
                  <a:cubicBezTo>
                    <a:pt x="1" y="1502"/>
                    <a:pt x="1" y="1602"/>
                    <a:pt x="1" y="1702"/>
                  </a:cubicBezTo>
                  <a:cubicBezTo>
                    <a:pt x="34" y="1869"/>
                    <a:pt x="134" y="2036"/>
                    <a:pt x="234" y="2136"/>
                  </a:cubicBezTo>
                  <a:cubicBezTo>
                    <a:pt x="534" y="2469"/>
                    <a:pt x="968" y="2669"/>
                    <a:pt x="1368" y="2803"/>
                  </a:cubicBezTo>
                  <a:cubicBezTo>
                    <a:pt x="1435" y="2825"/>
                    <a:pt x="1501" y="2836"/>
                    <a:pt x="1565" y="2836"/>
                  </a:cubicBezTo>
                  <a:cubicBezTo>
                    <a:pt x="1792" y="2836"/>
                    <a:pt x="1991" y="2703"/>
                    <a:pt x="2069" y="2469"/>
                  </a:cubicBezTo>
                  <a:cubicBezTo>
                    <a:pt x="2136" y="2336"/>
                    <a:pt x="2136" y="2169"/>
                    <a:pt x="2069" y="2069"/>
                  </a:cubicBezTo>
                  <a:cubicBezTo>
                    <a:pt x="2002" y="1902"/>
                    <a:pt x="1902" y="1836"/>
                    <a:pt x="1769" y="1769"/>
                  </a:cubicBezTo>
                  <a:cubicBezTo>
                    <a:pt x="1702" y="1769"/>
                    <a:pt x="1669" y="1735"/>
                    <a:pt x="1602" y="1702"/>
                  </a:cubicBezTo>
                  <a:cubicBezTo>
                    <a:pt x="1535" y="1669"/>
                    <a:pt x="1468" y="1635"/>
                    <a:pt x="1402" y="1569"/>
                  </a:cubicBezTo>
                  <a:cubicBezTo>
                    <a:pt x="1635" y="1435"/>
                    <a:pt x="1902" y="1302"/>
                    <a:pt x="2169" y="1168"/>
                  </a:cubicBezTo>
                  <a:cubicBezTo>
                    <a:pt x="2469" y="1035"/>
                    <a:pt x="2603" y="635"/>
                    <a:pt x="2436" y="334"/>
                  </a:cubicBezTo>
                  <a:cubicBezTo>
                    <a:pt x="2336" y="134"/>
                    <a:pt x="2102" y="1"/>
                    <a:pt x="19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83"/>
            <p:cNvSpPr/>
            <p:nvPr/>
          </p:nvSpPr>
          <p:spPr>
            <a:xfrm>
              <a:off x="4946200" y="3903225"/>
              <a:ext cx="74250" cy="79250"/>
            </a:xfrm>
            <a:custGeom>
              <a:avLst/>
              <a:gdLst/>
              <a:ahLst/>
              <a:cxnLst/>
              <a:rect l="l" t="t" r="r" b="b"/>
              <a:pathLst>
                <a:path w="2970" h="3170" extrusionOk="0">
                  <a:moveTo>
                    <a:pt x="2002" y="1"/>
                  </a:moveTo>
                  <a:cubicBezTo>
                    <a:pt x="1802" y="34"/>
                    <a:pt x="1635" y="68"/>
                    <a:pt x="1468" y="134"/>
                  </a:cubicBezTo>
                  <a:cubicBezTo>
                    <a:pt x="1268" y="201"/>
                    <a:pt x="1068" y="335"/>
                    <a:pt x="901" y="468"/>
                  </a:cubicBezTo>
                  <a:cubicBezTo>
                    <a:pt x="768" y="601"/>
                    <a:pt x="634" y="768"/>
                    <a:pt x="501" y="935"/>
                  </a:cubicBezTo>
                  <a:cubicBezTo>
                    <a:pt x="368" y="1102"/>
                    <a:pt x="234" y="1235"/>
                    <a:pt x="167" y="1435"/>
                  </a:cubicBezTo>
                  <a:cubicBezTo>
                    <a:pt x="34" y="1669"/>
                    <a:pt x="1" y="1869"/>
                    <a:pt x="34" y="2136"/>
                  </a:cubicBezTo>
                  <a:cubicBezTo>
                    <a:pt x="34" y="2203"/>
                    <a:pt x="34" y="2236"/>
                    <a:pt x="67" y="2303"/>
                  </a:cubicBezTo>
                  <a:cubicBezTo>
                    <a:pt x="101" y="2469"/>
                    <a:pt x="167" y="2569"/>
                    <a:pt x="234" y="2703"/>
                  </a:cubicBezTo>
                  <a:cubicBezTo>
                    <a:pt x="368" y="2903"/>
                    <a:pt x="568" y="3003"/>
                    <a:pt x="768" y="3103"/>
                  </a:cubicBezTo>
                  <a:cubicBezTo>
                    <a:pt x="885" y="3153"/>
                    <a:pt x="1001" y="3170"/>
                    <a:pt x="1114" y="3170"/>
                  </a:cubicBezTo>
                  <a:cubicBezTo>
                    <a:pt x="1227" y="3170"/>
                    <a:pt x="1335" y="3153"/>
                    <a:pt x="1435" y="3137"/>
                  </a:cubicBezTo>
                  <a:cubicBezTo>
                    <a:pt x="1735" y="3103"/>
                    <a:pt x="1969" y="2803"/>
                    <a:pt x="2002" y="2503"/>
                  </a:cubicBezTo>
                  <a:cubicBezTo>
                    <a:pt x="2035" y="2236"/>
                    <a:pt x="1902" y="2036"/>
                    <a:pt x="1702" y="1902"/>
                  </a:cubicBezTo>
                  <a:cubicBezTo>
                    <a:pt x="1735" y="1869"/>
                    <a:pt x="1769" y="1802"/>
                    <a:pt x="1802" y="1769"/>
                  </a:cubicBezTo>
                  <a:cubicBezTo>
                    <a:pt x="1869" y="1702"/>
                    <a:pt x="1935" y="1635"/>
                    <a:pt x="2002" y="1602"/>
                  </a:cubicBezTo>
                  <a:cubicBezTo>
                    <a:pt x="2102" y="1569"/>
                    <a:pt x="2202" y="1569"/>
                    <a:pt x="2269" y="1535"/>
                  </a:cubicBezTo>
                  <a:cubicBezTo>
                    <a:pt x="2703" y="1469"/>
                    <a:pt x="2969" y="1035"/>
                    <a:pt x="2903" y="635"/>
                  </a:cubicBezTo>
                  <a:cubicBezTo>
                    <a:pt x="2836" y="234"/>
                    <a:pt x="2502" y="1"/>
                    <a:pt x="21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83"/>
            <p:cNvSpPr/>
            <p:nvPr/>
          </p:nvSpPr>
          <p:spPr>
            <a:xfrm>
              <a:off x="4494225" y="3975800"/>
              <a:ext cx="49225" cy="47675"/>
            </a:xfrm>
            <a:custGeom>
              <a:avLst/>
              <a:gdLst/>
              <a:ahLst/>
              <a:cxnLst/>
              <a:rect l="l" t="t" r="r" b="b"/>
              <a:pathLst>
                <a:path w="1969" h="1907" extrusionOk="0">
                  <a:moveTo>
                    <a:pt x="367" y="0"/>
                  </a:moveTo>
                  <a:cubicBezTo>
                    <a:pt x="234" y="0"/>
                    <a:pt x="133" y="67"/>
                    <a:pt x="67" y="200"/>
                  </a:cubicBezTo>
                  <a:cubicBezTo>
                    <a:pt x="0" y="367"/>
                    <a:pt x="100" y="534"/>
                    <a:pt x="267" y="600"/>
                  </a:cubicBezTo>
                  <a:cubicBezTo>
                    <a:pt x="500" y="701"/>
                    <a:pt x="701" y="767"/>
                    <a:pt x="934" y="867"/>
                  </a:cubicBezTo>
                  <a:cubicBezTo>
                    <a:pt x="1034" y="934"/>
                    <a:pt x="1134" y="1001"/>
                    <a:pt x="1234" y="1067"/>
                  </a:cubicBezTo>
                  <a:cubicBezTo>
                    <a:pt x="1134" y="1134"/>
                    <a:pt x="1034" y="1168"/>
                    <a:pt x="934" y="1201"/>
                  </a:cubicBezTo>
                  <a:cubicBezTo>
                    <a:pt x="901" y="1201"/>
                    <a:pt x="834" y="1234"/>
                    <a:pt x="801" y="1234"/>
                  </a:cubicBezTo>
                  <a:cubicBezTo>
                    <a:pt x="701" y="1268"/>
                    <a:pt x="634" y="1301"/>
                    <a:pt x="567" y="1368"/>
                  </a:cubicBezTo>
                  <a:cubicBezTo>
                    <a:pt x="534" y="1468"/>
                    <a:pt x="500" y="1534"/>
                    <a:pt x="534" y="1635"/>
                  </a:cubicBezTo>
                  <a:cubicBezTo>
                    <a:pt x="564" y="1784"/>
                    <a:pt x="701" y="1907"/>
                    <a:pt x="849" y="1907"/>
                  </a:cubicBezTo>
                  <a:cubicBezTo>
                    <a:pt x="866" y="1907"/>
                    <a:pt x="883" y="1905"/>
                    <a:pt x="901" y="1901"/>
                  </a:cubicBezTo>
                  <a:cubicBezTo>
                    <a:pt x="1101" y="1868"/>
                    <a:pt x="1268" y="1801"/>
                    <a:pt x="1401" y="1735"/>
                  </a:cubicBezTo>
                  <a:cubicBezTo>
                    <a:pt x="1501" y="1701"/>
                    <a:pt x="1568" y="1668"/>
                    <a:pt x="1635" y="1601"/>
                  </a:cubicBezTo>
                  <a:cubicBezTo>
                    <a:pt x="1735" y="1568"/>
                    <a:pt x="1801" y="1501"/>
                    <a:pt x="1835" y="1401"/>
                  </a:cubicBezTo>
                  <a:cubicBezTo>
                    <a:pt x="1968" y="1234"/>
                    <a:pt x="1935" y="1001"/>
                    <a:pt x="1835" y="834"/>
                  </a:cubicBezTo>
                  <a:cubicBezTo>
                    <a:pt x="1768" y="667"/>
                    <a:pt x="1601" y="567"/>
                    <a:pt x="1468" y="467"/>
                  </a:cubicBezTo>
                  <a:cubicBezTo>
                    <a:pt x="1368" y="400"/>
                    <a:pt x="1268" y="367"/>
                    <a:pt x="1201" y="300"/>
                  </a:cubicBezTo>
                  <a:cubicBezTo>
                    <a:pt x="1134" y="267"/>
                    <a:pt x="1067" y="234"/>
                    <a:pt x="1001" y="200"/>
                  </a:cubicBezTo>
                  <a:cubicBezTo>
                    <a:pt x="834" y="133"/>
                    <a:pt x="634" y="67"/>
                    <a:pt x="4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83"/>
            <p:cNvSpPr/>
            <p:nvPr/>
          </p:nvSpPr>
          <p:spPr>
            <a:xfrm>
              <a:off x="4563425" y="3779825"/>
              <a:ext cx="56725" cy="69575"/>
            </a:xfrm>
            <a:custGeom>
              <a:avLst/>
              <a:gdLst/>
              <a:ahLst/>
              <a:cxnLst/>
              <a:rect l="l" t="t" r="r" b="b"/>
              <a:pathLst>
                <a:path w="2269" h="2783" extrusionOk="0">
                  <a:moveTo>
                    <a:pt x="1402" y="1434"/>
                  </a:moveTo>
                  <a:lnTo>
                    <a:pt x="1435" y="1468"/>
                  </a:lnTo>
                  <a:cubicBezTo>
                    <a:pt x="1402" y="1468"/>
                    <a:pt x="1402" y="1468"/>
                    <a:pt x="1402" y="1434"/>
                  </a:cubicBezTo>
                  <a:close/>
                  <a:moveTo>
                    <a:pt x="1435" y="0"/>
                  </a:moveTo>
                  <a:cubicBezTo>
                    <a:pt x="1335" y="0"/>
                    <a:pt x="1202" y="0"/>
                    <a:pt x="1101" y="67"/>
                  </a:cubicBezTo>
                  <a:cubicBezTo>
                    <a:pt x="801" y="200"/>
                    <a:pt x="534" y="400"/>
                    <a:pt x="334" y="667"/>
                  </a:cubicBezTo>
                  <a:cubicBezTo>
                    <a:pt x="201" y="801"/>
                    <a:pt x="101" y="934"/>
                    <a:pt x="67" y="1134"/>
                  </a:cubicBezTo>
                  <a:cubicBezTo>
                    <a:pt x="1" y="1368"/>
                    <a:pt x="1" y="1568"/>
                    <a:pt x="67" y="1801"/>
                  </a:cubicBezTo>
                  <a:cubicBezTo>
                    <a:pt x="167" y="2135"/>
                    <a:pt x="334" y="2469"/>
                    <a:pt x="668" y="2635"/>
                  </a:cubicBezTo>
                  <a:cubicBezTo>
                    <a:pt x="735" y="2702"/>
                    <a:pt x="835" y="2735"/>
                    <a:pt x="935" y="2735"/>
                  </a:cubicBezTo>
                  <a:cubicBezTo>
                    <a:pt x="1029" y="2759"/>
                    <a:pt x="1123" y="2783"/>
                    <a:pt x="1230" y="2783"/>
                  </a:cubicBezTo>
                  <a:cubicBezTo>
                    <a:pt x="1274" y="2783"/>
                    <a:pt x="1319" y="2779"/>
                    <a:pt x="1368" y="2769"/>
                  </a:cubicBezTo>
                  <a:cubicBezTo>
                    <a:pt x="1435" y="2769"/>
                    <a:pt x="1535" y="2735"/>
                    <a:pt x="1602" y="2702"/>
                  </a:cubicBezTo>
                  <a:cubicBezTo>
                    <a:pt x="1702" y="2669"/>
                    <a:pt x="1769" y="2602"/>
                    <a:pt x="1869" y="2535"/>
                  </a:cubicBezTo>
                  <a:cubicBezTo>
                    <a:pt x="2035" y="2435"/>
                    <a:pt x="2102" y="2168"/>
                    <a:pt x="2069" y="1968"/>
                  </a:cubicBezTo>
                  <a:cubicBezTo>
                    <a:pt x="2035" y="1735"/>
                    <a:pt x="1835" y="1535"/>
                    <a:pt x="1568" y="1501"/>
                  </a:cubicBezTo>
                  <a:cubicBezTo>
                    <a:pt x="1602" y="1468"/>
                    <a:pt x="1602" y="1468"/>
                    <a:pt x="1602" y="1468"/>
                  </a:cubicBezTo>
                  <a:cubicBezTo>
                    <a:pt x="1669" y="1434"/>
                    <a:pt x="1702" y="1434"/>
                    <a:pt x="1735" y="1401"/>
                  </a:cubicBezTo>
                  <a:cubicBezTo>
                    <a:pt x="2136" y="1234"/>
                    <a:pt x="2269" y="767"/>
                    <a:pt x="2102" y="400"/>
                  </a:cubicBezTo>
                  <a:cubicBezTo>
                    <a:pt x="2002" y="234"/>
                    <a:pt x="1869" y="100"/>
                    <a:pt x="1669" y="33"/>
                  </a:cubicBezTo>
                  <a:cubicBezTo>
                    <a:pt x="1602" y="0"/>
                    <a:pt x="1502" y="0"/>
                    <a:pt x="14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83"/>
            <p:cNvSpPr/>
            <p:nvPr/>
          </p:nvSpPr>
          <p:spPr>
            <a:xfrm>
              <a:off x="4640150" y="3869050"/>
              <a:ext cx="1700" cy="85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67" y="0"/>
                  </a:moveTo>
                  <a:cubicBezTo>
                    <a:pt x="34" y="0"/>
                    <a:pt x="34" y="0"/>
                    <a:pt x="1" y="34"/>
                  </a:cubicBezTo>
                  <a:cubicBezTo>
                    <a:pt x="34" y="34"/>
                    <a:pt x="34" y="0"/>
                    <a:pt x="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83"/>
            <p:cNvSpPr/>
            <p:nvPr/>
          </p:nvSpPr>
          <p:spPr>
            <a:xfrm>
              <a:off x="4631800" y="3869875"/>
              <a:ext cx="25050" cy="50900"/>
            </a:xfrm>
            <a:custGeom>
              <a:avLst/>
              <a:gdLst/>
              <a:ahLst/>
              <a:cxnLst/>
              <a:rect l="l" t="t" r="r" b="b"/>
              <a:pathLst>
                <a:path w="1002" h="2036" extrusionOk="0">
                  <a:moveTo>
                    <a:pt x="368" y="968"/>
                  </a:moveTo>
                  <a:cubicBezTo>
                    <a:pt x="368" y="968"/>
                    <a:pt x="401" y="1001"/>
                    <a:pt x="401" y="1001"/>
                  </a:cubicBezTo>
                  <a:cubicBezTo>
                    <a:pt x="368" y="1001"/>
                    <a:pt x="368" y="968"/>
                    <a:pt x="368" y="968"/>
                  </a:cubicBezTo>
                  <a:close/>
                  <a:moveTo>
                    <a:pt x="335" y="1"/>
                  </a:moveTo>
                  <a:cubicBezTo>
                    <a:pt x="335" y="1"/>
                    <a:pt x="301" y="34"/>
                    <a:pt x="301" y="34"/>
                  </a:cubicBezTo>
                  <a:cubicBezTo>
                    <a:pt x="268" y="67"/>
                    <a:pt x="268" y="67"/>
                    <a:pt x="268" y="67"/>
                  </a:cubicBezTo>
                  <a:cubicBezTo>
                    <a:pt x="201" y="201"/>
                    <a:pt x="168" y="301"/>
                    <a:pt x="134" y="434"/>
                  </a:cubicBezTo>
                  <a:cubicBezTo>
                    <a:pt x="101" y="501"/>
                    <a:pt x="101" y="534"/>
                    <a:pt x="101" y="601"/>
                  </a:cubicBezTo>
                  <a:cubicBezTo>
                    <a:pt x="101" y="601"/>
                    <a:pt x="101" y="634"/>
                    <a:pt x="68" y="634"/>
                  </a:cubicBezTo>
                  <a:cubicBezTo>
                    <a:pt x="34" y="868"/>
                    <a:pt x="1" y="1101"/>
                    <a:pt x="34" y="1335"/>
                  </a:cubicBezTo>
                  <a:cubicBezTo>
                    <a:pt x="34" y="1435"/>
                    <a:pt x="34" y="1535"/>
                    <a:pt x="68" y="1635"/>
                  </a:cubicBezTo>
                  <a:cubicBezTo>
                    <a:pt x="101" y="1702"/>
                    <a:pt x="134" y="1769"/>
                    <a:pt x="168" y="1835"/>
                  </a:cubicBezTo>
                  <a:cubicBezTo>
                    <a:pt x="201" y="1869"/>
                    <a:pt x="234" y="1902"/>
                    <a:pt x="234" y="1935"/>
                  </a:cubicBezTo>
                  <a:cubicBezTo>
                    <a:pt x="268" y="1935"/>
                    <a:pt x="268" y="1935"/>
                    <a:pt x="301" y="1969"/>
                  </a:cubicBezTo>
                  <a:cubicBezTo>
                    <a:pt x="368" y="1969"/>
                    <a:pt x="435" y="2002"/>
                    <a:pt x="468" y="2035"/>
                  </a:cubicBezTo>
                  <a:lnTo>
                    <a:pt x="668" y="2035"/>
                  </a:lnTo>
                  <a:cubicBezTo>
                    <a:pt x="701" y="2002"/>
                    <a:pt x="735" y="1969"/>
                    <a:pt x="802" y="1969"/>
                  </a:cubicBezTo>
                  <a:cubicBezTo>
                    <a:pt x="802" y="1969"/>
                    <a:pt x="802" y="1935"/>
                    <a:pt x="802" y="1935"/>
                  </a:cubicBezTo>
                  <a:cubicBezTo>
                    <a:pt x="835" y="1935"/>
                    <a:pt x="835" y="1902"/>
                    <a:pt x="835" y="1869"/>
                  </a:cubicBezTo>
                  <a:cubicBezTo>
                    <a:pt x="868" y="1835"/>
                    <a:pt x="902" y="1769"/>
                    <a:pt x="902" y="1702"/>
                  </a:cubicBezTo>
                  <a:cubicBezTo>
                    <a:pt x="935" y="1568"/>
                    <a:pt x="968" y="1435"/>
                    <a:pt x="968" y="1302"/>
                  </a:cubicBezTo>
                  <a:cubicBezTo>
                    <a:pt x="935" y="1268"/>
                    <a:pt x="868" y="1268"/>
                    <a:pt x="835" y="1268"/>
                  </a:cubicBezTo>
                  <a:lnTo>
                    <a:pt x="701" y="1268"/>
                  </a:lnTo>
                  <a:cubicBezTo>
                    <a:pt x="668" y="1235"/>
                    <a:pt x="668" y="1235"/>
                    <a:pt x="635" y="1235"/>
                  </a:cubicBezTo>
                  <a:cubicBezTo>
                    <a:pt x="768" y="1101"/>
                    <a:pt x="868" y="1001"/>
                    <a:pt x="1002" y="901"/>
                  </a:cubicBezTo>
                  <a:cubicBezTo>
                    <a:pt x="1002" y="868"/>
                    <a:pt x="1002" y="868"/>
                    <a:pt x="1002" y="835"/>
                  </a:cubicBezTo>
                  <a:cubicBezTo>
                    <a:pt x="935" y="668"/>
                    <a:pt x="868" y="501"/>
                    <a:pt x="802" y="368"/>
                  </a:cubicBezTo>
                  <a:cubicBezTo>
                    <a:pt x="735" y="234"/>
                    <a:pt x="701" y="134"/>
                    <a:pt x="635" y="34"/>
                  </a:cubicBezTo>
                  <a:cubicBezTo>
                    <a:pt x="535" y="1"/>
                    <a:pt x="468" y="1"/>
                    <a:pt x="3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83"/>
            <p:cNvSpPr/>
            <p:nvPr/>
          </p:nvSpPr>
          <p:spPr>
            <a:xfrm>
              <a:off x="4633475" y="388572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extrusionOk="0">
                  <a:moveTo>
                    <a:pt x="1" y="67"/>
                  </a:moveTo>
                  <a:cubicBezTo>
                    <a:pt x="1" y="34"/>
                    <a:pt x="1" y="34"/>
                    <a:pt x="1" y="0"/>
                  </a:cubicBezTo>
                  <a:lnTo>
                    <a:pt x="1" y="0"/>
                  </a:lnTo>
                  <a:cubicBezTo>
                    <a:pt x="1" y="34"/>
                    <a:pt x="1" y="34"/>
                    <a:pt x="1" y="67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83"/>
            <p:cNvSpPr/>
            <p:nvPr/>
          </p:nvSpPr>
          <p:spPr>
            <a:xfrm>
              <a:off x="4153975" y="4009975"/>
              <a:ext cx="60075" cy="60425"/>
            </a:xfrm>
            <a:custGeom>
              <a:avLst/>
              <a:gdLst/>
              <a:ahLst/>
              <a:cxnLst/>
              <a:rect l="l" t="t" r="r" b="b"/>
              <a:pathLst>
                <a:path w="2403" h="2417" extrusionOk="0">
                  <a:moveTo>
                    <a:pt x="1301" y="1"/>
                  </a:moveTo>
                  <a:cubicBezTo>
                    <a:pt x="1134" y="1"/>
                    <a:pt x="1001" y="67"/>
                    <a:pt x="868" y="167"/>
                  </a:cubicBezTo>
                  <a:cubicBezTo>
                    <a:pt x="768" y="268"/>
                    <a:pt x="667" y="368"/>
                    <a:pt x="567" y="468"/>
                  </a:cubicBezTo>
                  <a:lnTo>
                    <a:pt x="434" y="601"/>
                  </a:lnTo>
                  <a:cubicBezTo>
                    <a:pt x="367" y="668"/>
                    <a:pt x="301" y="768"/>
                    <a:pt x="234" y="835"/>
                  </a:cubicBezTo>
                  <a:cubicBezTo>
                    <a:pt x="234" y="868"/>
                    <a:pt x="200" y="901"/>
                    <a:pt x="167" y="935"/>
                  </a:cubicBezTo>
                  <a:cubicBezTo>
                    <a:pt x="100" y="1035"/>
                    <a:pt x="67" y="1135"/>
                    <a:pt x="67" y="1235"/>
                  </a:cubicBezTo>
                  <a:cubicBezTo>
                    <a:pt x="0" y="1502"/>
                    <a:pt x="134" y="1735"/>
                    <a:pt x="301" y="1902"/>
                  </a:cubicBezTo>
                  <a:cubicBezTo>
                    <a:pt x="467" y="2102"/>
                    <a:pt x="667" y="2202"/>
                    <a:pt x="868" y="2302"/>
                  </a:cubicBezTo>
                  <a:cubicBezTo>
                    <a:pt x="1034" y="2369"/>
                    <a:pt x="1235" y="2402"/>
                    <a:pt x="1401" y="2402"/>
                  </a:cubicBezTo>
                  <a:cubicBezTo>
                    <a:pt x="1450" y="2412"/>
                    <a:pt x="1496" y="2416"/>
                    <a:pt x="1541" y="2416"/>
                  </a:cubicBezTo>
                  <a:cubicBezTo>
                    <a:pt x="1649" y="2416"/>
                    <a:pt x="1750" y="2393"/>
                    <a:pt x="1868" y="2369"/>
                  </a:cubicBezTo>
                  <a:cubicBezTo>
                    <a:pt x="2169" y="2302"/>
                    <a:pt x="2402" y="2002"/>
                    <a:pt x="2335" y="1702"/>
                  </a:cubicBezTo>
                  <a:cubicBezTo>
                    <a:pt x="2302" y="1535"/>
                    <a:pt x="2202" y="1402"/>
                    <a:pt x="2102" y="1335"/>
                  </a:cubicBezTo>
                  <a:cubicBezTo>
                    <a:pt x="2002" y="1260"/>
                    <a:pt x="1902" y="1222"/>
                    <a:pt x="1788" y="1222"/>
                  </a:cubicBezTo>
                  <a:cubicBezTo>
                    <a:pt x="1749" y="1222"/>
                    <a:pt x="1710" y="1227"/>
                    <a:pt x="1668" y="1235"/>
                  </a:cubicBezTo>
                  <a:cubicBezTo>
                    <a:pt x="1702" y="1202"/>
                    <a:pt x="1702" y="1202"/>
                    <a:pt x="1735" y="1168"/>
                  </a:cubicBezTo>
                  <a:cubicBezTo>
                    <a:pt x="1868" y="1035"/>
                    <a:pt x="1935" y="901"/>
                    <a:pt x="1968" y="735"/>
                  </a:cubicBezTo>
                  <a:cubicBezTo>
                    <a:pt x="1968" y="534"/>
                    <a:pt x="1935" y="368"/>
                    <a:pt x="1802" y="234"/>
                  </a:cubicBezTo>
                  <a:cubicBezTo>
                    <a:pt x="1668" y="101"/>
                    <a:pt x="1468" y="1"/>
                    <a:pt x="13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83"/>
            <p:cNvSpPr/>
            <p:nvPr/>
          </p:nvSpPr>
          <p:spPr>
            <a:xfrm>
              <a:off x="4229850" y="4081700"/>
              <a:ext cx="46725" cy="60450"/>
            </a:xfrm>
            <a:custGeom>
              <a:avLst/>
              <a:gdLst/>
              <a:ahLst/>
              <a:cxnLst/>
              <a:rect l="l" t="t" r="r" b="b"/>
              <a:pathLst>
                <a:path w="1869" h="2418" extrusionOk="0">
                  <a:moveTo>
                    <a:pt x="1135" y="1335"/>
                  </a:moveTo>
                  <a:lnTo>
                    <a:pt x="1202" y="1368"/>
                  </a:lnTo>
                  <a:cubicBezTo>
                    <a:pt x="1168" y="1368"/>
                    <a:pt x="1135" y="1368"/>
                    <a:pt x="1135" y="1335"/>
                  </a:cubicBezTo>
                  <a:close/>
                  <a:moveTo>
                    <a:pt x="1002" y="0"/>
                  </a:moveTo>
                  <a:cubicBezTo>
                    <a:pt x="868" y="0"/>
                    <a:pt x="735" y="67"/>
                    <a:pt x="601" y="167"/>
                  </a:cubicBezTo>
                  <a:cubicBezTo>
                    <a:pt x="501" y="267"/>
                    <a:pt x="401" y="334"/>
                    <a:pt x="334" y="434"/>
                  </a:cubicBezTo>
                  <a:cubicBezTo>
                    <a:pt x="234" y="567"/>
                    <a:pt x="168" y="668"/>
                    <a:pt x="101" y="801"/>
                  </a:cubicBezTo>
                  <a:cubicBezTo>
                    <a:pt x="34" y="934"/>
                    <a:pt x="34" y="1101"/>
                    <a:pt x="1" y="1235"/>
                  </a:cubicBezTo>
                  <a:cubicBezTo>
                    <a:pt x="1" y="1335"/>
                    <a:pt x="1" y="1401"/>
                    <a:pt x="1" y="1501"/>
                  </a:cubicBezTo>
                  <a:cubicBezTo>
                    <a:pt x="34" y="1602"/>
                    <a:pt x="68" y="1702"/>
                    <a:pt x="101" y="1768"/>
                  </a:cubicBezTo>
                  <a:cubicBezTo>
                    <a:pt x="201" y="2035"/>
                    <a:pt x="434" y="2235"/>
                    <a:pt x="668" y="2335"/>
                  </a:cubicBezTo>
                  <a:cubicBezTo>
                    <a:pt x="793" y="2391"/>
                    <a:pt x="924" y="2418"/>
                    <a:pt x="1054" y="2418"/>
                  </a:cubicBezTo>
                  <a:cubicBezTo>
                    <a:pt x="1235" y="2418"/>
                    <a:pt x="1413" y="2366"/>
                    <a:pt x="1569" y="2269"/>
                  </a:cubicBezTo>
                  <a:cubicBezTo>
                    <a:pt x="1769" y="2169"/>
                    <a:pt x="1869" y="1968"/>
                    <a:pt x="1835" y="1735"/>
                  </a:cubicBezTo>
                  <a:cubicBezTo>
                    <a:pt x="1778" y="1532"/>
                    <a:pt x="1594" y="1355"/>
                    <a:pt x="1373" y="1355"/>
                  </a:cubicBezTo>
                  <a:cubicBezTo>
                    <a:pt x="1339" y="1355"/>
                    <a:pt x="1304" y="1359"/>
                    <a:pt x="1268" y="1368"/>
                  </a:cubicBezTo>
                  <a:lnTo>
                    <a:pt x="1235" y="1368"/>
                  </a:lnTo>
                  <a:cubicBezTo>
                    <a:pt x="1235" y="1335"/>
                    <a:pt x="1268" y="1301"/>
                    <a:pt x="1268" y="1268"/>
                  </a:cubicBezTo>
                  <a:cubicBezTo>
                    <a:pt x="1268" y="1268"/>
                    <a:pt x="1302" y="1235"/>
                    <a:pt x="1302" y="1235"/>
                  </a:cubicBezTo>
                  <a:cubicBezTo>
                    <a:pt x="1335" y="1201"/>
                    <a:pt x="1368" y="1168"/>
                    <a:pt x="1435" y="1101"/>
                  </a:cubicBezTo>
                  <a:cubicBezTo>
                    <a:pt x="1669" y="901"/>
                    <a:pt x="1702" y="501"/>
                    <a:pt x="1502" y="234"/>
                  </a:cubicBezTo>
                  <a:cubicBezTo>
                    <a:pt x="1368" y="100"/>
                    <a:pt x="1202" y="0"/>
                    <a:pt x="100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83"/>
            <p:cNvSpPr/>
            <p:nvPr/>
          </p:nvSpPr>
          <p:spPr>
            <a:xfrm>
              <a:off x="4219025" y="3910750"/>
              <a:ext cx="52550" cy="62550"/>
            </a:xfrm>
            <a:custGeom>
              <a:avLst/>
              <a:gdLst/>
              <a:ahLst/>
              <a:cxnLst/>
              <a:rect l="l" t="t" r="r" b="b"/>
              <a:pathLst>
                <a:path w="2102" h="2502" extrusionOk="0">
                  <a:moveTo>
                    <a:pt x="534" y="0"/>
                  </a:moveTo>
                  <a:cubicBezTo>
                    <a:pt x="367" y="0"/>
                    <a:pt x="167" y="134"/>
                    <a:pt x="100" y="334"/>
                  </a:cubicBezTo>
                  <a:cubicBezTo>
                    <a:pt x="0" y="567"/>
                    <a:pt x="134" y="834"/>
                    <a:pt x="367" y="934"/>
                  </a:cubicBezTo>
                  <a:cubicBezTo>
                    <a:pt x="434" y="968"/>
                    <a:pt x="501" y="1001"/>
                    <a:pt x="567" y="1034"/>
                  </a:cubicBezTo>
                  <a:cubicBezTo>
                    <a:pt x="667" y="1068"/>
                    <a:pt x="734" y="1134"/>
                    <a:pt x="801" y="1168"/>
                  </a:cubicBezTo>
                  <a:cubicBezTo>
                    <a:pt x="901" y="1268"/>
                    <a:pt x="1001" y="1368"/>
                    <a:pt x="1068" y="1468"/>
                  </a:cubicBezTo>
                  <a:cubicBezTo>
                    <a:pt x="1068" y="1501"/>
                    <a:pt x="1068" y="1501"/>
                    <a:pt x="1068" y="1535"/>
                  </a:cubicBezTo>
                  <a:cubicBezTo>
                    <a:pt x="1068" y="1535"/>
                    <a:pt x="1034" y="1535"/>
                    <a:pt x="1034" y="1568"/>
                  </a:cubicBezTo>
                  <a:cubicBezTo>
                    <a:pt x="1001" y="1601"/>
                    <a:pt x="934" y="1635"/>
                    <a:pt x="901" y="1668"/>
                  </a:cubicBezTo>
                  <a:cubicBezTo>
                    <a:pt x="701" y="1835"/>
                    <a:pt x="701" y="2135"/>
                    <a:pt x="834" y="2335"/>
                  </a:cubicBezTo>
                  <a:cubicBezTo>
                    <a:pt x="934" y="2435"/>
                    <a:pt x="1034" y="2502"/>
                    <a:pt x="1168" y="2502"/>
                  </a:cubicBezTo>
                  <a:cubicBezTo>
                    <a:pt x="1301" y="2502"/>
                    <a:pt x="1401" y="2469"/>
                    <a:pt x="1535" y="2402"/>
                  </a:cubicBezTo>
                  <a:cubicBezTo>
                    <a:pt x="1601" y="2335"/>
                    <a:pt x="1668" y="2268"/>
                    <a:pt x="1768" y="2202"/>
                  </a:cubicBezTo>
                  <a:cubicBezTo>
                    <a:pt x="1801" y="2168"/>
                    <a:pt x="1835" y="2102"/>
                    <a:pt x="1868" y="2068"/>
                  </a:cubicBezTo>
                  <a:cubicBezTo>
                    <a:pt x="1902" y="2002"/>
                    <a:pt x="1935" y="1935"/>
                    <a:pt x="1968" y="1835"/>
                  </a:cubicBezTo>
                  <a:cubicBezTo>
                    <a:pt x="2102" y="1601"/>
                    <a:pt x="2102" y="1268"/>
                    <a:pt x="1935" y="1034"/>
                  </a:cubicBezTo>
                  <a:cubicBezTo>
                    <a:pt x="1801" y="801"/>
                    <a:pt x="1601" y="601"/>
                    <a:pt x="1401" y="434"/>
                  </a:cubicBezTo>
                  <a:cubicBezTo>
                    <a:pt x="1201" y="267"/>
                    <a:pt x="934" y="134"/>
                    <a:pt x="701" y="34"/>
                  </a:cubicBezTo>
                  <a:cubicBezTo>
                    <a:pt x="667" y="34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83"/>
            <p:cNvSpPr/>
            <p:nvPr/>
          </p:nvSpPr>
          <p:spPr>
            <a:xfrm>
              <a:off x="4025550" y="4120900"/>
              <a:ext cx="45875" cy="43675"/>
            </a:xfrm>
            <a:custGeom>
              <a:avLst/>
              <a:gdLst/>
              <a:ahLst/>
              <a:cxnLst/>
              <a:rect l="l" t="t" r="r" b="b"/>
              <a:pathLst>
                <a:path w="1835" h="1747" extrusionOk="0">
                  <a:moveTo>
                    <a:pt x="1168" y="0"/>
                  </a:moveTo>
                  <a:cubicBezTo>
                    <a:pt x="1101" y="0"/>
                    <a:pt x="1034" y="0"/>
                    <a:pt x="934" y="67"/>
                  </a:cubicBezTo>
                  <a:cubicBezTo>
                    <a:pt x="667" y="200"/>
                    <a:pt x="367" y="334"/>
                    <a:pt x="167" y="601"/>
                  </a:cubicBezTo>
                  <a:cubicBezTo>
                    <a:pt x="34" y="767"/>
                    <a:pt x="0" y="1068"/>
                    <a:pt x="134" y="1234"/>
                  </a:cubicBezTo>
                  <a:cubicBezTo>
                    <a:pt x="167" y="1268"/>
                    <a:pt x="167" y="1301"/>
                    <a:pt x="200" y="1368"/>
                  </a:cubicBezTo>
                  <a:cubicBezTo>
                    <a:pt x="234" y="1401"/>
                    <a:pt x="301" y="1435"/>
                    <a:pt x="334" y="1468"/>
                  </a:cubicBezTo>
                  <a:cubicBezTo>
                    <a:pt x="401" y="1535"/>
                    <a:pt x="501" y="1568"/>
                    <a:pt x="601" y="1601"/>
                  </a:cubicBezTo>
                  <a:cubicBezTo>
                    <a:pt x="754" y="1703"/>
                    <a:pt x="945" y="1747"/>
                    <a:pt x="1132" y="1747"/>
                  </a:cubicBezTo>
                  <a:cubicBezTo>
                    <a:pt x="1189" y="1747"/>
                    <a:pt x="1246" y="1743"/>
                    <a:pt x="1301" y="1735"/>
                  </a:cubicBezTo>
                  <a:cubicBezTo>
                    <a:pt x="1435" y="1735"/>
                    <a:pt x="1535" y="1735"/>
                    <a:pt x="1635" y="1635"/>
                  </a:cubicBezTo>
                  <a:cubicBezTo>
                    <a:pt x="1735" y="1535"/>
                    <a:pt x="1802" y="1435"/>
                    <a:pt x="1802" y="1301"/>
                  </a:cubicBezTo>
                  <a:cubicBezTo>
                    <a:pt x="1835" y="1134"/>
                    <a:pt x="1735" y="968"/>
                    <a:pt x="1635" y="867"/>
                  </a:cubicBezTo>
                  <a:cubicBezTo>
                    <a:pt x="1735" y="701"/>
                    <a:pt x="1768" y="501"/>
                    <a:pt x="1668" y="300"/>
                  </a:cubicBezTo>
                  <a:cubicBezTo>
                    <a:pt x="1568" y="100"/>
                    <a:pt x="1368" y="0"/>
                    <a:pt x="11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83"/>
            <p:cNvSpPr/>
            <p:nvPr/>
          </p:nvSpPr>
          <p:spPr>
            <a:xfrm>
              <a:off x="3909625" y="3798150"/>
              <a:ext cx="33375" cy="52850"/>
            </a:xfrm>
            <a:custGeom>
              <a:avLst/>
              <a:gdLst/>
              <a:ahLst/>
              <a:cxnLst/>
              <a:rect l="l" t="t" r="r" b="b"/>
              <a:pathLst>
                <a:path w="1335" h="2114" extrusionOk="0">
                  <a:moveTo>
                    <a:pt x="1001" y="1102"/>
                  </a:moveTo>
                  <a:cubicBezTo>
                    <a:pt x="1035" y="1102"/>
                    <a:pt x="1035" y="1135"/>
                    <a:pt x="1035" y="1135"/>
                  </a:cubicBezTo>
                  <a:cubicBezTo>
                    <a:pt x="1001" y="1135"/>
                    <a:pt x="1001" y="1102"/>
                    <a:pt x="1001" y="1102"/>
                  </a:cubicBezTo>
                  <a:close/>
                  <a:moveTo>
                    <a:pt x="768" y="1"/>
                  </a:moveTo>
                  <a:cubicBezTo>
                    <a:pt x="701" y="1"/>
                    <a:pt x="634" y="34"/>
                    <a:pt x="568" y="68"/>
                  </a:cubicBezTo>
                  <a:cubicBezTo>
                    <a:pt x="434" y="134"/>
                    <a:pt x="368" y="234"/>
                    <a:pt x="301" y="335"/>
                  </a:cubicBezTo>
                  <a:cubicBezTo>
                    <a:pt x="201" y="501"/>
                    <a:pt x="134" y="668"/>
                    <a:pt x="67" y="835"/>
                  </a:cubicBezTo>
                  <a:cubicBezTo>
                    <a:pt x="1" y="1035"/>
                    <a:pt x="1" y="1302"/>
                    <a:pt x="101" y="1535"/>
                  </a:cubicBezTo>
                  <a:cubicBezTo>
                    <a:pt x="201" y="1736"/>
                    <a:pt x="368" y="1902"/>
                    <a:pt x="568" y="2036"/>
                  </a:cubicBezTo>
                  <a:cubicBezTo>
                    <a:pt x="658" y="2087"/>
                    <a:pt x="753" y="2114"/>
                    <a:pt x="845" y="2114"/>
                  </a:cubicBezTo>
                  <a:cubicBezTo>
                    <a:pt x="992" y="2114"/>
                    <a:pt x="1132" y="2046"/>
                    <a:pt x="1235" y="1902"/>
                  </a:cubicBezTo>
                  <a:cubicBezTo>
                    <a:pt x="1302" y="1802"/>
                    <a:pt x="1335" y="1669"/>
                    <a:pt x="1302" y="1569"/>
                  </a:cubicBezTo>
                  <a:cubicBezTo>
                    <a:pt x="1302" y="1435"/>
                    <a:pt x="1235" y="1335"/>
                    <a:pt x="1135" y="1269"/>
                  </a:cubicBezTo>
                  <a:cubicBezTo>
                    <a:pt x="1113" y="1246"/>
                    <a:pt x="1090" y="1224"/>
                    <a:pt x="1068" y="1202"/>
                  </a:cubicBezTo>
                  <a:cubicBezTo>
                    <a:pt x="1068" y="1202"/>
                    <a:pt x="1035" y="1202"/>
                    <a:pt x="1035" y="1168"/>
                  </a:cubicBezTo>
                  <a:lnTo>
                    <a:pt x="1035" y="1168"/>
                  </a:lnTo>
                  <a:cubicBezTo>
                    <a:pt x="1035" y="1168"/>
                    <a:pt x="1035" y="1168"/>
                    <a:pt x="1035" y="1168"/>
                  </a:cubicBezTo>
                  <a:cubicBezTo>
                    <a:pt x="1101" y="1002"/>
                    <a:pt x="1168" y="835"/>
                    <a:pt x="1235" y="701"/>
                  </a:cubicBezTo>
                  <a:cubicBezTo>
                    <a:pt x="1302" y="568"/>
                    <a:pt x="1268" y="401"/>
                    <a:pt x="1235" y="301"/>
                  </a:cubicBezTo>
                  <a:cubicBezTo>
                    <a:pt x="1168" y="168"/>
                    <a:pt x="1068" y="68"/>
                    <a:pt x="935" y="34"/>
                  </a:cubicBezTo>
                  <a:cubicBezTo>
                    <a:pt x="901" y="34"/>
                    <a:pt x="835" y="1"/>
                    <a:pt x="7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83"/>
            <p:cNvSpPr/>
            <p:nvPr/>
          </p:nvSpPr>
          <p:spPr>
            <a:xfrm>
              <a:off x="3813725" y="3715600"/>
              <a:ext cx="47550" cy="68075"/>
            </a:xfrm>
            <a:custGeom>
              <a:avLst/>
              <a:gdLst/>
              <a:ahLst/>
              <a:cxnLst/>
              <a:rect l="l" t="t" r="r" b="b"/>
              <a:pathLst>
                <a:path w="1902" h="2723" extrusionOk="0">
                  <a:moveTo>
                    <a:pt x="601" y="1"/>
                  </a:moveTo>
                  <a:cubicBezTo>
                    <a:pt x="434" y="1"/>
                    <a:pt x="267" y="101"/>
                    <a:pt x="167" y="234"/>
                  </a:cubicBezTo>
                  <a:cubicBezTo>
                    <a:pt x="1" y="468"/>
                    <a:pt x="67" y="768"/>
                    <a:pt x="301" y="935"/>
                  </a:cubicBezTo>
                  <a:cubicBezTo>
                    <a:pt x="368" y="1001"/>
                    <a:pt x="434" y="1068"/>
                    <a:pt x="534" y="1135"/>
                  </a:cubicBezTo>
                  <a:cubicBezTo>
                    <a:pt x="634" y="1235"/>
                    <a:pt x="701" y="1335"/>
                    <a:pt x="801" y="1435"/>
                  </a:cubicBezTo>
                  <a:cubicBezTo>
                    <a:pt x="801" y="1468"/>
                    <a:pt x="835" y="1502"/>
                    <a:pt x="835" y="1502"/>
                  </a:cubicBezTo>
                  <a:cubicBezTo>
                    <a:pt x="734" y="1602"/>
                    <a:pt x="668" y="1668"/>
                    <a:pt x="568" y="1735"/>
                  </a:cubicBezTo>
                  <a:cubicBezTo>
                    <a:pt x="534" y="1735"/>
                    <a:pt x="534" y="1735"/>
                    <a:pt x="501" y="1769"/>
                  </a:cubicBezTo>
                  <a:cubicBezTo>
                    <a:pt x="401" y="1835"/>
                    <a:pt x="301" y="1902"/>
                    <a:pt x="234" y="2035"/>
                  </a:cubicBezTo>
                  <a:cubicBezTo>
                    <a:pt x="201" y="2169"/>
                    <a:pt x="201" y="2336"/>
                    <a:pt x="267" y="2436"/>
                  </a:cubicBezTo>
                  <a:cubicBezTo>
                    <a:pt x="364" y="2605"/>
                    <a:pt x="549" y="2722"/>
                    <a:pt x="733" y="2722"/>
                  </a:cubicBezTo>
                  <a:cubicBezTo>
                    <a:pt x="802" y="2722"/>
                    <a:pt x="871" y="2706"/>
                    <a:pt x="935" y="2669"/>
                  </a:cubicBezTo>
                  <a:cubicBezTo>
                    <a:pt x="1201" y="2536"/>
                    <a:pt x="1435" y="2402"/>
                    <a:pt x="1635" y="2202"/>
                  </a:cubicBezTo>
                  <a:cubicBezTo>
                    <a:pt x="1769" y="2102"/>
                    <a:pt x="1869" y="1935"/>
                    <a:pt x="1902" y="1735"/>
                  </a:cubicBezTo>
                  <a:cubicBezTo>
                    <a:pt x="1902" y="1602"/>
                    <a:pt x="1902" y="1435"/>
                    <a:pt x="1869" y="1302"/>
                  </a:cubicBezTo>
                  <a:cubicBezTo>
                    <a:pt x="1702" y="801"/>
                    <a:pt x="1268" y="434"/>
                    <a:pt x="868" y="101"/>
                  </a:cubicBezTo>
                  <a:cubicBezTo>
                    <a:pt x="801" y="34"/>
                    <a:pt x="701" y="1"/>
                    <a:pt x="6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83"/>
            <p:cNvSpPr/>
            <p:nvPr/>
          </p:nvSpPr>
          <p:spPr>
            <a:xfrm>
              <a:off x="3647775" y="3859050"/>
              <a:ext cx="52575" cy="52050"/>
            </a:xfrm>
            <a:custGeom>
              <a:avLst/>
              <a:gdLst/>
              <a:ahLst/>
              <a:cxnLst/>
              <a:rect l="l" t="t" r="r" b="b"/>
              <a:pathLst>
                <a:path w="2103" h="2082" extrusionOk="0">
                  <a:moveTo>
                    <a:pt x="1468" y="867"/>
                  </a:moveTo>
                  <a:cubicBezTo>
                    <a:pt x="1468" y="901"/>
                    <a:pt x="1468" y="934"/>
                    <a:pt x="1435" y="967"/>
                  </a:cubicBezTo>
                  <a:cubicBezTo>
                    <a:pt x="1435" y="1001"/>
                    <a:pt x="1435" y="1034"/>
                    <a:pt x="1435" y="1034"/>
                  </a:cubicBezTo>
                  <a:cubicBezTo>
                    <a:pt x="1402" y="1067"/>
                    <a:pt x="1368" y="1101"/>
                    <a:pt x="1368" y="1134"/>
                  </a:cubicBezTo>
                  <a:cubicBezTo>
                    <a:pt x="1335" y="1168"/>
                    <a:pt x="1335" y="1168"/>
                    <a:pt x="1301" y="1201"/>
                  </a:cubicBezTo>
                  <a:lnTo>
                    <a:pt x="1201" y="1201"/>
                  </a:lnTo>
                  <a:cubicBezTo>
                    <a:pt x="1168" y="1201"/>
                    <a:pt x="1168" y="1201"/>
                    <a:pt x="1135" y="1168"/>
                  </a:cubicBezTo>
                  <a:cubicBezTo>
                    <a:pt x="1235" y="1067"/>
                    <a:pt x="1368" y="967"/>
                    <a:pt x="1468" y="867"/>
                  </a:cubicBezTo>
                  <a:close/>
                  <a:moveTo>
                    <a:pt x="1168" y="0"/>
                  </a:moveTo>
                  <a:cubicBezTo>
                    <a:pt x="1068" y="0"/>
                    <a:pt x="968" y="33"/>
                    <a:pt x="868" y="100"/>
                  </a:cubicBezTo>
                  <a:cubicBezTo>
                    <a:pt x="768" y="200"/>
                    <a:pt x="668" y="300"/>
                    <a:pt x="568" y="367"/>
                  </a:cubicBezTo>
                  <a:cubicBezTo>
                    <a:pt x="453" y="481"/>
                    <a:pt x="339" y="571"/>
                    <a:pt x="245" y="679"/>
                  </a:cubicBezTo>
                  <a:lnTo>
                    <a:pt x="245" y="679"/>
                  </a:lnTo>
                  <a:cubicBezTo>
                    <a:pt x="147" y="765"/>
                    <a:pt x="91" y="859"/>
                    <a:pt x="34" y="1001"/>
                  </a:cubicBezTo>
                  <a:cubicBezTo>
                    <a:pt x="1" y="1201"/>
                    <a:pt x="1" y="1434"/>
                    <a:pt x="167" y="1601"/>
                  </a:cubicBezTo>
                  <a:cubicBezTo>
                    <a:pt x="267" y="1735"/>
                    <a:pt x="367" y="1835"/>
                    <a:pt x="501" y="1901"/>
                  </a:cubicBezTo>
                  <a:cubicBezTo>
                    <a:pt x="668" y="2001"/>
                    <a:pt x="834" y="2035"/>
                    <a:pt x="1035" y="2068"/>
                  </a:cubicBezTo>
                  <a:cubicBezTo>
                    <a:pt x="1079" y="2077"/>
                    <a:pt x="1124" y="2081"/>
                    <a:pt x="1169" y="2081"/>
                  </a:cubicBezTo>
                  <a:cubicBezTo>
                    <a:pt x="1291" y="2081"/>
                    <a:pt x="1413" y="2050"/>
                    <a:pt x="1535" y="2001"/>
                  </a:cubicBezTo>
                  <a:cubicBezTo>
                    <a:pt x="1602" y="1968"/>
                    <a:pt x="1635" y="1935"/>
                    <a:pt x="1702" y="1901"/>
                  </a:cubicBezTo>
                  <a:cubicBezTo>
                    <a:pt x="1768" y="1835"/>
                    <a:pt x="1835" y="1801"/>
                    <a:pt x="1902" y="1701"/>
                  </a:cubicBezTo>
                  <a:cubicBezTo>
                    <a:pt x="1969" y="1635"/>
                    <a:pt x="2035" y="1468"/>
                    <a:pt x="2069" y="1368"/>
                  </a:cubicBezTo>
                  <a:cubicBezTo>
                    <a:pt x="2102" y="1201"/>
                    <a:pt x="2102" y="1067"/>
                    <a:pt x="2069" y="934"/>
                  </a:cubicBezTo>
                  <a:cubicBezTo>
                    <a:pt x="2069" y="801"/>
                    <a:pt x="1935" y="701"/>
                    <a:pt x="1802" y="667"/>
                  </a:cubicBezTo>
                  <a:cubicBezTo>
                    <a:pt x="1735" y="667"/>
                    <a:pt x="1668" y="667"/>
                    <a:pt x="1602" y="701"/>
                  </a:cubicBezTo>
                  <a:cubicBezTo>
                    <a:pt x="1702" y="534"/>
                    <a:pt x="1702" y="334"/>
                    <a:pt x="1568" y="167"/>
                  </a:cubicBezTo>
                  <a:cubicBezTo>
                    <a:pt x="1468" y="67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83"/>
            <p:cNvSpPr/>
            <p:nvPr/>
          </p:nvSpPr>
          <p:spPr>
            <a:xfrm>
              <a:off x="4604300" y="4059175"/>
              <a:ext cx="51725" cy="51725"/>
            </a:xfrm>
            <a:custGeom>
              <a:avLst/>
              <a:gdLst/>
              <a:ahLst/>
              <a:cxnLst/>
              <a:rect l="l" t="t" r="r" b="b"/>
              <a:pathLst>
                <a:path w="2069" h="2069" extrusionOk="0">
                  <a:moveTo>
                    <a:pt x="1334" y="835"/>
                  </a:moveTo>
                  <a:cubicBezTo>
                    <a:pt x="1334" y="835"/>
                    <a:pt x="1334" y="868"/>
                    <a:pt x="1334" y="868"/>
                  </a:cubicBezTo>
                  <a:cubicBezTo>
                    <a:pt x="1368" y="901"/>
                    <a:pt x="1368" y="935"/>
                    <a:pt x="1368" y="968"/>
                  </a:cubicBezTo>
                  <a:cubicBezTo>
                    <a:pt x="1368" y="968"/>
                    <a:pt x="1368" y="968"/>
                    <a:pt x="1368" y="1001"/>
                  </a:cubicBezTo>
                  <a:cubicBezTo>
                    <a:pt x="1368" y="1035"/>
                    <a:pt x="1368" y="1035"/>
                    <a:pt x="1368" y="1068"/>
                  </a:cubicBezTo>
                  <a:cubicBezTo>
                    <a:pt x="1334" y="1102"/>
                    <a:pt x="1301" y="1135"/>
                    <a:pt x="1268" y="1202"/>
                  </a:cubicBezTo>
                  <a:cubicBezTo>
                    <a:pt x="1234" y="1202"/>
                    <a:pt x="1234" y="1235"/>
                    <a:pt x="1201" y="1268"/>
                  </a:cubicBezTo>
                  <a:cubicBezTo>
                    <a:pt x="1168" y="1268"/>
                    <a:pt x="1134" y="1268"/>
                    <a:pt x="1134" y="1302"/>
                  </a:cubicBezTo>
                  <a:cubicBezTo>
                    <a:pt x="1068" y="1302"/>
                    <a:pt x="1001" y="1302"/>
                    <a:pt x="934" y="1335"/>
                  </a:cubicBezTo>
                  <a:cubicBezTo>
                    <a:pt x="901" y="1335"/>
                    <a:pt x="867" y="1302"/>
                    <a:pt x="867" y="1302"/>
                  </a:cubicBezTo>
                  <a:cubicBezTo>
                    <a:pt x="834" y="1268"/>
                    <a:pt x="834" y="1268"/>
                    <a:pt x="801" y="1235"/>
                  </a:cubicBezTo>
                  <a:cubicBezTo>
                    <a:pt x="801" y="1202"/>
                    <a:pt x="801" y="1202"/>
                    <a:pt x="801" y="1202"/>
                  </a:cubicBezTo>
                  <a:cubicBezTo>
                    <a:pt x="834" y="1168"/>
                    <a:pt x="867" y="1102"/>
                    <a:pt x="901" y="1068"/>
                  </a:cubicBezTo>
                  <a:cubicBezTo>
                    <a:pt x="934" y="1035"/>
                    <a:pt x="968" y="1001"/>
                    <a:pt x="1034" y="968"/>
                  </a:cubicBezTo>
                  <a:cubicBezTo>
                    <a:pt x="1101" y="901"/>
                    <a:pt x="1168" y="901"/>
                    <a:pt x="1234" y="868"/>
                  </a:cubicBezTo>
                  <a:cubicBezTo>
                    <a:pt x="1268" y="835"/>
                    <a:pt x="1301" y="835"/>
                    <a:pt x="1334" y="835"/>
                  </a:cubicBezTo>
                  <a:close/>
                  <a:moveTo>
                    <a:pt x="1334" y="1"/>
                  </a:moveTo>
                  <a:cubicBezTo>
                    <a:pt x="1334" y="1"/>
                    <a:pt x="1301" y="1"/>
                    <a:pt x="1268" y="34"/>
                  </a:cubicBezTo>
                  <a:cubicBezTo>
                    <a:pt x="1068" y="67"/>
                    <a:pt x="867" y="134"/>
                    <a:pt x="667" y="234"/>
                  </a:cubicBezTo>
                  <a:cubicBezTo>
                    <a:pt x="467" y="368"/>
                    <a:pt x="267" y="534"/>
                    <a:pt x="167" y="735"/>
                  </a:cubicBezTo>
                  <a:cubicBezTo>
                    <a:pt x="100" y="835"/>
                    <a:pt x="34" y="968"/>
                    <a:pt x="34" y="1068"/>
                  </a:cubicBezTo>
                  <a:cubicBezTo>
                    <a:pt x="0" y="1202"/>
                    <a:pt x="34" y="1335"/>
                    <a:pt x="67" y="1468"/>
                  </a:cubicBezTo>
                  <a:cubicBezTo>
                    <a:pt x="100" y="1569"/>
                    <a:pt x="167" y="1669"/>
                    <a:pt x="234" y="1769"/>
                  </a:cubicBezTo>
                  <a:cubicBezTo>
                    <a:pt x="267" y="1802"/>
                    <a:pt x="334" y="1869"/>
                    <a:pt x="367" y="1902"/>
                  </a:cubicBezTo>
                  <a:cubicBezTo>
                    <a:pt x="434" y="1935"/>
                    <a:pt x="501" y="2002"/>
                    <a:pt x="567" y="2002"/>
                  </a:cubicBezTo>
                  <a:cubicBezTo>
                    <a:pt x="601" y="2036"/>
                    <a:pt x="667" y="2036"/>
                    <a:pt x="734" y="2036"/>
                  </a:cubicBezTo>
                  <a:cubicBezTo>
                    <a:pt x="801" y="2069"/>
                    <a:pt x="867" y="2069"/>
                    <a:pt x="934" y="2069"/>
                  </a:cubicBezTo>
                  <a:cubicBezTo>
                    <a:pt x="1068" y="2036"/>
                    <a:pt x="1201" y="2002"/>
                    <a:pt x="1334" y="1969"/>
                  </a:cubicBezTo>
                  <a:cubicBezTo>
                    <a:pt x="1535" y="1902"/>
                    <a:pt x="1701" y="1769"/>
                    <a:pt x="1835" y="1602"/>
                  </a:cubicBezTo>
                  <a:cubicBezTo>
                    <a:pt x="1968" y="1435"/>
                    <a:pt x="2035" y="1235"/>
                    <a:pt x="2068" y="1068"/>
                  </a:cubicBezTo>
                  <a:cubicBezTo>
                    <a:pt x="2068" y="968"/>
                    <a:pt x="2035" y="868"/>
                    <a:pt x="2002" y="768"/>
                  </a:cubicBezTo>
                  <a:cubicBezTo>
                    <a:pt x="1968" y="701"/>
                    <a:pt x="1935" y="601"/>
                    <a:pt x="1868" y="534"/>
                  </a:cubicBezTo>
                  <a:cubicBezTo>
                    <a:pt x="1835" y="501"/>
                    <a:pt x="1801" y="468"/>
                    <a:pt x="1735" y="434"/>
                  </a:cubicBezTo>
                  <a:cubicBezTo>
                    <a:pt x="1735" y="401"/>
                    <a:pt x="1735" y="368"/>
                    <a:pt x="1735" y="334"/>
                  </a:cubicBezTo>
                  <a:cubicBezTo>
                    <a:pt x="1701" y="168"/>
                    <a:pt x="1535" y="1"/>
                    <a:pt x="13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83"/>
            <p:cNvSpPr/>
            <p:nvPr/>
          </p:nvSpPr>
          <p:spPr>
            <a:xfrm>
              <a:off x="4640150" y="3869050"/>
              <a:ext cx="1700" cy="85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67" y="0"/>
                  </a:moveTo>
                  <a:cubicBezTo>
                    <a:pt x="34" y="0"/>
                    <a:pt x="34" y="0"/>
                    <a:pt x="1" y="34"/>
                  </a:cubicBezTo>
                  <a:cubicBezTo>
                    <a:pt x="34" y="34"/>
                    <a:pt x="34" y="0"/>
                    <a:pt x="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83"/>
            <p:cNvSpPr/>
            <p:nvPr/>
          </p:nvSpPr>
          <p:spPr>
            <a:xfrm>
              <a:off x="4636825" y="3869875"/>
              <a:ext cx="20025" cy="50075"/>
            </a:xfrm>
            <a:custGeom>
              <a:avLst/>
              <a:gdLst/>
              <a:ahLst/>
              <a:cxnLst/>
              <a:rect l="l" t="t" r="r" b="b"/>
              <a:pathLst>
                <a:path w="801" h="2003" extrusionOk="0">
                  <a:moveTo>
                    <a:pt x="134" y="1"/>
                  </a:moveTo>
                  <a:cubicBezTo>
                    <a:pt x="134" y="1"/>
                    <a:pt x="100" y="34"/>
                    <a:pt x="100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33" y="134"/>
                    <a:pt x="0" y="201"/>
                    <a:pt x="0" y="268"/>
                  </a:cubicBezTo>
                  <a:cubicBezTo>
                    <a:pt x="0" y="301"/>
                    <a:pt x="33" y="301"/>
                    <a:pt x="67" y="301"/>
                  </a:cubicBezTo>
                  <a:cubicBezTo>
                    <a:pt x="134" y="301"/>
                    <a:pt x="200" y="334"/>
                    <a:pt x="267" y="334"/>
                  </a:cubicBezTo>
                  <a:cubicBezTo>
                    <a:pt x="300" y="334"/>
                    <a:pt x="367" y="368"/>
                    <a:pt x="400" y="368"/>
                  </a:cubicBezTo>
                  <a:cubicBezTo>
                    <a:pt x="434" y="368"/>
                    <a:pt x="434" y="401"/>
                    <a:pt x="467" y="401"/>
                  </a:cubicBezTo>
                  <a:cubicBezTo>
                    <a:pt x="500" y="434"/>
                    <a:pt x="534" y="501"/>
                    <a:pt x="567" y="534"/>
                  </a:cubicBezTo>
                  <a:cubicBezTo>
                    <a:pt x="601" y="601"/>
                    <a:pt x="634" y="668"/>
                    <a:pt x="667" y="735"/>
                  </a:cubicBezTo>
                  <a:cubicBezTo>
                    <a:pt x="667" y="801"/>
                    <a:pt x="667" y="835"/>
                    <a:pt x="701" y="901"/>
                  </a:cubicBezTo>
                  <a:cubicBezTo>
                    <a:pt x="701" y="935"/>
                    <a:pt x="701" y="968"/>
                    <a:pt x="667" y="1001"/>
                  </a:cubicBezTo>
                  <a:cubicBezTo>
                    <a:pt x="667" y="1035"/>
                    <a:pt x="667" y="1035"/>
                    <a:pt x="667" y="1068"/>
                  </a:cubicBezTo>
                  <a:cubicBezTo>
                    <a:pt x="667" y="1068"/>
                    <a:pt x="634" y="1068"/>
                    <a:pt x="634" y="1101"/>
                  </a:cubicBezTo>
                  <a:cubicBezTo>
                    <a:pt x="601" y="1135"/>
                    <a:pt x="567" y="1168"/>
                    <a:pt x="534" y="1168"/>
                  </a:cubicBezTo>
                  <a:cubicBezTo>
                    <a:pt x="500" y="1202"/>
                    <a:pt x="467" y="1202"/>
                    <a:pt x="467" y="1202"/>
                  </a:cubicBezTo>
                  <a:cubicBezTo>
                    <a:pt x="267" y="1335"/>
                    <a:pt x="167" y="1568"/>
                    <a:pt x="267" y="1802"/>
                  </a:cubicBezTo>
                  <a:cubicBezTo>
                    <a:pt x="300" y="1902"/>
                    <a:pt x="400" y="1969"/>
                    <a:pt x="500" y="2002"/>
                  </a:cubicBezTo>
                  <a:cubicBezTo>
                    <a:pt x="534" y="2002"/>
                    <a:pt x="567" y="1969"/>
                    <a:pt x="601" y="1969"/>
                  </a:cubicBezTo>
                  <a:cubicBezTo>
                    <a:pt x="601" y="1969"/>
                    <a:pt x="601" y="1935"/>
                    <a:pt x="601" y="1935"/>
                  </a:cubicBezTo>
                  <a:cubicBezTo>
                    <a:pt x="634" y="1935"/>
                    <a:pt x="634" y="1902"/>
                    <a:pt x="634" y="1869"/>
                  </a:cubicBezTo>
                  <a:cubicBezTo>
                    <a:pt x="667" y="1835"/>
                    <a:pt x="701" y="1769"/>
                    <a:pt x="701" y="1702"/>
                  </a:cubicBezTo>
                  <a:cubicBezTo>
                    <a:pt x="767" y="1402"/>
                    <a:pt x="801" y="1101"/>
                    <a:pt x="801" y="835"/>
                  </a:cubicBezTo>
                  <a:cubicBezTo>
                    <a:pt x="734" y="668"/>
                    <a:pt x="667" y="501"/>
                    <a:pt x="601" y="368"/>
                  </a:cubicBezTo>
                  <a:cubicBezTo>
                    <a:pt x="534" y="234"/>
                    <a:pt x="500" y="134"/>
                    <a:pt x="434" y="34"/>
                  </a:cubicBezTo>
                  <a:cubicBezTo>
                    <a:pt x="334" y="1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83"/>
            <p:cNvSpPr/>
            <p:nvPr/>
          </p:nvSpPr>
          <p:spPr>
            <a:xfrm>
              <a:off x="4902850" y="3825675"/>
              <a:ext cx="52550" cy="52050"/>
            </a:xfrm>
            <a:custGeom>
              <a:avLst/>
              <a:gdLst/>
              <a:ahLst/>
              <a:cxnLst/>
              <a:rect l="l" t="t" r="r" b="b"/>
              <a:pathLst>
                <a:path w="2102" h="2082" extrusionOk="0">
                  <a:moveTo>
                    <a:pt x="500" y="1"/>
                  </a:moveTo>
                  <a:cubicBezTo>
                    <a:pt x="334" y="1"/>
                    <a:pt x="133" y="134"/>
                    <a:pt x="100" y="301"/>
                  </a:cubicBezTo>
                  <a:cubicBezTo>
                    <a:pt x="0" y="534"/>
                    <a:pt x="133" y="768"/>
                    <a:pt x="334" y="868"/>
                  </a:cubicBezTo>
                  <a:cubicBezTo>
                    <a:pt x="467" y="901"/>
                    <a:pt x="600" y="935"/>
                    <a:pt x="701" y="1001"/>
                  </a:cubicBezTo>
                  <a:cubicBezTo>
                    <a:pt x="801" y="1035"/>
                    <a:pt x="867" y="1102"/>
                    <a:pt x="934" y="1168"/>
                  </a:cubicBezTo>
                  <a:lnTo>
                    <a:pt x="967" y="1168"/>
                  </a:lnTo>
                  <a:cubicBezTo>
                    <a:pt x="901" y="1202"/>
                    <a:pt x="867" y="1235"/>
                    <a:pt x="834" y="1268"/>
                  </a:cubicBezTo>
                  <a:cubicBezTo>
                    <a:pt x="767" y="1402"/>
                    <a:pt x="734" y="1535"/>
                    <a:pt x="767" y="1669"/>
                  </a:cubicBezTo>
                  <a:cubicBezTo>
                    <a:pt x="796" y="1900"/>
                    <a:pt x="1001" y="2082"/>
                    <a:pt x="1230" y="2082"/>
                  </a:cubicBezTo>
                  <a:cubicBezTo>
                    <a:pt x="1264" y="2082"/>
                    <a:pt x="1299" y="2078"/>
                    <a:pt x="1334" y="2069"/>
                  </a:cubicBezTo>
                  <a:cubicBezTo>
                    <a:pt x="1568" y="2002"/>
                    <a:pt x="1801" y="1902"/>
                    <a:pt x="1935" y="1669"/>
                  </a:cubicBezTo>
                  <a:cubicBezTo>
                    <a:pt x="2102" y="1402"/>
                    <a:pt x="2035" y="1068"/>
                    <a:pt x="1835" y="835"/>
                  </a:cubicBezTo>
                  <a:cubicBezTo>
                    <a:pt x="1735" y="668"/>
                    <a:pt x="1534" y="501"/>
                    <a:pt x="1368" y="368"/>
                  </a:cubicBezTo>
                  <a:cubicBezTo>
                    <a:pt x="1134" y="234"/>
                    <a:pt x="901" y="134"/>
                    <a:pt x="634" y="34"/>
                  </a:cubicBezTo>
                  <a:cubicBezTo>
                    <a:pt x="600" y="1"/>
                    <a:pt x="534" y="1"/>
                    <a:pt x="50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83"/>
            <p:cNvSpPr/>
            <p:nvPr/>
          </p:nvSpPr>
          <p:spPr>
            <a:xfrm>
              <a:off x="4270725" y="3737275"/>
              <a:ext cx="57550" cy="61400"/>
            </a:xfrm>
            <a:custGeom>
              <a:avLst/>
              <a:gdLst/>
              <a:ahLst/>
              <a:cxnLst/>
              <a:rect l="l" t="t" r="r" b="b"/>
              <a:pathLst>
                <a:path w="2302" h="2456" extrusionOk="0">
                  <a:moveTo>
                    <a:pt x="1068" y="1484"/>
                  </a:moveTo>
                  <a:lnTo>
                    <a:pt x="1068" y="1484"/>
                  </a:lnTo>
                  <a:cubicBezTo>
                    <a:pt x="1056" y="1491"/>
                    <a:pt x="1045" y="1497"/>
                    <a:pt x="1034" y="1502"/>
                  </a:cubicBezTo>
                  <a:cubicBezTo>
                    <a:pt x="1061" y="1502"/>
                    <a:pt x="1067" y="1502"/>
                    <a:pt x="1068" y="1484"/>
                  </a:cubicBezTo>
                  <a:close/>
                  <a:moveTo>
                    <a:pt x="467" y="1"/>
                  </a:moveTo>
                  <a:cubicBezTo>
                    <a:pt x="234" y="1"/>
                    <a:pt x="34" y="234"/>
                    <a:pt x="0" y="468"/>
                  </a:cubicBezTo>
                  <a:cubicBezTo>
                    <a:pt x="0" y="735"/>
                    <a:pt x="200" y="935"/>
                    <a:pt x="434" y="968"/>
                  </a:cubicBezTo>
                  <a:cubicBezTo>
                    <a:pt x="701" y="1002"/>
                    <a:pt x="934" y="1035"/>
                    <a:pt x="1168" y="1068"/>
                  </a:cubicBezTo>
                  <a:lnTo>
                    <a:pt x="1201" y="1068"/>
                  </a:lnTo>
                  <a:cubicBezTo>
                    <a:pt x="1201" y="1102"/>
                    <a:pt x="1201" y="1102"/>
                    <a:pt x="1235" y="1102"/>
                  </a:cubicBezTo>
                  <a:cubicBezTo>
                    <a:pt x="1235" y="1113"/>
                    <a:pt x="1238" y="1125"/>
                    <a:pt x="1244" y="1136"/>
                  </a:cubicBezTo>
                  <a:lnTo>
                    <a:pt x="1244" y="1136"/>
                  </a:lnTo>
                  <a:cubicBezTo>
                    <a:pt x="1244" y="1136"/>
                    <a:pt x="1244" y="1136"/>
                    <a:pt x="1244" y="1136"/>
                  </a:cubicBezTo>
                  <a:lnTo>
                    <a:pt x="1244" y="1136"/>
                  </a:lnTo>
                  <a:cubicBezTo>
                    <a:pt x="1253" y="1158"/>
                    <a:pt x="1268" y="1180"/>
                    <a:pt x="1268" y="1202"/>
                  </a:cubicBezTo>
                  <a:cubicBezTo>
                    <a:pt x="1268" y="1202"/>
                    <a:pt x="1268" y="1235"/>
                    <a:pt x="1268" y="1268"/>
                  </a:cubicBezTo>
                  <a:cubicBezTo>
                    <a:pt x="1268" y="1268"/>
                    <a:pt x="1268" y="1302"/>
                    <a:pt x="1268" y="1302"/>
                  </a:cubicBezTo>
                  <a:cubicBezTo>
                    <a:pt x="1268" y="1302"/>
                    <a:pt x="1268" y="1335"/>
                    <a:pt x="1268" y="1335"/>
                  </a:cubicBezTo>
                  <a:cubicBezTo>
                    <a:pt x="1212" y="1391"/>
                    <a:pt x="1131" y="1448"/>
                    <a:pt x="1068" y="1484"/>
                  </a:cubicBezTo>
                  <a:lnTo>
                    <a:pt x="1068" y="1484"/>
                  </a:lnTo>
                  <a:cubicBezTo>
                    <a:pt x="1068" y="1480"/>
                    <a:pt x="1068" y="1475"/>
                    <a:pt x="1068" y="1469"/>
                  </a:cubicBezTo>
                  <a:cubicBezTo>
                    <a:pt x="1068" y="1475"/>
                    <a:pt x="1068" y="1480"/>
                    <a:pt x="1068" y="1484"/>
                  </a:cubicBezTo>
                  <a:lnTo>
                    <a:pt x="1068" y="1484"/>
                  </a:lnTo>
                  <a:cubicBezTo>
                    <a:pt x="1068" y="1484"/>
                    <a:pt x="1068" y="1484"/>
                    <a:pt x="1068" y="1484"/>
                  </a:cubicBezTo>
                  <a:lnTo>
                    <a:pt x="1068" y="1484"/>
                  </a:lnTo>
                  <a:cubicBezTo>
                    <a:pt x="1068" y="1502"/>
                    <a:pt x="1068" y="1502"/>
                    <a:pt x="1068" y="1502"/>
                  </a:cubicBezTo>
                  <a:cubicBezTo>
                    <a:pt x="934" y="1569"/>
                    <a:pt x="868" y="1635"/>
                    <a:pt x="801" y="1769"/>
                  </a:cubicBezTo>
                  <a:cubicBezTo>
                    <a:pt x="768" y="1902"/>
                    <a:pt x="768" y="2036"/>
                    <a:pt x="834" y="2169"/>
                  </a:cubicBezTo>
                  <a:cubicBezTo>
                    <a:pt x="907" y="2339"/>
                    <a:pt x="1103" y="2456"/>
                    <a:pt x="1294" y="2456"/>
                  </a:cubicBezTo>
                  <a:cubicBezTo>
                    <a:pt x="1366" y="2456"/>
                    <a:pt x="1438" y="2439"/>
                    <a:pt x="1501" y="2403"/>
                  </a:cubicBezTo>
                  <a:cubicBezTo>
                    <a:pt x="1601" y="2369"/>
                    <a:pt x="1668" y="2303"/>
                    <a:pt x="1768" y="2269"/>
                  </a:cubicBezTo>
                  <a:cubicBezTo>
                    <a:pt x="1835" y="2202"/>
                    <a:pt x="1935" y="2169"/>
                    <a:pt x="2002" y="2102"/>
                  </a:cubicBezTo>
                  <a:cubicBezTo>
                    <a:pt x="2068" y="2002"/>
                    <a:pt x="2169" y="1869"/>
                    <a:pt x="2202" y="1769"/>
                  </a:cubicBezTo>
                  <a:cubicBezTo>
                    <a:pt x="2302" y="1535"/>
                    <a:pt x="2302" y="1335"/>
                    <a:pt x="2269" y="1102"/>
                  </a:cubicBezTo>
                  <a:cubicBezTo>
                    <a:pt x="2235" y="902"/>
                    <a:pt x="2135" y="701"/>
                    <a:pt x="2002" y="535"/>
                  </a:cubicBezTo>
                  <a:cubicBezTo>
                    <a:pt x="1935" y="435"/>
                    <a:pt x="1835" y="368"/>
                    <a:pt x="1735" y="301"/>
                  </a:cubicBezTo>
                  <a:cubicBezTo>
                    <a:pt x="1635" y="201"/>
                    <a:pt x="1501" y="168"/>
                    <a:pt x="1368" y="168"/>
                  </a:cubicBezTo>
                  <a:cubicBezTo>
                    <a:pt x="1301" y="134"/>
                    <a:pt x="1201" y="101"/>
                    <a:pt x="1134" y="101"/>
                  </a:cubicBezTo>
                  <a:cubicBezTo>
                    <a:pt x="934" y="68"/>
                    <a:pt x="734" y="34"/>
                    <a:pt x="5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83"/>
            <p:cNvSpPr/>
            <p:nvPr/>
          </p:nvSpPr>
          <p:spPr>
            <a:xfrm>
              <a:off x="4299900" y="3821500"/>
              <a:ext cx="62575" cy="56275"/>
            </a:xfrm>
            <a:custGeom>
              <a:avLst/>
              <a:gdLst/>
              <a:ahLst/>
              <a:cxnLst/>
              <a:rect l="l" t="t" r="r" b="b"/>
              <a:pathLst>
                <a:path w="2503" h="2251" extrusionOk="0">
                  <a:moveTo>
                    <a:pt x="1135" y="968"/>
                  </a:moveTo>
                  <a:cubicBezTo>
                    <a:pt x="1235" y="1002"/>
                    <a:pt x="1302" y="1002"/>
                    <a:pt x="1368" y="1035"/>
                  </a:cubicBezTo>
                  <a:cubicBezTo>
                    <a:pt x="1435" y="1102"/>
                    <a:pt x="1535" y="1135"/>
                    <a:pt x="1602" y="1202"/>
                  </a:cubicBezTo>
                  <a:cubicBezTo>
                    <a:pt x="1635" y="1235"/>
                    <a:pt x="1635" y="1235"/>
                    <a:pt x="1669" y="1269"/>
                  </a:cubicBezTo>
                  <a:cubicBezTo>
                    <a:pt x="1635" y="1269"/>
                    <a:pt x="1635" y="1302"/>
                    <a:pt x="1635" y="1302"/>
                  </a:cubicBezTo>
                  <a:cubicBezTo>
                    <a:pt x="1635" y="1302"/>
                    <a:pt x="1602" y="1335"/>
                    <a:pt x="1602" y="1335"/>
                  </a:cubicBezTo>
                  <a:cubicBezTo>
                    <a:pt x="1569" y="1335"/>
                    <a:pt x="1569" y="1335"/>
                    <a:pt x="1535" y="1369"/>
                  </a:cubicBezTo>
                  <a:lnTo>
                    <a:pt x="1202" y="1369"/>
                  </a:lnTo>
                  <a:cubicBezTo>
                    <a:pt x="1135" y="1335"/>
                    <a:pt x="1068" y="1335"/>
                    <a:pt x="1002" y="1302"/>
                  </a:cubicBezTo>
                  <a:cubicBezTo>
                    <a:pt x="968" y="1269"/>
                    <a:pt x="935" y="1269"/>
                    <a:pt x="901" y="1235"/>
                  </a:cubicBezTo>
                  <a:lnTo>
                    <a:pt x="901" y="1202"/>
                  </a:lnTo>
                  <a:cubicBezTo>
                    <a:pt x="901" y="1202"/>
                    <a:pt x="901" y="1202"/>
                    <a:pt x="901" y="1168"/>
                  </a:cubicBezTo>
                  <a:cubicBezTo>
                    <a:pt x="935" y="1168"/>
                    <a:pt x="935" y="1135"/>
                    <a:pt x="935" y="1102"/>
                  </a:cubicBezTo>
                  <a:cubicBezTo>
                    <a:pt x="1002" y="1068"/>
                    <a:pt x="1035" y="1035"/>
                    <a:pt x="1102" y="1002"/>
                  </a:cubicBezTo>
                  <a:cubicBezTo>
                    <a:pt x="1102" y="968"/>
                    <a:pt x="1135" y="968"/>
                    <a:pt x="1135" y="968"/>
                  </a:cubicBezTo>
                  <a:close/>
                  <a:moveTo>
                    <a:pt x="1502" y="1"/>
                  </a:moveTo>
                  <a:cubicBezTo>
                    <a:pt x="1335" y="34"/>
                    <a:pt x="1135" y="34"/>
                    <a:pt x="968" y="101"/>
                  </a:cubicBezTo>
                  <a:cubicBezTo>
                    <a:pt x="868" y="134"/>
                    <a:pt x="768" y="168"/>
                    <a:pt x="668" y="201"/>
                  </a:cubicBezTo>
                  <a:cubicBezTo>
                    <a:pt x="601" y="268"/>
                    <a:pt x="501" y="301"/>
                    <a:pt x="434" y="368"/>
                  </a:cubicBezTo>
                  <a:cubicBezTo>
                    <a:pt x="368" y="435"/>
                    <a:pt x="301" y="501"/>
                    <a:pt x="234" y="568"/>
                  </a:cubicBezTo>
                  <a:cubicBezTo>
                    <a:pt x="168" y="668"/>
                    <a:pt x="134" y="735"/>
                    <a:pt x="101" y="835"/>
                  </a:cubicBezTo>
                  <a:cubicBezTo>
                    <a:pt x="1" y="1002"/>
                    <a:pt x="1" y="1168"/>
                    <a:pt x="34" y="1335"/>
                  </a:cubicBezTo>
                  <a:cubicBezTo>
                    <a:pt x="34" y="1435"/>
                    <a:pt x="68" y="1502"/>
                    <a:pt x="101" y="1602"/>
                  </a:cubicBezTo>
                  <a:cubicBezTo>
                    <a:pt x="134" y="1669"/>
                    <a:pt x="168" y="1736"/>
                    <a:pt x="234" y="1802"/>
                  </a:cubicBezTo>
                  <a:cubicBezTo>
                    <a:pt x="334" y="1936"/>
                    <a:pt x="535" y="2036"/>
                    <a:pt x="701" y="2136"/>
                  </a:cubicBezTo>
                  <a:cubicBezTo>
                    <a:pt x="835" y="2203"/>
                    <a:pt x="1035" y="2236"/>
                    <a:pt x="1202" y="2236"/>
                  </a:cubicBezTo>
                  <a:cubicBezTo>
                    <a:pt x="1246" y="2247"/>
                    <a:pt x="1294" y="2251"/>
                    <a:pt x="1344" y="2251"/>
                  </a:cubicBezTo>
                  <a:cubicBezTo>
                    <a:pt x="1443" y="2251"/>
                    <a:pt x="1546" y="2236"/>
                    <a:pt x="1635" y="2236"/>
                  </a:cubicBezTo>
                  <a:cubicBezTo>
                    <a:pt x="1802" y="2203"/>
                    <a:pt x="1969" y="2136"/>
                    <a:pt x="2069" y="2036"/>
                  </a:cubicBezTo>
                  <a:cubicBezTo>
                    <a:pt x="2202" y="1936"/>
                    <a:pt x="2302" y="1836"/>
                    <a:pt x="2369" y="1702"/>
                  </a:cubicBezTo>
                  <a:cubicBezTo>
                    <a:pt x="2403" y="1635"/>
                    <a:pt x="2436" y="1569"/>
                    <a:pt x="2469" y="1469"/>
                  </a:cubicBezTo>
                  <a:cubicBezTo>
                    <a:pt x="2503" y="1369"/>
                    <a:pt x="2503" y="1269"/>
                    <a:pt x="2469" y="1168"/>
                  </a:cubicBezTo>
                  <a:cubicBezTo>
                    <a:pt x="2469" y="1068"/>
                    <a:pt x="2436" y="968"/>
                    <a:pt x="2369" y="868"/>
                  </a:cubicBezTo>
                  <a:cubicBezTo>
                    <a:pt x="2336" y="802"/>
                    <a:pt x="2269" y="701"/>
                    <a:pt x="2202" y="635"/>
                  </a:cubicBezTo>
                  <a:cubicBezTo>
                    <a:pt x="2169" y="601"/>
                    <a:pt x="2102" y="535"/>
                    <a:pt x="2036" y="501"/>
                  </a:cubicBezTo>
                  <a:cubicBezTo>
                    <a:pt x="2036" y="435"/>
                    <a:pt x="2036" y="401"/>
                    <a:pt x="2036" y="335"/>
                  </a:cubicBezTo>
                  <a:cubicBezTo>
                    <a:pt x="1969" y="134"/>
                    <a:pt x="1769" y="1"/>
                    <a:pt x="156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83"/>
            <p:cNvSpPr/>
            <p:nvPr/>
          </p:nvSpPr>
          <p:spPr>
            <a:xfrm>
              <a:off x="5035425" y="4079200"/>
              <a:ext cx="57575" cy="50275"/>
            </a:xfrm>
            <a:custGeom>
              <a:avLst/>
              <a:gdLst/>
              <a:ahLst/>
              <a:cxnLst/>
              <a:rect l="l" t="t" r="r" b="b"/>
              <a:pathLst>
                <a:path w="2303" h="2011" extrusionOk="0">
                  <a:moveTo>
                    <a:pt x="1168" y="567"/>
                  </a:moveTo>
                  <a:cubicBezTo>
                    <a:pt x="1202" y="601"/>
                    <a:pt x="1235" y="601"/>
                    <a:pt x="1268" y="601"/>
                  </a:cubicBezTo>
                  <a:cubicBezTo>
                    <a:pt x="1302" y="634"/>
                    <a:pt x="1335" y="634"/>
                    <a:pt x="1368" y="667"/>
                  </a:cubicBezTo>
                  <a:cubicBezTo>
                    <a:pt x="1435" y="701"/>
                    <a:pt x="1469" y="701"/>
                    <a:pt x="1535" y="768"/>
                  </a:cubicBezTo>
                  <a:cubicBezTo>
                    <a:pt x="1535" y="768"/>
                    <a:pt x="1535" y="768"/>
                    <a:pt x="1569" y="801"/>
                  </a:cubicBezTo>
                  <a:cubicBezTo>
                    <a:pt x="1535" y="834"/>
                    <a:pt x="1535" y="868"/>
                    <a:pt x="1535" y="868"/>
                  </a:cubicBezTo>
                  <a:cubicBezTo>
                    <a:pt x="1502" y="934"/>
                    <a:pt x="1469" y="968"/>
                    <a:pt x="1435" y="1001"/>
                  </a:cubicBezTo>
                  <a:cubicBezTo>
                    <a:pt x="1402" y="1034"/>
                    <a:pt x="1368" y="1068"/>
                    <a:pt x="1335" y="1101"/>
                  </a:cubicBezTo>
                  <a:cubicBezTo>
                    <a:pt x="1235" y="1134"/>
                    <a:pt x="1168" y="1201"/>
                    <a:pt x="1102" y="1201"/>
                  </a:cubicBezTo>
                  <a:cubicBezTo>
                    <a:pt x="1035" y="1235"/>
                    <a:pt x="968" y="1235"/>
                    <a:pt x="935" y="1235"/>
                  </a:cubicBezTo>
                  <a:lnTo>
                    <a:pt x="868" y="1235"/>
                  </a:lnTo>
                  <a:cubicBezTo>
                    <a:pt x="835" y="1201"/>
                    <a:pt x="835" y="1201"/>
                    <a:pt x="835" y="1168"/>
                  </a:cubicBezTo>
                  <a:cubicBezTo>
                    <a:pt x="835" y="1134"/>
                    <a:pt x="835" y="1101"/>
                    <a:pt x="801" y="1068"/>
                  </a:cubicBezTo>
                  <a:cubicBezTo>
                    <a:pt x="835" y="1034"/>
                    <a:pt x="868" y="1001"/>
                    <a:pt x="901" y="968"/>
                  </a:cubicBezTo>
                  <a:cubicBezTo>
                    <a:pt x="935" y="934"/>
                    <a:pt x="1002" y="868"/>
                    <a:pt x="1035" y="801"/>
                  </a:cubicBezTo>
                  <a:cubicBezTo>
                    <a:pt x="1102" y="734"/>
                    <a:pt x="1168" y="667"/>
                    <a:pt x="1168" y="567"/>
                  </a:cubicBezTo>
                  <a:close/>
                  <a:moveTo>
                    <a:pt x="1368" y="0"/>
                  </a:moveTo>
                  <a:cubicBezTo>
                    <a:pt x="1235" y="0"/>
                    <a:pt x="1102" y="100"/>
                    <a:pt x="1068" y="200"/>
                  </a:cubicBezTo>
                  <a:cubicBezTo>
                    <a:pt x="1068" y="200"/>
                    <a:pt x="1068" y="234"/>
                    <a:pt x="1035" y="234"/>
                  </a:cubicBezTo>
                  <a:cubicBezTo>
                    <a:pt x="964" y="180"/>
                    <a:pt x="863" y="146"/>
                    <a:pt x="765" y="146"/>
                  </a:cubicBezTo>
                  <a:cubicBezTo>
                    <a:pt x="680" y="146"/>
                    <a:pt x="597" y="172"/>
                    <a:pt x="535" y="234"/>
                  </a:cubicBezTo>
                  <a:cubicBezTo>
                    <a:pt x="468" y="334"/>
                    <a:pt x="401" y="401"/>
                    <a:pt x="301" y="501"/>
                  </a:cubicBezTo>
                  <a:cubicBezTo>
                    <a:pt x="268" y="534"/>
                    <a:pt x="234" y="567"/>
                    <a:pt x="201" y="601"/>
                  </a:cubicBezTo>
                  <a:cubicBezTo>
                    <a:pt x="168" y="667"/>
                    <a:pt x="134" y="734"/>
                    <a:pt x="101" y="801"/>
                  </a:cubicBezTo>
                  <a:cubicBezTo>
                    <a:pt x="1" y="1034"/>
                    <a:pt x="68" y="1368"/>
                    <a:pt x="168" y="1601"/>
                  </a:cubicBezTo>
                  <a:cubicBezTo>
                    <a:pt x="301" y="1802"/>
                    <a:pt x="535" y="1968"/>
                    <a:pt x="768" y="2002"/>
                  </a:cubicBezTo>
                  <a:cubicBezTo>
                    <a:pt x="811" y="2008"/>
                    <a:pt x="854" y="2011"/>
                    <a:pt x="896" y="2011"/>
                  </a:cubicBezTo>
                  <a:cubicBezTo>
                    <a:pt x="1086" y="2011"/>
                    <a:pt x="1272" y="1956"/>
                    <a:pt x="1435" y="1902"/>
                  </a:cubicBezTo>
                  <a:cubicBezTo>
                    <a:pt x="1602" y="1835"/>
                    <a:pt x="1735" y="1735"/>
                    <a:pt x="1869" y="1601"/>
                  </a:cubicBezTo>
                  <a:cubicBezTo>
                    <a:pt x="2069" y="1435"/>
                    <a:pt x="2202" y="1201"/>
                    <a:pt x="2236" y="968"/>
                  </a:cubicBezTo>
                  <a:cubicBezTo>
                    <a:pt x="2302" y="734"/>
                    <a:pt x="2202" y="501"/>
                    <a:pt x="2036" y="301"/>
                  </a:cubicBezTo>
                  <a:cubicBezTo>
                    <a:pt x="1969" y="200"/>
                    <a:pt x="1835" y="134"/>
                    <a:pt x="1735" y="67"/>
                  </a:cubicBezTo>
                  <a:cubicBezTo>
                    <a:pt x="1635" y="34"/>
                    <a:pt x="1502" y="0"/>
                    <a:pt x="140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83"/>
            <p:cNvSpPr/>
            <p:nvPr/>
          </p:nvSpPr>
          <p:spPr>
            <a:xfrm>
              <a:off x="5067950" y="3791500"/>
              <a:ext cx="70075" cy="70900"/>
            </a:xfrm>
            <a:custGeom>
              <a:avLst/>
              <a:gdLst/>
              <a:ahLst/>
              <a:cxnLst/>
              <a:rect l="l" t="t" r="r" b="b"/>
              <a:pathLst>
                <a:path w="2803" h="2836" extrusionOk="0">
                  <a:moveTo>
                    <a:pt x="1068" y="1034"/>
                  </a:moveTo>
                  <a:cubicBezTo>
                    <a:pt x="1102" y="1034"/>
                    <a:pt x="1102" y="1068"/>
                    <a:pt x="1102" y="1068"/>
                  </a:cubicBezTo>
                  <a:cubicBezTo>
                    <a:pt x="1268" y="1168"/>
                    <a:pt x="1402" y="1268"/>
                    <a:pt x="1535" y="1368"/>
                  </a:cubicBezTo>
                  <a:cubicBezTo>
                    <a:pt x="1635" y="1501"/>
                    <a:pt x="1735" y="1601"/>
                    <a:pt x="1835" y="1735"/>
                  </a:cubicBezTo>
                  <a:cubicBezTo>
                    <a:pt x="1869" y="1801"/>
                    <a:pt x="1902" y="1868"/>
                    <a:pt x="1935" y="1935"/>
                  </a:cubicBezTo>
                  <a:cubicBezTo>
                    <a:pt x="1935" y="1935"/>
                    <a:pt x="1935" y="1935"/>
                    <a:pt x="1935" y="1968"/>
                  </a:cubicBezTo>
                  <a:lnTo>
                    <a:pt x="1669" y="1968"/>
                  </a:lnTo>
                  <a:cubicBezTo>
                    <a:pt x="1535" y="1935"/>
                    <a:pt x="1435" y="1901"/>
                    <a:pt x="1335" y="1835"/>
                  </a:cubicBezTo>
                  <a:cubicBezTo>
                    <a:pt x="1268" y="1801"/>
                    <a:pt x="1168" y="1768"/>
                    <a:pt x="1135" y="1701"/>
                  </a:cubicBezTo>
                  <a:cubicBezTo>
                    <a:pt x="1102" y="1668"/>
                    <a:pt x="1068" y="1635"/>
                    <a:pt x="1035" y="1601"/>
                  </a:cubicBezTo>
                  <a:cubicBezTo>
                    <a:pt x="1001" y="1568"/>
                    <a:pt x="1001" y="1535"/>
                    <a:pt x="968" y="1501"/>
                  </a:cubicBezTo>
                  <a:cubicBezTo>
                    <a:pt x="968" y="1468"/>
                    <a:pt x="968" y="1401"/>
                    <a:pt x="968" y="1368"/>
                  </a:cubicBezTo>
                  <a:cubicBezTo>
                    <a:pt x="968" y="1301"/>
                    <a:pt x="968" y="1234"/>
                    <a:pt x="968" y="1168"/>
                  </a:cubicBezTo>
                  <a:cubicBezTo>
                    <a:pt x="968" y="1168"/>
                    <a:pt x="968" y="1134"/>
                    <a:pt x="1001" y="1134"/>
                  </a:cubicBezTo>
                  <a:cubicBezTo>
                    <a:pt x="1001" y="1134"/>
                    <a:pt x="1001" y="1101"/>
                    <a:pt x="1035" y="1101"/>
                  </a:cubicBezTo>
                  <a:cubicBezTo>
                    <a:pt x="1035" y="1068"/>
                    <a:pt x="1068" y="1068"/>
                    <a:pt x="1068" y="1034"/>
                  </a:cubicBezTo>
                  <a:close/>
                  <a:moveTo>
                    <a:pt x="1935" y="1968"/>
                  </a:moveTo>
                  <a:cubicBezTo>
                    <a:pt x="1935" y="2002"/>
                    <a:pt x="1935" y="2035"/>
                    <a:pt x="1902" y="2068"/>
                  </a:cubicBezTo>
                  <a:cubicBezTo>
                    <a:pt x="1902" y="2035"/>
                    <a:pt x="1935" y="2002"/>
                    <a:pt x="1935" y="1968"/>
                  </a:cubicBezTo>
                  <a:close/>
                  <a:moveTo>
                    <a:pt x="1235" y="0"/>
                  </a:moveTo>
                  <a:cubicBezTo>
                    <a:pt x="1202" y="0"/>
                    <a:pt x="1168" y="0"/>
                    <a:pt x="1135" y="33"/>
                  </a:cubicBezTo>
                  <a:cubicBezTo>
                    <a:pt x="901" y="67"/>
                    <a:pt x="701" y="134"/>
                    <a:pt x="501" y="267"/>
                  </a:cubicBezTo>
                  <a:cubicBezTo>
                    <a:pt x="301" y="400"/>
                    <a:pt x="168" y="601"/>
                    <a:pt x="101" y="834"/>
                  </a:cubicBezTo>
                  <a:cubicBezTo>
                    <a:pt x="1" y="1034"/>
                    <a:pt x="34" y="1268"/>
                    <a:pt x="34" y="1501"/>
                  </a:cubicBezTo>
                  <a:cubicBezTo>
                    <a:pt x="67" y="1668"/>
                    <a:pt x="134" y="1835"/>
                    <a:pt x="201" y="1968"/>
                  </a:cubicBezTo>
                  <a:cubicBezTo>
                    <a:pt x="301" y="2135"/>
                    <a:pt x="401" y="2268"/>
                    <a:pt x="534" y="2402"/>
                  </a:cubicBezTo>
                  <a:cubicBezTo>
                    <a:pt x="701" y="2535"/>
                    <a:pt x="901" y="2635"/>
                    <a:pt x="1102" y="2702"/>
                  </a:cubicBezTo>
                  <a:cubicBezTo>
                    <a:pt x="1302" y="2769"/>
                    <a:pt x="1535" y="2802"/>
                    <a:pt x="1735" y="2835"/>
                  </a:cubicBezTo>
                  <a:cubicBezTo>
                    <a:pt x="1935" y="2835"/>
                    <a:pt x="2102" y="2802"/>
                    <a:pt x="2302" y="2735"/>
                  </a:cubicBezTo>
                  <a:cubicBezTo>
                    <a:pt x="2436" y="2669"/>
                    <a:pt x="2536" y="2535"/>
                    <a:pt x="2636" y="2402"/>
                  </a:cubicBezTo>
                  <a:cubicBezTo>
                    <a:pt x="2769" y="2202"/>
                    <a:pt x="2803" y="1901"/>
                    <a:pt x="2736" y="1668"/>
                  </a:cubicBezTo>
                  <a:cubicBezTo>
                    <a:pt x="2703" y="1434"/>
                    <a:pt x="2569" y="1201"/>
                    <a:pt x="2402" y="1001"/>
                  </a:cubicBezTo>
                  <a:cubicBezTo>
                    <a:pt x="2336" y="901"/>
                    <a:pt x="2236" y="801"/>
                    <a:pt x="2136" y="701"/>
                  </a:cubicBezTo>
                  <a:cubicBezTo>
                    <a:pt x="2002" y="534"/>
                    <a:pt x="1835" y="434"/>
                    <a:pt x="1669" y="367"/>
                  </a:cubicBezTo>
                  <a:cubicBezTo>
                    <a:pt x="1602" y="167"/>
                    <a:pt x="1435" y="0"/>
                    <a:pt x="12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83"/>
            <p:cNvSpPr/>
            <p:nvPr/>
          </p:nvSpPr>
          <p:spPr>
            <a:xfrm>
              <a:off x="4162300" y="4004975"/>
              <a:ext cx="77600" cy="55075"/>
            </a:xfrm>
            <a:custGeom>
              <a:avLst/>
              <a:gdLst/>
              <a:ahLst/>
              <a:cxnLst/>
              <a:rect l="l" t="t" r="r" b="b"/>
              <a:pathLst>
                <a:path w="3104" h="2203" extrusionOk="0">
                  <a:moveTo>
                    <a:pt x="2002" y="968"/>
                  </a:moveTo>
                  <a:cubicBezTo>
                    <a:pt x="2069" y="1001"/>
                    <a:pt x="2136" y="1035"/>
                    <a:pt x="2169" y="1035"/>
                  </a:cubicBezTo>
                  <a:cubicBezTo>
                    <a:pt x="2202" y="1068"/>
                    <a:pt x="2202" y="1068"/>
                    <a:pt x="2236" y="1068"/>
                  </a:cubicBezTo>
                  <a:cubicBezTo>
                    <a:pt x="2202" y="1101"/>
                    <a:pt x="2202" y="1101"/>
                    <a:pt x="2169" y="1135"/>
                  </a:cubicBezTo>
                  <a:cubicBezTo>
                    <a:pt x="2136" y="1168"/>
                    <a:pt x="2102" y="1201"/>
                    <a:pt x="2069" y="1235"/>
                  </a:cubicBezTo>
                  <a:cubicBezTo>
                    <a:pt x="2002" y="1268"/>
                    <a:pt x="1936" y="1301"/>
                    <a:pt x="1869" y="1301"/>
                  </a:cubicBezTo>
                  <a:cubicBezTo>
                    <a:pt x="1802" y="1335"/>
                    <a:pt x="1702" y="1368"/>
                    <a:pt x="1602" y="1368"/>
                  </a:cubicBezTo>
                  <a:cubicBezTo>
                    <a:pt x="1535" y="1368"/>
                    <a:pt x="1469" y="1368"/>
                    <a:pt x="1402" y="1335"/>
                  </a:cubicBezTo>
                  <a:cubicBezTo>
                    <a:pt x="1335" y="1335"/>
                    <a:pt x="1235" y="1301"/>
                    <a:pt x="1168" y="1268"/>
                  </a:cubicBezTo>
                  <a:cubicBezTo>
                    <a:pt x="1235" y="1268"/>
                    <a:pt x="1268" y="1235"/>
                    <a:pt x="1302" y="1201"/>
                  </a:cubicBezTo>
                  <a:cubicBezTo>
                    <a:pt x="1335" y="1201"/>
                    <a:pt x="1335" y="1168"/>
                    <a:pt x="1369" y="1168"/>
                  </a:cubicBezTo>
                  <a:cubicBezTo>
                    <a:pt x="1469" y="1101"/>
                    <a:pt x="1569" y="1035"/>
                    <a:pt x="1702" y="1001"/>
                  </a:cubicBezTo>
                  <a:cubicBezTo>
                    <a:pt x="1735" y="1001"/>
                    <a:pt x="1802" y="968"/>
                    <a:pt x="1869" y="968"/>
                  </a:cubicBezTo>
                  <a:close/>
                  <a:moveTo>
                    <a:pt x="1836" y="1"/>
                  </a:moveTo>
                  <a:cubicBezTo>
                    <a:pt x="1769" y="1"/>
                    <a:pt x="1669" y="1"/>
                    <a:pt x="1602" y="34"/>
                  </a:cubicBezTo>
                  <a:cubicBezTo>
                    <a:pt x="1535" y="34"/>
                    <a:pt x="1469" y="34"/>
                    <a:pt x="1369" y="67"/>
                  </a:cubicBezTo>
                  <a:cubicBezTo>
                    <a:pt x="1339" y="57"/>
                    <a:pt x="1310" y="53"/>
                    <a:pt x="1281" y="53"/>
                  </a:cubicBezTo>
                  <a:cubicBezTo>
                    <a:pt x="1210" y="53"/>
                    <a:pt x="1139" y="77"/>
                    <a:pt x="1068" y="101"/>
                  </a:cubicBezTo>
                  <a:cubicBezTo>
                    <a:pt x="668" y="234"/>
                    <a:pt x="301" y="468"/>
                    <a:pt x="101" y="868"/>
                  </a:cubicBezTo>
                  <a:cubicBezTo>
                    <a:pt x="1" y="1068"/>
                    <a:pt x="1" y="1335"/>
                    <a:pt x="134" y="1568"/>
                  </a:cubicBezTo>
                  <a:cubicBezTo>
                    <a:pt x="234" y="1702"/>
                    <a:pt x="401" y="1835"/>
                    <a:pt x="535" y="1935"/>
                  </a:cubicBezTo>
                  <a:cubicBezTo>
                    <a:pt x="735" y="2035"/>
                    <a:pt x="968" y="2102"/>
                    <a:pt x="1202" y="2169"/>
                  </a:cubicBezTo>
                  <a:cubicBezTo>
                    <a:pt x="1369" y="2202"/>
                    <a:pt x="1502" y="2202"/>
                    <a:pt x="1669" y="2202"/>
                  </a:cubicBezTo>
                  <a:cubicBezTo>
                    <a:pt x="1902" y="2202"/>
                    <a:pt x="2102" y="2135"/>
                    <a:pt x="2303" y="2035"/>
                  </a:cubicBezTo>
                  <a:cubicBezTo>
                    <a:pt x="2469" y="1969"/>
                    <a:pt x="2603" y="1869"/>
                    <a:pt x="2736" y="1768"/>
                  </a:cubicBezTo>
                  <a:cubicBezTo>
                    <a:pt x="2870" y="1635"/>
                    <a:pt x="3003" y="1468"/>
                    <a:pt x="3036" y="1268"/>
                  </a:cubicBezTo>
                  <a:cubicBezTo>
                    <a:pt x="3103" y="1135"/>
                    <a:pt x="3070" y="1001"/>
                    <a:pt x="3070" y="901"/>
                  </a:cubicBezTo>
                  <a:cubicBezTo>
                    <a:pt x="3036" y="834"/>
                    <a:pt x="3036" y="768"/>
                    <a:pt x="3003" y="701"/>
                  </a:cubicBezTo>
                  <a:cubicBezTo>
                    <a:pt x="2970" y="634"/>
                    <a:pt x="2936" y="534"/>
                    <a:pt x="2870" y="468"/>
                  </a:cubicBezTo>
                  <a:cubicBezTo>
                    <a:pt x="2736" y="334"/>
                    <a:pt x="2603" y="234"/>
                    <a:pt x="2403" y="134"/>
                  </a:cubicBezTo>
                  <a:cubicBezTo>
                    <a:pt x="2269" y="67"/>
                    <a:pt x="2069" y="34"/>
                    <a:pt x="19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83"/>
            <p:cNvSpPr/>
            <p:nvPr/>
          </p:nvSpPr>
          <p:spPr>
            <a:xfrm>
              <a:off x="4077250" y="3805675"/>
              <a:ext cx="65900" cy="57550"/>
            </a:xfrm>
            <a:custGeom>
              <a:avLst/>
              <a:gdLst/>
              <a:ahLst/>
              <a:cxnLst/>
              <a:rect l="l" t="t" r="r" b="b"/>
              <a:pathLst>
                <a:path w="2636" h="2302" extrusionOk="0">
                  <a:moveTo>
                    <a:pt x="1035" y="1101"/>
                  </a:moveTo>
                  <a:lnTo>
                    <a:pt x="968" y="1134"/>
                  </a:lnTo>
                  <a:lnTo>
                    <a:pt x="1101" y="1134"/>
                  </a:lnTo>
                  <a:cubicBezTo>
                    <a:pt x="1235" y="1134"/>
                    <a:pt x="1368" y="1134"/>
                    <a:pt x="1502" y="1168"/>
                  </a:cubicBezTo>
                  <a:cubicBezTo>
                    <a:pt x="1535" y="1168"/>
                    <a:pt x="1568" y="1168"/>
                    <a:pt x="1602" y="1201"/>
                  </a:cubicBezTo>
                  <a:lnTo>
                    <a:pt x="1635" y="1201"/>
                  </a:lnTo>
                  <a:cubicBezTo>
                    <a:pt x="1635" y="1234"/>
                    <a:pt x="1668" y="1234"/>
                    <a:pt x="1668" y="1268"/>
                  </a:cubicBezTo>
                  <a:cubicBezTo>
                    <a:pt x="1668" y="1301"/>
                    <a:pt x="1668" y="1301"/>
                    <a:pt x="1668" y="1301"/>
                  </a:cubicBezTo>
                  <a:cubicBezTo>
                    <a:pt x="1668" y="1334"/>
                    <a:pt x="1668" y="1334"/>
                    <a:pt x="1668" y="1334"/>
                  </a:cubicBezTo>
                  <a:cubicBezTo>
                    <a:pt x="1635" y="1368"/>
                    <a:pt x="1635" y="1368"/>
                    <a:pt x="1635" y="1368"/>
                  </a:cubicBezTo>
                  <a:lnTo>
                    <a:pt x="1401" y="1368"/>
                  </a:lnTo>
                  <a:cubicBezTo>
                    <a:pt x="1301" y="1334"/>
                    <a:pt x="1201" y="1301"/>
                    <a:pt x="1101" y="1268"/>
                  </a:cubicBezTo>
                  <a:cubicBezTo>
                    <a:pt x="1068" y="1234"/>
                    <a:pt x="1001" y="1201"/>
                    <a:pt x="934" y="1168"/>
                  </a:cubicBezTo>
                  <a:cubicBezTo>
                    <a:pt x="934" y="1168"/>
                    <a:pt x="934" y="1134"/>
                    <a:pt x="934" y="1134"/>
                  </a:cubicBezTo>
                  <a:lnTo>
                    <a:pt x="968" y="1134"/>
                  </a:lnTo>
                  <a:cubicBezTo>
                    <a:pt x="968" y="1134"/>
                    <a:pt x="1001" y="1101"/>
                    <a:pt x="1035" y="1101"/>
                  </a:cubicBezTo>
                  <a:close/>
                  <a:moveTo>
                    <a:pt x="968" y="0"/>
                  </a:moveTo>
                  <a:cubicBezTo>
                    <a:pt x="868" y="0"/>
                    <a:pt x="801" y="0"/>
                    <a:pt x="668" y="34"/>
                  </a:cubicBezTo>
                  <a:cubicBezTo>
                    <a:pt x="568" y="67"/>
                    <a:pt x="501" y="100"/>
                    <a:pt x="401" y="167"/>
                  </a:cubicBezTo>
                  <a:cubicBezTo>
                    <a:pt x="334" y="167"/>
                    <a:pt x="267" y="200"/>
                    <a:pt x="234" y="234"/>
                  </a:cubicBezTo>
                  <a:cubicBezTo>
                    <a:pt x="134" y="334"/>
                    <a:pt x="67" y="434"/>
                    <a:pt x="67" y="567"/>
                  </a:cubicBezTo>
                  <a:cubicBezTo>
                    <a:pt x="34" y="734"/>
                    <a:pt x="0" y="901"/>
                    <a:pt x="0" y="1068"/>
                  </a:cubicBezTo>
                  <a:cubicBezTo>
                    <a:pt x="0" y="1268"/>
                    <a:pt x="34" y="1468"/>
                    <a:pt x="134" y="1635"/>
                  </a:cubicBezTo>
                  <a:cubicBezTo>
                    <a:pt x="234" y="1801"/>
                    <a:pt x="401" y="1935"/>
                    <a:pt x="568" y="2035"/>
                  </a:cubicBezTo>
                  <a:cubicBezTo>
                    <a:pt x="834" y="2168"/>
                    <a:pt x="1135" y="2268"/>
                    <a:pt x="1435" y="2302"/>
                  </a:cubicBezTo>
                  <a:cubicBezTo>
                    <a:pt x="1635" y="2302"/>
                    <a:pt x="1835" y="2268"/>
                    <a:pt x="2035" y="2168"/>
                  </a:cubicBezTo>
                  <a:cubicBezTo>
                    <a:pt x="2102" y="2135"/>
                    <a:pt x="2202" y="2068"/>
                    <a:pt x="2269" y="2002"/>
                  </a:cubicBezTo>
                  <a:cubicBezTo>
                    <a:pt x="2369" y="1902"/>
                    <a:pt x="2436" y="1801"/>
                    <a:pt x="2502" y="1668"/>
                  </a:cubicBezTo>
                  <a:cubicBezTo>
                    <a:pt x="2636" y="1301"/>
                    <a:pt x="2602" y="867"/>
                    <a:pt x="2335" y="567"/>
                  </a:cubicBezTo>
                  <a:cubicBezTo>
                    <a:pt x="2169" y="334"/>
                    <a:pt x="1935" y="200"/>
                    <a:pt x="1635" y="100"/>
                  </a:cubicBezTo>
                  <a:cubicBezTo>
                    <a:pt x="1502" y="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83"/>
            <p:cNvSpPr/>
            <p:nvPr/>
          </p:nvSpPr>
          <p:spPr>
            <a:xfrm>
              <a:off x="3918800" y="3792325"/>
              <a:ext cx="54225" cy="55175"/>
            </a:xfrm>
            <a:custGeom>
              <a:avLst/>
              <a:gdLst/>
              <a:ahLst/>
              <a:cxnLst/>
              <a:rect l="l" t="t" r="r" b="b"/>
              <a:pathLst>
                <a:path w="2169" h="2207" extrusionOk="0">
                  <a:moveTo>
                    <a:pt x="1201" y="968"/>
                  </a:moveTo>
                  <a:cubicBezTo>
                    <a:pt x="1201" y="968"/>
                    <a:pt x="1201" y="968"/>
                    <a:pt x="1201" y="1001"/>
                  </a:cubicBezTo>
                  <a:cubicBezTo>
                    <a:pt x="1201" y="1068"/>
                    <a:pt x="1168" y="1101"/>
                    <a:pt x="1135" y="1168"/>
                  </a:cubicBezTo>
                  <a:cubicBezTo>
                    <a:pt x="1135" y="1201"/>
                    <a:pt x="1101" y="1201"/>
                    <a:pt x="1101" y="1235"/>
                  </a:cubicBezTo>
                  <a:cubicBezTo>
                    <a:pt x="1068" y="1235"/>
                    <a:pt x="1068" y="1268"/>
                    <a:pt x="1035" y="1268"/>
                  </a:cubicBezTo>
                  <a:cubicBezTo>
                    <a:pt x="1068" y="1168"/>
                    <a:pt x="1101" y="1101"/>
                    <a:pt x="1135" y="1001"/>
                  </a:cubicBezTo>
                  <a:cubicBezTo>
                    <a:pt x="1135" y="1001"/>
                    <a:pt x="1135" y="1001"/>
                    <a:pt x="1135" y="968"/>
                  </a:cubicBezTo>
                  <a:close/>
                  <a:moveTo>
                    <a:pt x="1135" y="0"/>
                  </a:moveTo>
                  <a:cubicBezTo>
                    <a:pt x="968" y="0"/>
                    <a:pt x="835" y="34"/>
                    <a:pt x="668" y="101"/>
                  </a:cubicBezTo>
                  <a:cubicBezTo>
                    <a:pt x="568" y="134"/>
                    <a:pt x="434" y="234"/>
                    <a:pt x="368" y="334"/>
                  </a:cubicBezTo>
                  <a:cubicBezTo>
                    <a:pt x="234" y="467"/>
                    <a:pt x="134" y="634"/>
                    <a:pt x="67" y="801"/>
                  </a:cubicBezTo>
                  <a:cubicBezTo>
                    <a:pt x="1" y="934"/>
                    <a:pt x="34" y="1068"/>
                    <a:pt x="101" y="1201"/>
                  </a:cubicBezTo>
                  <a:cubicBezTo>
                    <a:pt x="101" y="1201"/>
                    <a:pt x="101" y="1201"/>
                    <a:pt x="101" y="1235"/>
                  </a:cubicBezTo>
                  <a:cubicBezTo>
                    <a:pt x="101" y="1301"/>
                    <a:pt x="101" y="1368"/>
                    <a:pt x="101" y="1468"/>
                  </a:cubicBezTo>
                  <a:cubicBezTo>
                    <a:pt x="134" y="1535"/>
                    <a:pt x="167" y="1635"/>
                    <a:pt x="201" y="1735"/>
                  </a:cubicBezTo>
                  <a:cubicBezTo>
                    <a:pt x="301" y="1902"/>
                    <a:pt x="468" y="2069"/>
                    <a:pt x="634" y="2135"/>
                  </a:cubicBezTo>
                  <a:cubicBezTo>
                    <a:pt x="757" y="2184"/>
                    <a:pt x="884" y="2206"/>
                    <a:pt x="1010" y="2206"/>
                  </a:cubicBezTo>
                  <a:cubicBezTo>
                    <a:pt x="1228" y="2206"/>
                    <a:pt x="1445" y="2141"/>
                    <a:pt x="1635" y="2035"/>
                  </a:cubicBezTo>
                  <a:cubicBezTo>
                    <a:pt x="1835" y="1868"/>
                    <a:pt x="1969" y="1635"/>
                    <a:pt x="2069" y="1401"/>
                  </a:cubicBezTo>
                  <a:cubicBezTo>
                    <a:pt x="2102" y="1301"/>
                    <a:pt x="2102" y="1201"/>
                    <a:pt x="2135" y="1068"/>
                  </a:cubicBezTo>
                  <a:cubicBezTo>
                    <a:pt x="2169" y="1001"/>
                    <a:pt x="2135" y="901"/>
                    <a:pt x="2135" y="834"/>
                  </a:cubicBezTo>
                  <a:cubicBezTo>
                    <a:pt x="2135" y="734"/>
                    <a:pt x="2135" y="634"/>
                    <a:pt x="2069" y="534"/>
                  </a:cubicBezTo>
                  <a:cubicBezTo>
                    <a:pt x="2069" y="467"/>
                    <a:pt x="2035" y="434"/>
                    <a:pt x="2002" y="367"/>
                  </a:cubicBezTo>
                  <a:cubicBezTo>
                    <a:pt x="1935" y="301"/>
                    <a:pt x="1869" y="234"/>
                    <a:pt x="1802" y="201"/>
                  </a:cubicBezTo>
                  <a:cubicBezTo>
                    <a:pt x="1735" y="134"/>
                    <a:pt x="1668" y="101"/>
                    <a:pt x="1602" y="67"/>
                  </a:cubicBezTo>
                  <a:cubicBezTo>
                    <a:pt x="1568" y="34"/>
                    <a:pt x="1502" y="34"/>
                    <a:pt x="1435" y="34"/>
                  </a:cubicBezTo>
                  <a:cubicBezTo>
                    <a:pt x="1335" y="0"/>
                    <a:pt x="1235" y="0"/>
                    <a:pt x="11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83"/>
            <p:cNvSpPr/>
            <p:nvPr/>
          </p:nvSpPr>
          <p:spPr>
            <a:xfrm>
              <a:off x="3923800" y="3675575"/>
              <a:ext cx="55075" cy="58400"/>
            </a:xfrm>
            <a:custGeom>
              <a:avLst/>
              <a:gdLst/>
              <a:ahLst/>
              <a:cxnLst/>
              <a:rect l="l" t="t" r="r" b="b"/>
              <a:pathLst>
                <a:path w="2203" h="2336" extrusionOk="0">
                  <a:moveTo>
                    <a:pt x="1068" y="1235"/>
                  </a:moveTo>
                  <a:cubicBezTo>
                    <a:pt x="1102" y="1268"/>
                    <a:pt x="1135" y="1335"/>
                    <a:pt x="1202" y="1401"/>
                  </a:cubicBezTo>
                  <a:cubicBezTo>
                    <a:pt x="1135" y="1368"/>
                    <a:pt x="1102" y="1335"/>
                    <a:pt x="1068" y="1301"/>
                  </a:cubicBezTo>
                  <a:cubicBezTo>
                    <a:pt x="1068" y="1268"/>
                    <a:pt x="1068" y="1235"/>
                    <a:pt x="1068" y="1235"/>
                  </a:cubicBezTo>
                  <a:close/>
                  <a:moveTo>
                    <a:pt x="835" y="0"/>
                  </a:moveTo>
                  <a:cubicBezTo>
                    <a:pt x="768" y="0"/>
                    <a:pt x="701" y="34"/>
                    <a:pt x="635" y="67"/>
                  </a:cubicBezTo>
                  <a:cubicBezTo>
                    <a:pt x="501" y="134"/>
                    <a:pt x="434" y="234"/>
                    <a:pt x="368" y="334"/>
                  </a:cubicBezTo>
                  <a:cubicBezTo>
                    <a:pt x="334" y="434"/>
                    <a:pt x="268" y="534"/>
                    <a:pt x="234" y="668"/>
                  </a:cubicBezTo>
                  <a:cubicBezTo>
                    <a:pt x="134" y="834"/>
                    <a:pt x="67" y="1035"/>
                    <a:pt x="34" y="1235"/>
                  </a:cubicBezTo>
                  <a:cubicBezTo>
                    <a:pt x="1" y="1502"/>
                    <a:pt x="134" y="1735"/>
                    <a:pt x="301" y="1935"/>
                  </a:cubicBezTo>
                  <a:cubicBezTo>
                    <a:pt x="468" y="2102"/>
                    <a:pt x="668" y="2235"/>
                    <a:pt x="901" y="2302"/>
                  </a:cubicBezTo>
                  <a:cubicBezTo>
                    <a:pt x="1035" y="2335"/>
                    <a:pt x="1135" y="2335"/>
                    <a:pt x="1268" y="2335"/>
                  </a:cubicBezTo>
                  <a:cubicBezTo>
                    <a:pt x="1435" y="2335"/>
                    <a:pt x="1602" y="2302"/>
                    <a:pt x="1735" y="2235"/>
                  </a:cubicBezTo>
                  <a:cubicBezTo>
                    <a:pt x="1802" y="2202"/>
                    <a:pt x="1835" y="2169"/>
                    <a:pt x="1902" y="2135"/>
                  </a:cubicBezTo>
                  <a:cubicBezTo>
                    <a:pt x="1969" y="2069"/>
                    <a:pt x="2036" y="2035"/>
                    <a:pt x="2069" y="1969"/>
                  </a:cubicBezTo>
                  <a:cubicBezTo>
                    <a:pt x="2136" y="1902"/>
                    <a:pt x="2169" y="1802"/>
                    <a:pt x="2169" y="1735"/>
                  </a:cubicBezTo>
                  <a:cubicBezTo>
                    <a:pt x="2202" y="1602"/>
                    <a:pt x="2202" y="1535"/>
                    <a:pt x="2202" y="1435"/>
                  </a:cubicBezTo>
                  <a:cubicBezTo>
                    <a:pt x="2169" y="1168"/>
                    <a:pt x="2069" y="968"/>
                    <a:pt x="1902" y="801"/>
                  </a:cubicBezTo>
                  <a:cubicBezTo>
                    <a:pt x="1769" y="701"/>
                    <a:pt x="1669" y="601"/>
                    <a:pt x="1535" y="501"/>
                  </a:cubicBezTo>
                  <a:cubicBezTo>
                    <a:pt x="1468" y="467"/>
                    <a:pt x="1402" y="434"/>
                    <a:pt x="1335" y="434"/>
                  </a:cubicBezTo>
                  <a:cubicBezTo>
                    <a:pt x="1335" y="401"/>
                    <a:pt x="1335" y="334"/>
                    <a:pt x="1302" y="301"/>
                  </a:cubicBezTo>
                  <a:cubicBezTo>
                    <a:pt x="1235" y="167"/>
                    <a:pt x="1135" y="101"/>
                    <a:pt x="1035" y="34"/>
                  </a:cubicBezTo>
                  <a:cubicBezTo>
                    <a:pt x="968" y="34"/>
                    <a:pt x="901" y="0"/>
                    <a:pt x="8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83"/>
            <p:cNvSpPr/>
            <p:nvPr/>
          </p:nvSpPr>
          <p:spPr>
            <a:xfrm>
              <a:off x="3717000" y="4210950"/>
              <a:ext cx="55900" cy="62800"/>
            </a:xfrm>
            <a:custGeom>
              <a:avLst/>
              <a:gdLst/>
              <a:ahLst/>
              <a:cxnLst/>
              <a:rect l="l" t="t" r="r" b="b"/>
              <a:pathLst>
                <a:path w="2236" h="2512" extrusionOk="0">
                  <a:moveTo>
                    <a:pt x="1368" y="835"/>
                  </a:moveTo>
                  <a:cubicBezTo>
                    <a:pt x="1401" y="835"/>
                    <a:pt x="1401" y="835"/>
                    <a:pt x="1401" y="868"/>
                  </a:cubicBezTo>
                  <a:cubicBezTo>
                    <a:pt x="1435" y="868"/>
                    <a:pt x="1435" y="901"/>
                    <a:pt x="1468" y="901"/>
                  </a:cubicBezTo>
                  <a:cubicBezTo>
                    <a:pt x="1468" y="935"/>
                    <a:pt x="1468" y="935"/>
                    <a:pt x="1468" y="935"/>
                  </a:cubicBezTo>
                  <a:cubicBezTo>
                    <a:pt x="1468" y="968"/>
                    <a:pt x="1501" y="1035"/>
                    <a:pt x="1501" y="1068"/>
                  </a:cubicBezTo>
                  <a:cubicBezTo>
                    <a:pt x="1501" y="1168"/>
                    <a:pt x="1468" y="1235"/>
                    <a:pt x="1468" y="1335"/>
                  </a:cubicBezTo>
                  <a:cubicBezTo>
                    <a:pt x="1435" y="1402"/>
                    <a:pt x="1435" y="1468"/>
                    <a:pt x="1401" y="1535"/>
                  </a:cubicBezTo>
                  <a:cubicBezTo>
                    <a:pt x="1368" y="1569"/>
                    <a:pt x="1368" y="1602"/>
                    <a:pt x="1334" y="1635"/>
                  </a:cubicBezTo>
                  <a:cubicBezTo>
                    <a:pt x="1301" y="1635"/>
                    <a:pt x="1268" y="1669"/>
                    <a:pt x="1268" y="1702"/>
                  </a:cubicBezTo>
                  <a:cubicBezTo>
                    <a:pt x="1234" y="1702"/>
                    <a:pt x="1234" y="1702"/>
                    <a:pt x="1201" y="1735"/>
                  </a:cubicBezTo>
                  <a:lnTo>
                    <a:pt x="968" y="1735"/>
                  </a:lnTo>
                  <a:cubicBezTo>
                    <a:pt x="968" y="1735"/>
                    <a:pt x="968" y="1735"/>
                    <a:pt x="968" y="1702"/>
                  </a:cubicBezTo>
                  <a:cubicBezTo>
                    <a:pt x="934" y="1702"/>
                    <a:pt x="901" y="1669"/>
                    <a:pt x="901" y="1635"/>
                  </a:cubicBezTo>
                  <a:cubicBezTo>
                    <a:pt x="867" y="1602"/>
                    <a:pt x="834" y="1535"/>
                    <a:pt x="834" y="1502"/>
                  </a:cubicBezTo>
                  <a:cubicBezTo>
                    <a:pt x="801" y="1468"/>
                    <a:pt x="801" y="1468"/>
                    <a:pt x="801" y="1435"/>
                  </a:cubicBezTo>
                  <a:cubicBezTo>
                    <a:pt x="867" y="1302"/>
                    <a:pt x="1001" y="1202"/>
                    <a:pt x="1068" y="1102"/>
                  </a:cubicBezTo>
                  <a:cubicBezTo>
                    <a:pt x="1168" y="1001"/>
                    <a:pt x="1234" y="935"/>
                    <a:pt x="1334" y="835"/>
                  </a:cubicBezTo>
                  <a:close/>
                  <a:moveTo>
                    <a:pt x="1034" y="1"/>
                  </a:moveTo>
                  <a:cubicBezTo>
                    <a:pt x="901" y="34"/>
                    <a:pt x="767" y="67"/>
                    <a:pt x="634" y="134"/>
                  </a:cubicBezTo>
                  <a:cubicBezTo>
                    <a:pt x="467" y="234"/>
                    <a:pt x="367" y="434"/>
                    <a:pt x="434" y="635"/>
                  </a:cubicBezTo>
                  <a:lnTo>
                    <a:pt x="400" y="635"/>
                  </a:lnTo>
                  <a:cubicBezTo>
                    <a:pt x="267" y="801"/>
                    <a:pt x="134" y="935"/>
                    <a:pt x="67" y="1135"/>
                  </a:cubicBezTo>
                  <a:cubicBezTo>
                    <a:pt x="34" y="1202"/>
                    <a:pt x="0" y="1268"/>
                    <a:pt x="0" y="1368"/>
                  </a:cubicBezTo>
                  <a:cubicBezTo>
                    <a:pt x="0" y="1402"/>
                    <a:pt x="0" y="1468"/>
                    <a:pt x="0" y="1535"/>
                  </a:cubicBezTo>
                  <a:cubicBezTo>
                    <a:pt x="0" y="1569"/>
                    <a:pt x="0" y="1602"/>
                    <a:pt x="34" y="1669"/>
                  </a:cubicBezTo>
                  <a:cubicBezTo>
                    <a:pt x="67" y="1835"/>
                    <a:pt x="167" y="2002"/>
                    <a:pt x="300" y="2169"/>
                  </a:cubicBezTo>
                  <a:cubicBezTo>
                    <a:pt x="469" y="2410"/>
                    <a:pt x="743" y="2512"/>
                    <a:pt x="1020" y="2512"/>
                  </a:cubicBezTo>
                  <a:cubicBezTo>
                    <a:pt x="1126" y="2512"/>
                    <a:pt x="1233" y="2497"/>
                    <a:pt x="1334" y="2469"/>
                  </a:cubicBezTo>
                  <a:cubicBezTo>
                    <a:pt x="1668" y="2402"/>
                    <a:pt x="1935" y="2136"/>
                    <a:pt x="2068" y="1835"/>
                  </a:cubicBezTo>
                  <a:cubicBezTo>
                    <a:pt x="2135" y="1669"/>
                    <a:pt x="2168" y="1502"/>
                    <a:pt x="2202" y="1335"/>
                  </a:cubicBezTo>
                  <a:cubicBezTo>
                    <a:pt x="2235" y="1168"/>
                    <a:pt x="2235" y="968"/>
                    <a:pt x="2202" y="801"/>
                  </a:cubicBezTo>
                  <a:cubicBezTo>
                    <a:pt x="2202" y="635"/>
                    <a:pt x="2102" y="501"/>
                    <a:pt x="2035" y="368"/>
                  </a:cubicBezTo>
                  <a:cubicBezTo>
                    <a:pt x="1935" y="234"/>
                    <a:pt x="1768" y="134"/>
                    <a:pt x="1601" y="67"/>
                  </a:cubicBezTo>
                  <a:cubicBezTo>
                    <a:pt x="1468" y="34"/>
                    <a:pt x="1334" y="1"/>
                    <a:pt x="11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83"/>
            <p:cNvSpPr/>
            <p:nvPr/>
          </p:nvSpPr>
          <p:spPr>
            <a:xfrm>
              <a:off x="3725325" y="4345225"/>
              <a:ext cx="33400" cy="45050"/>
            </a:xfrm>
            <a:custGeom>
              <a:avLst/>
              <a:gdLst/>
              <a:ahLst/>
              <a:cxnLst/>
              <a:rect l="l" t="t" r="r" b="b"/>
              <a:pathLst>
                <a:path w="1336" h="1802" extrusionOk="0">
                  <a:moveTo>
                    <a:pt x="635" y="0"/>
                  </a:moveTo>
                  <a:cubicBezTo>
                    <a:pt x="601" y="0"/>
                    <a:pt x="534" y="34"/>
                    <a:pt x="501" y="67"/>
                  </a:cubicBezTo>
                  <a:cubicBezTo>
                    <a:pt x="481" y="64"/>
                    <a:pt x="461" y="63"/>
                    <a:pt x="442" y="63"/>
                  </a:cubicBezTo>
                  <a:cubicBezTo>
                    <a:pt x="240" y="63"/>
                    <a:pt x="98" y="218"/>
                    <a:pt x="67" y="401"/>
                  </a:cubicBezTo>
                  <a:cubicBezTo>
                    <a:pt x="34" y="601"/>
                    <a:pt x="1" y="834"/>
                    <a:pt x="34" y="1034"/>
                  </a:cubicBezTo>
                  <a:cubicBezTo>
                    <a:pt x="34" y="1234"/>
                    <a:pt x="67" y="1435"/>
                    <a:pt x="201" y="1601"/>
                  </a:cubicBezTo>
                  <a:cubicBezTo>
                    <a:pt x="234" y="1635"/>
                    <a:pt x="234" y="1668"/>
                    <a:pt x="301" y="1668"/>
                  </a:cubicBezTo>
                  <a:cubicBezTo>
                    <a:pt x="334" y="1735"/>
                    <a:pt x="401" y="1735"/>
                    <a:pt x="468" y="1768"/>
                  </a:cubicBezTo>
                  <a:cubicBezTo>
                    <a:pt x="501" y="1802"/>
                    <a:pt x="534" y="1802"/>
                    <a:pt x="601" y="1802"/>
                  </a:cubicBezTo>
                  <a:cubicBezTo>
                    <a:pt x="668" y="1802"/>
                    <a:pt x="768" y="1768"/>
                    <a:pt x="835" y="1735"/>
                  </a:cubicBezTo>
                  <a:cubicBezTo>
                    <a:pt x="901" y="1701"/>
                    <a:pt x="968" y="1668"/>
                    <a:pt x="1035" y="1635"/>
                  </a:cubicBezTo>
                  <a:cubicBezTo>
                    <a:pt x="1102" y="1535"/>
                    <a:pt x="1168" y="1468"/>
                    <a:pt x="1202" y="1368"/>
                  </a:cubicBezTo>
                  <a:cubicBezTo>
                    <a:pt x="1268" y="1201"/>
                    <a:pt x="1335" y="1034"/>
                    <a:pt x="1335" y="868"/>
                  </a:cubicBezTo>
                  <a:cubicBezTo>
                    <a:pt x="1335" y="667"/>
                    <a:pt x="1302" y="501"/>
                    <a:pt x="1202" y="334"/>
                  </a:cubicBezTo>
                  <a:cubicBezTo>
                    <a:pt x="1102" y="167"/>
                    <a:pt x="935" y="100"/>
                    <a:pt x="768" y="34"/>
                  </a:cubicBezTo>
                  <a:cubicBezTo>
                    <a:pt x="735" y="0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83"/>
            <p:cNvSpPr/>
            <p:nvPr/>
          </p:nvSpPr>
          <p:spPr>
            <a:xfrm>
              <a:off x="4987075" y="4262650"/>
              <a:ext cx="59225" cy="73425"/>
            </a:xfrm>
            <a:custGeom>
              <a:avLst/>
              <a:gdLst/>
              <a:ahLst/>
              <a:cxnLst/>
              <a:rect l="l" t="t" r="r" b="b"/>
              <a:pathLst>
                <a:path w="2369" h="2937" extrusionOk="0">
                  <a:moveTo>
                    <a:pt x="1601" y="1"/>
                  </a:moveTo>
                  <a:cubicBezTo>
                    <a:pt x="1501" y="1"/>
                    <a:pt x="1401" y="1"/>
                    <a:pt x="1334" y="68"/>
                  </a:cubicBezTo>
                  <a:cubicBezTo>
                    <a:pt x="1168" y="134"/>
                    <a:pt x="1034" y="234"/>
                    <a:pt x="934" y="301"/>
                  </a:cubicBezTo>
                  <a:cubicBezTo>
                    <a:pt x="801" y="401"/>
                    <a:pt x="701" y="535"/>
                    <a:pt x="601" y="635"/>
                  </a:cubicBezTo>
                  <a:cubicBezTo>
                    <a:pt x="400" y="835"/>
                    <a:pt x="267" y="1102"/>
                    <a:pt x="167" y="1335"/>
                  </a:cubicBezTo>
                  <a:cubicBezTo>
                    <a:pt x="33" y="1602"/>
                    <a:pt x="0" y="1969"/>
                    <a:pt x="134" y="2236"/>
                  </a:cubicBezTo>
                  <a:cubicBezTo>
                    <a:pt x="167" y="2336"/>
                    <a:pt x="234" y="2436"/>
                    <a:pt x="334" y="2536"/>
                  </a:cubicBezTo>
                  <a:cubicBezTo>
                    <a:pt x="400" y="2569"/>
                    <a:pt x="467" y="2636"/>
                    <a:pt x="534" y="2703"/>
                  </a:cubicBezTo>
                  <a:cubicBezTo>
                    <a:pt x="534" y="2736"/>
                    <a:pt x="567" y="2736"/>
                    <a:pt x="601" y="2770"/>
                  </a:cubicBezTo>
                  <a:cubicBezTo>
                    <a:pt x="667" y="2803"/>
                    <a:pt x="767" y="2836"/>
                    <a:pt x="834" y="2870"/>
                  </a:cubicBezTo>
                  <a:cubicBezTo>
                    <a:pt x="934" y="2870"/>
                    <a:pt x="1001" y="2903"/>
                    <a:pt x="1101" y="2936"/>
                  </a:cubicBezTo>
                  <a:cubicBezTo>
                    <a:pt x="1168" y="2936"/>
                    <a:pt x="1268" y="2936"/>
                    <a:pt x="1334" y="2903"/>
                  </a:cubicBezTo>
                  <a:cubicBezTo>
                    <a:pt x="1501" y="2870"/>
                    <a:pt x="1668" y="2836"/>
                    <a:pt x="1801" y="2703"/>
                  </a:cubicBezTo>
                  <a:cubicBezTo>
                    <a:pt x="2002" y="2503"/>
                    <a:pt x="2135" y="2269"/>
                    <a:pt x="2235" y="2002"/>
                  </a:cubicBezTo>
                  <a:cubicBezTo>
                    <a:pt x="2335" y="1769"/>
                    <a:pt x="2368" y="1535"/>
                    <a:pt x="2368" y="1302"/>
                  </a:cubicBezTo>
                  <a:cubicBezTo>
                    <a:pt x="2368" y="1202"/>
                    <a:pt x="2368" y="1135"/>
                    <a:pt x="2335" y="1035"/>
                  </a:cubicBezTo>
                  <a:cubicBezTo>
                    <a:pt x="2335" y="968"/>
                    <a:pt x="2302" y="902"/>
                    <a:pt x="2268" y="868"/>
                  </a:cubicBezTo>
                  <a:cubicBezTo>
                    <a:pt x="2335" y="701"/>
                    <a:pt x="2302" y="535"/>
                    <a:pt x="2235" y="368"/>
                  </a:cubicBezTo>
                  <a:cubicBezTo>
                    <a:pt x="2135" y="134"/>
                    <a:pt x="1868" y="1"/>
                    <a:pt x="16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83"/>
            <p:cNvSpPr/>
            <p:nvPr/>
          </p:nvSpPr>
          <p:spPr>
            <a:xfrm>
              <a:off x="5098800" y="4175100"/>
              <a:ext cx="55075" cy="54600"/>
            </a:xfrm>
            <a:custGeom>
              <a:avLst/>
              <a:gdLst/>
              <a:ahLst/>
              <a:cxnLst/>
              <a:rect l="l" t="t" r="r" b="b"/>
              <a:pathLst>
                <a:path w="2203" h="2184" extrusionOk="0">
                  <a:moveTo>
                    <a:pt x="1402" y="0"/>
                  </a:moveTo>
                  <a:cubicBezTo>
                    <a:pt x="1302" y="0"/>
                    <a:pt x="1235" y="34"/>
                    <a:pt x="1135" y="100"/>
                  </a:cubicBezTo>
                  <a:cubicBezTo>
                    <a:pt x="1135" y="100"/>
                    <a:pt x="1102" y="67"/>
                    <a:pt x="1068" y="67"/>
                  </a:cubicBezTo>
                  <a:cubicBezTo>
                    <a:pt x="935" y="67"/>
                    <a:pt x="768" y="100"/>
                    <a:pt x="668" y="201"/>
                  </a:cubicBezTo>
                  <a:cubicBezTo>
                    <a:pt x="501" y="367"/>
                    <a:pt x="335" y="534"/>
                    <a:pt x="201" y="734"/>
                  </a:cubicBezTo>
                  <a:cubicBezTo>
                    <a:pt x="134" y="834"/>
                    <a:pt x="68" y="968"/>
                    <a:pt x="34" y="1101"/>
                  </a:cubicBezTo>
                  <a:cubicBezTo>
                    <a:pt x="1" y="1235"/>
                    <a:pt x="1" y="1368"/>
                    <a:pt x="34" y="1535"/>
                  </a:cubicBezTo>
                  <a:cubicBezTo>
                    <a:pt x="34" y="1668"/>
                    <a:pt x="134" y="1768"/>
                    <a:pt x="201" y="1902"/>
                  </a:cubicBezTo>
                  <a:cubicBezTo>
                    <a:pt x="268" y="2002"/>
                    <a:pt x="401" y="2069"/>
                    <a:pt x="535" y="2102"/>
                  </a:cubicBezTo>
                  <a:cubicBezTo>
                    <a:pt x="568" y="2135"/>
                    <a:pt x="601" y="2135"/>
                    <a:pt x="635" y="2135"/>
                  </a:cubicBezTo>
                  <a:cubicBezTo>
                    <a:pt x="701" y="2169"/>
                    <a:pt x="768" y="2169"/>
                    <a:pt x="868" y="2169"/>
                  </a:cubicBezTo>
                  <a:cubicBezTo>
                    <a:pt x="902" y="2180"/>
                    <a:pt x="935" y="2183"/>
                    <a:pt x="968" y="2183"/>
                  </a:cubicBezTo>
                  <a:cubicBezTo>
                    <a:pt x="1035" y="2183"/>
                    <a:pt x="1102" y="2169"/>
                    <a:pt x="1168" y="2169"/>
                  </a:cubicBezTo>
                  <a:cubicBezTo>
                    <a:pt x="1402" y="2135"/>
                    <a:pt x="1602" y="2002"/>
                    <a:pt x="1736" y="1868"/>
                  </a:cubicBezTo>
                  <a:cubicBezTo>
                    <a:pt x="1902" y="1735"/>
                    <a:pt x="2002" y="1535"/>
                    <a:pt x="2102" y="1335"/>
                  </a:cubicBezTo>
                  <a:cubicBezTo>
                    <a:pt x="2203" y="1101"/>
                    <a:pt x="2136" y="834"/>
                    <a:pt x="2036" y="567"/>
                  </a:cubicBezTo>
                  <a:cubicBezTo>
                    <a:pt x="1969" y="367"/>
                    <a:pt x="1802" y="234"/>
                    <a:pt x="1635" y="67"/>
                  </a:cubicBezTo>
                  <a:cubicBezTo>
                    <a:pt x="1569" y="34"/>
                    <a:pt x="1469" y="0"/>
                    <a:pt x="140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83"/>
            <p:cNvSpPr/>
            <p:nvPr/>
          </p:nvSpPr>
          <p:spPr>
            <a:xfrm>
              <a:off x="5262250" y="3991625"/>
              <a:ext cx="63425" cy="53625"/>
            </a:xfrm>
            <a:custGeom>
              <a:avLst/>
              <a:gdLst/>
              <a:ahLst/>
              <a:cxnLst/>
              <a:rect l="l" t="t" r="r" b="b"/>
              <a:pathLst>
                <a:path w="2537" h="2145" extrusionOk="0">
                  <a:moveTo>
                    <a:pt x="635" y="1"/>
                  </a:moveTo>
                  <a:cubicBezTo>
                    <a:pt x="535" y="1"/>
                    <a:pt x="468" y="1"/>
                    <a:pt x="368" y="34"/>
                  </a:cubicBezTo>
                  <a:cubicBezTo>
                    <a:pt x="234" y="134"/>
                    <a:pt x="101" y="234"/>
                    <a:pt x="34" y="401"/>
                  </a:cubicBezTo>
                  <a:cubicBezTo>
                    <a:pt x="34" y="468"/>
                    <a:pt x="34" y="501"/>
                    <a:pt x="1" y="568"/>
                  </a:cubicBezTo>
                  <a:cubicBezTo>
                    <a:pt x="1" y="668"/>
                    <a:pt x="34" y="801"/>
                    <a:pt x="68" y="901"/>
                  </a:cubicBezTo>
                  <a:cubicBezTo>
                    <a:pt x="134" y="1035"/>
                    <a:pt x="168" y="1202"/>
                    <a:pt x="268" y="1368"/>
                  </a:cubicBezTo>
                  <a:cubicBezTo>
                    <a:pt x="401" y="1569"/>
                    <a:pt x="568" y="1769"/>
                    <a:pt x="768" y="1902"/>
                  </a:cubicBezTo>
                  <a:cubicBezTo>
                    <a:pt x="982" y="2057"/>
                    <a:pt x="1240" y="2145"/>
                    <a:pt x="1498" y="2145"/>
                  </a:cubicBezTo>
                  <a:cubicBezTo>
                    <a:pt x="1684" y="2145"/>
                    <a:pt x="1868" y="2100"/>
                    <a:pt x="2036" y="2002"/>
                  </a:cubicBezTo>
                  <a:cubicBezTo>
                    <a:pt x="2236" y="1835"/>
                    <a:pt x="2403" y="1669"/>
                    <a:pt x="2469" y="1435"/>
                  </a:cubicBezTo>
                  <a:cubicBezTo>
                    <a:pt x="2503" y="1335"/>
                    <a:pt x="2503" y="1235"/>
                    <a:pt x="2536" y="1168"/>
                  </a:cubicBezTo>
                  <a:cubicBezTo>
                    <a:pt x="2536" y="1035"/>
                    <a:pt x="2503" y="868"/>
                    <a:pt x="2436" y="768"/>
                  </a:cubicBezTo>
                  <a:cubicBezTo>
                    <a:pt x="2336" y="568"/>
                    <a:pt x="2203" y="401"/>
                    <a:pt x="2036" y="301"/>
                  </a:cubicBezTo>
                  <a:cubicBezTo>
                    <a:pt x="1836" y="168"/>
                    <a:pt x="1602" y="134"/>
                    <a:pt x="1369" y="101"/>
                  </a:cubicBezTo>
                  <a:cubicBezTo>
                    <a:pt x="1269" y="101"/>
                    <a:pt x="1168" y="134"/>
                    <a:pt x="1102" y="168"/>
                  </a:cubicBezTo>
                  <a:cubicBezTo>
                    <a:pt x="1035" y="101"/>
                    <a:pt x="935" y="68"/>
                    <a:pt x="868" y="34"/>
                  </a:cubicBezTo>
                  <a:cubicBezTo>
                    <a:pt x="802" y="1"/>
                    <a:pt x="701" y="1"/>
                    <a:pt x="6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83"/>
            <p:cNvSpPr/>
            <p:nvPr/>
          </p:nvSpPr>
          <p:spPr>
            <a:xfrm>
              <a:off x="5942750" y="3739775"/>
              <a:ext cx="95100" cy="39225"/>
            </a:xfrm>
            <a:custGeom>
              <a:avLst/>
              <a:gdLst/>
              <a:ahLst/>
              <a:cxnLst/>
              <a:rect l="l" t="t" r="r" b="b"/>
              <a:pathLst>
                <a:path w="3804" h="1569" extrusionOk="0">
                  <a:moveTo>
                    <a:pt x="34" y="1"/>
                  </a:moveTo>
                  <a:cubicBezTo>
                    <a:pt x="34" y="101"/>
                    <a:pt x="34" y="168"/>
                    <a:pt x="34" y="234"/>
                  </a:cubicBezTo>
                  <a:cubicBezTo>
                    <a:pt x="34" y="501"/>
                    <a:pt x="0" y="768"/>
                    <a:pt x="0" y="1035"/>
                  </a:cubicBezTo>
                  <a:cubicBezTo>
                    <a:pt x="34" y="1068"/>
                    <a:pt x="67" y="1068"/>
                    <a:pt x="101" y="1068"/>
                  </a:cubicBezTo>
                  <a:cubicBezTo>
                    <a:pt x="634" y="1102"/>
                    <a:pt x="1201" y="1135"/>
                    <a:pt x="1768" y="1168"/>
                  </a:cubicBezTo>
                  <a:cubicBezTo>
                    <a:pt x="2169" y="1235"/>
                    <a:pt x="2569" y="1269"/>
                    <a:pt x="2969" y="1369"/>
                  </a:cubicBezTo>
                  <a:cubicBezTo>
                    <a:pt x="3203" y="1402"/>
                    <a:pt x="3436" y="1469"/>
                    <a:pt x="3670" y="1569"/>
                  </a:cubicBezTo>
                  <a:cubicBezTo>
                    <a:pt x="3670" y="1502"/>
                    <a:pt x="3670" y="1402"/>
                    <a:pt x="3703" y="1335"/>
                  </a:cubicBezTo>
                  <a:cubicBezTo>
                    <a:pt x="3736" y="1035"/>
                    <a:pt x="3770" y="768"/>
                    <a:pt x="3803" y="468"/>
                  </a:cubicBezTo>
                  <a:cubicBezTo>
                    <a:pt x="3703" y="468"/>
                    <a:pt x="3636" y="435"/>
                    <a:pt x="3536" y="401"/>
                  </a:cubicBezTo>
                  <a:cubicBezTo>
                    <a:pt x="3303" y="335"/>
                    <a:pt x="3069" y="268"/>
                    <a:pt x="2869" y="234"/>
                  </a:cubicBezTo>
                  <a:cubicBezTo>
                    <a:pt x="1969" y="101"/>
                    <a:pt x="1068" y="34"/>
                    <a:pt x="16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83"/>
            <p:cNvSpPr/>
            <p:nvPr/>
          </p:nvSpPr>
          <p:spPr>
            <a:xfrm>
              <a:off x="4821950" y="3733125"/>
              <a:ext cx="58400" cy="52275"/>
            </a:xfrm>
            <a:custGeom>
              <a:avLst/>
              <a:gdLst/>
              <a:ahLst/>
              <a:cxnLst/>
              <a:rect l="l" t="t" r="r" b="b"/>
              <a:pathLst>
                <a:path w="2336" h="2091" extrusionOk="0">
                  <a:moveTo>
                    <a:pt x="1068" y="0"/>
                  </a:moveTo>
                  <a:cubicBezTo>
                    <a:pt x="1034" y="0"/>
                    <a:pt x="1001" y="0"/>
                    <a:pt x="968" y="33"/>
                  </a:cubicBezTo>
                  <a:cubicBezTo>
                    <a:pt x="901" y="33"/>
                    <a:pt x="834" y="67"/>
                    <a:pt x="768" y="100"/>
                  </a:cubicBezTo>
                  <a:cubicBezTo>
                    <a:pt x="668" y="134"/>
                    <a:pt x="601" y="167"/>
                    <a:pt x="534" y="234"/>
                  </a:cubicBezTo>
                  <a:cubicBezTo>
                    <a:pt x="434" y="300"/>
                    <a:pt x="367" y="400"/>
                    <a:pt x="301" y="500"/>
                  </a:cubicBezTo>
                  <a:cubicBezTo>
                    <a:pt x="201" y="601"/>
                    <a:pt x="167" y="701"/>
                    <a:pt x="100" y="834"/>
                  </a:cubicBezTo>
                  <a:cubicBezTo>
                    <a:pt x="0" y="1101"/>
                    <a:pt x="67" y="1434"/>
                    <a:pt x="267" y="1668"/>
                  </a:cubicBezTo>
                  <a:cubicBezTo>
                    <a:pt x="334" y="1768"/>
                    <a:pt x="434" y="1835"/>
                    <a:pt x="534" y="1868"/>
                  </a:cubicBezTo>
                  <a:cubicBezTo>
                    <a:pt x="668" y="1968"/>
                    <a:pt x="768" y="2002"/>
                    <a:pt x="901" y="2035"/>
                  </a:cubicBezTo>
                  <a:cubicBezTo>
                    <a:pt x="1038" y="2074"/>
                    <a:pt x="1175" y="2090"/>
                    <a:pt x="1305" y="2090"/>
                  </a:cubicBezTo>
                  <a:cubicBezTo>
                    <a:pt x="1397" y="2090"/>
                    <a:pt x="1485" y="2082"/>
                    <a:pt x="1568" y="2068"/>
                  </a:cubicBezTo>
                  <a:cubicBezTo>
                    <a:pt x="1835" y="2002"/>
                    <a:pt x="2035" y="1835"/>
                    <a:pt x="2169" y="1635"/>
                  </a:cubicBezTo>
                  <a:cubicBezTo>
                    <a:pt x="2335" y="1401"/>
                    <a:pt x="2335" y="1101"/>
                    <a:pt x="2169" y="834"/>
                  </a:cubicBezTo>
                  <a:cubicBezTo>
                    <a:pt x="2169" y="801"/>
                    <a:pt x="2135" y="767"/>
                    <a:pt x="2102" y="734"/>
                  </a:cubicBezTo>
                  <a:cubicBezTo>
                    <a:pt x="2102" y="500"/>
                    <a:pt x="1968" y="267"/>
                    <a:pt x="1735" y="200"/>
                  </a:cubicBezTo>
                  <a:cubicBezTo>
                    <a:pt x="1602" y="167"/>
                    <a:pt x="1501" y="100"/>
                    <a:pt x="1368" y="67"/>
                  </a:cubicBezTo>
                  <a:cubicBezTo>
                    <a:pt x="1268" y="33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83"/>
            <p:cNvSpPr/>
            <p:nvPr/>
          </p:nvSpPr>
          <p:spPr>
            <a:xfrm>
              <a:off x="4676000" y="3730625"/>
              <a:ext cx="62575" cy="73475"/>
            </a:xfrm>
            <a:custGeom>
              <a:avLst/>
              <a:gdLst/>
              <a:ahLst/>
              <a:cxnLst/>
              <a:rect l="l" t="t" r="r" b="b"/>
              <a:pathLst>
                <a:path w="2503" h="2939" extrusionOk="0">
                  <a:moveTo>
                    <a:pt x="1576" y="1181"/>
                  </a:moveTo>
                  <a:cubicBezTo>
                    <a:pt x="1535" y="1266"/>
                    <a:pt x="1535" y="1355"/>
                    <a:pt x="1535" y="1468"/>
                  </a:cubicBezTo>
                  <a:cubicBezTo>
                    <a:pt x="1569" y="1501"/>
                    <a:pt x="1569" y="1534"/>
                    <a:pt x="1569" y="1601"/>
                  </a:cubicBezTo>
                  <a:cubicBezTo>
                    <a:pt x="1569" y="1601"/>
                    <a:pt x="1569" y="1635"/>
                    <a:pt x="1569" y="1668"/>
                  </a:cubicBezTo>
                  <a:cubicBezTo>
                    <a:pt x="1569" y="1668"/>
                    <a:pt x="1569" y="1701"/>
                    <a:pt x="1535" y="1735"/>
                  </a:cubicBezTo>
                  <a:cubicBezTo>
                    <a:pt x="1535" y="1768"/>
                    <a:pt x="1502" y="1801"/>
                    <a:pt x="1502" y="1801"/>
                  </a:cubicBezTo>
                  <a:cubicBezTo>
                    <a:pt x="1469" y="1835"/>
                    <a:pt x="1469" y="1835"/>
                    <a:pt x="1435" y="1868"/>
                  </a:cubicBezTo>
                  <a:cubicBezTo>
                    <a:pt x="1402" y="1835"/>
                    <a:pt x="1369" y="1835"/>
                    <a:pt x="1302" y="1801"/>
                  </a:cubicBezTo>
                  <a:cubicBezTo>
                    <a:pt x="1302" y="1801"/>
                    <a:pt x="1268" y="1768"/>
                    <a:pt x="1235" y="1768"/>
                  </a:cubicBezTo>
                  <a:cubicBezTo>
                    <a:pt x="1202" y="1735"/>
                    <a:pt x="1202" y="1735"/>
                    <a:pt x="1168" y="1701"/>
                  </a:cubicBezTo>
                  <a:cubicBezTo>
                    <a:pt x="1202" y="1635"/>
                    <a:pt x="1202" y="1601"/>
                    <a:pt x="1235" y="1568"/>
                  </a:cubicBezTo>
                  <a:cubicBezTo>
                    <a:pt x="1268" y="1468"/>
                    <a:pt x="1335" y="1401"/>
                    <a:pt x="1402" y="1301"/>
                  </a:cubicBezTo>
                  <a:cubicBezTo>
                    <a:pt x="1460" y="1243"/>
                    <a:pt x="1518" y="1210"/>
                    <a:pt x="1576" y="1181"/>
                  </a:cubicBezTo>
                  <a:close/>
                  <a:moveTo>
                    <a:pt x="1369" y="0"/>
                  </a:moveTo>
                  <a:cubicBezTo>
                    <a:pt x="1302" y="0"/>
                    <a:pt x="1202" y="33"/>
                    <a:pt x="1135" y="67"/>
                  </a:cubicBezTo>
                  <a:cubicBezTo>
                    <a:pt x="1035" y="133"/>
                    <a:pt x="902" y="200"/>
                    <a:pt x="801" y="267"/>
                  </a:cubicBezTo>
                  <a:cubicBezTo>
                    <a:pt x="668" y="367"/>
                    <a:pt x="568" y="500"/>
                    <a:pt x="468" y="634"/>
                  </a:cubicBezTo>
                  <a:cubicBezTo>
                    <a:pt x="268" y="834"/>
                    <a:pt x="134" y="1101"/>
                    <a:pt x="68" y="1368"/>
                  </a:cubicBezTo>
                  <a:cubicBezTo>
                    <a:pt x="34" y="1534"/>
                    <a:pt x="1" y="1668"/>
                    <a:pt x="34" y="1835"/>
                  </a:cubicBezTo>
                  <a:cubicBezTo>
                    <a:pt x="34" y="2035"/>
                    <a:pt x="134" y="2202"/>
                    <a:pt x="234" y="2335"/>
                  </a:cubicBezTo>
                  <a:cubicBezTo>
                    <a:pt x="435" y="2602"/>
                    <a:pt x="668" y="2769"/>
                    <a:pt x="968" y="2869"/>
                  </a:cubicBezTo>
                  <a:cubicBezTo>
                    <a:pt x="1092" y="2910"/>
                    <a:pt x="1241" y="2938"/>
                    <a:pt x="1392" y="2938"/>
                  </a:cubicBezTo>
                  <a:cubicBezTo>
                    <a:pt x="1486" y="2938"/>
                    <a:pt x="1580" y="2928"/>
                    <a:pt x="1669" y="2902"/>
                  </a:cubicBezTo>
                  <a:cubicBezTo>
                    <a:pt x="1936" y="2835"/>
                    <a:pt x="2136" y="2669"/>
                    <a:pt x="2303" y="2435"/>
                  </a:cubicBezTo>
                  <a:cubicBezTo>
                    <a:pt x="2403" y="2235"/>
                    <a:pt x="2469" y="2035"/>
                    <a:pt x="2503" y="1835"/>
                  </a:cubicBezTo>
                  <a:cubicBezTo>
                    <a:pt x="2503" y="1601"/>
                    <a:pt x="2436" y="1401"/>
                    <a:pt x="2369" y="1168"/>
                  </a:cubicBezTo>
                  <a:cubicBezTo>
                    <a:pt x="2311" y="1022"/>
                    <a:pt x="2127" y="928"/>
                    <a:pt x="1970" y="928"/>
                  </a:cubicBezTo>
                  <a:cubicBezTo>
                    <a:pt x="1946" y="928"/>
                    <a:pt x="1924" y="930"/>
                    <a:pt x="1902" y="934"/>
                  </a:cubicBezTo>
                  <a:cubicBezTo>
                    <a:pt x="1869" y="934"/>
                    <a:pt x="1869" y="967"/>
                    <a:pt x="1836" y="967"/>
                  </a:cubicBezTo>
                  <a:cubicBezTo>
                    <a:pt x="1902" y="901"/>
                    <a:pt x="1936" y="867"/>
                    <a:pt x="1936" y="801"/>
                  </a:cubicBezTo>
                  <a:cubicBezTo>
                    <a:pt x="2002" y="634"/>
                    <a:pt x="2002" y="467"/>
                    <a:pt x="1936" y="334"/>
                  </a:cubicBezTo>
                  <a:cubicBezTo>
                    <a:pt x="1869" y="200"/>
                    <a:pt x="1735" y="100"/>
                    <a:pt x="1602" y="33"/>
                  </a:cubicBezTo>
                  <a:cubicBezTo>
                    <a:pt x="1535" y="33"/>
                    <a:pt x="1469" y="0"/>
                    <a:pt x="13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83"/>
            <p:cNvSpPr/>
            <p:nvPr/>
          </p:nvSpPr>
          <p:spPr>
            <a:xfrm>
              <a:off x="4410825" y="3967450"/>
              <a:ext cx="60900" cy="70900"/>
            </a:xfrm>
            <a:custGeom>
              <a:avLst/>
              <a:gdLst/>
              <a:ahLst/>
              <a:cxnLst/>
              <a:rect l="l" t="t" r="r" b="b"/>
              <a:pathLst>
                <a:path w="2436" h="2836" extrusionOk="0">
                  <a:moveTo>
                    <a:pt x="1268" y="734"/>
                  </a:moveTo>
                  <a:cubicBezTo>
                    <a:pt x="1368" y="768"/>
                    <a:pt x="1435" y="801"/>
                    <a:pt x="1501" y="834"/>
                  </a:cubicBezTo>
                  <a:cubicBezTo>
                    <a:pt x="1568" y="868"/>
                    <a:pt x="1601" y="901"/>
                    <a:pt x="1635" y="901"/>
                  </a:cubicBezTo>
                  <a:cubicBezTo>
                    <a:pt x="1635" y="934"/>
                    <a:pt x="1635" y="934"/>
                    <a:pt x="1635" y="934"/>
                  </a:cubicBezTo>
                  <a:cubicBezTo>
                    <a:pt x="1668" y="968"/>
                    <a:pt x="1702" y="1001"/>
                    <a:pt x="1702" y="1068"/>
                  </a:cubicBezTo>
                  <a:cubicBezTo>
                    <a:pt x="1735" y="1101"/>
                    <a:pt x="1735" y="1168"/>
                    <a:pt x="1735" y="1201"/>
                  </a:cubicBezTo>
                  <a:cubicBezTo>
                    <a:pt x="1735" y="1235"/>
                    <a:pt x="1735" y="1301"/>
                    <a:pt x="1735" y="1335"/>
                  </a:cubicBezTo>
                  <a:cubicBezTo>
                    <a:pt x="1702" y="1401"/>
                    <a:pt x="1702" y="1435"/>
                    <a:pt x="1668" y="1502"/>
                  </a:cubicBezTo>
                  <a:cubicBezTo>
                    <a:pt x="1635" y="1568"/>
                    <a:pt x="1568" y="1635"/>
                    <a:pt x="1501" y="1702"/>
                  </a:cubicBezTo>
                  <a:cubicBezTo>
                    <a:pt x="1401" y="1802"/>
                    <a:pt x="1301" y="1902"/>
                    <a:pt x="1168" y="2002"/>
                  </a:cubicBezTo>
                  <a:cubicBezTo>
                    <a:pt x="1101" y="2069"/>
                    <a:pt x="1001" y="2102"/>
                    <a:pt x="901" y="2135"/>
                  </a:cubicBezTo>
                  <a:cubicBezTo>
                    <a:pt x="868" y="2135"/>
                    <a:pt x="868" y="2102"/>
                    <a:pt x="868" y="2102"/>
                  </a:cubicBezTo>
                  <a:cubicBezTo>
                    <a:pt x="834" y="2069"/>
                    <a:pt x="834" y="2069"/>
                    <a:pt x="834" y="2035"/>
                  </a:cubicBezTo>
                  <a:cubicBezTo>
                    <a:pt x="834" y="2002"/>
                    <a:pt x="801" y="1935"/>
                    <a:pt x="801" y="1902"/>
                  </a:cubicBezTo>
                  <a:cubicBezTo>
                    <a:pt x="801" y="1802"/>
                    <a:pt x="801" y="1702"/>
                    <a:pt x="834" y="1602"/>
                  </a:cubicBezTo>
                  <a:cubicBezTo>
                    <a:pt x="868" y="1435"/>
                    <a:pt x="901" y="1301"/>
                    <a:pt x="968" y="1168"/>
                  </a:cubicBezTo>
                  <a:cubicBezTo>
                    <a:pt x="1068" y="1001"/>
                    <a:pt x="1168" y="868"/>
                    <a:pt x="1268" y="734"/>
                  </a:cubicBezTo>
                  <a:close/>
                  <a:moveTo>
                    <a:pt x="1335" y="0"/>
                  </a:moveTo>
                  <a:cubicBezTo>
                    <a:pt x="1268" y="0"/>
                    <a:pt x="1201" y="34"/>
                    <a:pt x="1168" y="34"/>
                  </a:cubicBezTo>
                  <a:cubicBezTo>
                    <a:pt x="1101" y="34"/>
                    <a:pt x="1068" y="67"/>
                    <a:pt x="1034" y="67"/>
                  </a:cubicBezTo>
                  <a:cubicBezTo>
                    <a:pt x="968" y="134"/>
                    <a:pt x="901" y="167"/>
                    <a:pt x="834" y="201"/>
                  </a:cubicBezTo>
                  <a:cubicBezTo>
                    <a:pt x="801" y="234"/>
                    <a:pt x="768" y="301"/>
                    <a:pt x="734" y="334"/>
                  </a:cubicBezTo>
                  <a:cubicBezTo>
                    <a:pt x="634" y="401"/>
                    <a:pt x="567" y="501"/>
                    <a:pt x="501" y="568"/>
                  </a:cubicBezTo>
                  <a:cubicBezTo>
                    <a:pt x="467" y="634"/>
                    <a:pt x="434" y="701"/>
                    <a:pt x="401" y="768"/>
                  </a:cubicBezTo>
                  <a:cubicBezTo>
                    <a:pt x="334" y="868"/>
                    <a:pt x="301" y="968"/>
                    <a:pt x="267" y="1068"/>
                  </a:cubicBezTo>
                  <a:cubicBezTo>
                    <a:pt x="67" y="1568"/>
                    <a:pt x="0" y="2202"/>
                    <a:pt x="401" y="2602"/>
                  </a:cubicBezTo>
                  <a:cubicBezTo>
                    <a:pt x="467" y="2702"/>
                    <a:pt x="567" y="2736"/>
                    <a:pt x="667" y="2802"/>
                  </a:cubicBezTo>
                  <a:lnTo>
                    <a:pt x="734" y="2802"/>
                  </a:lnTo>
                  <a:cubicBezTo>
                    <a:pt x="768" y="2836"/>
                    <a:pt x="834" y="2836"/>
                    <a:pt x="868" y="2836"/>
                  </a:cubicBezTo>
                  <a:cubicBezTo>
                    <a:pt x="934" y="2836"/>
                    <a:pt x="1034" y="2836"/>
                    <a:pt x="1101" y="2802"/>
                  </a:cubicBezTo>
                  <a:cubicBezTo>
                    <a:pt x="1301" y="2736"/>
                    <a:pt x="1501" y="2636"/>
                    <a:pt x="1702" y="2502"/>
                  </a:cubicBezTo>
                  <a:cubicBezTo>
                    <a:pt x="1802" y="2402"/>
                    <a:pt x="1902" y="2335"/>
                    <a:pt x="2002" y="2235"/>
                  </a:cubicBezTo>
                  <a:cubicBezTo>
                    <a:pt x="2135" y="2069"/>
                    <a:pt x="2269" y="1902"/>
                    <a:pt x="2369" y="1702"/>
                  </a:cubicBezTo>
                  <a:cubicBezTo>
                    <a:pt x="2402" y="1602"/>
                    <a:pt x="2435" y="1502"/>
                    <a:pt x="2435" y="1435"/>
                  </a:cubicBezTo>
                  <a:cubicBezTo>
                    <a:pt x="2435" y="1301"/>
                    <a:pt x="2435" y="1168"/>
                    <a:pt x="2435" y="1035"/>
                  </a:cubicBezTo>
                  <a:cubicBezTo>
                    <a:pt x="2402" y="934"/>
                    <a:pt x="2369" y="801"/>
                    <a:pt x="2335" y="701"/>
                  </a:cubicBezTo>
                  <a:cubicBezTo>
                    <a:pt x="2269" y="601"/>
                    <a:pt x="2202" y="501"/>
                    <a:pt x="2135" y="401"/>
                  </a:cubicBezTo>
                  <a:cubicBezTo>
                    <a:pt x="2002" y="301"/>
                    <a:pt x="1835" y="201"/>
                    <a:pt x="1702" y="134"/>
                  </a:cubicBezTo>
                  <a:cubicBezTo>
                    <a:pt x="1601" y="101"/>
                    <a:pt x="1535" y="67"/>
                    <a:pt x="1435" y="34"/>
                  </a:cubicBezTo>
                  <a:cubicBezTo>
                    <a:pt x="1401" y="0"/>
                    <a:pt x="1368" y="0"/>
                    <a:pt x="13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83"/>
            <p:cNvSpPr/>
            <p:nvPr/>
          </p:nvSpPr>
          <p:spPr>
            <a:xfrm>
              <a:off x="4407475" y="3814850"/>
              <a:ext cx="50900" cy="54225"/>
            </a:xfrm>
            <a:custGeom>
              <a:avLst/>
              <a:gdLst/>
              <a:ahLst/>
              <a:cxnLst/>
              <a:rect l="l" t="t" r="r" b="b"/>
              <a:pathLst>
                <a:path w="2036" h="2169" extrusionOk="0">
                  <a:moveTo>
                    <a:pt x="1068" y="901"/>
                  </a:moveTo>
                  <a:cubicBezTo>
                    <a:pt x="1068" y="934"/>
                    <a:pt x="1102" y="934"/>
                    <a:pt x="1102" y="934"/>
                  </a:cubicBezTo>
                  <a:cubicBezTo>
                    <a:pt x="1168" y="1001"/>
                    <a:pt x="1202" y="1068"/>
                    <a:pt x="1268" y="1101"/>
                  </a:cubicBezTo>
                  <a:cubicBezTo>
                    <a:pt x="1268" y="1134"/>
                    <a:pt x="1268" y="1134"/>
                    <a:pt x="1268" y="1168"/>
                  </a:cubicBezTo>
                  <a:cubicBezTo>
                    <a:pt x="1268" y="1168"/>
                    <a:pt x="1268" y="1168"/>
                    <a:pt x="1268" y="1201"/>
                  </a:cubicBezTo>
                  <a:cubicBezTo>
                    <a:pt x="1268" y="1234"/>
                    <a:pt x="1268" y="1234"/>
                    <a:pt x="1268" y="1268"/>
                  </a:cubicBezTo>
                  <a:cubicBezTo>
                    <a:pt x="1268" y="1301"/>
                    <a:pt x="1235" y="1334"/>
                    <a:pt x="1235" y="1368"/>
                  </a:cubicBezTo>
                  <a:cubicBezTo>
                    <a:pt x="1202" y="1401"/>
                    <a:pt x="1202" y="1401"/>
                    <a:pt x="1202" y="1434"/>
                  </a:cubicBezTo>
                  <a:lnTo>
                    <a:pt x="1168" y="1434"/>
                  </a:lnTo>
                  <a:cubicBezTo>
                    <a:pt x="1168" y="1468"/>
                    <a:pt x="1135" y="1468"/>
                    <a:pt x="1135" y="1468"/>
                  </a:cubicBezTo>
                  <a:lnTo>
                    <a:pt x="1068" y="1468"/>
                  </a:lnTo>
                  <a:cubicBezTo>
                    <a:pt x="1035" y="1434"/>
                    <a:pt x="1002" y="1434"/>
                    <a:pt x="968" y="1401"/>
                  </a:cubicBezTo>
                  <a:cubicBezTo>
                    <a:pt x="868" y="1368"/>
                    <a:pt x="801" y="1334"/>
                    <a:pt x="735" y="1268"/>
                  </a:cubicBezTo>
                  <a:cubicBezTo>
                    <a:pt x="801" y="1201"/>
                    <a:pt x="835" y="1134"/>
                    <a:pt x="902" y="1068"/>
                  </a:cubicBezTo>
                  <a:cubicBezTo>
                    <a:pt x="935" y="1001"/>
                    <a:pt x="1002" y="934"/>
                    <a:pt x="1068" y="901"/>
                  </a:cubicBezTo>
                  <a:close/>
                  <a:moveTo>
                    <a:pt x="1202" y="0"/>
                  </a:moveTo>
                  <a:cubicBezTo>
                    <a:pt x="1135" y="0"/>
                    <a:pt x="1102" y="0"/>
                    <a:pt x="1035" y="33"/>
                  </a:cubicBezTo>
                  <a:cubicBezTo>
                    <a:pt x="935" y="100"/>
                    <a:pt x="835" y="167"/>
                    <a:pt x="701" y="234"/>
                  </a:cubicBezTo>
                  <a:cubicBezTo>
                    <a:pt x="601" y="334"/>
                    <a:pt x="535" y="434"/>
                    <a:pt x="435" y="500"/>
                  </a:cubicBezTo>
                  <a:cubicBezTo>
                    <a:pt x="334" y="601"/>
                    <a:pt x="268" y="701"/>
                    <a:pt x="168" y="801"/>
                  </a:cubicBezTo>
                  <a:cubicBezTo>
                    <a:pt x="68" y="967"/>
                    <a:pt x="1" y="1134"/>
                    <a:pt x="1" y="1301"/>
                  </a:cubicBezTo>
                  <a:cubicBezTo>
                    <a:pt x="1" y="1468"/>
                    <a:pt x="68" y="1568"/>
                    <a:pt x="168" y="1701"/>
                  </a:cubicBezTo>
                  <a:cubicBezTo>
                    <a:pt x="268" y="1801"/>
                    <a:pt x="368" y="1868"/>
                    <a:pt x="468" y="1935"/>
                  </a:cubicBezTo>
                  <a:cubicBezTo>
                    <a:pt x="568" y="2035"/>
                    <a:pt x="701" y="2068"/>
                    <a:pt x="801" y="2135"/>
                  </a:cubicBezTo>
                  <a:cubicBezTo>
                    <a:pt x="935" y="2168"/>
                    <a:pt x="1102" y="2168"/>
                    <a:pt x="1235" y="2168"/>
                  </a:cubicBezTo>
                  <a:cubicBezTo>
                    <a:pt x="1369" y="2135"/>
                    <a:pt x="1469" y="2102"/>
                    <a:pt x="1535" y="2068"/>
                  </a:cubicBezTo>
                  <a:cubicBezTo>
                    <a:pt x="1669" y="2002"/>
                    <a:pt x="1735" y="1901"/>
                    <a:pt x="1836" y="1801"/>
                  </a:cubicBezTo>
                  <a:cubicBezTo>
                    <a:pt x="1902" y="1735"/>
                    <a:pt x="1936" y="1635"/>
                    <a:pt x="1969" y="1535"/>
                  </a:cubicBezTo>
                  <a:cubicBezTo>
                    <a:pt x="2036" y="1401"/>
                    <a:pt x="2036" y="1301"/>
                    <a:pt x="2036" y="1168"/>
                  </a:cubicBezTo>
                  <a:cubicBezTo>
                    <a:pt x="2036" y="967"/>
                    <a:pt x="1969" y="767"/>
                    <a:pt x="1836" y="601"/>
                  </a:cubicBezTo>
                  <a:cubicBezTo>
                    <a:pt x="1802" y="534"/>
                    <a:pt x="1802" y="534"/>
                    <a:pt x="1769" y="500"/>
                  </a:cubicBezTo>
                  <a:cubicBezTo>
                    <a:pt x="1702" y="400"/>
                    <a:pt x="1635" y="367"/>
                    <a:pt x="1535" y="334"/>
                  </a:cubicBezTo>
                  <a:cubicBezTo>
                    <a:pt x="1535" y="267"/>
                    <a:pt x="1535" y="234"/>
                    <a:pt x="1502" y="200"/>
                  </a:cubicBezTo>
                  <a:cubicBezTo>
                    <a:pt x="1469" y="100"/>
                    <a:pt x="1402" y="33"/>
                    <a:pt x="13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83"/>
            <p:cNvSpPr/>
            <p:nvPr/>
          </p:nvSpPr>
          <p:spPr>
            <a:xfrm>
              <a:off x="4321600" y="4165100"/>
              <a:ext cx="60050" cy="45875"/>
            </a:xfrm>
            <a:custGeom>
              <a:avLst/>
              <a:gdLst/>
              <a:ahLst/>
              <a:cxnLst/>
              <a:rect l="l" t="t" r="r" b="b"/>
              <a:pathLst>
                <a:path w="2402" h="1835" extrusionOk="0">
                  <a:moveTo>
                    <a:pt x="1201" y="0"/>
                  </a:moveTo>
                  <a:cubicBezTo>
                    <a:pt x="1134" y="0"/>
                    <a:pt x="1034" y="0"/>
                    <a:pt x="967" y="33"/>
                  </a:cubicBezTo>
                  <a:cubicBezTo>
                    <a:pt x="834" y="67"/>
                    <a:pt x="734" y="134"/>
                    <a:pt x="634" y="200"/>
                  </a:cubicBezTo>
                  <a:cubicBezTo>
                    <a:pt x="534" y="234"/>
                    <a:pt x="434" y="300"/>
                    <a:pt x="367" y="367"/>
                  </a:cubicBezTo>
                  <a:cubicBezTo>
                    <a:pt x="300" y="400"/>
                    <a:pt x="267" y="434"/>
                    <a:pt x="234" y="500"/>
                  </a:cubicBezTo>
                  <a:cubicBezTo>
                    <a:pt x="167" y="567"/>
                    <a:pt x="100" y="667"/>
                    <a:pt x="67" y="767"/>
                  </a:cubicBezTo>
                  <a:cubicBezTo>
                    <a:pt x="33" y="867"/>
                    <a:pt x="0" y="1034"/>
                    <a:pt x="33" y="1168"/>
                  </a:cubicBezTo>
                  <a:cubicBezTo>
                    <a:pt x="67" y="1234"/>
                    <a:pt x="67" y="1301"/>
                    <a:pt x="100" y="1334"/>
                  </a:cubicBezTo>
                  <a:cubicBezTo>
                    <a:pt x="134" y="1434"/>
                    <a:pt x="234" y="1535"/>
                    <a:pt x="300" y="1601"/>
                  </a:cubicBezTo>
                  <a:cubicBezTo>
                    <a:pt x="534" y="1801"/>
                    <a:pt x="867" y="1835"/>
                    <a:pt x="1168" y="1835"/>
                  </a:cubicBezTo>
                  <a:cubicBezTo>
                    <a:pt x="1501" y="1801"/>
                    <a:pt x="1801" y="1635"/>
                    <a:pt x="2068" y="1434"/>
                  </a:cubicBezTo>
                  <a:cubicBezTo>
                    <a:pt x="2268" y="1268"/>
                    <a:pt x="2402" y="1034"/>
                    <a:pt x="2402" y="801"/>
                  </a:cubicBezTo>
                  <a:cubicBezTo>
                    <a:pt x="2402" y="701"/>
                    <a:pt x="2368" y="567"/>
                    <a:pt x="2302" y="467"/>
                  </a:cubicBezTo>
                  <a:cubicBezTo>
                    <a:pt x="2235" y="334"/>
                    <a:pt x="2135" y="234"/>
                    <a:pt x="2002" y="134"/>
                  </a:cubicBezTo>
                  <a:cubicBezTo>
                    <a:pt x="1919" y="92"/>
                    <a:pt x="1824" y="64"/>
                    <a:pt x="1724" y="64"/>
                  </a:cubicBezTo>
                  <a:cubicBezTo>
                    <a:pt x="1662" y="64"/>
                    <a:pt x="1598" y="75"/>
                    <a:pt x="1535" y="100"/>
                  </a:cubicBezTo>
                  <a:cubicBezTo>
                    <a:pt x="1434" y="33"/>
                    <a:pt x="1334" y="0"/>
                    <a:pt x="12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83"/>
            <p:cNvSpPr/>
            <p:nvPr/>
          </p:nvSpPr>
          <p:spPr>
            <a:xfrm>
              <a:off x="3512675" y="3103500"/>
              <a:ext cx="48400" cy="52925"/>
            </a:xfrm>
            <a:custGeom>
              <a:avLst/>
              <a:gdLst/>
              <a:ahLst/>
              <a:cxnLst/>
              <a:rect l="l" t="t" r="r" b="b"/>
              <a:pathLst>
                <a:path w="1936" h="2117" extrusionOk="0">
                  <a:moveTo>
                    <a:pt x="968" y="0"/>
                  </a:moveTo>
                  <a:cubicBezTo>
                    <a:pt x="801" y="0"/>
                    <a:pt x="668" y="67"/>
                    <a:pt x="601" y="167"/>
                  </a:cubicBezTo>
                  <a:cubicBezTo>
                    <a:pt x="468" y="334"/>
                    <a:pt x="368" y="501"/>
                    <a:pt x="268" y="668"/>
                  </a:cubicBezTo>
                  <a:cubicBezTo>
                    <a:pt x="234" y="768"/>
                    <a:pt x="167" y="834"/>
                    <a:pt x="134" y="934"/>
                  </a:cubicBezTo>
                  <a:cubicBezTo>
                    <a:pt x="101" y="968"/>
                    <a:pt x="101" y="1001"/>
                    <a:pt x="67" y="1068"/>
                  </a:cubicBezTo>
                  <a:cubicBezTo>
                    <a:pt x="34" y="1135"/>
                    <a:pt x="34" y="1201"/>
                    <a:pt x="1" y="1268"/>
                  </a:cubicBezTo>
                  <a:cubicBezTo>
                    <a:pt x="1" y="1368"/>
                    <a:pt x="34" y="1468"/>
                    <a:pt x="67" y="1568"/>
                  </a:cubicBezTo>
                  <a:cubicBezTo>
                    <a:pt x="101" y="1635"/>
                    <a:pt x="134" y="1702"/>
                    <a:pt x="167" y="1768"/>
                  </a:cubicBezTo>
                  <a:cubicBezTo>
                    <a:pt x="301" y="1902"/>
                    <a:pt x="468" y="2035"/>
                    <a:pt x="668" y="2102"/>
                  </a:cubicBezTo>
                  <a:cubicBezTo>
                    <a:pt x="757" y="2102"/>
                    <a:pt x="831" y="2117"/>
                    <a:pt x="910" y="2117"/>
                  </a:cubicBezTo>
                  <a:cubicBezTo>
                    <a:pt x="950" y="2117"/>
                    <a:pt x="990" y="2113"/>
                    <a:pt x="1035" y="2102"/>
                  </a:cubicBezTo>
                  <a:cubicBezTo>
                    <a:pt x="1168" y="2102"/>
                    <a:pt x="1268" y="2069"/>
                    <a:pt x="1402" y="2035"/>
                  </a:cubicBezTo>
                  <a:cubicBezTo>
                    <a:pt x="1568" y="1968"/>
                    <a:pt x="1702" y="1835"/>
                    <a:pt x="1802" y="1702"/>
                  </a:cubicBezTo>
                  <a:cubicBezTo>
                    <a:pt x="1902" y="1535"/>
                    <a:pt x="1935" y="1301"/>
                    <a:pt x="1935" y="1135"/>
                  </a:cubicBezTo>
                  <a:cubicBezTo>
                    <a:pt x="1935" y="1068"/>
                    <a:pt x="1935" y="1001"/>
                    <a:pt x="1902" y="934"/>
                  </a:cubicBezTo>
                  <a:cubicBezTo>
                    <a:pt x="1869" y="868"/>
                    <a:pt x="1802" y="801"/>
                    <a:pt x="1735" y="768"/>
                  </a:cubicBezTo>
                  <a:cubicBezTo>
                    <a:pt x="1635" y="768"/>
                    <a:pt x="1535" y="768"/>
                    <a:pt x="1468" y="801"/>
                  </a:cubicBezTo>
                  <a:cubicBezTo>
                    <a:pt x="1402" y="834"/>
                    <a:pt x="1302" y="901"/>
                    <a:pt x="1302" y="968"/>
                  </a:cubicBezTo>
                  <a:cubicBezTo>
                    <a:pt x="1302" y="1034"/>
                    <a:pt x="1268" y="1068"/>
                    <a:pt x="1235" y="1135"/>
                  </a:cubicBezTo>
                  <a:cubicBezTo>
                    <a:pt x="1235" y="1168"/>
                    <a:pt x="1202" y="1168"/>
                    <a:pt x="1202" y="1201"/>
                  </a:cubicBezTo>
                  <a:cubicBezTo>
                    <a:pt x="1202" y="1201"/>
                    <a:pt x="1168" y="1235"/>
                    <a:pt x="1168" y="1235"/>
                  </a:cubicBezTo>
                  <a:cubicBezTo>
                    <a:pt x="1135" y="1235"/>
                    <a:pt x="1135" y="1235"/>
                    <a:pt x="1135" y="1268"/>
                  </a:cubicBezTo>
                  <a:lnTo>
                    <a:pt x="968" y="1268"/>
                  </a:lnTo>
                  <a:cubicBezTo>
                    <a:pt x="1101" y="1068"/>
                    <a:pt x="1235" y="901"/>
                    <a:pt x="1335" y="701"/>
                  </a:cubicBezTo>
                  <a:cubicBezTo>
                    <a:pt x="1468" y="501"/>
                    <a:pt x="1435" y="201"/>
                    <a:pt x="1235" y="67"/>
                  </a:cubicBezTo>
                  <a:cubicBezTo>
                    <a:pt x="1135" y="0"/>
                    <a:pt x="1068" y="0"/>
                    <a:pt x="9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83"/>
            <p:cNvSpPr/>
            <p:nvPr/>
          </p:nvSpPr>
          <p:spPr>
            <a:xfrm>
              <a:off x="3621100" y="3085150"/>
              <a:ext cx="48375" cy="41725"/>
            </a:xfrm>
            <a:custGeom>
              <a:avLst/>
              <a:gdLst/>
              <a:ahLst/>
              <a:cxnLst/>
              <a:rect l="l" t="t" r="r" b="b"/>
              <a:pathLst>
                <a:path w="1935" h="1669" extrusionOk="0">
                  <a:moveTo>
                    <a:pt x="867" y="1"/>
                  </a:moveTo>
                  <a:cubicBezTo>
                    <a:pt x="767" y="1"/>
                    <a:pt x="667" y="34"/>
                    <a:pt x="601" y="101"/>
                  </a:cubicBezTo>
                  <a:cubicBezTo>
                    <a:pt x="534" y="134"/>
                    <a:pt x="500" y="201"/>
                    <a:pt x="434" y="234"/>
                  </a:cubicBezTo>
                  <a:cubicBezTo>
                    <a:pt x="367" y="301"/>
                    <a:pt x="300" y="367"/>
                    <a:pt x="234" y="434"/>
                  </a:cubicBezTo>
                  <a:cubicBezTo>
                    <a:pt x="167" y="501"/>
                    <a:pt x="134" y="568"/>
                    <a:pt x="100" y="634"/>
                  </a:cubicBezTo>
                  <a:cubicBezTo>
                    <a:pt x="0" y="834"/>
                    <a:pt x="67" y="1101"/>
                    <a:pt x="200" y="1235"/>
                  </a:cubicBezTo>
                  <a:cubicBezTo>
                    <a:pt x="334" y="1402"/>
                    <a:pt x="467" y="1502"/>
                    <a:pt x="667" y="1568"/>
                  </a:cubicBezTo>
                  <a:cubicBezTo>
                    <a:pt x="801" y="1635"/>
                    <a:pt x="934" y="1668"/>
                    <a:pt x="1101" y="1668"/>
                  </a:cubicBezTo>
                  <a:cubicBezTo>
                    <a:pt x="1201" y="1668"/>
                    <a:pt x="1301" y="1668"/>
                    <a:pt x="1401" y="1602"/>
                  </a:cubicBezTo>
                  <a:cubicBezTo>
                    <a:pt x="1468" y="1602"/>
                    <a:pt x="1535" y="1535"/>
                    <a:pt x="1601" y="1502"/>
                  </a:cubicBezTo>
                  <a:cubicBezTo>
                    <a:pt x="1668" y="1435"/>
                    <a:pt x="1735" y="1368"/>
                    <a:pt x="1768" y="1301"/>
                  </a:cubicBezTo>
                  <a:cubicBezTo>
                    <a:pt x="1835" y="1235"/>
                    <a:pt x="1868" y="1135"/>
                    <a:pt x="1901" y="1035"/>
                  </a:cubicBezTo>
                  <a:cubicBezTo>
                    <a:pt x="1935" y="868"/>
                    <a:pt x="1901" y="701"/>
                    <a:pt x="1835" y="568"/>
                  </a:cubicBezTo>
                  <a:cubicBezTo>
                    <a:pt x="1779" y="429"/>
                    <a:pt x="1631" y="359"/>
                    <a:pt x="1506" y="359"/>
                  </a:cubicBezTo>
                  <a:cubicBezTo>
                    <a:pt x="1481" y="359"/>
                    <a:pt x="1457" y="362"/>
                    <a:pt x="1434" y="367"/>
                  </a:cubicBezTo>
                  <a:cubicBezTo>
                    <a:pt x="1401" y="367"/>
                    <a:pt x="1368" y="367"/>
                    <a:pt x="1334" y="401"/>
                  </a:cubicBezTo>
                  <a:cubicBezTo>
                    <a:pt x="1301" y="301"/>
                    <a:pt x="1268" y="234"/>
                    <a:pt x="1234" y="167"/>
                  </a:cubicBezTo>
                  <a:cubicBezTo>
                    <a:pt x="1134" y="67"/>
                    <a:pt x="1034" y="1"/>
                    <a:pt x="9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83"/>
            <p:cNvSpPr/>
            <p:nvPr/>
          </p:nvSpPr>
          <p:spPr>
            <a:xfrm>
              <a:off x="3454300" y="3271950"/>
              <a:ext cx="39225" cy="37550"/>
            </a:xfrm>
            <a:custGeom>
              <a:avLst/>
              <a:gdLst/>
              <a:ahLst/>
              <a:cxnLst/>
              <a:rect l="l" t="t" r="r" b="b"/>
              <a:pathLst>
                <a:path w="1569" h="1502" extrusionOk="0">
                  <a:moveTo>
                    <a:pt x="601" y="1"/>
                  </a:moveTo>
                  <a:cubicBezTo>
                    <a:pt x="468" y="1"/>
                    <a:pt x="368" y="67"/>
                    <a:pt x="301" y="167"/>
                  </a:cubicBezTo>
                  <a:cubicBezTo>
                    <a:pt x="201" y="267"/>
                    <a:pt x="134" y="401"/>
                    <a:pt x="67" y="534"/>
                  </a:cubicBezTo>
                  <a:cubicBezTo>
                    <a:pt x="1" y="668"/>
                    <a:pt x="1" y="834"/>
                    <a:pt x="34" y="968"/>
                  </a:cubicBezTo>
                  <a:cubicBezTo>
                    <a:pt x="101" y="1135"/>
                    <a:pt x="201" y="1201"/>
                    <a:pt x="301" y="1301"/>
                  </a:cubicBezTo>
                  <a:cubicBezTo>
                    <a:pt x="401" y="1368"/>
                    <a:pt x="501" y="1435"/>
                    <a:pt x="634" y="1468"/>
                  </a:cubicBezTo>
                  <a:cubicBezTo>
                    <a:pt x="735" y="1502"/>
                    <a:pt x="868" y="1502"/>
                    <a:pt x="1001" y="1502"/>
                  </a:cubicBezTo>
                  <a:cubicBezTo>
                    <a:pt x="1135" y="1468"/>
                    <a:pt x="1235" y="1402"/>
                    <a:pt x="1335" y="1335"/>
                  </a:cubicBezTo>
                  <a:cubicBezTo>
                    <a:pt x="1435" y="1268"/>
                    <a:pt x="1502" y="1135"/>
                    <a:pt x="1535" y="1035"/>
                  </a:cubicBezTo>
                  <a:cubicBezTo>
                    <a:pt x="1568" y="901"/>
                    <a:pt x="1535" y="734"/>
                    <a:pt x="1402" y="634"/>
                  </a:cubicBezTo>
                  <a:cubicBezTo>
                    <a:pt x="1352" y="597"/>
                    <a:pt x="1288" y="578"/>
                    <a:pt x="1222" y="578"/>
                  </a:cubicBezTo>
                  <a:cubicBezTo>
                    <a:pt x="1112" y="578"/>
                    <a:pt x="997" y="630"/>
                    <a:pt x="935" y="734"/>
                  </a:cubicBezTo>
                  <a:cubicBezTo>
                    <a:pt x="935" y="734"/>
                    <a:pt x="935" y="734"/>
                    <a:pt x="935" y="768"/>
                  </a:cubicBezTo>
                  <a:lnTo>
                    <a:pt x="901" y="768"/>
                  </a:lnTo>
                  <a:cubicBezTo>
                    <a:pt x="901" y="768"/>
                    <a:pt x="868" y="801"/>
                    <a:pt x="868" y="801"/>
                  </a:cubicBezTo>
                  <a:cubicBezTo>
                    <a:pt x="835" y="768"/>
                    <a:pt x="801" y="768"/>
                    <a:pt x="801" y="768"/>
                  </a:cubicBezTo>
                  <a:cubicBezTo>
                    <a:pt x="768" y="768"/>
                    <a:pt x="768" y="768"/>
                    <a:pt x="768" y="734"/>
                  </a:cubicBezTo>
                  <a:cubicBezTo>
                    <a:pt x="801" y="701"/>
                    <a:pt x="835" y="634"/>
                    <a:pt x="868" y="568"/>
                  </a:cubicBezTo>
                  <a:cubicBezTo>
                    <a:pt x="1001" y="401"/>
                    <a:pt x="968" y="167"/>
                    <a:pt x="801" y="67"/>
                  </a:cubicBezTo>
                  <a:cubicBezTo>
                    <a:pt x="735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83"/>
            <p:cNvSpPr/>
            <p:nvPr/>
          </p:nvSpPr>
          <p:spPr>
            <a:xfrm>
              <a:off x="3471825" y="3372850"/>
              <a:ext cx="40875" cy="47575"/>
            </a:xfrm>
            <a:custGeom>
              <a:avLst/>
              <a:gdLst/>
              <a:ahLst/>
              <a:cxnLst/>
              <a:rect l="l" t="t" r="r" b="b"/>
              <a:pathLst>
                <a:path w="1635" h="1903" extrusionOk="0">
                  <a:moveTo>
                    <a:pt x="534" y="1"/>
                  </a:moveTo>
                  <a:cubicBezTo>
                    <a:pt x="400" y="1"/>
                    <a:pt x="300" y="34"/>
                    <a:pt x="234" y="168"/>
                  </a:cubicBezTo>
                  <a:cubicBezTo>
                    <a:pt x="167" y="268"/>
                    <a:pt x="100" y="368"/>
                    <a:pt x="67" y="501"/>
                  </a:cubicBezTo>
                  <a:cubicBezTo>
                    <a:pt x="0" y="635"/>
                    <a:pt x="0" y="801"/>
                    <a:pt x="34" y="935"/>
                  </a:cubicBezTo>
                  <a:cubicBezTo>
                    <a:pt x="34" y="1068"/>
                    <a:pt x="67" y="1202"/>
                    <a:pt x="134" y="1302"/>
                  </a:cubicBezTo>
                  <a:cubicBezTo>
                    <a:pt x="167" y="1435"/>
                    <a:pt x="267" y="1535"/>
                    <a:pt x="334" y="1635"/>
                  </a:cubicBezTo>
                  <a:cubicBezTo>
                    <a:pt x="400" y="1769"/>
                    <a:pt x="534" y="1835"/>
                    <a:pt x="634" y="1869"/>
                  </a:cubicBezTo>
                  <a:cubicBezTo>
                    <a:pt x="701" y="1902"/>
                    <a:pt x="767" y="1902"/>
                    <a:pt x="834" y="1902"/>
                  </a:cubicBezTo>
                  <a:cubicBezTo>
                    <a:pt x="901" y="1902"/>
                    <a:pt x="968" y="1869"/>
                    <a:pt x="1068" y="1869"/>
                  </a:cubicBezTo>
                  <a:cubicBezTo>
                    <a:pt x="1068" y="1835"/>
                    <a:pt x="1101" y="1835"/>
                    <a:pt x="1101" y="1835"/>
                  </a:cubicBezTo>
                  <a:cubicBezTo>
                    <a:pt x="1168" y="1802"/>
                    <a:pt x="1201" y="1769"/>
                    <a:pt x="1234" y="1735"/>
                  </a:cubicBezTo>
                  <a:cubicBezTo>
                    <a:pt x="1301" y="1669"/>
                    <a:pt x="1334" y="1635"/>
                    <a:pt x="1368" y="1569"/>
                  </a:cubicBezTo>
                  <a:cubicBezTo>
                    <a:pt x="1468" y="1468"/>
                    <a:pt x="1501" y="1335"/>
                    <a:pt x="1535" y="1202"/>
                  </a:cubicBezTo>
                  <a:cubicBezTo>
                    <a:pt x="1635" y="1001"/>
                    <a:pt x="1501" y="801"/>
                    <a:pt x="1334" y="735"/>
                  </a:cubicBezTo>
                  <a:cubicBezTo>
                    <a:pt x="1284" y="718"/>
                    <a:pt x="1234" y="710"/>
                    <a:pt x="1189" y="710"/>
                  </a:cubicBezTo>
                  <a:cubicBezTo>
                    <a:pt x="1143" y="710"/>
                    <a:pt x="1101" y="718"/>
                    <a:pt x="1068" y="735"/>
                  </a:cubicBezTo>
                  <a:cubicBezTo>
                    <a:pt x="968" y="801"/>
                    <a:pt x="901" y="868"/>
                    <a:pt x="867" y="935"/>
                  </a:cubicBezTo>
                  <a:cubicBezTo>
                    <a:pt x="867" y="968"/>
                    <a:pt x="834" y="1001"/>
                    <a:pt x="834" y="1035"/>
                  </a:cubicBezTo>
                  <a:cubicBezTo>
                    <a:pt x="801" y="1001"/>
                    <a:pt x="801" y="968"/>
                    <a:pt x="767" y="901"/>
                  </a:cubicBezTo>
                  <a:cubicBezTo>
                    <a:pt x="767" y="868"/>
                    <a:pt x="767" y="835"/>
                    <a:pt x="734" y="801"/>
                  </a:cubicBezTo>
                  <a:cubicBezTo>
                    <a:pt x="734" y="768"/>
                    <a:pt x="734" y="768"/>
                    <a:pt x="734" y="768"/>
                  </a:cubicBezTo>
                  <a:cubicBezTo>
                    <a:pt x="767" y="701"/>
                    <a:pt x="801" y="668"/>
                    <a:pt x="801" y="601"/>
                  </a:cubicBezTo>
                  <a:cubicBezTo>
                    <a:pt x="834" y="601"/>
                    <a:pt x="834" y="601"/>
                    <a:pt x="834" y="568"/>
                  </a:cubicBezTo>
                  <a:cubicBezTo>
                    <a:pt x="901" y="501"/>
                    <a:pt x="901" y="401"/>
                    <a:pt x="901" y="301"/>
                  </a:cubicBezTo>
                  <a:cubicBezTo>
                    <a:pt x="867" y="201"/>
                    <a:pt x="834" y="101"/>
                    <a:pt x="734" y="67"/>
                  </a:cubicBezTo>
                  <a:cubicBezTo>
                    <a:pt x="667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83"/>
            <p:cNvSpPr/>
            <p:nvPr/>
          </p:nvSpPr>
          <p:spPr>
            <a:xfrm>
              <a:off x="3598575" y="3648900"/>
              <a:ext cx="63400" cy="59775"/>
            </a:xfrm>
            <a:custGeom>
              <a:avLst/>
              <a:gdLst/>
              <a:ahLst/>
              <a:cxnLst/>
              <a:rect l="l" t="t" r="r" b="b"/>
              <a:pathLst>
                <a:path w="2536" h="2391" extrusionOk="0">
                  <a:moveTo>
                    <a:pt x="1235" y="0"/>
                  </a:moveTo>
                  <a:cubicBezTo>
                    <a:pt x="968" y="0"/>
                    <a:pt x="734" y="33"/>
                    <a:pt x="501" y="100"/>
                  </a:cubicBezTo>
                  <a:cubicBezTo>
                    <a:pt x="201" y="167"/>
                    <a:pt x="0" y="467"/>
                    <a:pt x="34" y="767"/>
                  </a:cubicBezTo>
                  <a:cubicBezTo>
                    <a:pt x="93" y="1003"/>
                    <a:pt x="334" y="1212"/>
                    <a:pt x="596" y="1212"/>
                  </a:cubicBezTo>
                  <a:cubicBezTo>
                    <a:pt x="631" y="1212"/>
                    <a:pt x="666" y="1209"/>
                    <a:pt x="701" y="1201"/>
                  </a:cubicBezTo>
                  <a:cubicBezTo>
                    <a:pt x="901" y="1168"/>
                    <a:pt x="1068" y="1134"/>
                    <a:pt x="1268" y="1101"/>
                  </a:cubicBezTo>
                  <a:lnTo>
                    <a:pt x="1301" y="1101"/>
                  </a:lnTo>
                  <a:cubicBezTo>
                    <a:pt x="1268" y="1134"/>
                    <a:pt x="1201" y="1201"/>
                    <a:pt x="1135" y="1234"/>
                  </a:cubicBezTo>
                  <a:cubicBezTo>
                    <a:pt x="1068" y="1301"/>
                    <a:pt x="968" y="1368"/>
                    <a:pt x="868" y="1434"/>
                  </a:cubicBezTo>
                  <a:cubicBezTo>
                    <a:pt x="668" y="1568"/>
                    <a:pt x="634" y="1868"/>
                    <a:pt x="734" y="2102"/>
                  </a:cubicBezTo>
                  <a:cubicBezTo>
                    <a:pt x="801" y="2202"/>
                    <a:pt x="901" y="2302"/>
                    <a:pt x="1035" y="2368"/>
                  </a:cubicBezTo>
                  <a:cubicBezTo>
                    <a:pt x="1104" y="2382"/>
                    <a:pt x="1167" y="2390"/>
                    <a:pt x="1227" y="2390"/>
                  </a:cubicBezTo>
                  <a:cubicBezTo>
                    <a:pt x="1312" y="2390"/>
                    <a:pt x="1390" y="2374"/>
                    <a:pt x="1468" y="2335"/>
                  </a:cubicBezTo>
                  <a:cubicBezTo>
                    <a:pt x="1668" y="2268"/>
                    <a:pt x="1835" y="2168"/>
                    <a:pt x="1969" y="2035"/>
                  </a:cubicBezTo>
                  <a:cubicBezTo>
                    <a:pt x="2335" y="1735"/>
                    <a:pt x="2536" y="1234"/>
                    <a:pt x="2402" y="767"/>
                  </a:cubicBezTo>
                  <a:cubicBezTo>
                    <a:pt x="2335" y="534"/>
                    <a:pt x="2202" y="300"/>
                    <a:pt x="1969" y="167"/>
                  </a:cubicBezTo>
                  <a:cubicBezTo>
                    <a:pt x="1768" y="33"/>
                    <a:pt x="1535" y="0"/>
                    <a:pt x="13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83"/>
            <p:cNvSpPr/>
            <p:nvPr/>
          </p:nvSpPr>
          <p:spPr>
            <a:xfrm>
              <a:off x="3635275" y="4085875"/>
              <a:ext cx="50875" cy="63525"/>
            </a:xfrm>
            <a:custGeom>
              <a:avLst/>
              <a:gdLst/>
              <a:ahLst/>
              <a:cxnLst/>
              <a:rect l="l" t="t" r="r" b="b"/>
              <a:pathLst>
                <a:path w="2035" h="2541" extrusionOk="0">
                  <a:moveTo>
                    <a:pt x="934" y="0"/>
                  </a:moveTo>
                  <a:cubicBezTo>
                    <a:pt x="767" y="0"/>
                    <a:pt x="634" y="67"/>
                    <a:pt x="567" y="200"/>
                  </a:cubicBezTo>
                  <a:cubicBezTo>
                    <a:pt x="434" y="367"/>
                    <a:pt x="334" y="534"/>
                    <a:pt x="234" y="734"/>
                  </a:cubicBezTo>
                  <a:cubicBezTo>
                    <a:pt x="134" y="934"/>
                    <a:pt x="67" y="1168"/>
                    <a:pt x="34" y="1368"/>
                  </a:cubicBezTo>
                  <a:cubicBezTo>
                    <a:pt x="0" y="1501"/>
                    <a:pt x="0" y="1601"/>
                    <a:pt x="34" y="1701"/>
                  </a:cubicBezTo>
                  <a:cubicBezTo>
                    <a:pt x="67" y="1868"/>
                    <a:pt x="167" y="1968"/>
                    <a:pt x="234" y="2102"/>
                  </a:cubicBezTo>
                  <a:cubicBezTo>
                    <a:pt x="367" y="2235"/>
                    <a:pt x="534" y="2369"/>
                    <a:pt x="701" y="2435"/>
                  </a:cubicBezTo>
                  <a:cubicBezTo>
                    <a:pt x="834" y="2502"/>
                    <a:pt x="968" y="2535"/>
                    <a:pt x="1101" y="2535"/>
                  </a:cubicBezTo>
                  <a:cubicBezTo>
                    <a:pt x="1129" y="2539"/>
                    <a:pt x="1156" y="2540"/>
                    <a:pt x="1182" y="2540"/>
                  </a:cubicBezTo>
                  <a:cubicBezTo>
                    <a:pt x="1415" y="2540"/>
                    <a:pt x="1615" y="2415"/>
                    <a:pt x="1735" y="2235"/>
                  </a:cubicBezTo>
                  <a:cubicBezTo>
                    <a:pt x="1868" y="2068"/>
                    <a:pt x="2002" y="1835"/>
                    <a:pt x="2035" y="1635"/>
                  </a:cubicBezTo>
                  <a:cubicBezTo>
                    <a:pt x="2035" y="1435"/>
                    <a:pt x="2002" y="1268"/>
                    <a:pt x="1935" y="1101"/>
                  </a:cubicBezTo>
                  <a:cubicBezTo>
                    <a:pt x="1860" y="951"/>
                    <a:pt x="1710" y="876"/>
                    <a:pt x="1555" y="876"/>
                  </a:cubicBezTo>
                  <a:cubicBezTo>
                    <a:pt x="1503" y="876"/>
                    <a:pt x="1451" y="884"/>
                    <a:pt x="1401" y="901"/>
                  </a:cubicBezTo>
                  <a:cubicBezTo>
                    <a:pt x="1301" y="968"/>
                    <a:pt x="1234" y="1034"/>
                    <a:pt x="1201" y="1134"/>
                  </a:cubicBezTo>
                  <a:cubicBezTo>
                    <a:pt x="1168" y="1234"/>
                    <a:pt x="1168" y="1334"/>
                    <a:pt x="1201" y="1401"/>
                  </a:cubicBezTo>
                  <a:cubicBezTo>
                    <a:pt x="1201" y="1435"/>
                    <a:pt x="1201" y="1435"/>
                    <a:pt x="1201" y="1435"/>
                  </a:cubicBezTo>
                  <a:cubicBezTo>
                    <a:pt x="1201" y="1435"/>
                    <a:pt x="1201" y="1468"/>
                    <a:pt x="1201" y="1468"/>
                  </a:cubicBezTo>
                  <a:cubicBezTo>
                    <a:pt x="1201" y="1501"/>
                    <a:pt x="1201" y="1535"/>
                    <a:pt x="1168" y="1568"/>
                  </a:cubicBezTo>
                  <a:cubicBezTo>
                    <a:pt x="1168" y="1601"/>
                    <a:pt x="1134" y="1635"/>
                    <a:pt x="1101" y="1668"/>
                  </a:cubicBezTo>
                  <a:cubicBezTo>
                    <a:pt x="1068" y="1668"/>
                    <a:pt x="1034" y="1635"/>
                    <a:pt x="1034" y="1635"/>
                  </a:cubicBezTo>
                  <a:cubicBezTo>
                    <a:pt x="1001" y="1601"/>
                    <a:pt x="1001" y="1568"/>
                    <a:pt x="968" y="1535"/>
                  </a:cubicBezTo>
                  <a:cubicBezTo>
                    <a:pt x="968" y="1535"/>
                    <a:pt x="934" y="1501"/>
                    <a:pt x="934" y="1501"/>
                  </a:cubicBezTo>
                  <a:cubicBezTo>
                    <a:pt x="968" y="1368"/>
                    <a:pt x="1034" y="1234"/>
                    <a:pt x="1101" y="1101"/>
                  </a:cubicBezTo>
                  <a:cubicBezTo>
                    <a:pt x="1168" y="968"/>
                    <a:pt x="1234" y="834"/>
                    <a:pt x="1301" y="734"/>
                  </a:cubicBezTo>
                  <a:cubicBezTo>
                    <a:pt x="1435" y="501"/>
                    <a:pt x="1401" y="234"/>
                    <a:pt x="1201" y="67"/>
                  </a:cubicBezTo>
                  <a:cubicBezTo>
                    <a:pt x="1101" y="34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83"/>
            <p:cNvSpPr/>
            <p:nvPr/>
          </p:nvSpPr>
          <p:spPr>
            <a:xfrm>
              <a:off x="3607750" y="4431950"/>
              <a:ext cx="35050" cy="48750"/>
            </a:xfrm>
            <a:custGeom>
              <a:avLst/>
              <a:gdLst/>
              <a:ahLst/>
              <a:cxnLst/>
              <a:rect l="l" t="t" r="r" b="b"/>
              <a:pathLst>
                <a:path w="1402" h="1950" extrusionOk="0">
                  <a:moveTo>
                    <a:pt x="768" y="0"/>
                  </a:moveTo>
                  <a:cubicBezTo>
                    <a:pt x="634" y="34"/>
                    <a:pt x="567" y="100"/>
                    <a:pt x="467" y="201"/>
                  </a:cubicBezTo>
                  <a:cubicBezTo>
                    <a:pt x="401" y="301"/>
                    <a:pt x="301" y="401"/>
                    <a:pt x="234" y="501"/>
                  </a:cubicBezTo>
                  <a:cubicBezTo>
                    <a:pt x="167" y="601"/>
                    <a:pt x="100" y="701"/>
                    <a:pt x="34" y="834"/>
                  </a:cubicBezTo>
                  <a:cubicBezTo>
                    <a:pt x="0" y="968"/>
                    <a:pt x="0" y="1101"/>
                    <a:pt x="0" y="1268"/>
                  </a:cubicBezTo>
                  <a:cubicBezTo>
                    <a:pt x="0" y="1501"/>
                    <a:pt x="134" y="1668"/>
                    <a:pt x="334" y="1802"/>
                  </a:cubicBezTo>
                  <a:cubicBezTo>
                    <a:pt x="401" y="1868"/>
                    <a:pt x="534" y="1935"/>
                    <a:pt x="668" y="1935"/>
                  </a:cubicBezTo>
                  <a:cubicBezTo>
                    <a:pt x="690" y="1946"/>
                    <a:pt x="716" y="1950"/>
                    <a:pt x="744" y="1950"/>
                  </a:cubicBezTo>
                  <a:cubicBezTo>
                    <a:pt x="801" y="1950"/>
                    <a:pt x="868" y="1935"/>
                    <a:pt x="934" y="1935"/>
                  </a:cubicBezTo>
                  <a:cubicBezTo>
                    <a:pt x="1001" y="1935"/>
                    <a:pt x="1101" y="1868"/>
                    <a:pt x="1168" y="1835"/>
                  </a:cubicBezTo>
                  <a:cubicBezTo>
                    <a:pt x="1235" y="1802"/>
                    <a:pt x="1268" y="1768"/>
                    <a:pt x="1335" y="1702"/>
                  </a:cubicBezTo>
                  <a:cubicBezTo>
                    <a:pt x="1401" y="1602"/>
                    <a:pt x="1401" y="1501"/>
                    <a:pt x="1401" y="1401"/>
                  </a:cubicBezTo>
                  <a:cubicBezTo>
                    <a:pt x="1340" y="1219"/>
                    <a:pt x="1196" y="1064"/>
                    <a:pt x="1019" y="1064"/>
                  </a:cubicBezTo>
                  <a:cubicBezTo>
                    <a:pt x="1002" y="1064"/>
                    <a:pt x="985" y="1065"/>
                    <a:pt x="968" y="1068"/>
                  </a:cubicBezTo>
                  <a:cubicBezTo>
                    <a:pt x="1034" y="934"/>
                    <a:pt x="1135" y="834"/>
                    <a:pt x="1235" y="734"/>
                  </a:cubicBezTo>
                  <a:cubicBezTo>
                    <a:pt x="1301" y="634"/>
                    <a:pt x="1335" y="467"/>
                    <a:pt x="1301" y="367"/>
                  </a:cubicBezTo>
                  <a:cubicBezTo>
                    <a:pt x="1268" y="267"/>
                    <a:pt x="1201" y="134"/>
                    <a:pt x="1101" y="67"/>
                  </a:cubicBezTo>
                  <a:cubicBezTo>
                    <a:pt x="1034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83"/>
            <p:cNvSpPr/>
            <p:nvPr/>
          </p:nvSpPr>
          <p:spPr>
            <a:xfrm>
              <a:off x="3640275" y="4834725"/>
              <a:ext cx="27550" cy="58400"/>
            </a:xfrm>
            <a:custGeom>
              <a:avLst/>
              <a:gdLst/>
              <a:ahLst/>
              <a:cxnLst/>
              <a:rect l="l" t="t" r="r" b="b"/>
              <a:pathLst>
                <a:path w="1102" h="2336" extrusionOk="0">
                  <a:moveTo>
                    <a:pt x="868" y="1"/>
                  </a:moveTo>
                  <a:cubicBezTo>
                    <a:pt x="768" y="1"/>
                    <a:pt x="701" y="68"/>
                    <a:pt x="667" y="134"/>
                  </a:cubicBezTo>
                  <a:cubicBezTo>
                    <a:pt x="534" y="435"/>
                    <a:pt x="434" y="701"/>
                    <a:pt x="334" y="1002"/>
                  </a:cubicBezTo>
                  <a:cubicBezTo>
                    <a:pt x="267" y="1135"/>
                    <a:pt x="234" y="1235"/>
                    <a:pt x="200" y="1369"/>
                  </a:cubicBezTo>
                  <a:cubicBezTo>
                    <a:pt x="167" y="1435"/>
                    <a:pt x="134" y="1535"/>
                    <a:pt x="100" y="1602"/>
                  </a:cubicBezTo>
                  <a:cubicBezTo>
                    <a:pt x="67" y="1702"/>
                    <a:pt x="67" y="1769"/>
                    <a:pt x="34" y="1869"/>
                  </a:cubicBezTo>
                  <a:cubicBezTo>
                    <a:pt x="34" y="1902"/>
                    <a:pt x="34" y="1936"/>
                    <a:pt x="34" y="1969"/>
                  </a:cubicBezTo>
                  <a:cubicBezTo>
                    <a:pt x="0" y="2036"/>
                    <a:pt x="34" y="2069"/>
                    <a:pt x="34" y="2136"/>
                  </a:cubicBezTo>
                  <a:cubicBezTo>
                    <a:pt x="34" y="2169"/>
                    <a:pt x="34" y="2203"/>
                    <a:pt x="67" y="2269"/>
                  </a:cubicBezTo>
                  <a:cubicBezTo>
                    <a:pt x="100" y="2303"/>
                    <a:pt x="134" y="2303"/>
                    <a:pt x="200" y="2336"/>
                  </a:cubicBezTo>
                  <a:cubicBezTo>
                    <a:pt x="267" y="2336"/>
                    <a:pt x="367" y="2269"/>
                    <a:pt x="367" y="2169"/>
                  </a:cubicBezTo>
                  <a:cubicBezTo>
                    <a:pt x="401" y="2102"/>
                    <a:pt x="401" y="2036"/>
                    <a:pt x="401" y="2002"/>
                  </a:cubicBezTo>
                  <a:cubicBezTo>
                    <a:pt x="434" y="1802"/>
                    <a:pt x="534" y="1635"/>
                    <a:pt x="601" y="1435"/>
                  </a:cubicBezTo>
                  <a:cubicBezTo>
                    <a:pt x="634" y="1335"/>
                    <a:pt x="667" y="1235"/>
                    <a:pt x="701" y="1135"/>
                  </a:cubicBezTo>
                  <a:cubicBezTo>
                    <a:pt x="834" y="868"/>
                    <a:pt x="934" y="568"/>
                    <a:pt x="1068" y="268"/>
                  </a:cubicBezTo>
                  <a:cubicBezTo>
                    <a:pt x="1101" y="168"/>
                    <a:pt x="1034" y="34"/>
                    <a:pt x="9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83"/>
            <p:cNvSpPr/>
            <p:nvPr/>
          </p:nvSpPr>
          <p:spPr>
            <a:xfrm>
              <a:off x="3667800" y="4837250"/>
              <a:ext cx="35050" cy="64225"/>
            </a:xfrm>
            <a:custGeom>
              <a:avLst/>
              <a:gdLst/>
              <a:ahLst/>
              <a:cxnLst/>
              <a:rect l="l" t="t" r="r" b="b"/>
              <a:pathLst>
                <a:path w="1402" h="2569" extrusionOk="0">
                  <a:moveTo>
                    <a:pt x="867" y="0"/>
                  </a:moveTo>
                  <a:cubicBezTo>
                    <a:pt x="801" y="0"/>
                    <a:pt x="701" y="33"/>
                    <a:pt x="634" y="67"/>
                  </a:cubicBezTo>
                  <a:cubicBezTo>
                    <a:pt x="500" y="133"/>
                    <a:pt x="434" y="234"/>
                    <a:pt x="367" y="367"/>
                  </a:cubicBezTo>
                  <a:cubicBezTo>
                    <a:pt x="234" y="667"/>
                    <a:pt x="134" y="967"/>
                    <a:pt x="100" y="1301"/>
                  </a:cubicBezTo>
                  <a:cubicBezTo>
                    <a:pt x="33" y="1601"/>
                    <a:pt x="0" y="1901"/>
                    <a:pt x="100" y="2202"/>
                  </a:cubicBezTo>
                  <a:cubicBezTo>
                    <a:pt x="100" y="2268"/>
                    <a:pt x="134" y="2335"/>
                    <a:pt x="200" y="2402"/>
                  </a:cubicBezTo>
                  <a:cubicBezTo>
                    <a:pt x="267" y="2502"/>
                    <a:pt x="367" y="2535"/>
                    <a:pt x="467" y="2569"/>
                  </a:cubicBezTo>
                  <a:cubicBezTo>
                    <a:pt x="601" y="2569"/>
                    <a:pt x="701" y="2535"/>
                    <a:pt x="801" y="2468"/>
                  </a:cubicBezTo>
                  <a:cubicBezTo>
                    <a:pt x="867" y="2402"/>
                    <a:pt x="967" y="2268"/>
                    <a:pt x="967" y="2168"/>
                  </a:cubicBezTo>
                  <a:cubicBezTo>
                    <a:pt x="967" y="2068"/>
                    <a:pt x="967" y="1968"/>
                    <a:pt x="967" y="1901"/>
                  </a:cubicBezTo>
                  <a:cubicBezTo>
                    <a:pt x="1068" y="1501"/>
                    <a:pt x="1168" y="1101"/>
                    <a:pt x="1368" y="701"/>
                  </a:cubicBezTo>
                  <a:cubicBezTo>
                    <a:pt x="1401" y="600"/>
                    <a:pt x="1401" y="434"/>
                    <a:pt x="1334" y="300"/>
                  </a:cubicBezTo>
                  <a:cubicBezTo>
                    <a:pt x="1268" y="200"/>
                    <a:pt x="1168" y="100"/>
                    <a:pt x="1034" y="33"/>
                  </a:cubicBezTo>
                  <a:cubicBezTo>
                    <a:pt x="1001" y="33"/>
                    <a:pt x="934" y="0"/>
                    <a:pt x="8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83"/>
            <p:cNvSpPr/>
            <p:nvPr/>
          </p:nvSpPr>
          <p:spPr>
            <a:xfrm>
              <a:off x="3712825" y="4853075"/>
              <a:ext cx="11700" cy="30050"/>
            </a:xfrm>
            <a:custGeom>
              <a:avLst/>
              <a:gdLst/>
              <a:ahLst/>
              <a:cxnLst/>
              <a:rect l="l" t="t" r="r" b="b"/>
              <a:pathLst>
                <a:path w="468" h="1202" extrusionOk="0">
                  <a:moveTo>
                    <a:pt x="234" y="1"/>
                  </a:moveTo>
                  <a:cubicBezTo>
                    <a:pt x="134" y="1"/>
                    <a:pt x="0" y="68"/>
                    <a:pt x="0" y="201"/>
                  </a:cubicBezTo>
                  <a:cubicBezTo>
                    <a:pt x="0" y="434"/>
                    <a:pt x="0" y="701"/>
                    <a:pt x="34" y="968"/>
                  </a:cubicBezTo>
                  <a:cubicBezTo>
                    <a:pt x="34" y="1002"/>
                    <a:pt x="34" y="1068"/>
                    <a:pt x="67" y="1102"/>
                  </a:cubicBezTo>
                  <a:cubicBezTo>
                    <a:pt x="100" y="1168"/>
                    <a:pt x="167" y="1202"/>
                    <a:pt x="234" y="1202"/>
                  </a:cubicBezTo>
                  <a:cubicBezTo>
                    <a:pt x="267" y="1202"/>
                    <a:pt x="334" y="1168"/>
                    <a:pt x="367" y="1135"/>
                  </a:cubicBezTo>
                  <a:cubicBezTo>
                    <a:pt x="434" y="1102"/>
                    <a:pt x="467" y="1035"/>
                    <a:pt x="467" y="1002"/>
                  </a:cubicBezTo>
                  <a:cubicBezTo>
                    <a:pt x="434" y="735"/>
                    <a:pt x="434" y="468"/>
                    <a:pt x="434" y="234"/>
                  </a:cubicBezTo>
                  <a:cubicBezTo>
                    <a:pt x="434" y="168"/>
                    <a:pt x="434" y="101"/>
                    <a:pt x="401" y="68"/>
                  </a:cubicBezTo>
                  <a:cubicBezTo>
                    <a:pt x="367" y="34"/>
                    <a:pt x="301" y="1"/>
                    <a:pt x="2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83"/>
            <p:cNvSpPr/>
            <p:nvPr/>
          </p:nvSpPr>
          <p:spPr>
            <a:xfrm>
              <a:off x="4925350" y="4883100"/>
              <a:ext cx="45050" cy="37150"/>
            </a:xfrm>
            <a:custGeom>
              <a:avLst/>
              <a:gdLst/>
              <a:ahLst/>
              <a:cxnLst/>
              <a:rect l="l" t="t" r="r" b="b"/>
              <a:pathLst>
                <a:path w="1802" h="1486" extrusionOk="0">
                  <a:moveTo>
                    <a:pt x="1335" y="1"/>
                  </a:moveTo>
                  <a:cubicBezTo>
                    <a:pt x="1235" y="1"/>
                    <a:pt x="1135" y="34"/>
                    <a:pt x="1035" y="101"/>
                  </a:cubicBezTo>
                  <a:cubicBezTo>
                    <a:pt x="768" y="301"/>
                    <a:pt x="468" y="534"/>
                    <a:pt x="201" y="735"/>
                  </a:cubicBezTo>
                  <a:cubicBezTo>
                    <a:pt x="34" y="868"/>
                    <a:pt x="1" y="1068"/>
                    <a:pt x="101" y="1235"/>
                  </a:cubicBezTo>
                  <a:cubicBezTo>
                    <a:pt x="134" y="1335"/>
                    <a:pt x="234" y="1402"/>
                    <a:pt x="334" y="1435"/>
                  </a:cubicBezTo>
                  <a:cubicBezTo>
                    <a:pt x="368" y="1468"/>
                    <a:pt x="418" y="1485"/>
                    <a:pt x="472" y="1485"/>
                  </a:cubicBezTo>
                  <a:cubicBezTo>
                    <a:pt x="526" y="1485"/>
                    <a:pt x="584" y="1468"/>
                    <a:pt x="634" y="1435"/>
                  </a:cubicBezTo>
                  <a:cubicBezTo>
                    <a:pt x="968" y="1235"/>
                    <a:pt x="1302" y="1001"/>
                    <a:pt x="1635" y="768"/>
                  </a:cubicBezTo>
                  <a:cubicBezTo>
                    <a:pt x="1802" y="634"/>
                    <a:pt x="1802" y="334"/>
                    <a:pt x="1669" y="167"/>
                  </a:cubicBezTo>
                  <a:cubicBezTo>
                    <a:pt x="1602" y="67"/>
                    <a:pt x="1502" y="1"/>
                    <a:pt x="13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83"/>
            <p:cNvSpPr/>
            <p:nvPr/>
          </p:nvSpPr>
          <p:spPr>
            <a:xfrm>
              <a:off x="4964550" y="4883950"/>
              <a:ext cx="45050" cy="41175"/>
            </a:xfrm>
            <a:custGeom>
              <a:avLst/>
              <a:gdLst/>
              <a:ahLst/>
              <a:cxnLst/>
              <a:rect l="l" t="t" r="r" b="b"/>
              <a:pathLst>
                <a:path w="1802" h="1647" extrusionOk="0">
                  <a:moveTo>
                    <a:pt x="1135" y="0"/>
                  </a:moveTo>
                  <a:cubicBezTo>
                    <a:pt x="1001" y="0"/>
                    <a:pt x="868" y="67"/>
                    <a:pt x="734" y="133"/>
                  </a:cubicBezTo>
                  <a:cubicBezTo>
                    <a:pt x="568" y="300"/>
                    <a:pt x="401" y="434"/>
                    <a:pt x="201" y="600"/>
                  </a:cubicBezTo>
                  <a:cubicBezTo>
                    <a:pt x="101" y="734"/>
                    <a:pt x="34" y="834"/>
                    <a:pt x="0" y="1001"/>
                  </a:cubicBezTo>
                  <a:cubicBezTo>
                    <a:pt x="0" y="1168"/>
                    <a:pt x="34" y="1334"/>
                    <a:pt x="134" y="1434"/>
                  </a:cubicBezTo>
                  <a:cubicBezTo>
                    <a:pt x="267" y="1567"/>
                    <a:pt x="443" y="1646"/>
                    <a:pt x="614" y="1646"/>
                  </a:cubicBezTo>
                  <a:cubicBezTo>
                    <a:pt x="742" y="1646"/>
                    <a:pt x="867" y="1602"/>
                    <a:pt x="968" y="1501"/>
                  </a:cubicBezTo>
                  <a:cubicBezTo>
                    <a:pt x="1168" y="1334"/>
                    <a:pt x="1335" y="1201"/>
                    <a:pt x="1535" y="1034"/>
                  </a:cubicBezTo>
                  <a:cubicBezTo>
                    <a:pt x="1768" y="834"/>
                    <a:pt x="1802" y="467"/>
                    <a:pt x="1602" y="200"/>
                  </a:cubicBezTo>
                  <a:cubicBezTo>
                    <a:pt x="1468" y="67"/>
                    <a:pt x="1301" y="0"/>
                    <a:pt x="11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83"/>
            <p:cNvSpPr/>
            <p:nvPr/>
          </p:nvSpPr>
          <p:spPr>
            <a:xfrm>
              <a:off x="4875325" y="4789700"/>
              <a:ext cx="57550" cy="61450"/>
            </a:xfrm>
            <a:custGeom>
              <a:avLst/>
              <a:gdLst/>
              <a:ahLst/>
              <a:cxnLst/>
              <a:rect l="l" t="t" r="r" b="b"/>
              <a:pathLst>
                <a:path w="2302" h="2458" extrusionOk="0">
                  <a:moveTo>
                    <a:pt x="1735" y="1"/>
                  </a:moveTo>
                  <a:cubicBezTo>
                    <a:pt x="1668" y="1"/>
                    <a:pt x="1601" y="1"/>
                    <a:pt x="1535" y="67"/>
                  </a:cubicBezTo>
                  <a:cubicBezTo>
                    <a:pt x="1368" y="167"/>
                    <a:pt x="1201" y="268"/>
                    <a:pt x="1034" y="368"/>
                  </a:cubicBezTo>
                  <a:cubicBezTo>
                    <a:pt x="868" y="468"/>
                    <a:pt x="734" y="634"/>
                    <a:pt x="601" y="801"/>
                  </a:cubicBezTo>
                  <a:cubicBezTo>
                    <a:pt x="467" y="935"/>
                    <a:pt x="367" y="1135"/>
                    <a:pt x="300" y="1302"/>
                  </a:cubicBezTo>
                  <a:cubicBezTo>
                    <a:pt x="200" y="1468"/>
                    <a:pt x="167" y="1635"/>
                    <a:pt x="100" y="1802"/>
                  </a:cubicBezTo>
                  <a:cubicBezTo>
                    <a:pt x="0" y="2035"/>
                    <a:pt x="134" y="2336"/>
                    <a:pt x="401" y="2436"/>
                  </a:cubicBezTo>
                  <a:cubicBezTo>
                    <a:pt x="456" y="2450"/>
                    <a:pt x="511" y="2458"/>
                    <a:pt x="566" y="2458"/>
                  </a:cubicBezTo>
                  <a:cubicBezTo>
                    <a:pt x="645" y="2458"/>
                    <a:pt x="723" y="2441"/>
                    <a:pt x="801" y="2402"/>
                  </a:cubicBezTo>
                  <a:cubicBezTo>
                    <a:pt x="934" y="2336"/>
                    <a:pt x="1001" y="2269"/>
                    <a:pt x="1034" y="2136"/>
                  </a:cubicBezTo>
                  <a:cubicBezTo>
                    <a:pt x="1068" y="2102"/>
                    <a:pt x="1101" y="2035"/>
                    <a:pt x="1101" y="2002"/>
                  </a:cubicBezTo>
                  <a:cubicBezTo>
                    <a:pt x="1134" y="1969"/>
                    <a:pt x="1134" y="1935"/>
                    <a:pt x="1168" y="1902"/>
                  </a:cubicBezTo>
                  <a:cubicBezTo>
                    <a:pt x="1268" y="1735"/>
                    <a:pt x="1368" y="1568"/>
                    <a:pt x="1501" y="1402"/>
                  </a:cubicBezTo>
                  <a:cubicBezTo>
                    <a:pt x="1601" y="1302"/>
                    <a:pt x="1701" y="1235"/>
                    <a:pt x="1802" y="1135"/>
                  </a:cubicBezTo>
                  <a:cubicBezTo>
                    <a:pt x="1868" y="1101"/>
                    <a:pt x="1935" y="1068"/>
                    <a:pt x="2002" y="1035"/>
                  </a:cubicBezTo>
                  <a:cubicBezTo>
                    <a:pt x="2102" y="968"/>
                    <a:pt x="2202" y="868"/>
                    <a:pt x="2269" y="735"/>
                  </a:cubicBezTo>
                  <a:cubicBezTo>
                    <a:pt x="2302" y="601"/>
                    <a:pt x="2302" y="434"/>
                    <a:pt x="2235" y="301"/>
                  </a:cubicBezTo>
                  <a:cubicBezTo>
                    <a:pt x="2168" y="167"/>
                    <a:pt x="2068" y="67"/>
                    <a:pt x="1935" y="34"/>
                  </a:cubicBezTo>
                  <a:cubicBezTo>
                    <a:pt x="1868" y="1"/>
                    <a:pt x="1802" y="1"/>
                    <a:pt x="17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83"/>
            <p:cNvSpPr/>
            <p:nvPr/>
          </p:nvSpPr>
          <p:spPr>
            <a:xfrm>
              <a:off x="4879500" y="4085025"/>
              <a:ext cx="56725" cy="58400"/>
            </a:xfrm>
            <a:custGeom>
              <a:avLst/>
              <a:gdLst/>
              <a:ahLst/>
              <a:cxnLst/>
              <a:rect l="l" t="t" r="r" b="b"/>
              <a:pathLst>
                <a:path w="2269" h="2336" extrusionOk="0">
                  <a:moveTo>
                    <a:pt x="1301" y="935"/>
                  </a:moveTo>
                  <a:cubicBezTo>
                    <a:pt x="1301" y="935"/>
                    <a:pt x="1334" y="968"/>
                    <a:pt x="1334" y="968"/>
                  </a:cubicBezTo>
                  <a:cubicBezTo>
                    <a:pt x="1334" y="1035"/>
                    <a:pt x="1368" y="1102"/>
                    <a:pt x="1368" y="1135"/>
                  </a:cubicBezTo>
                  <a:cubicBezTo>
                    <a:pt x="1368" y="1202"/>
                    <a:pt x="1368" y="1268"/>
                    <a:pt x="1334" y="1302"/>
                  </a:cubicBezTo>
                  <a:cubicBezTo>
                    <a:pt x="1334" y="1335"/>
                    <a:pt x="1334" y="1368"/>
                    <a:pt x="1301" y="1402"/>
                  </a:cubicBezTo>
                  <a:cubicBezTo>
                    <a:pt x="1301" y="1435"/>
                    <a:pt x="1301" y="1469"/>
                    <a:pt x="1268" y="1469"/>
                  </a:cubicBezTo>
                  <a:cubicBezTo>
                    <a:pt x="1268" y="1469"/>
                    <a:pt x="1268" y="1502"/>
                    <a:pt x="1234" y="1502"/>
                  </a:cubicBezTo>
                  <a:cubicBezTo>
                    <a:pt x="1234" y="1502"/>
                    <a:pt x="1201" y="1502"/>
                    <a:pt x="1168" y="1535"/>
                  </a:cubicBezTo>
                  <a:lnTo>
                    <a:pt x="967" y="1535"/>
                  </a:lnTo>
                  <a:lnTo>
                    <a:pt x="934" y="1502"/>
                  </a:lnTo>
                  <a:cubicBezTo>
                    <a:pt x="934" y="1435"/>
                    <a:pt x="934" y="1402"/>
                    <a:pt x="967" y="1335"/>
                  </a:cubicBezTo>
                  <a:cubicBezTo>
                    <a:pt x="967" y="1335"/>
                    <a:pt x="967" y="1302"/>
                    <a:pt x="967" y="1268"/>
                  </a:cubicBezTo>
                  <a:cubicBezTo>
                    <a:pt x="1001" y="1235"/>
                    <a:pt x="1034" y="1168"/>
                    <a:pt x="1067" y="1135"/>
                  </a:cubicBezTo>
                  <a:cubicBezTo>
                    <a:pt x="1168" y="1068"/>
                    <a:pt x="1234" y="1002"/>
                    <a:pt x="1301" y="935"/>
                  </a:cubicBezTo>
                  <a:close/>
                  <a:moveTo>
                    <a:pt x="1134" y="1"/>
                  </a:moveTo>
                  <a:cubicBezTo>
                    <a:pt x="1034" y="1"/>
                    <a:pt x="934" y="34"/>
                    <a:pt x="834" y="101"/>
                  </a:cubicBezTo>
                  <a:cubicBezTo>
                    <a:pt x="634" y="268"/>
                    <a:pt x="434" y="434"/>
                    <a:pt x="267" y="635"/>
                  </a:cubicBezTo>
                  <a:cubicBezTo>
                    <a:pt x="67" y="901"/>
                    <a:pt x="0" y="1202"/>
                    <a:pt x="33" y="1502"/>
                  </a:cubicBezTo>
                  <a:cubicBezTo>
                    <a:pt x="67" y="1769"/>
                    <a:pt x="200" y="2036"/>
                    <a:pt x="434" y="2169"/>
                  </a:cubicBezTo>
                  <a:cubicBezTo>
                    <a:pt x="634" y="2302"/>
                    <a:pt x="901" y="2336"/>
                    <a:pt x="1134" y="2336"/>
                  </a:cubicBezTo>
                  <a:cubicBezTo>
                    <a:pt x="1534" y="2302"/>
                    <a:pt x="1868" y="2069"/>
                    <a:pt x="2068" y="1735"/>
                  </a:cubicBezTo>
                  <a:cubicBezTo>
                    <a:pt x="2135" y="1635"/>
                    <a:pt x="2168" y="1535"/>
                    <a:pt x="2202" y="1402"/>
                  </a:cubicBezTo>
                  <a:cubicBezTo>
                    <a:pt x="2268" y="1235"/>
                    <a:pt x="2268" y="1068"/>
                    <a:pt x="2235" y="868"/>
                  </a:cubicBezTo>
                  <a:cubicBezTo>
                    <a:pt x="2202" y="735"/>
                    <a:pt x="2168" y="601"/>
                    <a:pt x="2102" y="501"/>
                  </a:cubicBezTo>
                  <a:cubicBezTo>
                    <a:pt x="2001" y="368"/>
                    <a:pt x="1901" y="268"/>
                    <a:pt x="1801" y="201"/>
                  </a:cubicBezTo>
                  <a:cubicBezTo>
                    <a:pt x="1728" y="152"/>
                    <a:pt x="1637" y="121"/>
                    <a:pt x="1554" y="121"/>
                  </a:cubicBezTo>
                  <a:cubicBezTo>
                    <a:pt x="1524" y="121"/>
                    <a:pt x="1495" y="125"/>
                    <a:pt x="1468" y="134"/>
                  </a:cubicBezTo>
                  <a:cubicBezTo>
                    <a:pt x="1401" y="68"/>
                    <a:pt x="1301" y="1"/>
                    <a:pt x="11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83"/>
            <p:cNvSpPr/>
            <p:nvPr/>
          </p:nvSpPr>
          <p:spPr>
            <a:xfrm>
              <a:off x="5199725" y="3883225"/>
              <a:ext cx="47550" cy="59850"/>
            </a:xfrm>
            <a:custGeom>
              <a:avLst/>
              <a:gdLst/>
              <a:ahLst/>
              <a:cxnLst/>
              <a:rect l="l" t="t" r="r" b="b"/>
              <a:pathLst>
                <a:path w="1902" h="2394" extrusionOk="0">
                  <a:moveTo>
                    <a:pt x="834" y="901"/>
                  </a:moveTo>
                  <a:cubicBezTo>
                    <a:pt x="834" y="901"/>
                    <a:pt x="867" y="934"/>
                    <a:pt x="867" y="934"/>
                  </a:cubicBezTo>
                  <a:cubicBezTo>
                    <a:pt x="901" y="1001"/>
                    <a:pt x="934" y="1034"/>
                    <a:pt x="968" y="1068"/>
                  </a:cubicBezTo>
                  <a:cubicBezTo>
                    <a:pt x="1034" y="1168"/>
                    <a:pt x="1101" y="1268"/>
                    <a:pt x="1134" y="1368"/>
                  </a:cubicBezTo>
                  <a:cubicBezTo>
                    <a:pt x="1134" y="1435"/>
                    <a:pt x="1168" y="1468"/>
                    <a:pt x="1168" y="1535"/>
                  </a:cubicBezTo>
                  <a:cubicBezTo>
                    <a:pt x="1168" y="1535"/>
                    <a:pt x="1168" y="1568"/>
                    <a:pt x="1168" y="1602"/>
                  </a:cubicBezTo>
                  <a:cubicBezTo>
                    <a:pt x="1168" y="1602"/>
                    <a:pt x="1168" y="1602"/>
                    <a:pt x="1168" y="1635"/>
                  </a:cubicBezTo>
                  <a:cubicBezTo>
                    <a:pt x="1134" y="1602"/>
                    <a:pt x="1134" y="1602"/>
                    <a:pt x="1134" y="1602"/>
                  </a:cubicBezTo>
                  <a:cubicBezTo>
                    <a:pt x="1034" y="1401"/>
                    <a:pt x="934" y="1201"/>
                    <a:pt x="867" y="1001"/>
                  </a:cubicBezTo>
                  <a:cubicBezTo>
                    <a:pt x="867" y="968"/>
                    <a:pt x="834" y="934"/>
                    <a:pt x="834" y="901"/>
                  </a:cubicBezTo>
                  <a:close/>
                  <a:moveTo>
                    <a:pt x="300" y="0"/>
                  </a:moveTo>
                  <a:cubicBezTo>
                    <a:pt x="100" y="34"/>
                    <a:pt x="0" y="234"/>
                    <a:pt x="0" y="434"/>
                  </a:cubicBezTo>
                  <a:cubicBezTo>
                    <a:pt x="34" y="668"/>
                    <a:pt x="100" y="901"/>
                    <a:pt x="134" y="1135"/>
                  </a:cubicBezTo>
                  <a:cubicBezTo>
                    <a:pt x="200" y="1368"/>
                    <a:pt x="334" y="1602"/>
                    <a:pt x="434" y="1802"/>
                  </a:cubicBezTo>
                  <a:cubicBezTo>
                    <a:pt x="534" y="2035"/>
                    <a:pt x="701" y="2235"/>
                    <a:pt x="901" y="2335"/>
                  </a:cubicBezTo>
                  <a:cubicBezTo>
                    <a:pt x="980" y="2375"/>
                    <a:pt x="1069" y="2394"/>
                    <a:pt x="1161" y="2394"/>
                  </a:cubicBezTo>
                  <a:cubicBezTo>
                    <a:pt x="1301" y="2394"/>
                    <a:pt x="1447" y="2349"/>
                    <a:pt x="1568" y="2269"/>
                  </a:cubicBezTo>
                  <a:cubicBezTo>
                    <a:pt x="1735" y="2102"/>
                    <a:pt x="1835" y="1902"/>
                    <a:pt x="1868" y="1668"/>
                  </a:cubicBezTo>
                  <a:cubicBezTo>
                    <a:pt x="1902" y="1468"/>
                    <a:pt x="1835" y="1201"/>
                    <a:pt x="1735" y="1001"/>
                  </a:cubicBezTo>
                  <a:cubicBezTo>
                    <a:pt x="1635" y="801"/>
                    <a:pt x="1468" y="634"/>
                    <a:pt x="1301" y="467"/>
                  </a:cubicBezTo>
                  <a:cubicBezTo>
                    <a:pt x="1259" y="425"/>
                    <a:pt x="1200" y="407"/>
                    <a:pt x="1137" y="407"/>
                  </a:cubicBezTo>
                  <a:cubicBezTo>
                    <a:pt x="1051" y="407"/>
                    <a:pt x="959" y="443"/>
                    <a:pt x="901" y="501"/>
                  </a:cubicBezTo>
                  <a:cubicBezTo>
                    <a:pt x="834" y="534"/>
                    <a:pt x="801" y="634"/>
                    <a:pt x="801" y="734"/>
                  </a:cubicBezTo>
                  <a:cubicBezTo>
                    <a:pt x="767" y="567"/>
                    <a:pt x="734" y="434"/>
                    <a:pt x="734" y="301"/>
                  </a:cubicBezTo>
                  <a:cubicBezTo>
                    <a:pt x="701" y="134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83"/>
            <p:cNvSpPr/>
            <p:nvPr/>
          </p:nvSpPr>
          <p:spPr>
            <a:xfrm>
              <a:off x="5141350" y="4431125"/>
              <a:ext cx="48375" cy="53375"/>
            </a:xfrm>
            <a:custGeom>
              <a:avLst/>
              <a:gdLst/>
              <a:ahLst/>
              <a:cxnLst/>
              <a:rect l="l" t="t" r="r" b="b"/>
              <a:pathLst>
                <a:path w="1935" h="2135" extrusionOk="0">
                  <a:moveTo>
                    <a:pt x="1435" y="667"/>
                  </a:moveTo>
                  <a:cubicBezTo>
                    <a:pt x="1435" y="701"/>
                    <a:pt x="1435" y="734"/>
                    <a:pt x="1435" y="801"/>
                  </a:cubicBezTo>
                  <a:cubicBezTo>
                    <a:pt x="1401" y="901"/>
                    <a:pt x="1334" y="1034"/>
                    <a:pt x="1301" y="1134"/>
                  </a:cubicBezTo>
                  <a:cubicBezTo>
                    <a:pt x="1234" y="1234"/>
                    <a:pt x="1201" y="1301"/>
                    <a:pt x="1134" y="1368"/>
                  </a:cubicBezTo>
                  <a:cubicBezTo>
                    <a:pt x="1101" y="1401"/>
                    <a:pt x="1068" y="1434"/>
                    <a:pt x="1034" y="1468"/>
                  </a:cubicBezTo>
                  <a:cubicBezTo>
                    <a:pt x="1034" y="1468"/>
                    <a:pt x="1001" y="1468"/>
                    <a:pt x="968" y="1501"/>
                  </a:cubicBezTo>
                  <a:cubicBezTo>
                    <a:pt x="901" y="1501"/>
                    <a:pt x="834" y="1501"/>
                    <a:pt x="801" y="1534"/>
                  </a:cubicBezTo>
                  <a:lnTo>
                    <a:pt x="734" y="1534"/>
                  </a:lnTo>
                  <a:cubicBezTo>
                    <a:pt x="701" y="1501"/>
                    <a:pt x="701" y="1501"/>
                    <a:pt x="701" y="1501"/>
                  </a:cubicBezTo>
                  <a:cubicBezTo>
                    <a:pt x="701" y="1501"/>
                    <a:pt x="701" y="1468"/>
                    <a:pt x="701" y="1468"/>
                  </a:cubicBezTo>
                  <a:cubicBezTo>
                    <a:pt x="701" y="1434"/>
                    <a:pt x="701" y="1401"/>
                    <a:pt x="734" y="1368"/>
                  </a:cubicBezTo>
                  <a:cubicBezTo>
                    <a:pt x="801" y="1268"/>
                    <a:pt x="867" y="1168"/>
                    <a:pt x="934" y="1101"/>
                  </a:cubicBezTo>
                  <a:cubicBezTo>
                    <a:pt x="1001" y="1001"/>
                    <a:pt x="1101" y="934"/>
                    <a:pt x="1168" y="901"/>
                  </a:cubicBezTo>
                  <a:cubicBezTo>
                    <a:pt x="1201" y="867"/>
                    <a:pt x="1234" y="834"/>
                    <a:pt x="1268" y="834"/>
                  </a:cubicBezTo>
                  <a:cubicBezTo>
                    <a:pt x="1334" y="767"/>
                    <a:pt x="1401" y="734"/>
                    <a:pt x="1435" y="667"/>
                  </a:cubicBezTo>
                  <a:close/>
                  <a:moveTo>
                    <a:pt x="1234" y="0"/>
                  </a:moveTo>
                  <a:cubicBezTo>
                    <a:pt x="1134" y="0"/>
                    <a:pt x="1068" y="33"/>
                    <a:pt x="1001" y="33"/>
                  </a:cubicBezTo>
                  <a:cubicBezTo>
                    <a:pt x="934" y="67"/>
                    <a:pt x="901" y="133"/>
                    <a:pt x="867" y="200"/>
                  </a:cubicBezTo>
                  <a:cubicBezTo>
                    <a:pt x="767" y="267"/>
                    <a:pt x="667" y="334"/>
                    <a:pt x="567" y="400"/>
                  </a:cubicBezTo>
                  <a:cubicBezTo>
                    <a:pt x="434" y="534"/>
                    <a:pt x="334" y="667"/>
                    <a:pt x="234" y="801"/>
                  </a:cubicBezTo>
                  <a:cubicBezTo>
                    <a:pt x="134" y="934"/>
                    <a:pt x="67" y="1067"/>
                    <a:pt x="34" y="1234"/>
                  </a:cubicBezTo>
                  <a:cubicBezTo>
                    <a:pt x="0" y="1301"/>
                    <a:pt x="0" y="1368"/>
                    <a:pt x="0" y="1468"/>
                  </a:cubicBezTo>
                  <a:cubicBezTo>
                    <a:pt x="0" y="1568"/>
                    <a:pt x="0" y="1668"/>
                    <a:pt x="67" y="1768"/>
                  </a:cubicBezTo>
                  <a:cubicBezTo>
                    <a:pt x="100" y="1835"/>
                    <a:pt x="167" y="1901"/>
                    <a:pt x="200" y="1968"/>
                  </a:cubicBezTo>
                  <a:cubicBezTo>
                    <a:pt x="267" y="2001"/>
                    <a:pt x="334" y="2035"/>
                    <a:pt x="434" y="2068"/>
                  </a:cubicBezTo>
                  <a:cubicBezTo>
                    <a:pt x="501" y="2118"/>
                    <a:pt x="576" y="2135"/>
                    <a:pt x="655" y="2135"/>
                  </a:cubicBezTo>
                  <a:cubicBezTo>
                    <a:pt x="734" y="2135"/>
                    <a:pt x="817" y="2118"/>
                    <a:pt x="901" y="2102"/>
                  </a:cubicBezTo>
                  <a:cubicBezTo>
                    <a:pt x="1034" y="2102"/>
                    <a:pt x="1201" y="2035"/>
                    <a:pt x="1334" y="1935"/>
                  </a:cubicBezTo>
                  <a:cubicBezTo>
                    <a:pt x="1468" y="1835"/>
                    <a:pt x="1535" y="1701"/>
                    <a:pt x="1635" y="1568"/>
                  </a:cubicBezTo>
                  <a:cubicBezTo>
                    <a:pt x="1768" y="1368"/>
                    <a:pt x="1835" y="1134"/>
                    <a:pt x="1868" y="901"/>
                  </a:cubicBezTo>
                  <a:cubicBezTo>
                    <a:pt x="1902" y="801"/>
                    <a:pt x="1935" y="701"/>
                    <a:pt x="1935" y="600"/>
                  </a:cubicBezTo>
                  <a:cubicBezTo>
                    <a:pt x="1935" y="434"/>
                    <a:pt x="1868" y="334"/>
                    <a:pt x="1801" y="234"/>
                  </a:cubicBezTo>
                  <a:cubicBezTo>
                    <a:pt x="1701" y="133"/>
                    <a:pt x="1568" y="33"/>
                    <a:pt x="14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83"/>
            <p:cNvSpPr/>
            <p:nvPr/>
          </p:nvSpPr>
          <p:spPr>
            <a:xfrm>
              <a:off x="5067950" y="4540350"/>
              <a:ext cx="55900" cy="76750"/>
            </a:xfrm>
            <a:custGeom>
              <a:avLst/>
              <a:gdLst/>
              <a:ahLst/>
              <a:cxnLst/>
              <a:rect l="l" t="t" r="r" b="b"/>
              <a:pathLst>
                <a:path w="2236" h="3070" extrusionOk="0">
                  <a:moveTo>
                    <a:pt x="801" y="568"/>
                  </a:moveTo>
                  <a:cubicBezTo>
                    <a:pt x="868" y="601"/>
                    <a:pt x="935" y="635"/>
                    <a:pt x="1001" y="635"/>
                  </a:cubicBezTo>
                  <a:cubicBezTo>
                    <a:pt x="1068" y="668"/>
                    <a:pt x="1102" y="735"/>
                    <a:pt x="1168" y="768"/>
                  </a:cubicBezTo>
                  <a:cubicBezTo>
                    <a:pt x="1235" y="835"/>
                    <a:pt x="1268" y="868"/>
                    <a:pt x="1302" y="935"/>
                  </a:cubicBezTo>
                  <a:cubicBezTo>
                    <a:pt x="1368" y="1002"/>
                    <a:pt x="1402" y="1068"/>
                    <a:pt x="1435" y="1135"/>
                  </a:cubicBezTo>
                  <a:cubicBezTo>
                    <a:pt x="1468" y="1202"/>
                    <a:pt x="1502" y="1302"/>
                    <a:pt x="1502" y="1369"/>
                  </a:cubicBezTo>
                  <a:cubicBezTo>
                    <a:pt x="1535" y="1469"/>
                    <a:pt x="1569" y="1602"/>
                    <a:pt x="1602" y="1702"/>
                  </a:cubicBezTo>
                  <a:cubicBezTo>
                    <a:pt x="1569" y="1802"/>
                    <a:pt x="1569" y="1869"/>
                    <a:pt x="1569" y="1936"/>
                  </a:cubicBezTo>
                  <a:cubicBezTo>
                    <a:pt x="1535" y="2036"/>
                    <a:pt x="1502" y="2136"/>
                    <a:pt x="1468" y="2236"/>
                  </a:cubicBezTo>
                  <a:cubicBezTo>
                    <a:pt x="1468" y="2236"/>
                    <a:pt x="1435" y="2236"/>
                    <a:pt x="1435" y="2269"/>
                  </a:cubicBezTo>
                  <a:cubicBezTo>
                    <a:pt x="1435" y="2236"/>
                    <a:pt x="1435" y="2236"/>
                    <a:pt x="1402" y="2202"/>
                  </a:cubicBezTo>
                  <a:cubicBezTo>
                    <a:pt x="1302" y="2002"/>
                    <a:pt x="1235" y="1802"/>
                    <a:pt x="1135" y="1602"/>
                  </a:cubicBezTo>
                  <a:cubicBezTo>
                    <a:pt x="1068" y="1402"/>
                    <a:pt x="1001" y="1168"/>
                    <a:pt x="935" y="968"/>
                  </a:cubicBezTo>
                  <a:cubicBezTo>
                    <a:pt x="868" y="868"/>
                    <a:pt x="768" y="801"/>
                    <a:pt x="701" y="768"/>
                  </a:cubicBezTo>
                  <a:cubicBezTo>
                    <a:pt x="668" y="768"/>
                    <a:pt x="668" y="768"/>
                    <a:pt x="668" y="735"/>
                  </a:cubicBezTo>
                  <a:cubicBezTo>
                    <a:pt x="668" y="735"/>
                    <a:pt x="701" y="701"/>
                    <a:pt x="701" y="668"/>
                  </a:cubicBezTo>
                  <a:cubicBezTo>
                    <a:pt x="701" y="635"/>
                    <a:pt x="735" y="601"/>
                    <a:pt x="768" y="568"/>
                  </a:cubicBezTo>
                  <a:close/>
                  <a:moveTo>
                    <a:pt x="768" y="1"/>
                  </a:moveTo>
                  <a:cubicBezTo>
                    <a:pt x="668" y="1"/>
                    <a:pt x="568" y="1"/>
                    <a:pt x="501" y="34"/>
                  </a:cubicBezTo>
                  <a:cubicBezTo>
                    <a:pt x="401" y="101"/>
                    <a:pt x="301" y="201"/>
                    <a:pt x="234" y="268"/>
                  </a:cubicBezTo>
                  <a:cubicBezTo>
                    <a:pt x="134" y="401"/>
                    <a:pt x="67" y="568"/>
                    <a:pt x="34" y="701"/>
                  </a:cubicBezTo>
                  <a:cubicBezTo>
                    <a:pt x="1" y="801"/>
                    <a:pt x="1" y="902"/>
                    <a:pt x="1" y="1002"/>
                  </a:cubicBezTo>
                  <a:cubicBezTo>
                    <a:pt x="34" y="1102"/>
                    <a:pt x="67" y="1168"/>
                    <a:pt x="101" y="1268"/>
                  </a:cubicBezTo>
                  <a:cubicBezTo>
                    <a:pt x="134" y="1302"/>
                    <a:pt x="168" y="1335"/>
                    <a:pt x="168" y="1369"/>
                  </a:cubicBezTo>
                  <a:cubicBezTo>
                    <a:pt x="268" y="1569"/>
                    <a:pt x="334" y="1769"/>
                    <a:pt x="401" y="1969"/>
                  </a:cubicBezTo>
                  <a:cubicBezTo>
                    <a:pt x="434" y="2036"/>
                    <a:pt x="468" y="2136"/>
                    <a:pt x="501" y="2202"/>
                  </a:cubicBezTo>
                  <a:cubicBezTo>
                    <a:pt x="534" y="2269"/>
                    <a:pt x="534" y="2336"/>
                    <a:pt x="568" y="2369"/>
                  </a:cubicBezTo>
                  <a:cubicBezTo>
                    <a:pt x="601" y="2503"/>
                    <a:pt x="668" y="2603"/>
                    <a:pt x="768" y="2703"/>
                  </a:cubicBezTo>
                  <a:cubicBezTo>
                    <a:pt x="835" y="2803"/>
                    <a:pt x="901" y="2870"/>
                    <a:pt x="1001" y="2936"/>
                  </a:cubicBezTo>
                  <a:cubicBezTo>
                    <a:pt x="1135" y="3003"/>
                    <a:pt x="1235" y="3036"/>
                    <a:pt x="1368" y="3070"/>
                  </a:cubicBezTo>
                  <a:lnTo>
                    <a:pt x="1435" y="3070"/>
                  </a:lnTo>
                  <a:cubicBezTo>
                    <a:pt x="1468" y="3070"/>
                    <a:pt x="1535" y="3070"/>
                    <a:pt x="1602" y="3036"/>
                  </a:cubicBezTo>
                  <a:cubicBezTo>
                    <a:pt x="1635" y="3036"/>
                    <a:pt x="1702" y="3003"/>
                    <a:pt x="1735" y="3003"/>
                  </a:cubicBezTo>
                  <a:cubicBezTo>
                    <a:pt x="1869" y="2936"/>
                    <a:pt x="1935" y="2836"/>
                    <a:pt x="2002" y="2703"/>
                  </a:cubicBezTo>
                  <a:cubicBezTo>
                    <a:pt x="2102" y="2569"/>
                    <a:pt x="2169" y="2403"/>
                    <a:pt x="2202" y="2202"/>
                  </a:cubicBezTo>
                  <a:cubicBezTo>
                    <a:pt x="2202" y="2102"/>
                    <a:pt x="2236" y="2002"/>
                    <a:pt x="2236" y="1902"/>
                  </a:cubicBezTo>
                  <a:cubicBezTo>
                    <a:pt x="2236" y="1769"/>
                    <a:pt x="2236" y="1635"/>
                    <a:pt x="2202" y="1469"/>
                  </a:cubicBezTo>
                  <a:cubicBezTo>
                    <a:pt x="2169" y="1369"/>
                    <a:pt x="2136" y="1268"/>
                    <a:pt x="2102" y="1135"/>
                  </a:cubicBezTo>
                  <a:cubicBezTo>
                    <a:pt x="2069" y="1068"/>
                    <a:pt x="2036" y="1002"/>
                    <a:pt x="2002" y="902"/>
                  </a:cubicBezTo>
                  <a:cubicBezTo>
                    <a:pt x="1969" y="835"/>
                    <a:pt x="1902" y="735"/>
                    <a:pt x="1835" y="635"/>
                  </a:cubicBezTo>
                  <a:cubicBezTo>
                    <a:pt x="1802" y="568"/>
                    <a:pt x="1735" y="535"/>
                    <a:pt x="1702" y="468"/>
                  </a:cubicBezTo>
                  <a:cubicBezTo>
                    <a:pt x="1569" y="334"/>
                    <a:pt x="1435" y="234"/>
                    <a:pt x="1302" y="168"/>
                  </a:cubicBezTo>
                  <a:cubicBezTo>
                    <a:pt x="1135" y="68"/>
                    <a:pt x="1001" y="34"/>
                    <a:pt x="8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83"/>
            <p:cNvSpPr/>
            <p:nvPr/>
          </p:nvSpPr>
          <p:spPr>
            <a:xfrm>
              <a:off x="4858650" y="4206775"/>
              <a:ext cx="61725" cy="78425"/>
            </a:xfrm>
            <a:custGeom>
              <a:avLst/>
              <a:gdLst/>
              <a:ahLst/>
              <a:cxnLst/>
              <a:rect l="l" t="t" r="r" b="b"/>
              <a:pathLst>
                <a:path w="2469" h="3137" extrusionOk="0">
                  <a:moveTo>
                    <a:pt x="967" y="735"/>
                  </a:moveTo>
                  <a:cubicBezTo>
                    <a:pt x="1034" y="768"/>
                    <a:pt x="1101" y="802"/>
                    <a:pt x="1168" y="835"/>
                  </a:cubicBezTo>
                  <a:cubicBezTo>
                    <a:pt x="1201" y="868"/>
                    <a:pt x="1268" y="902"/>
                    <a:pt x="1334" y="935"/>
                  </a:cubicBezTo>
                  <a:cubicBezTo>
                    <a:pt x="1368" y="1002"/>
                    <a:pt x="1434" y="1068"/>
                    <a:pt x="1501" y="1135"/>
                  </a:cubicBezTo>
                  <a:cubicBezTo>
                    <a:pt x="1568" y="1235"/>
                    <a:pt x="1601" y="1335"/>
                    <a:pt x="1668" y="1469"/>
                  </a:cubicBezTo>
                  <a:cubicBezTo>
                    <a:pt x="1701" y="1569"/>
                    <a:pt x="1701" y="1669"/>
                    <a:pt x="1735" y="1769"/>
                  </a:cubicBezTo>
                  <a:cubicBezTo>
                    <a:pt x="1735" y="1869"/>
                    <a:pt x="1701" y="1969"/>
                    <a:pt x="1701" y="2036"/>
                  </a:cubicBezTo>
                  <a:cubicBezTo>
                    <a:pt x="1668" y="2136"/>
                    <a:pt x="1635" y="2236"/>
                    <a:pt x="1601" y="2336"/>
                  </a:cubicBezTo>
                  <a:cubicBezTo>
                    <a:pt x="1568" y="2336"/>
                    <a:pt x="1568" y="2369"/>
                    <a:pt x="1568" y="2403"/>
                  </a:cubicBezTo>
                  <a:cubicBezTo>
                    <a:pt x="1501" y="2369"/>
                    <a:pt x="1434" y="2336"/>
                    <a:pt x="1368" y="2336"/>
                  </a:cubicBezTo>
                  <a:cubicBezTo>
                    <a:pt x="1334" y="2303"/>
                    <a:pt x="1301" y="2269"/>
                    <a:pt x="1268" y="2269"/>
                  </a:cubicBezTo>
                  <a:cubicBezTo>
                    <a:pt x="1268" y="2236"/>
                    <a:pt x="1234" y="2169"/>
                    <a:pt x="1234" y="2136"/>
                  </a:cubicBezTo>
                  <a:cubicBezTo>
                    <a:pt x="1101" y="1702"/>
                    <a:pt x="1001" y="1235"/>
                    <a:pt x="901" y="768"/>
                  </a:cubicBezTo>
                  <a:cubicBezTo>
                    <a:pt x="901" y="768"/>
                    <a:pt x="901" y="735"/>
                    <a:pt x="901" y="735"/>
                  </a:cubicBezTo>
                  <a:close/>
                  <a:moveTo>
                    <a:pt x="734" y="1"/>
                  </a:moveTo>
                  <a:cubicBezTo>
                    <a:pt x="601" y="34"/>
                    <a:pt x="500" y="101"/>
                    <a:pt x="400" y="168"/>
                  </a:cubicBezTo>
                  <a:lnTo>
                    <a:pt x="367" y="168"/>
                  </a:lnTo>
                  <a:cubicBezTo>
                    <a:pt x="167" y="234"/>
                    <a:pt x="0" y="435"/>
                    <a:pt x="67" y="635"/>
                  </a:cubicBezTo>
                  <a:cubicBezTo>
                    <a:pt x="67" y="701"/>
                    <a:pt x="100" y="735"/>
                    <a:pt x="100" y="802"/>
                  </a:cubicBezTo>
                  <a:cubicBezTo>
                    <a:pt x="67" y="868"/>
                    <a:pt x="67" y="968"/>
                    <a:pt x="67" y="1068"/>
                  </a:cubicBezTo>
                  <a:cubicBezTo>
                    <a:pt x="67" y="1202"/>
                    <a:pt x="134" y="1302"/>
                    <a:pt x="234" y="1369"/>
                  </a:cubicBezTo>
                  <a:cubicBezTo>
                    <a:pt x="267" y="1569"/>
                    <a:pt x="334" y="1769"/>
                    <a:pt x="367" y="1936"/>
                  </a:cubicBezTo>
                  <a:cubicBezTo>
                    <a:pt x="400" y="2036"/>
                    <a:pt x="434" y="2136"/>
                    <a:pt x="467" y="2236"/>
                  </a:cubicBezTo>
                  <a:cubicBezTo>
                    <a:pt x="467" y="2303"/>
                    <a:pt x="500" y="2369"/>
                    <a:pt x="534" y="2436"/>
                  </a:cubicBezTo>
                  <a:cubicBezTo>
                    <a:pt x="534" y="2503"/>
                    <a:pt x="567" y="2536"/>
                    <a:pt x="567" y="2603"/>
                  </a:cubicBezTo>
                  <a:cubicBezTo>
                    <a:pt x="634" y="2703"/>
                    <a:pt x="701" y="2770"/>
                    <a:pt x="767" y="2836"/>
                  </a:cubicBezTo>
                  <a:cubicBezTo>
                    <a:pt x="967" y="3003"/>
                    <a:pt x="1201" y="3070"/>
                    <a:pt x="1434" y="3137"/>
                  </a:cubicBezTo>
                  <a:cubicBezTo>
                    <a:pt x="1568" y="3137"/>
                    <a:pt x="1701" y="3137"/>
                    <a:pt x="1835" y="3070"/>
                  </a:cubicBezTo>
                  <a:cubicBezTo>
                    <a:pt x="1968" y="3036"/>
                    <a:pt x="2068" y="2936"/>
                    <a:pt x="2168" y="2803"/>
                  </a:cubicBezTo>
                  <a:cubicBezTo>
                    <a:pt x="2202" y="2770"/>
                    <a:pt x="2202" y="2736"/>
                    <a:pt x="2235" y="2670"/>
                  </a:cubicBezTo>
                  <a:cubicBezTo>
                    <a:pt x="2268" y="2603"/>
                    <a:pt x="2302" y="2569"/>
                    <a:pt x="2335" y="2503"/>
                  </a:cubicBezTo>
                  <a:cubicBezTo>
                    <a:pt x="2368" y="2369"/>
                    <a:pt x="2402" y="2236"/>
                    <a:pt x="2435" y="2069"/>
                  </a:cubicBezTo>
                  <a:cubicBezTo>
                    <a:pt x="2469" y="1869"/>
                    <a:pt x="2469" y="1635"/>
                    <a:pt x="2435" y="1402"/>
                  </a:cubicBezTo>
                  <a:cubicBezTo>
                    <a:pt x="2368" y="1202"/>
                    <a:pt x="2302" y="1035"/>
                    <a:pt x="2202" y="835"/>
                  </a:cubicBezTo>
                  <a:cubicBezTo>
                    <a:pt x="2135" y="768"/>
                    <a:pt x="2102" y="668"/>
                    <a:pt x="2035" y="601"/>
                  </a:cubicBezTo>
                  <a:cubicBezTo>
                    <a:pt x="1935" y="501"/>
                    <a:pt x="1835" y="401"/>
                    <a:pt x="1768" y="335"/>
                  </a:cubicBezTo>
                  <a:cubicBezTo>
                    <a:pt x="1635" y="234"/>
                    <a:pt x="1501" y="168"/>
                    <a:pt x="1401" y="101"/>
                  </a:cubicBezTo>
                  <a:cubicBezTo>
                    <a:pt x="1234" y="34"/>
                    <a:pt x="1068" y="1"/>
                    <a:pt x="9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83"/>
            <p:cNvSpPr/>
            <p:nvPr/>
          </p:nvSpPr>
          <p:spPr>
            <a:xfrm>
              <a:off x="4507550" y="4129225"/>
              <a:ext cx="72575" cy="55450"/>
            </a:xfrm>
            <a:custGeom>
              <a:avLst/>
              <a:gdLst/>
              <a:ahLst/>
              <a:cxnLst/>
              <a:rect l="l" t="t" r="r" b="b"/>
              <a:pathLst>
                <a:path w="2903" h="2218" extrusionOk="0">
                  <a:moveTo>
                    <a:pt x="2069" y="701"/>
                  </a:moveTo>
                  <a:cubicBezTo>
                    <a:pt x="2102" y="701"/>
                    <a:pt x="2102" y="735"/>
                    <a:pt x="2136" y="735"/>
                  </a:cubicBezTo>
                  <a:cubicBezTo>
                    <a:pt x="2169" y="735"/>
                    <a:pt x="2169" y="735"/>
                    <a:pt x="2169" y="768"/>
                  </a:cubicBezTo>
                  <a:lnTo>
                    <a:pt x="2202" y="768"/>
                  </a:lnTo>
                  <a:cubicBezTo>
                    <a:pt x="2202" y="801"/>
                    <a:pt x="2202" y="835"/>
                    <a:pt x="2169" y="835"/>
                  </a:cubicBezTo>
                  <a:cubicBezTo>
                    <a:pt x="2169" y="901"/>
                    <a:pt x="2136" y="935"/>
                    <a:pt x="2136" y="1001"/>
                  </a:cubicBezTo>
                  <a:cubicBezTo>
                    <a:pt x="2102" y="1068"/>
                    <a:pt x="2036" y="1135"/>
                    <a:pt x="2002" y="1202"/>
                  </a:cubicBezTo>
                  <a:cubicBezTo>
                    <a:pt x="1935" y="1235"/>
                    <a:pt x="1902" y="1268"/>
                    <a:pt x="1835" y="1302"/>
                  </a:cubicBezTo>
                  <a:cubicBezTo>
                    <a:pt x="1802" y="1335"/>
                    <a:pt x="1735" y="1368"/>
                    <a:pt x="1669" y="1402"/>
                  </a:cubicBezTo>
                  <a:cubicBezTo>
                    <a:pt x="1569" y="1435"/>
                    <a:pt x="1502" y="1435"/>
                    <a:pt x="1435" y="1468"/>
                  </a:cubicBezTo>
                  <a:cubicBezTo>
                    <a:pt x="1335" y="1468"/>
                    <a:pt x="1268" y="1435"/>
                    <a:pt x="1168" y="1435"/>
                  </a:cubicBezTo>
                  <a:cubicBezTo>
                    <a:pt x="1068" y="1402"/>
                    <a:pt x="968" y="1368"/>
                    <a:pt x="868" y="1335"/>
                  </a:cubicBezTo>
                  <a:cubicBezTo>
                    <a:pt x="901" y="1335"/>
                    <a:pt x="901" y="1302"/>
                    <a:pt x="901" y="1302"/>
                  </a:cubicBezTo>
                  <a:cubicBezTo>
                    <a:pt x="1102" y="1202"/>
                    <a:pt x="1302" y="1135"/>
                    <a:pt x="1502" y="1035"/>
                  </a:cubicBezTo>
                  <a:cubicBezTo>
                    <a:pt x="1569" y="1001"/>
                    <a:pt x="1635" y="901"/>
                    <a:pt x="1669" y="835"/>
                  </a:cubicBezTo>
                  <a:cubicBezTo>
                    <a:pt x="1702" y="801"/>
                    <a:pt x="1702" y="768"/>
                    <a:pt x="1702" y="735"/>
                  </a:cubicBezTo>
                  <a:cubicBezTo>
                    <a:pt x="1769" y="701"/>
                    <a:pt x="1835" y="701"/>
                    <a:pt x="1902" y="701"/>
                  </a:cubicBezTo>
                  <a:close/>
                  <a:moveTo>
                    <a:pt x="1702" y="1"/>
                  </a:moveTo>
                  <a:cubicBezTo>
                    <a:pt x="1468" y="34"/>
                    <a:pt x="1202" y="134"/>
                    <a:pt x="1001" y="301"/>
                  </a:cubicBezTo>
                  <a:cubicBezTo>
                    <a:pt x="968" y="334"/>
                    <a:pt x="935" y="368"/>
                    <a:pt x="935" y="434"/>
                  </a:cubicBezTo>
                  <a:cubicBezTo>
                    <a:pt x="835" y="468"/>
                    <a:pt x="735" y="501"/>
                    <a:pt x="635" y="568"/>
                  </a:cubicBezTo>
                  <a:cubicBezTo>
                    <a:pt x="434" y="668"/>
                    <a:pt x="268" y="801"/>
                    <a:pt x="168" y="968"/>
                  </a:cubicBezTo>
                  <a:cubicBezTo>
                    <a:pt x="101" y="1035"/>
                    <a:pt x="67" y="1102"/>
                    <a:pt x="34" y="1168"/>
                  </a:cubicBezTo>
                  <a:cubicBezTo>
                    <a:pt x="1" y="1302"/>
                    <a:pt x="1" y="1435"/>
                    <a:pt x="67" y="1569"/>
                  </a:cubicBezTo>
                  <a:cubicBezTo>
                    <a:pt x="168" y="1769"/>
                    <a:pt x="334" y="1902"/>
                    <a:pt x="534" y="2002"/>
                  </a:cubicBezTo>
                  <a:cubicBezTo>
                    <a:pt x="601" y="2036"/>
                    <a:pt x="701" y="2069"/>
                    <a:pt x="768" y="2102"/>
                  </a:cubicBezTo>
                  <a:cubicBezTo>
                    <a:pt x="868" y="2136"/>
                    <a:pt x="1001" y="2169"/>
                    <a:pt x="1102" y="2202"/>
                  </a:cubicBezTo>
                  <a:cubicBezTo>
                    <a:pt x="1168" y="2213"/>
                    <a:pt x="1231" y="2217"/>
                    <a:pt x="1292" y="2217"/>
                  </a:cubicBezTo>
                  <a:cubicBezTo>
                    <a:pt x="1413" y="2217"/>
                    <a:pt x="1524" y="2202"/>
                    <a:pt x="1635" y="2202"/>
                  </a:cubicBezTo>
                  <a:cubicBezTo>
                    <a:pt x="1935" y="2169"/>
                    <a:pt x="2202" y="2002"/>
                    <a:pt x="2402" y="1835"/>
                  </a:cubicBezTo>
                  <a:cubicBezTo>
                    <a:pt x="2603" y="1669"/>
                    <a:pt x="2736" y="1402"/>
                    <a:pt x="2836" y="1168"/>
                  </a:cubicBezTo>
                  <a:cubicBezTo>
                    <a:pt x="2836" y="1068"/>
                    <a:pt x="2869" y="1001"/>
                    <a:pt x="2869" y="935"/>
                  </a:cubicBezTo>
                  <a:cubicBezTo>
                    <a:pt x="2903" y="835"/>
                    <a:pt x="2869" y="768"/>
                    <a:pt x="2869" y="668"/>
                  </a:cubicBezTo>
                  <a:cubicBezTo>
                    <a:pt x="2869" y="501"/>
                    <a:pt x="2736" y="334"/>
                    <a:pt x="2603" y="234"/>
                  </a:cubicBezTo>
                  <a:cubicBezTo>
                    <a:pt x="2402" y="67"/>
                    <a:pt x="2169" y="1"/>
                    <a:pt x="19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83"/>
            <p:cNvSpPr/>
            <p:nvPr/>
          </p:nvSpPr>
          <p:spPr>
            <a:xfrm>
              <a:off x="4071400" y="3935750"/>
              <a:ext cx="51750" cy="61125"/>
            </a:xfrm>
            <a:custGeom>
              <a:avLst/>
              <a:gdLst/>
              <a:ahLst/>
              <a:cxnLst/>
              <a:rect l="l" t="t" r="r" b="b"/>
              <a:pathLst>
                <a:path w="2070" h="2445" extrusionOk="0">
                  <a:moveTo>
                    <a:pt x="1469" y="835"/>
                  </a:moveTo>
                  <a:cubicBezTo>
                    <a:pt x="1469" y="868"/>
                    <a:pt x="1469" y="902"/>
                    <a:pt x="1469" y="968"/>
                  </a:cubicBezTo>
                  <a:cubicBezTo>
                    <a:pt x="1435" y="1102"/>
                    <a:pt x="1369" y="1235"/>
                    <a:pt x="1335" y="1369"/>
                  </a:cubicBezTo>
                  <a:cubicBezTo>
                    <a:pt x="1269" y="1435"/>
                    <a:pt x="1235" y="1502"/>
                    <a:pt x="1168" y="1569"/>
                  </a:cubicBezTo>
                  <a:cubicBezTo>
                    <a:pt x="1102" y="1635"/>
                    <a:pt x="1002" y="1702"/>
                    <a:pt x="935" y="1769"/>
                  </a:cubicBezTo>
                  <a:cubicBezTo>
                    <a:pt x="868" y="1802"/>
                    <a:pt x="802" y="1836"/>
                    <a:pt x="735" y="1869"/>
                  </a:cubicBezTo>
                  <a:cubicBezTo>
                    <a:pt x="701" y="1836"/>
                    <a:pt x="701" y="1769"/>
                    <a:pt x="701" y="1702"/>
                  </a:cubicBezTo>
                  <a:cubicBezTo>
                    <a:pt x="701" y="1702"/>
                    <a:pt x="701" y="1702"/>
                    <a:pt x="701" y="1669"/>
                  </a:cubicBezTo>
                  <a:cubicBezTo>
                    <a:pt x="735" y="1535"/>
                    <a:pt x="802" y="1435"/>
                    <a:pt x="835" y="1302"/>
                  </a:cubicBezTo>
                  <a:cubicBezTo>
                    <a:pt x="868" y="1268"/>
                    <a:pt x="902" y="1268"/>
                    <a:pt x="902" y="1235"/>
                  </a:cubicBezTo>
                  <a:cubicBezTo>
                    <a:pt x="935" y="1168"/>
                    <a:pt x="968" y="1135"/>
                    <a:pt x="1002" y="1102"/>
                  </a:cubicBezTo>
                  <a:cubicBezTo>
                    <a:pt x="1068" y="1035"/>
                    <a:pt x="1135" y="968"/>
                    <a:pt x="1202" y="935"/>
                  </a:cubicBezTo>
                  <a:cubicBezTo>
                    <a:pt x="1269" y="902"/>
                    <a:pt x="1335" y="868"/>
                    <a:pt x="1402" y="835"/>
                  </a:cubicBezTo>
                  <a:close/>
                  <a:moveTo>
                    <a:pt x="1269" y="1"/>
                  </a:moveTo>
                  <a:cubicBezTo>
                    <a:pt x="1168" y="1"/>
                    <a:pt x="1035" y="1"/>
                    <a:pt x="902" y="68"/>
                  </a:cubicBezTo>
                  <a:cubicBezTo>
                    <a:pt x="835" y="68"/>
                    <a:pt x="735" y="101"/>
                    <a:pt x="668" y="134"/>
                  </a:cubicBezTo>
                  <a:cubicBezTo>
                    <a:pt x="601" y="201"/>
                    <a:pt x="501" y="234"/>
                    <a:pt x="435" y="301"/>
                  </a:cubicBezTo>
                  <a:cubicBezTo>
                    <a:pt x="301" y="401"/>
                    <a:pt x="201" y="535"/>
                    <a:pt x="101" y="668"/>
                  </a:cubicBezTo>
                  <a:cubicBezTo>
                    <a:pt x="34" y="801"/>
                    <a:pt x="1" y="902"/>
                    <a:pt x="34" y="1035"/>
                  </a:cubicBezTo>
                  <a:cubicBezTo>
                    <a:pt x="68" y="1135"/>
                    <a:pt x="101" y="1235"/>
                    <a:pt x="201" y="1302"/>
                  </a:cubicBezTo>
                  <a:cubicBezTo>
                    <a:pt x="168" y="1369"/>
                    <a:pt x="168" y="1435"/>
                    <a:pt x="134" y="1502"/>
                  </a:cubicBezTo>
                  <a:cubicBezTo>
                    <a:pt x="101" y="1602"/>
                    <a:pt x="101" y="1669"/>
                    <a:pt x="101" y="1769"/>
                  </a:cubicBezTo>
                  <a:cubicBezTo>
                    <a:pt x="134" y="1869"/>
                    <a:pt x="168" y="1969"/>
                    <a:pt x="201" y="2102"/>
                  </a:cubicBezTo>
                  <a:cubicBezTo>
                    <a:pt x="234" y="2169"/>
                    <a:pt x="268" y="2236"/>
                    <a:pt x="335" y="2303"/>
                  </a:cubicBezTo>
                  <a:cubicBezTo>
                    <a:pt x="401" y="2369"/>
                    <a:pt x="501" y="2436"/>
                    <a:pt x="601" y="2436"/>
                  </a:cubicBezTo>
                  <a:cubicBezTo>
                    <a:pt x="631" y="2442"/>
                    <a:pt x="660" y="2445"/>
                    <a:pt x="690" y="2445"/>
                  </a:cubicBezTo>
                  <a:cubicBezTo>
                    <a:pt x="826" y="2445"/>
                    <a:pt x="959" y="2385"/>
                    <a:pt x="1068" y="2303"/>
                  </a:cubicBezTo>
                  <a:cubicBezTo>
                    <a:pt x="1235" y="2236"/>
                    <a:pt x="1369" y="2102"/>
                    <a:pt x="1502" y="2002"/>
                  </a:cubicBezTo>
                  <a:cubicBezTo>
                    <a:pt x="1602" y="1902"/>
                    <a:pt x="1702" y="1769"/>
                    <a:pt x="1769" y="1602"/>
                  </a:cubicBezTo>
                  <a:cubicBezTo>
                    <a:pt x="1869" y="1435"/>
                    <a:pt x="1936" y="1235"/>
                    <a:pt x="2002" y="1035"/>
                  </a:cubicBezTo>
                  <a:cubicBezTo>
                    <a:pt x="2069" y="868"/>
                    <a:pt x="2069" y="735"/>
                    <a:pt x="2069" y="568"/>
                  </a:cubicBezTo>
                  <a:cubicBezTo>
                    <a:pt x="2069" y="501"/>
                    <a:pt x="2036" y="435"/>
                    <a:pt x="2002" y="368"/>
                  </a:cubicBezTo>
                  <a:cubicBezTo>
                    <a:pt x="1969" y="301"/>
                    <a:pt x="1902" y="201"/>
                    <a:pt x="1802" y="168"/>
                  </a:cubicBezTo>
                  <a:cubicBezTo>
                    <a:pt x="1669" y="34"/>
                    <a:pt x="1469" y="1"/>
                    <a:pt x="126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83"/>
            <p:cNvSpPr/>
            <p:nvPr/>
          </p:nvSpPr>
          <p:spPr>
            <a:xfrm>
              <a:off x="3939650" y="3880725"/>
              <a:ext cx="67575" cy="56625"/>
            </a:xfrm>
            <a:custGeom>
              <a:avLst/>
              <a:gdLst/>
              <a:ahLst/>
              <a:cxnLst/>
              <a:rect l="l" t="t" r="r" b="b"/>
              <a:pathLst>
                <a:path w="2703" h="2265" extrusionOk="0">
                  <a:moveTo>
                    <a:pt x="1802" y="901"/>
                  </a:moveTo>
                  <a:cubicBezTo>
                    <a:pt x="1802" y="901"/>
                    <a:pt x="1802" y="934"/>
                    <a:pt x="1802" y="934"/>
                  </a:cubicBezTo>
                  <a:cubicBezTo>
                    <a:pt x="1768" y="968"/>
                    <a:pt x="1735" y="1001"/>
                    <a:pt x="1702" y="1034"/>
                  </a:cubicBezTo>
                  <a:cubicBezTo>
                    <a:pt x="1635" y="1101"/>
                    <a:pt x="1602" y="1134"/>
                    <a:pt x="1535" y="1201"/>
                  </a:cubicBezTo>
                  <a:cubicBezTo>
                    <a:pt x="1435" y="1235"/>
                    <a:pt x="1335" y="1301"/>
                    <a:pt x="1268" y="1335"/>
                  </a:cubicBezTo>
                  <a:cubicBezTo>
                    <a:pt x="1201" y="1335"/>
                    <a:pt x="1135" y="1368"/>
                    <a:pt x="1068" y="1368"/>
                  </a:cubicBezTo>
                  <a:lnTo>
                    <a:pt x="1001" y="1368"/>
                  </a:lnTo>
                  <a:cubicBezTo>
                    <a:pt x="1001" y="1368"/>
                    <a:pt x="968" y="1335"/>
                    <a:pt x="968" y="1335"/>
                  </a:cubicBezTo>
                  <a:cubicBezTo>
                    <a:pt x="968" y="1301"/>
                    <a:pt x="1001" y="1301"/>
                    <a:pt x="1001" y="1268"/>
                  </a:cubicBezTo>
                  <a:cubicBezTo>
                    <a:pt x="1068" y="1201"/>
                    <a:pt x="1101" y="1168"/>
                    <a:pt x="1168" y="1134"/>
                  </a:cubicBezTo>
                  <a:cubicBezTo>
                    <a:pt x="1168" y="1134"/>
                    <a:pt x="1201" y="1101"/>
                    <a:pt x="1235" y="1101"/>
                  </a:cubicBezTo>
                  <a:cubicBezTo>
                    <a:pt x="1235" y="1101"/>
                    <a:pt x="1268" y="1101"/>
                    <a:pt x="1268" y="1068"/>
                  </a:cubicBezTo>
                  <a:cubicBezTo>
                    <a:pt x="1368" y="1034"/>
                    <a:pt x="1468" y="1001"/>
                    <a:pt x="1535" y="968"/>
                  </a:cubicBezTo>
                  <a:cubicBezTo>
                    <a:pt x="1635" y="934"/>
                    <a:pt x="1702" y="934"/>
                    <a:pt x="1802" y="901"/>
                  </a:cubicBezTo>
                  <a:close/>
                  <a:moveTo>
                    <a:pt x="1869" y="0"/>
                  </a:moveTo>
                  <a:cubicBezTo>
                    <a:pt x="1768" y="0"/>
                    <a:pt x="1668" y="0"/>
                    <a:pt x="1602" y="34"/>
                  </a:cubicBezTo>
                  <a:cubicBezTo>
                    <a:pt x="1502" y="34"/>
                    <a:pt x="1435" y="34"/>
                    <a:pt x="1368" y="67"/>
                  </a:cubicBezTo>
                  <a:cubicBezTo>
                    <a:pt x="1335" y="67"/>
                    <a:pt x="1268" y="100"/>
                    <a:pt x="1235" y="100"/>
                  </a:cubicBezTo>
                  <a:cubicBezTo>
                    <a:pt x="1201" y="100"/>
                    <a:pt x="1168" y="134"/>
                    <a:pt x="1168" y="134"/>
                  </a:cubicBezTo>
                  <a:cubicBezTo>
                    <a:pt x="1101" y="134"/>
                    <a:pt x="1068" y="167"/>
                    <a:pt x="1035" y="200"/>
                  </a:cubicBezTo>
                  <a:cubicBezTo>
                    <a:pt x="868" y="267"/>
                    <a:pt x="734" y="334"/>
                    <a:pt x="601" y="434"/>
                  </a:cubicBezTo>
                  <a:cubicBezTo>
                    <a:pt x="434" y="534"/>
                    <a:pt x="301" y="667"/>
                    <a:pt x="201" y="834"/>
                  </a:cubicBezTo>
                  <a:cubicBezTo>
                    <a:pt x="134" y="901"/>
                    <a:pt x="101" y="1001"/>
                    <a:pt x="67" y="1068"/>
                  </a:cubicBezTo>
                  <a:cubicBezTo>
                    <a:pt x="34" y="1168"/>
                    <a:pt x="1" y="1268"/>
                    <a:pt x="1" y="1368"/>
                  </a:cubicBezTo>
                  <a:cubicBezTo>
                    <a:pt x="1" y="1768"/>
                    <a:pt x="334" y="2035"/>
                    <a:pt x="668" y="2202"/>
                  </a:cubicBezTo>
                  <a:cubicBezTo>
                    <a:pt x="779" y="2246"/>
                    <a:pt x="897" y="2265"/>
                    <a:pt x="1019" y="2265"/>
                  </a:cubicBezTo>
                  <a:cubicBezTo>
                    <a:pt x="1261" y="2265"/>
                    <a:pt x="1513" y="2191"/>
                    <a:pt x="1735" y="2102"/>
                  </a:cubicBezTo>
                  <a:cubicBezTo>
                    <a:pt x="1902" y="2035"/>
                    <a:pt x="2035" y="1935"/>
                    <a:pt x="2169" y="1802"/>
                  </a:cubicBezTo>
                  <a:cubicBezTo>
                    <a:pt x="2302" y="1735"/>
                    <a:pt x="2402" y="1601"/>
                    <a:pt x="2502" y="1468"/>
                  </a:cubicBezTo>
                  <a:cubicBezTo>
                    <a:pt x="2569" y="1335"/>
                    <a:pt x="2636" y="1168"/>
                    <a:pt x="2669" y="1001"/>
                  </a:cubicBezTo>
                  <a:cubicBezTo>
                    <a:pt x="2702" y="868"/>
                    <a:pt x="2702" y="768"/>
                    <a:pt x="2702" y="634"/>
                  </a:cubicBezTo>
                  <a:cubicBezTo>
                    <a:pt x="2669" y="601"/>
                    <a:pt x="2636" y="534"/>
                    <a:pt x="2636" y="467"/>
                  </a:cubicBezTo>
                  <a:cubicBezTo>
                    <a:pt x="2602" y="401"/>
                    <a:pt x="2569" y="367"/>
                    <a:pt x="2536" y="301"/>
                  </a:cubicBezTo>
                  <a:cubicBezTo>
                    <a:pt x="2436" y="200"/>
                    <a:pt x="2369" y="134"/>
                    <a:pt x="2235" y="67"/>
                  </a:cubicBezTo>
                  <a:cubicBezTo>
                    <a:pt x="2135" y="34"/>
                    <a:pt x="2035" y="0"/>
                    <a:pt x="19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83"/>
            <p:cNvSpPr/>
            <p:nvPr/>
          </p:nvSpPr>
          <p:spPr>
            <a:xfrm>
              <a:off x="3802875" y="4110875"/>
              <a:ext cx="66750" cy="60450"/>
            </a:xfrm>
            <a:custGeom>
              <a:avLst/>
              <a:gdLst/>
              <a:ahLst/>
              <a:cxnLst/>
              <a:rect l="l" t="t" r="r" b="b"/>
              <a:pathLst>
                <a:path w="2670" h="2418" extrusionOk="0">
                  <a:moveTo>
                    <a:pt x="1769" y="868"/>
                  </a:moveTo>
                  <a:cubicBezTo>
                    <a:pt x="1802" y="868"/>
                    <a:pt x="1836" y="868"/>
                    <a:pt x="1836" y="902"/>
                  </a:cubicBezTo>
                  <a:cubicBezTo>
                    <a:pt x="1802" y="1002"/>
                    <a:pt x="1769" y="1135"/>
                    <a:pt x="1702" y="1235"/>
                  </a:cubicBezTo>
                  <a:cubicBezTo>
                    <a:pt x="1669" y="1335"/>
                    <a:pt x="1602" y="1435"/>
                    <a:pt x="1535" y="1502"/>
                  </a:cubicBezTo>
                  <a:cubicBezTo>
                    <a:pt x="1502" y="1535"/>
                    <a:pt x="1469" y="1569"/>
                    <a:pt x="1435" y="1602"/>
                  </a:cubicBezTo>
                  <a:cubicBezTo>
                    <a:pt x="1402" y="1602"/>
                    <a:pt x="1369" y="1635"/>
                    <a:pt x="1335" y="1635"/>
                  </a:cubicBezTo>
                  <a:cubicBezTo>
                    <a:pt x="1302" y="1635"/>
                    <a:pt x="1269" y="1669"/>
                    <a:pt x="1202" y="1669"/>
                  </a:cubicBezTo>
                  <a:cubicBezTo>
                    <a:pt x="1168" y="1669"/>
                    <a:pt x="1102" y="1669"/>
                    <a:pt x="1035" y="1635"/>
                  </a:cubicBezTo>
                  <a:cubicBezTo>
                    <a:pt x="1002" y="1635"/>
                    <a:pt x="935" y="1602"/>
                    <a:pt x="902" y="1602"/>
                  </a:cubicBezTo>
                  <a:cubicBezTo>
                    <a:pt x="902" y="1569"/>
                    <a:pt x="868" y="1569"/>
                    <a:pt x="868" y="1569"/>
                  </a:cubicBezTo>
                  <a:cubicBezTo>
                    <a:pt x="868" y="1535"/>
                    <a:pt x="902" y="1502"/>
                    <a:pt x="935" y="1435"/>
                  </a:cubicBezTo>
                  <a:cubicBezTo>
                    <a:pt x="1035" y="1335"/>
                    <a:pt x="1168" y="1235"/>
                    <a:pt x="1302" y="1135"/>
                  </a:cubicBezTo>
                  <a:cubicBezTo>
                    <a:pt x="1402" y="1068"/>
                    <a:pt x="1535" y="1002"/>
                    <a:pt x="1635" y="968"/>
                  </a:cubicBezTo>
                  <a:cubicBezTo>
                    <a:pt x="1702" y="935"/>
                    <a:pt x="1736" y="902"/>
                    <a:pt x="1769" y="868"/>
                  </a:cubicBezTo>
                  <a:close/>
                  <a:moveTo>
                    <a:pt x="1602" y="1"/>
                  </a:moveTo>
                  <a:cubicBezTo>
                    <a:pt x="1502" y="1"/>
                    <a:pt x="1402" y="1"/>
                    <a:pt x="1302" y="101"/>
                  </a:cubicBezTo>
                  <a:cubicBezTo>
                    <a:pt x="1269" y="134"/>
                    <a:pt x="1235" y="168"/>
                    <a:pt x="1202" y="234"/>
                  </a:cubicBezTo>
                  <a:cubicBezTo>
                    <a:pt x="902" y="368"/>
                    <a:pt x="668" y="535"/>
                    <a:pt x="435" y="768"/>
                  </a:cubicBezTo>
                  <a:cubicBezTo>
                    <a:pt x="301" y="902"/>
                    <a:pt x="168" y="1068"/>
                    <a:pt x="68" y="1235"/>
                  </a:cubicBezTo>
                  <a:cubicBezTo>
                    <a:pt x="34" y="1335"/>
                    <a:pt x="34" y="1435"/>
                    <a:pt x="1" y="1535"/>
                  </a:cubicBezTo>
                  <a:cubicBezTo>
                    <a:pt x="1" y="1569"/>
                    <a:pt x="1" y="1635"/>
                    <a:pt x="1" y="1669"/>
                  </a:cubicBezTo>
                  <a:cubicBezTo>
                    <a:pt x="34" y="1735"/>
                    <a:pt x="34" y="1769"/>
                    <a:pt x="68" y="1836"/>
                  </a:cubicBezTo>
                  <a:cubicBezTo>
                    <a:pt x="134" y="2002"/>
                    <a:pt x="268" y="2136"/>
                    <a:pt x="435" y="2236"/>
                  </a:cubicBezTo>
                  <a:cubicBezTo>
                    <a:pt x="601" y="2303"/>
                    <a:pt x="768" y="2369"/>
                    <a:pt x="968" y="2403"/>
                  </a:cubicBezTo>
                  <a:cubicBezTo>
                    <a:pt x="1013" y="2414"/>
                    <a:pt x="1061" y="2417"/>
                    <a:pt x="1110" y="2417"/>
                  </a:cubicBezTo>
                  <a:cubicBezTo>
                    <a:pt x="1209" y="2417"/>
                    <a:pt x="1313" y="2403"/>
                    <a:pt x="1402" y="2403"/>
                  </a:cubicBezTo>
                  <a:cubicBezTo>
                    <a:pt x="1535" y="2369"/>
                    <a:pt x="1702" y="2303"/>
                    <a:pt x="1836" y="2236"/>
                  </a:cubicBezTo>
                  <a:cubicBezTo>
                    <a:pt x="2036" y="2102"/>
                    <a:pt x="2203" y="1902"/>
                    <a:pt x="2336" y="1702"/>
                  </a:cubicBezTo>
                  <a:cubicBezTo>
                    <a:pt x="2403" y="1569"/>
                    <a:pt x="2469" y="1435"/>
                    <a:pt x="2536" y="1302"/>
                  </a:cubicBezTo>
                  <a:cubicBezTo>
                    <a:pt x="2569" y="1168"/>
                    <a:pt x="2603" y="1068"/>
                    <a:pt x="2636" y="968"/>
                  </a:cubicBezTo>
                  <a:cubicBezTo>
                    <a:pt x="2636" y="902"/>
                    <a:pt x="2670" y="835"/>
                    <a:pt x="2670" y="801"/>
                  </a:cubicBezTo>
                  <a:cubicBezTo>
                    <a:pt x="2670" y="668"/>
                    <a:pt x="2636" y="601"/>
                    <a:pt x="2603" y="501"/>
                  </a:cubicBezTo>
                  <a:cubicBezTo>
                    <a:pt x="2536" y="401"/>
                    <a:pt x="2469" y="334"/>
                    <a:pt x="2403" y="268"/>
                  </a:cubicBezTo>
                  <a:cubicBezTo>
                    <a:pt x="2336" y="201"/>
                    <a:pt x="2236" y="134"/>
                    <a:pt x="2169" y="101"/>
                  </a:cubicBezTo>
                  <a:cubicBezTo>
                    <a:pt x="1969" y="34"/>
                    <a:pt x="1802" y="1"/>
                    <a:pt x="16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83"/>
            <p:cNvSpPr/>
            <p:nvPr/>
          </p:nvSpPr>
          <p:spPr>
            <a:xfrm>
              <a:off x="3574400" y="3796500"/>
              <a:ext cx="53375" cy="79250"/>
            </a:xfrm>
            <a:custGeom>
              <a:avLst/>
              <a:gdLst/>
              <a:ahLst/>
              <a:cxnLst/>
              <a:rect l="l" t="t" r="r" b="b"/>
              <a:pathLst>
                <a:path w="2135" h="3170" extrusionOk="0">
                  <a:moveTo>
                    <a:pt x="1201" y="968"/>
                  </a:moveTo>
                  <a:cubicBezTo>
                    <a:pt x="1201" y="1001"/>
                    <a:pt x="1201" y="1001"/>
                    <a:pt x="1234" y="1001"/>
                  </a:cubicBezTo>
                  <a:cubicBezTo>
                    <a:pt x="1268" y="1168"/>
                    <a:pt x="1301" y="1301"/>
                    <a:pt x="1301" y="1468"/>
                  </a:cubicBezTo>
                  <a:cubicBezTo>
                    <a:pt x="1301" y="1568"/>
                    <a:pt x="1301" y="1701"/>
                    <a:pt x="1301" y="1802"/>
                  </a:cubicBezTo>
                  <a:cubicBezTo>
                    <a:pt x="1268" y="1902"/>
                    <a:pt x="1234" y="1968"/>
                    <a:pt x="1201" y="2068"/>
                  </a:cubicBezTo>
                  <a:cubicBezTo>
                    <a:pt x="1168" y="2135"/>
                    <a:pt x="1101" y="2202"/>
                    <a:pt x="1034" y="2269"/>
                  </a:cubicBezTo>
                  <a:cubicBezTo>
                    <a:pt x="1034" y="2269"/>
                    <a:pt x="1001" y="2235"/>
                    <a:pt x="1001" y="2235"/>
                  </a:cubicBezTo>
                  <a:cubicBezTo>
                    <a:pt x="967" y="2202"/>
                    <a:pt x="967" y="2202"/>
                    <a:pt x="934" y="2168"/>
                  </a:cubicBezTo>
                  <a:cubicBezTo>
                    <a:pt x="934" y="2135"/>
                    <a:pt x="934" y="2102"/>
                    <a:pt x="934" y="2068"/>
                  </a:cubicBezTo>
                  <a:cubicBezTo>
                    <a:pt x="934" y="2002"/>
                    <a:pt x="934" y="1935"/>
                    <a:pt x="934" y="1868"/>
                  </a:cubicBezTo>
                  <a:cubicBezTo>
                    <a:pt x="967" y="1735"/>
                    <a:pt x="1034" y="1568"/>
                    <a:pt x="1101" y="1401"/>
                  </a:cubicBezTo>
                  <a:cubicBezTo>
                    <a:pt x="1101" y="1335"/>
                    <a:pt x="1101" y="1268"/>
                    <a:pt x="1101" y="1234"/>
                  </a:cubicBezTo>
                  <a:cubicBezTo>
                    <a:pt x="1134" y="1134"/>
                    <a:pt x="1168" y="1068"/>
                    <a:pt x="1201" y="968"/>
                  </a:cubicBezTo>
                  <a:close/>
                  <a:moveTo>
                    <a:pt x="1168" y="0"/>
                  </a:moveTo>
                  <a:cubicBezTo>
                    <a:pt x="1101" y="0"/>
                    <a:pt x="1001" y="34"/>
                    <a:pt x="901" y="67"/>
                  </a:cubicBezTo>
                  <a:cubicBezTo>
                    <a:pt x="801" y="100"/>
                    <a:pt x="734" y="200"/>
                    <a:pt x="667" y="300"/>
                  </a:cubicBezTo>
                  <a:cubicBezTo>
                    <a:pt x="567" y="401"/>
                    <a:pt x="534" y="501"/>
                    <a:pt x="467" y="601"/>
                  </a:cubicBezTo>
                  <a:cubicBezTo>
                    <a:pt x="434" y="701"/>
                    <a:pt x="400" y="767"/>
                    <a:pt x="400" y="868"/>
                  </a:cubicBezTo>
                  <a:cubicBezTo>
                    <a:pt x="300" y="901"/>
                    <a:pt x="234" y="1001"/>
                    <a:pt x="200" y="1101"/>
                  </a:cubicBezTo>
                  <a:cubicBezTo>
                    <a:pt x="134" y="1301"/>
                    <a:pt x="67" y="1535"/>
                    <a:pt x="33" y="1735"/>
                  </a:cubicBezTo>
                  <a:cubicBezTo>
                    <a:pt x="0" y="1935"/>
                    <a:pt x="0" y="2135"/>
                    <a:pt x="33" y="2335"/>
                  </a:cubicBezTo>
                  <a:cubicBezTo>
                    <a:pt x="67" y="2469"/>
                    <a:pt x="134" y="2602"/>
                    <a:pt x="200" y="2736"/>
                  </a:cubicBezTo>
                  <a:cubicBezTo>
                    <a:pt x="267" y="2802"/>
                    <a:pt x="367" y="2869"/>
                    <a:pt x="434" y="2936"/>
                  </a:cubicBezTo>
                  <a:cubicBezTo>
                    <a:pt x="601" y="3069"/>
                    <a:pt x="801" y="3136"/>
                    <a:pt x="1001" y="3169"/>
                  </a:cubicBezTo>
                  <a:cubicBezTo>
                    <a:pt x="1068" y="3169"/>
                    <a:pt x="1134" y="3169"/>
                    <a:pt x="1201" y="3136"/>
                  </a:cubicBezTo>
                  <a:cubicBezTo>
                    <a:pt x="1268" y="3136"/>
                    <a:pt x="1334" y="3102"/>
                    <a:pt x="1401" y="3069"/>
                  </a:cubicBezTo>
                  <a:cubicBezTo>
                    <a:pt x="1501" y="3002"/>
                    <a:pt x="1601" y="2936"/>
                    <a:pt x="1668" y="2836"/>
                  </a:cubicBezTo>
                  <a:cubicBezTo>
                    <a:pt x="1768" y="2702"/>
                    <a:pt x="1868" y="2569"/>
                    <a:pt x="1935" y="2435"/>
                  </a:cubicBezTo>
                  <a:cubicBezTo>
                    <a:pt x="2035" y="2235"/>
                    <a:pt x="2068" y="2002"/>
                    <a:pt x="2102" y="1802"/>
                  </a:cubicBezTo>
                  <a:cubicBezTo>
                    <a:pt x="2135" y="1401"/>
                    <a:pt x="2035" y="1001"/>
                    <a:pt x="1868" y="634"/>
                  </a:cubicBezTo>
                  <a:cubicBezTo>
                    <a:pt x="1835" y="467"/>
                    <a:pt x="1735" y="334"/>
                    <a:pt x="1601" y="200"/>
                  </a:cubicBezTo>
                  <a:cubicBezTo>
                    <a:pt x="1535" y="134"/>
                    <a:pt x="1434" y="67"/>
                    <a:pt x="1301" y="34"/>
                  </a:cubicBezTo>
                  <a:cubicBezTo>
                    <a:pt x="1268" y="0"/>
                    <a:pt x="1234" y="0"/>
                    <a:pt x="11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83"/>
            <p:cNvSpPr/>
            <p:nvPr/>
          </p:nvSpPr>
          <p:spPr>
            <a:xfrm>
              <a:off x="3513525" y="3579675"/>
              <a:ext cx="47550" cy="69575"/>
            </a:xfrm>
            <a:custGeom>
              <a:avLst/>
              <a:gdLst/>
              <a:ahLst/>
              <a:cxnLst/>
              <a:rect l="l" t="t" r="r" b="b"/>
              <a:pathLst>
                <a:path w="1902" h="2783" extrusionOk="0">
                  <a:moveTo>
                    <a:pt x="1001" y="701"/>
                  </a:moveTo>
                  <a:cubicBezTo>
                    <a:pt x="1034" y="734"/>
                    <a:pt x="1034" y="768"/>
                    <a:pt x="1067" y="801"/>
                  </a:cubicBezTo>
                  <a:cubicBezTo>
                    <a:pt x="1101" y="834"/>
                    <a:pt x="1134" y="901"/>
                    <a:pt x="1134" y="934"/>
                  </a:cubicBezTo>
                  <a:cubicBezTo>
                    <a:pt x="1168" y="1034"/>
                    <a:pt x="1201" y="1134"/>
                    <a:pt x="1201" y="1235"/>
                  </a:cubicBezTo>
                  <a:cubicBezTo>
                    <a:pt x="1201" y="1401"/>
                    <a:pt x="1168" y="1568"/>
                    <a:pt x="1134" y="1735"/>
                  </a:cubicBezTo>
                  <a:cubicBezTo>
                    <a:pt x="1134" y="1835"/>
                    <a:pt x="1101" y="1935"/>
                    <a:pt x="1034" y="2035"/>
                  </a:cubicBezTo>
                  <a:lnTo>
                    <a:pt x="1034" y="2068"/>
                  </a:lnTo>
                  <a:lnTo>
                    <a:pt x="967" y="2068"/>
                  </a:lnTo>
                  <a:cubicBezTo>
                    <a:pt x="934" y="2035"/>
                    <a:pt x="901" y="2035"/>
                    <a:pt x="867" y="2002"/>
                  </a:cubicBezTo>
                  <a:cubicBezTo>
                    <a:pt x="834" y="2002"/>
                    <a:pt x="801" y="2002"/>
                    <a:pt x="801" y="1968"/>
                  </a:cubicBezTo>
                  <a:cubicBezTo>
                    <a:pt x="767" y="1968"/>
                    <a:pt x="767" y="1968"/>
                    <a:pt x="767" y="1935"/>
                  </a:cubicBezTo>
                  <a:cubicBezTo>
                    <a:pt x="767" y="1902"/>
                    <a:pt x="734" y="1868"/>
                    <a:pt x="734" y="1802"/>
                  </a:cubicBezTo>
                  <a:cubicBezTo>
                    <a:pt x="734" y="1568"/>
                    <a:pt x="801" y="1301"/>
                    <a:pt x="834" y="1034"/>
                  </a:cubicBezTo>
                  <a:cubicBezTo>
                    <a:pt x="867" y="1034"/>
                    <a:pt x="867" y="1001"/>
                    <a:pt x="867" y="968"/>
                  </a:cubicBezTo>
                  <a:cubicBezTo>
                    <a:pt x="901" y="934"/>
                    <a:pt x="901" y="868"/>
                    <a:pt x="934" y="834"/>
                  </a:cubicBezTo>
                  <a:cubicBezTo>
                    <a:pt x="967" y="801"/>
                    <a:pt x="967" y="734"/>
                    <a:pt x="1001" y="701"/>
                  </a:cubicBezTo>
                  <a:close/>
                  <a:moveTo>
                    <a:pt x="801" y="0"/>
                  </a:moveTo>
                  <a:cubicBezTo>
                    <a:pt x="734" y="34"/>
                    <a:pt x="667" y="34"/>
                    <a:pt x="634" y="100"/>
                  </a:cubicBezTo>
                  <a:cubicBezTo>
                    <a:pt x="614" y="91"/>
                    <a:pt x="595" y="87"/>
                    <a:pt x="576" y="87"/>
                  </a:cubicBezTo>
                  <a:cubicBezTo>
                    <a:pt x="531" y="87"/>
                    <a:pt x="491" y="110"/>
                    <a:pt x="467" y="134"/>
                  </a:cubicBezTo>
                  <a:cubicBezTo>
                    <a:pt x="400" y="167"/>
                    <a:pt x="300" y="234"/>
                    <a:pt x="300" y="334"/>
                  </a:cubicBezTo>
                  <a:cubicBezTo>
                    <a:pt x="200" y="701"/>
                    <a:pt x="100" y="1068"/>
                    <a:pt x="67" y="1435"/>
                  </a:cubicBezTo>
                  <a:cubicBezTo>
                    <a:pt x="0" y="1802"/>
                    <a:pt x="0" y="2202"/>
                    <a:pt x="267" y="2469"/>
                  </a:cubicBezTo>
                  <a:cubicBezTo>
                    <a:pt x="400" y="2602"/>
                    <a:pt x="600" y="2702"/>
                    <a:pt x="767" y="2736"/>
                  </a:cubicBezTo>
                  <a:cubicBezTo>
                    <a:pt x="857" y="2766"/>
                    <a:pt x="954" y="2782"/>
                    <a:pt x="1051" y="2782"/>
                  </a:cubicBezTo>
                  <a:cubicBezTo>
                    <a:pt x="1171" y="2782"/>
                    <a:pt x="1291" y="2757"/>
                    <a:pt x="1401" y="2702"/>
                  </a:cubicBezTo>
                  <a:cubicBezTo>
                    <a:pt x="1701" y="2502"/>
                    <a:pt x="1801" y="2068"/>
                    <a:pt x="1868" y="1702"/>
                  </a:cubicBezTo>
                  <a:cubicBezTo>
                    <a:pt x="1901" y="1435"/>
                    <a:pt x="1901" y="1168"/>
                    <a:pt x="1868" y="934"/>
                  </a:cubicBezTo>
                  <a:cubicBezTo>
                    <a:pt x="1801" y="734"/>
                    <a:pt x="1735" y="534"/>
                    <a:pt x="1601" y="367"/>
                  </a:cubicBezTo>
                  <a:cubicBezTo>
                    <a:pt x="1501" y="167"/>
                    <a:pt x="1301" y="34"/>
                    <a:pt x="106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83"/>
            <p:cNvSpPr/>
            <p:nvPr/>
          </p:nvSpPr>
          <p:spPr>
            <a:xfrm>
              <a:off x="3734500" y="3111000"/>
              <a:ext cx="51725" cy="50900"/>
            </a:xfrm>
            <a:custGeom>
              <a:avLst/>
              <a:gdLst/>
              <a:ahLst/>
              <a:cxnLst/>
              <a:rect l="l" t="t" r="r" b="b"/>
              <a:pathLst>
                <a:path w="2069" h="2036" extrusionOk="0">
                  <a:moveTo>
                    <a:pt x="1235" y="801"/>
                  </a:moveTo>
                  <a:cubicBezTo>
                    <a:pt x="1268" y="868"/>
                    <a:pt x="1302" y="901"/>
                    <a:pt x="1335" y="968"/>
                  </a:cubicBezTo>
                  <a:cubicBezTo>
                    <a:pt x="1335" y="968"/>
                    <a:pt x="1368" y="1001"/>
                    <a:pt x="1368" y="1035"/>
                  </a:cubicBezTo>
                  <a:cubicBezTo>
                    <a:pt x="1368" y="1068"/>
                    <a:pt x="1402" y="1101"/>
                    <a:pt x="1402" y="1135"/>
                  </a:cubicBezTo>
                  <a:cubicBezTo>
                    <a:pt x="1402" y="1135"/>
                    <a:pt x="1402" y="1135"/>
                    <a:pt x="1402" y="1168"/>
                  </a:cubicBezTo>
                  <a:cubicBezTo>
                    <a:pt x="1368" y="1168"/>
                    <a:pt x="1368" y="1201"/>
                    <a:pt x="1368" y="1235"/>
                  </a:cubicBezTo>
                  <a:cubicBezTo>
                    <a:pt x="1368" y="1235"/>
                    <a:pt x="1335" y="1268"/>
                    <a:pt x="1335" y="1268"/>
                  </a:cubicBezTo>
                  <a:cubicBezTo>
                    <a:pt x="1335" y="1268"/>
                    <a:pt x="1302" y="1302"/>
                    <a:pt x="1302" y="1302"/>
                  </a:cubicBezTo>
                  <a:lnTo>
                    <a:pt x="1235" y="1302"/>
                  </a:lnTo>
                  <a:cubicBezTo>
                    <a:pt x="1135" y="1268"/>
                    <a:pt x="1035" y="1235"/>
                    <a:pt x="935" y="1168"/>
                  </a:cubicBezTo>
                  <a:cubicBezTo>
                    <a:pt x="901" y="1168"/>
                    <a:pt x="868" y="1135"/>
                    <a:pt x="835" y="1101"/>
                  </a:cubicBezTo>
                  <a:lnTo>
                    <a:pt x="801" y="1101"/>
                  </a:lnTo>
                  <a:cubicBezTo>
                    <a:pt x="835" y="1068"/>
                    <a:pt x="835" y="1068"/>
                    <a:pt x="835" y="1035"/>
                  </a:cubicBezTo>
                  <a:cubicBezTo>
                    <a:pt x="901" y="1001"/>
                    <a:pt x="935" y="968"/>
                    <a:pt x="1001" y="935"/>
                  </a:cubicBezTo>
                  <a:cubicBezTo>
                    <a:pt x="1068" y="868"/>
                    <a:pt x="1135" y="835"/>
                    <a:pt x="1235" y="801"/>
                  </a:cubicBezTo>
                  <a:close/>
                  <a:moveTo>
                    <a:pt x="1235" y="1"/>
                  </a:moveTo>
                  <a:cubicBezTo>
                    <a:pt x="1202" y="1"/>
                    <a:pt x="1168" y="1"/>
                    <a:pt x="1135" y="34"/>
                  </a:cubicBezTo>
                  <a:cubicBezTo>
                    <a:pt x="1068" y="34"/>
                    <a:pt x="1035" y="34"/>
                    <a:pt x="968" y="67"/>
                  </a:cubicBezTo>
                  <a:cubicBezTo>
                    <a:pt x="701" y="167"/>
                    <a:pt x="468" y="301"/>
                    <a:pt x="268" y="534"/>
                  </a:cubicBezTo>
                  <a:cubicBezTo>
                    <a:pt x="67" y="734"/>
                    <a:pt x="1" y="1001"/>
                    <a:pt x="67" y="1302"/>
                  </a:cubicBezTo>
                  <a:cubicBezTo>
                    <a:pt x="101" y="1435"/>
                    <a:pt x="167" y="1535"/>
                    <a:pt x="268" y="1635"/>
                  </a:cubicBezTo>
                  <a:cubicBezTo>
                    <a:pt x="401" y="1769"/>
                    <a:pt x="568" y="1835"/>
                    <a:pt x="735" y="1935"/>
                  </a:cubicBezTo>
                  <a:cubicBezTo>
                    <a:pt x="868" y="1969"/>
                    <a:pt x="1001" y="2002"/>
                    <a:pt x="1168" y="2035"/>
                  </a:cubicBezTo>
                  <a:cubicBezTo>
                    <a:pt x="1302" y="2035"/>
                    <a:pt x="1468" y="2002"/>
                    <a:pt x="1602" y="1935"/>
                  </a:cubicBezTo>
                  <a:cubicBezTo>
                    <a:pt x="1735" y="1902"/>
                    <a:pt x="1835" y="1769"/>
                    <a:pt x="1902" y="1668"/>
                  </a:cubicBezTo>
                  <a:cubicBezTo>
                    <a:pt x="2002" y="1535"/>
                    <a:pt x="2035" y="1402"/>
                    <a:pt x="2069" y="1268"/>
                  </a:cubicBezTo>
                  <a:cubicBezTo>
                    <a:pt x="2069" y="1235"/>
                    <a:pt x="2069" y="1168"/>
                    <a:pt x="2069" y="1135"/>
                  </a:cubicBezTo>
                  <a:cubicBezTo>
                    <a:pt x="2069" y="1068"/>
                    <a:pt x="2069" y="1001"/>
                    <a:pt x="2035" y="935"/>
                  </a:cubicBezTo>
                  <a:cubicBezTo>
                    <a:pt x="2002" y="835"/>
                    <a:pt x="1969" y="701"/>
                    <a:pt x="1902" y="601"/>
                  </a:cubicBezTo>
                  <a:cubicBezTo>
                    <a:pt x="1835" y="501"/>
                    <a:pt x="1769" y="401"/>
                    <a:pt x="1702" y="334"/>
                  </a:cubicBezTo>
                  <a:cubicBezTo>
                    <a:pt x="1602" y="234"/>
                    <a:pt x="1502" y="134"/>
                    <a:pt x="1402" y="67"/>
                  </a:cubicBezTo>
                  <a:cubicBezTo>
                    <a:pt x="1368" y="34"/>
                    <a:pt x="1302" y="1"/>
                    <a:pt x="12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83"/>
            <p:cNvSpPr/>
            <p:nvPr/>
          </p:nvSpPr>
          <p:spPr>
            <a:xfrm>
              <a:off x="4674350" y="3733950"/>
              <a:ext cx="69225" cy="68875"/>
            </a:xfrm>
            <a:custGeom>
              <a:avLst/>
              <a:gdLst/>
              <a:ahLst/>
              <a:cxnLst/>
              <a:rect l="l" t="t" r="r" b="b"/>
              <a:pathLst>
                <a:path w="2769" h="2755" extrusionOk="0">
                  <a:moveTo>
                    <a:pt x="1768" y="1102"/>
                  </a:moveTo>
                  <a:cubicBezTo>
                    <a:pt x="1768" y="1202"/>
                    <a:pt x="1768" y="1268"/>
                    <a:pt x="1735" y="1335"/>
                  </a:cubicBezTo>
                  <a:cubicBezTo>
                    <a:pt x="1701" y="1502"/>
                    <a:pt x="1635" y="1668"/>
                    <a:pt x="1568" y="1835"/>
                  </a:cubicBezTo>
                  <a:cubicBezTo>
                    <a:pt x="1568" y="1835"/>
                    <a:pt x="1535" y="1868"/>
                    <a:pt x="1535" y="1902"/>
                  </a:cubicBezTo>
                  <a:lnTo>
                    <a:pt x="1501" y="1902"/>
                  </a:lnTo>
                  <a:cubicBezTo>
                    <a:pt x="1501" y="1935"/>
                    <a:pt x="1501" y="1935"/>
                    <a:pt x="1501" y="1935"/>
                  </a:cubicBezTo>
                  <a:lnTo>
                    <a:pt x="1234" y="1935"/>
                  </a:lnTo>
                  <a:cubicBezTo>
                    <a:pt x="1234" y="1935"/>
                    <a:pt x="1201" y="1935"/>
                    <a:pt x="1201" y="1902"/>
                  </a:cubicBezTo>
                  <a:cubicBezTo>
                    <a:pt x="1234" y="1835"/>
                    <a:pt x="1268" y="1735"/>
                    <a:pt x="1334" y="1635"/>
                  </a:cubicBezTo>
                  <a:cubicBezTo>
                    <a:pt x="1401" y="1502"/>
                    <a:pt x="1468" y="1401"/>
                    <a:pt x="1568" y="1268"/>
                  </a:cubicBezTo>
                  <a:cubicBezTo>
                    <a:pt x="1635" y="1235"/>
                    <a:pt x="1701" y="1168"/>
                    <a:pt x="1735" y="1135"/>
                  </a:cubicBezTo>
                  <a:cubicBezTo>
                    <a:pt x="1768" y="1135"/>
                    <a:pt x="1768" y="1135"/>
                    <a:pt x="1768" y="1102"/>
                  </a:cubicBezTo>
                  <a:close/>
                  <a:moveTo>
                    <a:pt x="1601" y="0"/>
                  </a:moveTo>
                  <a:cubicBezTo>
                    <a:pt x="1501" y="0"/>
                    <a:pt x="1401" y="34"/>
                    <a:pt x="1301" y="101"/>
                  </a:cubicBezTo>
                  <a:cubicBezTo>
                    <a:pt x="1301" y="101"/>
                    <a:pt x="1268" y="101"/>
                    <a:pt x="1268" y="134"/>
                  </a:cubicBezTo>
                  <a:cubicBezTo>
                    <a:pt x="1168" y="167"/>
                    <a:pt x="1068" y="234"/>
                    <a:pt x="968" y="301"/>
                  </a:cubicBezTo>
                  <a:cubicBezTo>
                    <a:pt x="867" y="401"/>
                    <a:pt x="801" y="467"/>
                    <a:pt x="701" y="568"/>
                  </a:cubicBezTo>
                  <a:cubicBezTo>
                    <a:pt x="567" y="701"/>
                    <a:pt x="467" y="868"/>
                    <a:pt x="367" y="1035"/>
                  </a:cubicBezTo>
                  <a:cubicBezTo>
                    <a:pt x="267" y="1135"/>
                    <a:pt x="200" y="1301"/>
                    <a:pt x="167" y="1435"/>
                  </a:cubicBezTo>
                  <a:cubicBezTo>
                    <a:pt x="100" y="1568"/>
                    <a:pt x="67" y="1735"/>
                    <a:pt x="34" y="1868"/>
                  </a:cubicBezTo>
                  <a:cubicBezTo>
                    <a:pt x="0" y="2135"/>
                    <a:pt x="34" y="2436"/>
                    <a:pt x="267" y="2569"/>
                  </a:cubicBezTo>
                  <a:cubicBezTo>
                    <a:pt x="365" y="2618"/>
                    <a:pt x="445" y="2649"/>
                    <a:pt x="533" y="2649"/>
                  </a:cubicBezTo>
                  <a:cubicBezTo>
                    <a:pt x="565" y="2649"/>
                    <a:pt x="598" y="2645"/>
                    <a:pt x="634" y="2636"/>
                  </a:cubicBezTo>
                  <a:lnTo>
                    <a:pt x="734" y="2636"/>
                  </a:lnTo>
                  <a:cubicBezTo>
                    <a:pt x="890" y="2725"/>
                    <a:pt x="1060" y="2754"/>
                    <a:pt x="1236" y="2754"/>
                  </a:cubicBezTo>
                  <a:cubicBezTo>
                    <a:pt x="1323" y="2754"/>
                    <a:pt x="1412" y="2747"/>
                    <a:pt x="1501" y="2736"/>
                  </a:cubicBezTo>
                  <a:cubicBezTo>
                    <a:pt x="1801" y="2702"/>
                    <a:pt x="2068" y="2536"/>
                    <a:pt x="2235" y="2269"/>
                  </a:cubicBezTo>
                  <a:cubicBezTo>
                    <a:pt x="2335" y="2169"/>
                    <a:pt x="2402" y="2002"/>
                    <a:pt x="2469" y="1868"/>
                  </a:cubicBezTo>
                  <a:cubicBezTo>
                    <a:pt x="2502" y="1768"/>
                    <a:pt x="2535" y="1702"/>
                    <a:pt x="2569" y="1602"/>
                  </a:cubicBezTo>
                  <a:cubicBezTo>
                    <a:pt x="2669" y="1268"/>
                    <a:pt x="2769" y="934"/>
                    <a:pt x="2669" y="601"/>
                  </a:cubicBezTo>
                  <a:cubicBezTo>
                    <a:pt x="2602" y="234"/>
                    <a:pt x="2235" y="0"/>
                    <a:pt x="18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83"/>
            <p:cNvSpPr/>
            <p:nvPr/>
          </p:nvSpPr>
          <p:spPr>
            <a:xfrm>
              <a:off x="4765250" y="3896575"/>
              <a:ext cx="51725" cy="58750"/>
            </a:xfrm>
            <a:custGeom>
              <a:avLst/>
              <a:gdLst/>
              <a:ahLst/>
              <a:cxnLst/>
              <a:rect l="l" t="t" r="r" b="b"/>
              <a:pathLst>
                <a:path w="2069" h="2350" extrusionOk="0">
                  <a:moveTo>
                    <a:pt x="1268" y="1101"/>
                  </a:moveTo>
                  <a:cubicBezTo>
                    <a:pt x="1268" y="1168"/>
                    <a:pt x="1268" y="1268"/>
                    <a:pt x="1268" y="1334"/>
                  </a:cubicBezTo>
                  <a:cubicBezTo>
                    <a:pt x="1234" y="1401"/>
                    <a:pt x="1234" y="1434"/>
                    <a:pt x="1201" y="1468"/>
                  </a:cubicBezTo>
                  <a:cubicBezTo>
                    <a:pt x="1201" y="1501"/>
                    <a:pt x="1201" y="1501"/>
                    <a:pt x="1201" y="1501"/>
                  </a:cubicBezTo>
                  <a:cubicBezTo>
                    <a:pt x="1168" y="1501"/>
                    <a:pt x="1134" y="1468"/>
                    <a:pt x="1134" y="1468"/>
                  </a:cubicBezTo>
                  <a:cubicBezTo>
                    <a:pt x="1101" y="1468"/>
                    <a:pt x="1068" y="1434"/>
                    <a:pt x="1034" y="1401"/>
                  </a:cubicBezTo>
                  <a:cubicBezTo>
                    <a:pt x="1001" y="1368"/>
                    <a:pt x="1001" y="1368"/>
                    <a:pt x="967" y="1334"/>
                  </a:cubicBezTo>
                  <a:lnTo>
                    <a:pt x="1001" y="1334"/>
                  </a:lnTo>
                  <a:cubicBezTo>
                    <a:pt x="1068" y="1234"/>
                    <a:pt x="1168" y="1168"/>
                    <a:pt x="1268" y="1101"/>
                  </a:cubicBezTo>
                  <a:close/>
                  <a:moveTo>
                    <a:pt x="1368" y="0"/>
                  </a:moveTo>
                  <a:cubicBezTo>
                    <a:pt x="1234" y="0"/>
                    <a:pt x="1101" y="33"/>
                    <a:pt x="1001" y="100"/>
                  </a:cubicBezTo>
                  <a:cubicBezTo>
                    <a:pt x="867" y="134"/>
                    <a:pt x="767" y="234"/>
                    <a:pt x="701" y="367"/>
                  </a:cubicBezTo>
                  <a:lnTo>
                    <a:pt x="667" y="367"/>
                  </a:lnTo>
                  <a:cubicBezTo>
                    <a:pt x="500" y="500"/>
                    <a:pt x="334" y="634"/>
                    <a:pt x="200" y="801"/>
                  </a:cubicBezTo>
                  <a:cubicBezTo>
                    <a:pt x="67" y="1001"/>
                    <a:pt x="0" y="1201"/>
                    <a:pt x="33" y="1434"/>
                  </a:cubicBezTo>
                  <a:cubicBezTo>
                    <a:pt x="33" y="1601"/>
                    <a:pt x="134" y="1768"/>
                    <a:pt x="234" y="1901"/>
                  </a:cubicBezTo>
                  <a:cubicBezTo>
                    <a:pt x="334" y="2002"/>
                    <a:pt x="434" y="2068"/>
                    <a:pt x="534" y="2168"/>
                  </a:cubicBezTo>
                  <a:cubicBezTo>
                    <a:pt x="701" y="2268"/>
                    <a:pt x="901" y="2335"/>
                    <a:pt x="1101" y="2335"/>
                  </a:cubicBezTo>
                  <a:cubicBezTo>
                    <a:pt x="1123" y="2346"/>
                    <a:pt x="1149" y="2350"/>
                    <a:pt x="1176" y="2350"/>
                  </a:cubicBezTo>
                  <a:cubicBezTo>
                    <a:pt x="1231" y="2350"/>
                    <a:pt x="1290" y="2335"/>
                    <a:pt x="1334" y="2335"/>
                  </a:cubicBezTo>
                  <a:cubicBezTo>
                    <a:pt x="1434" y="2302"/>
                    <a:pt x="1568" y="2235"/>
                    <a:pt x="1668" y="2168"/>
                  </a:cubicBezTo>
                  <a:cubicBezTo>
                    <a:pt x="1735" y="2102"/>
                    <a:pt x="1768" y="2068"/>
                    <a:pt x="1835" y="1968"/>
                  </a:cubicBezTo>
                  <a:cubicBezTo>
                    <a:pt x="1868" y="1935"/>
                    <a:pt x="1901" y="1835"/>
                    <a:pt x="1935" y="1768"/>
                  </a:cubicBezTo>
                  <a:cubicBezTo>
                    <a:pt x="2035" y="1601"/>
                    <a:pt x="2068" y="1401"/>
                    <a:pt x="2068" y="1234"/>
                  </a:cubicBezTo>
                  <a:cubicBezTo>
                    <a:pt x="2068" y="1068"/>
                    <a:pt x="2068" y="901"/>
                    <a:pt x="2068" y="767"/>
                  </a:cubicBezTo>
                  <a:cubicBezTo>
                    <a:pt x="2002" y="467"/>
                    <a:pt x="1835" y="134"/>
                    <a:pt x="1535" y="33"/>
                  </a:cubicBezTo>
                  <a:cubicBezTo>
                    <a:pt x="1468" y="0"/>
                    <a:pt x="1401" y="0"/>
                    <a:pt x="13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83"/>
            <p:cNvSpPr/>
            <p:nvPr/>
          </p:nvSpPr>
          <p:spPr>
            <a:xfrm>
              <a:off x="4319925" y="3986625"/>
              <a:ext cx="60075" cy="60450"/>
            </a:xfrm>
            <a:custGeom>
              <a:avLst/>
              <a:gdLst/>
              <a:ahLst/>
              <a:cxnLst/>
              <a:rect l="l" t="t" r="r" b="b"/>
              <a:pathLst>
                <a:path w="2403" h="2418" extrusionOk="0">
                  <a:moveTo>
                    <a:pt x="901" y="901"/>
                  </a:moveTo>
                  <a:cubicBezTo>
                    <a:pt x="934" y="901"/>
                    <a:pt x="968" y="935"/>
                    <a:pt x="1001" y="935"/>
                  </a:cubicBezTo>
                  <a:cubicBezTo>
                    <a:pt x="1135" y="1001"/>
                    <a:pt x="1235" y="1101"/>
                    <a:pt x="1368" y="1168"/>
                  </a:cubicBezTo>
                  <a:cubicBezTo>
                    <a:pt x="1401" y="1202"/>
                    <a:pt x="1468" y="1202"/>
                    <a:pt x="1501" y="1235"/>
                  </a:cubicBezTo>
                  <a:cubicBezTo>
                    <a:pt x="1535" y="1268"/>
                    <a:pt x="1568" y="1335"/>
                    <a:pt x="1568" y="1368"/>
                  </a:cubicBezTo>
                  <a:cubicBezTo>
                    <a:pt x="1568" y="1402"/>
                    <a:pt x="1602" y="1435"/>
                    <a:pt x="1602" y="1468"/>
                  </a:cubicBezTo>
                  <a:cubicBezTo>
                    <a:pt x="1602" y="1468"/>
                    <a:pt x="1602" y="1502"/>
                    <a:pt x="1602" y="1502"/>
                  </a:cubicBezTo>
                  <a:cubicBezTo>
                    <a:pt x="1568" y="1568"/>
                    <a:pt x="1568" y="1602"/>
                    <a:pt x="1535" y="1635"/>
                  </a:cubicBezTo>
                  <a:cubicBezTo>
                    <a:pt x="1535" y="1635"/>
                    <a:pt x="1535" y="1669"/>
                    <a:pt x="1535" y="1669"/>
                  </a:cubicBezTo>
                  <a:lnTo>
                    <a:pt x="1401" y="1669"/>
                  </a:lnTo>
                  <a:cubicBezTo>
                    <a:pt x="1335" y="1635"/>
                    <a:pt x="1268" y="1602"/>
                    <a:pt x="1168" y="1568"/>
                  </a:cubicBezTo>
                  <a:cubicBezTo>
                    <a:pt x="1135" y="1535"/>
                    <a:pt x="1101" y="1535"/>
                    <a:pt x="1068" y="1502"/>
                  </a:cubicBezTo>
                  <a:cubicBezTo>
                    <a:pt x="1034" y="1435"/>
                    <a:pt x="968" y="1368"/>
                    <a:pt x="934" y="1335"/>
                  </a:cubicBezTo>
                  <a:cubicBezTo>
                    <a:pt x="901" y="1302"/>
                    <a:pt x="901" y="1235"/>
                    <a:pt x="868" y="1202"/>
                  </a:cubicBezTo>
                  <a:cubicBezTo>
                    <a:pt x="868" y="1168"/>
                    <a:pt x="868" y="1168"/>
                    <a:pt x="868" y="1135"/>
                  </a:cubicBezTo>
                  <a:cubicBezTo>
                    <a:pt x="868" y="1068"/>
                    <a:pt x="868" y="1035"/>
                    <a:pt x="868" y="968"/>
                  </a:cubicBezTo>
                  <a:cubicBezTo>
                    <a:pt x="868" y="935"/>
                    <a:pt x="901" y="935"/>
                    <a:pt x="901" y="901"/>
                  </a:cubicBezTo>
                  <a:lnTo>
                    <a:pt x="901" y="901"/>
                  </a:lnTo>
                  <a:cubicBezTo>
                    <a:pt x="868" y="935"/>
                    <a:pt x="868" y="935"/>
                    <a:pt x="868" y="935"/>
                  </a:cubicBezTo>
                  <a:cubicBezTo>
                    <a:pt x="868" y="935"/>
                    <a:pt x="868" y="901"/>
                    <a:pt x="901" y="901"/>
                  </a:cubicBezTo>
                  <a:close/>
                  <a:moveTo>
                    <a:pt x="901" y="1"/>
                  </a:moveTo>
                  <a:cubicBezTo>
                    <a:pt x="734" y="1"/>
                    <a:pt x="601" y="34"/>
                    <a:pt x="467" y="101"/>
                  </a:cubicBezTo>
                  <a:cubicBezTo>
                    <a:pt x="301" y="167"/>
                    <a:pt x="201" y="334"/>
                    <a:pt x="134" y="501"/>
                  </a:cubicBezTo>
                  <a:cubicBezTo>
                    <a:pt x="67" y="601"/>
                    <a:pt x="34" y="768"/>
                    <a:pt x="0" y="901"/>
                  </a:cubicBezTo>
                  <a:cubicBezTo>
                    <a:pt x="0" y="1001"/>
                    <a:pt x="0" y="1135"/>
                    <a:pt x="34" y="1235"/>
                  </a:cubicBezTo>
                  <a:cubicBezTo>
                    <a:pt x="34" y="1335"/>
                    <a:pt x="67" y="1468"/>
                    <a:pt x="134" y="1568"/>
                  </a:cubicBezTo>
                  <a:cubicBezTo>
                    <a:pt x="201" y="1702"/>
                    <a:pt x="301" y="1835"/>
                    <a:pt x="401" y="1935"/>
                  </a:cubicBezTo>
                  <a:cubicBezTo>
                    <a:pt x="501" y="2069"/>
                    <a:pt x="668" y="2202"/>
                    <a:pt x="834" y="2269"/>
                  </a:cubicBezTo>
                  <a:cubicBezTo>
                    <a:pt x="947" y="2325"/>
                    <a:pt x="1060" y="2358"/>
                    <a:pt x="1173" y="2387"/>
                  </a:cubicBezTo>
                  <a:lnTo>
                    <a:pt x="1173" y="2387"/>
                  </a:lnTo>
                  <a:cubicBezTo>
                    <a:pt x="1170" y="2382"/>
                    <a:pt x="1168" y="2376"/>
                    <a:pt x="1168" y="2369"/>
                  </a:cubicBezTo>
                  <a:lnTo>
                    <a:pt x="1168" y="2369"/>
                  </a:lnTo>
                  <a:cubicBezTo>
                    <a:pt x="1184" y="2385"/>
                    <a:pt x="1201" y="2394"/>
                    <a:pt x="1217" y="2398"/>
                  </a:cubicBezTo>
                  <a:lnTo>
                    <a:pt x="1217" y="2398"/>
                  </a:lnTo>
                  <a:cubicBezTo>
                    <a:pt x="1218" y="2398"/>
                    <a:pt x="1218" y="2398"/>
                    <a:pt x="1219" y="2398"/>
                  </a:cubicBezTo>
                  <a:lnTo>
                    <a:pt x="1219" y="2398"/>
                  </a:lnTo>
                  <a:cubicBezTo>
                    <a:pt x="1218" y="2398"/>
                    <a:pt x="1218" y="2398"/>
                    <a:pt x="1217" y="2398"/>
                  </a:cubicBezTo>
                  <a:lnTo>
                    <a:pt x="1217" y="2398"/>
                  </a:lnTo>
                  <a:cubicBezTo>
                    <a:pt x="1202" y="2394"/>
                    <a:pt x="1187" y="2391"/>
                    <a:pt x="1173" y="2387"/>
                  </a:cubicBezTo>
                  <a:lnTo>
                    <a:pt x="1173" y="2387"/>
                  </a:lnTo>
                  <a:cubicBezTo>
                    <a:pt x="1183" y="2402"/>
                    <a:pt x="1209" y="2402"/>
                    <a:pt x="1235" y="2402"/>
                  </a:cubicBezTo>
                  <a:cubicBezTo>
                    <a:pt x="1229" y="2401"/>
                    <a:pt x="1224" y="2400"/>
                    <a:pt x="1219" y="2398"/>
                  </a:cubicBezTo>
                  <a:lnTo>
                    <a:pt x="1219" y="2398"/>
                  </a:lnTo>
                  <a:cubicBezTo>
                    <a:pt x="1235" y="2402"/>
                    <a:pt x="1252" y="2402"/>
                    <a:pt x="1268" y="2402"/>
                  </a:cubicBezTo>
                  <a:lnTo>
                    <a:pt x="1235" y="2402"/>
                  </a:lnTo>
                  <a:cubicBezTo>
                    <a:pt x="1301" y="2402"/>
                    <a:pt x="1368" y="2417"/>
                    <a:pt x="1435" y="2417"/>
                  </a:cubicBezTo>
                  <a:cubicBezTo>
                    <a:pt x="1468" y="2417"/>
                    <a:pt x="1501" y="2414"/>
                    <a:pt x="1535" y="2402"/>
                  </a:cubicBezTo>
                  <a:cubicBezTo>
                    <a:pt x="1635" y="2402"/>
                    <a:pt x="1702" y="2402"/>
                    <a:pt x="1768" y="2369"/>
                  </a:cubicBezTo>
                  <a:cubicBezTo>
                    <a:pt x="1868" y="2336"/>
                    <a:pt x="1968" y="2269"/>
                    <a:pt x="2035" y="2202"/>
                  </a:cubicBezTo>
                  <a:cubicBezTo>
                    <a:pt x="2102" y="2169"/>
                    <a:pt x="2135" y="2102"/>
                    <a:pt x="2202" y="2035"/>
                  </a:cubicBezTo>
                  <a:cubicBezTo>
                    <a:pt x="2269" y="1935"/>
                    <a:pt x="2302" y="1835"/>
                    <a:pt x="2335" y="1735"/>
                  </a:cubicBezTo>
                  <a:cubicBezTo>
                    <a:pt x="2402" y="1568"/>
                    <a:pt x="2369" y="1368"/>
                    <a:pt x="2335" y="1168"/>
                  </a:cubicBezTo>
                  <a:cubicBezTo>
                    <a:pt x="2269" y="901"/>
                    <a:pt x="2102" y="668"/>
                    <a:pt x="1935" y="434"/>
                  </a:cubicBezTo>
                  <a:cubicBezTo>
                    <a:pt x="1902" y="401"/>
                    <a:pt x="1835" y="334"/>
                    <a:pt x="1768" y="334"/>
                  </a:cubicBezTo>
                  <a:cubicBezTo>
                    <a:pt x="1735" y="301"/>
                    <a:pt x="1702" y="301"/>
                    <a:pt x="1635" y="301"/>
                  </a:cubicBezTo>
                  <a:cubicBezTo>
                    <a:pt x="1501" y="201"/>
                    <a:pt x="1368" y="134"/>
                    <a:pt x="1235" y="67"/>
                  </a:cubicBezTo>
                  <a:cubicBezTo>
                    <a:pt x="1101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83"/>
            <p:cNvSpPr/>
            <p:nvPr/>
          </p:nvSpPr>
          <p:spPr>
            <a:xfrm>
              <a:off x="4118100" y="4177600"/>
              <a:ext cx="63425" cy="62350"/>
            </a:xfrm>
            <a:custGeom>
              <a:avLst/>
              <a:gdLst/>
              <a:ahLst/>
              <a:cxnLst/>
              <a:rect l="l" t="t" r="r" b="b"/>
              <a:pathLst>
                <a:path w="2537" h="2494" extrusionOk="0">
                  <a:moveTo>
                    <a:pt x="1635" y="968"/>
                  </a:moveTo>
                  <a:cubicBezTo>
                    <a:pt x="1635" y="1001"/>
                    <a:pt x="1669" y="1001"/>
                    <a:pt x="1669" y="1001"/>
                  </a:cubicBezTo>
                  <a:cubicBezTo>
                    <a:pt x="1669" y="1035"/>
                    <a:pt x="1669" y="1068"/>
                    <a:pt x="1669" y="1101"/>
                  </a:cubicBezTo>
                  <a:cubicBezTo>
                    <a:pt x="1669" y="1168"/>
                    <a:pt x="1669" y="1201"/>
                    <a:pt x="1669" y="1268"/>
                  </a:cubicBezTo>
                  <a:cubicBezTo>
                    <a:pt x="1635" y="1301"/>
                    <a:pt x="1635" y="1368"/>
                    <a:pt x="1602" y="1435"/>
                  </a:cubicBezTo>
                  <a:cubicBezTo>
                    <a:pt x="1602" y="1435"/>
                    <a:pt x="1569" y="1468"/>
                    <a:pt x="1569" y="1502"/>
                  </a:cubicBezTo>
                  <a:cubicBezTo>
                    <a:pt x="1502" y="1535"/>
                    <a:pt x="1469" y="1568"/>
                    <a:pt x="1402" y="1602"/>
                  </a:cubicBezTo>
                  <a:cubicBezTo>
                    <a:pt x="1335" y="1668"/>
                    <a:pt x="1269" y="1702"/>
                    <a:pt x="1202" y="1702"/>
                  </a:cubicBezTo>
                  <a:cubicBezTo>
                    <a:pt x="1135" y="1735"/>
                    <a:pt x="1068" y="1735"/>
                    <a:pt x="1002" y="1768"/>
                  </a:cubicBezTo>
                  <a:cubicBezTo>
                    <a:pt x="968" y="1768"/>
                    <a:pt x="935" y="1735"/>
                    <a:pt x="902" y="1735"/>
                  </a:cubicBezTo>
                  <a:lnTo>
                    <a:pt x="868" y="1735"/>
                  </a:lnTo>
                  <a:cubicBezTo>
                    <a:pt x="868" y="1735"/>
                    <a:pt x="835" y="1735"/>
                    <a:pt x="835" y="1702"/>
                  </a:cubicBezTo>
                  <a:cubicBezTo>
                    <a:pt x="868" y="1635"/>
                    <a:pt x="935" y="1568"/>
                    <a:pt x="968" y="1502"/>
                  </a:cubicBezTo>
                  <a:cubicBezTo>
                    <a:pt x="1135" y="1335"/>
                    <a:pt x="1302" y="1168"/>
                    <a:pt x="1502" y="1035"/>
                  </a:cubicBezTo>
                  <a:cubicBezTo>
                    <a:pt x="1535" y="1001"/>
                    <a:pt x="1602" y="968"/>
                    <a:pt x="1635" y="968"/>
                  </a:cubicBezTo>
                  <a:close/>
                  <a:moveTo>
                    <a:pt x="1535" y="0"/>
                  </a:moveTo>
                  <a:cubicBezTo>
                    <a:pt x="1369" y="0"/>
                    <a:pt x="1202" y="101"/>
                    <a:pt x="1135" y="267"/>
                  </a:cubicBezTo>
                  <a:cubicBezTo>
                    <a:pt x="1135" y="301"/>
                    <a:pt x="1135" y="334"/>
                    <a:pt x="1135" y="367"/>
                  </a:cubicBezTo>
                  <a:cubicBezTo>
                    <a:pt x="935" y="501"/>
                    <a:pt x="768" y="634"/>
                    <a:pt x="635" y="801"/>
                  </a:cubicBezTo>
                  <a:cubicBezTo>
                    <a:pt x="435" y="1001"/>
                    <a:pt x="201" y="1235"/>
                    <a:pt x="101" y="1502"/>
                  </a:cubicBezTo>
                  <a:cubicBezTo>
                    <a:pt x="1" y="1868"/>
                    <a:pt x="234" y="2269"/>
                    <a:pt x="601" y="2402"/>
                  </a:cubicBezTo>
                  <a:cubicBezTo>
                    <a:pt x="718" y="2469"/>
                    <a:pt x="860" y="2494"/>
                    <a:pt x="1006" y="2494"/>
                  </a:cubicBezTo>
                  <a:cubicBezTo>
                    <a:pt x="1152" y="2494"/>
                    <a:pt x="1302" y="2469"/>
                    <a:pt x="1435" y="2436"/>
                  </a:cubicBezTo>
                  <a:cubicBezTo>
                    <a:pt x="1569" y="2369"/>
                    <a:pt x="1702" y="2302"/>
                    <a:pt x="1836" y="2235"/>
                  </a:cubicBezTo>
                  <a:cubicBezTo>
                    <a:pt x="1936" y="2169"/>
                    <a:pt x="2002" y="2102"/>
                    <a:pt x="2102" y="2035"/>
                  </a:cubicBezTo>
                  <a:cubicBezTo>
                    <a:pt x="2236" y="1935"/>
                    <a:pt x="2303" y="1768"/>
                    <a:pt x="2403" y="1602"/>
                  </a:cubicBezTo>
                  <a:cubicBezTo>
                    <a:pt x="2536" y="1301"/>
                    <a:pt x="2536" y="901"/>
                    <a:pt x="2403" y="568"/>
                  </a:cubicBezTo>
                  <a:cubicBezTo>
                    <a:pt x="2336" y="434"/>
                    <a:pt x="2203" y="301"/>
                    <a:pt x="2069" y="201"/>
                  </a:cubicBezTo>
                  <a:cubicBezTo>
                    <a:pt x="1936" y="67"/>
                    <a:pt x="1736" y="34"/>
                    <a:pt x="1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83"/>
            <p:cNvSpPr/>
            <p:nvPr/>
          </p:nvSpPr>
          <p:spPr>
            <a:xfrm>
              <a:off x="3735350" y="4433625"/>
              <a:ext cx="52550" cy="52550"/>
            </a:xfrm>
            <a:custGeom>
              <a:avLst/>
              <a:gdLst/>
              <a:ahLst/>
              <a:cxnLst/>
              <a:rect l="l" t="t" r="r" b="b"/>
              <a:pathLst>
                <a:path w="2102" h="2102" extrusionOk="0">
                  <a:moveTo>
                    <a:pt x="1301" y="901"/>
                  </a:moveTo>
                  <a:cubicBezTo>
                    <a:pt x="1301" y="967"/>
                    <a:pt x="1301" y="1001"/>
                    <a:pt x="1268" y="1034"/>
                  </a:cubicBezTo>
                  <a:cubicBezTo>
                    <a:pt x="1234" y="1068"/>
                    <a:pt x="1234" y="1101"/>
                    <a:pt x="1201" y="1134"/>
                  </a:cubicBezTo>
                  <a:cubicBezTo>
                    <a:pt x="1201" y="1134"/>
                    <a:pt x="1168" y="1168"/>
                    <a:pt x="1134" y="1168"/>
                  </a:cubicBezTo>
                  <a:cubicBezTo>
                    <a:pt x="1101" y="1201"/>
                    <a:pt x="1067" y="1234"/>
                    <a:pt x="1001" y="1234"/>
                  </a:cubicBezTo>
                  <a:cubicBezTo>
                    <a:pt x="1067" y="1168"/>
                    <a:pt x="1134" y="1101"/>
                    <a:pt x="1168" y="1034"/>
                  </a:cubicBezTo>
                  <a:cubicBezTo>
                    <a:pt x="1234" y="1001"/>
                    <a:pt x="1268" y="967"/>
                    <a:pt x="1301" y="901"/>
                  </a:cubicBezTo>
                  <a:close/>
                  <a:moveTo>
                    <a:pt x="1134" y="0"/>
                  </a:moveTo>
                  <a:cubicBezTo>
                    <a:pt x="1034" y="0"/>
                    <a:pt x="934" y="33"/>
                    <a:pt x="834" y="100"/>
                  </a:cubicBezTo>
                  <a:cubicBezTo>
                    <a:pt x="634" y="300"/>
                    <a:pt x="434" y="500"/>
                    <a:pt x="267" y="734"/>
                  </a:cubicBezTo>
                  <a:cubicBezTo>
                    <a:pt x="200" y="834"/>
                    <a:pt x="133" y="967"/>
                    <a:pt x="67" y="1101"/>
                  </a:cubicBezTo>
                  <a:cubicBezTo>
                    <a:pt x="0" y="1234"/>
                    <a:pt x="0" y="1368"/>
                    <a:pt x="33" y="1501"/>
                  </a:cubicBezTo>
                  <a:cubicBezTo>
                    <a:pt x="67" y="1635"/>
                    <a:pt x="133" y="1768"/>
                    <a:pt x="200" y="1835"/>
                  </a:cubicBezTo>
                  <a:cubicBezTo>
                    <a:pt x="367" y="2002"/>
                    <a:pt x="567" y="2068"/>
                    <a:pt x="767" y="2102"/>
                  </a:cubicBezTo>
                  <a:cubicBezTo>
                    <a:pt x="967" y="2102"/>
                    <a:pt x="1168" y="2035"/>
                    <a:pt x="1334" y="1935"/>
                  </a:cubicBezTo>
                  <a:cubicBezTo>
                    <a:pt x="1468" y="1868"/>
                    <a:pt x="1601" y="1801"/>
                    <a:pt x="1701" y="1701"/>
                  </a:cubicBezTo>
                  <a:cubicBezTo>
                    <a:pt x="1868" y="1535"/>
                    <a:pt x="1968" y="1334"/>
                    <a:pt x="2035" y="1134"/>
                  </a:cubicBezTo>
                  <a:cubicBezTo>
                    <a:pt x="2068" y="1034"/>
                    <a:pt x="2102" y="901"/>
                    <a:pt x="2102" y="801"/>
                  </a:cubicBezTo>
                  <a:cubicBezTo>
                    <a:pt x="2102" y="701"/>
                    <a:pt x="2068" y="634"/>
                    <a:pt x="2035" y="534"/>
                  </a:cubicBezTo>
                  <a:cubicBezTo>
                    <a:pt x="2001" y="434"/>
                    <a:pt x="1935" y="334"/>
                    <a:pt x="1868" y="267"/>
                  </a:cubicBezTo>
                  <a:cubicBezTo>
                    <a:pt x="1792" y="165"/>
                    <a:pt x="1676" y="122"/>
                    <a:pt x="1567" y="122"/>
                  </a:cubicBezTo>
                  <a:cubicBezTo>
                    <a:pt x="1533" y="122"/>
                    <a:pt x="1499" y="126"/>
                    <a:pt x="1468" y="134"/>
                  </a:cubicBezTo>
                  <a:cubicBezTo>
                    <a:pt x="1401" y="67"/>
                    <a:pt x="1268" y="0"/>
                    <a:pt x="11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83"/>
            <p:cNvSpPr/>
            <p:nvPr/>
          </p:nvSpPr>
          <p:spPr>
            <a:xfrm>
              <a:off x="4773575" y="4030000"/>
              <a:ext cx="48400" cy="64225"/>
            </a:xfrm>
            <a:custGeom>
              <a:avLst/>
              <a:gdLst/>
              <a:ahLst/>
              <a:cxnLst/>
              <a:rect l="l" t="t" r="r" b="b"/>
              <a:pathLst>
                <a:path w="1936" h="2569" extrusionOk="0">
                  <a:moveTo>
                    <a:pt x="1001" y="1068"/>
                  </a:moveTo>
                  <a:cubicBezTo>
                    <a:pt x="1035" y="1101"/>
                    <a:pt x="1035" y="1101"/>
                    <a:pt x="1035" y="1134"/>
                  </a:cubicBezTo>
                  <a:cubicBezTo>
                    <a:pt x="1035" y="1201"/>
                    <a:pt x="1035" y="1268"/>
                    <a:pt x="1001" y="1368"/>
                  </a:cubicBezTo>
                  <a:cubicBezTo>
                    <a:pt x="968" y="1468"/>
                    <a:pt x="935" y="1568"/>
                    <a:pt x="901" y="1701"/>
                  </a:cubicBezTo>
                  <a:cubicBezTo>
                    <a:pt x="868" y="1668"/>
                    <a:pt x="868" y="1668"/>
                    <a:pt x="868" y="1668"/>
                  </a:cubicBezTo>
                  <a:cubicBezTo>
                    <a:pt x="868" y="1635"/>
                    <a:pt x="835" y="1635"/>
                    <a:pt x="835" y="1601"/>
                  </a:cubicBezTo>
                  <a:cubicBezTo>
                    <a:pt x="835" y="1435"/>
                    <a:pt x="868" y="1268"/>
                    <a:pt x="901" y="1101"/>
                  </a:cubicBezTo>
                  <a:cubicBezTo>
                    <a:pt x="935" y="1101"/>
                    <a:pt x="935" y="1101"/>
                    <a:pt x="968" y="1068"/>
                  </a:cubicBezTo>
                  <a:close/>
                  <a:moveTo>
                    <a:pt x="701" y="0"/>
                  </a:moveTo>
                  <a:cubicBezTo>
                    <a:pt x="634" y="0"/>
                    <a:pt x="568" y="34"/>
                    <a:pt x="501" y="34"/>
                  </a:cubicBezTo>
                  <a:cubicBezTo>
                    <a:pt x="401" y="100"/>
                    <a:pt x="334" y="167"/>
                    <a:pt x="301" y="300"/>
                  </a:cubicBezTo>
                  <a:cubicBezTo>
                    <a:pt x="134" y="667"/>
                    <a:pt x="1" y="1101"/>
                    <a:pt x="1" y="1501"/>
                  </a:cubicBezTo>
                  <a:cubicBezTo>
                    <a:pt x="1" y="1802"/>
                    <a:pt x="34" y="2068"/>
                    <a:pt x="268" y="2269"/>
                  </a:cubicBezTo>
                  <a:cubicBezTo>
                    <a:pt x="368" y="2369"/>
                    <a:pt x="501" y="2435"/>
                    <a:pt x="634" y="2502"/>
                  </a:cubicBezTo>
                  <a:cubicBezTo>
                    <a:pt x="768" y="2569"/>
                    <a:pt x="935" y="2569"/>
                    <a:pt x="1068" y="2569"/>
                  </a:cubicBezTo>
                  <a:cubicBezTo>
                    <a:pt x="1202" y="2535"/>
                    <a:pt x="1368" y="2435"/>
                    <a:pt x="1435" y="2335"/>
                  </a:cubicBezTo>
                  <a:cubicBezTo>
                    <a:pt x="1568" y="2202"/>
                    <a:pt x="1635" y="2068"/>
                    <a:pt x="1735" y="1902"/>
                  </a:cubicBezTo>
                  <a:cubicBezTo>
                    <a:pt x="1835" y="1701"/>
                    <a:pt x="1869" y="1468"/>
                    <a:pt x="1902" y="1234"/>
                  </a:cubicBezTo>
                  <a:cubicBezTo>
                    <a:pt x="1935" y="934"/>
                    <a:pt x="1835" y="601"/>
                    <a:pt x="1602" y="367"/>
                  </a:cubicBezTo>
                  <a:cubicBezTo>
                    <a:pt x="1502" y="300"/>
                    <a:pt x="1402" y="234"/>
                    <a:pt x="1268" y="200"/>
                  </a:cubicBezTo>
                  <a:cubicBezTo>
                    <a:pt x="1168" y="167"/>
                    <a:pt x="1101" y="167"/>
                    <a:pt x="1035" y="167"/>
                  </a:cubicBezTo>
                  <a:cubicBezTo>
                    <a:pt x="968" y="100"/>
                    <a:pt x="901" y="67"/>
                    <a:pt x="835" y="34"/>
                  </a:cubicBezTo>
                  <a:cubicBezTo>
                    <a:pt x="801" y="0"/>
                    <a:pt x="735" y="0"/>
                    <a:pt x="7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83"/>
            <p:cNvSpPr/>
            <p:nvPr/>
          </p:nvSpPr>
          <p:spPr>
            <a:xfrm>
              <a:off x="3973850" y="4181775"/>
              <a:ext cx="66725" cy="49225"/>
            </a:xfrm>
            <a:custGeom>
              <a:avLst/>
              <a:gdLst/>
              <a:ahLst/>
              <a:cxnLst/>
              <a:rect l="l" t="t" r="r" b="b"/>
              <a:pathLst>
                <a:path w="2669" h="1969" extrusionOk="0">
                  <a:moveTo>
                    <a:pt x="801" y="1101"/>
                  </a:moveTo>
                  <a:cubicBezTo>
                    <a:pt x="801" y="1134"/>
                    <a:pt x="801" y="1134"/>
                    <a:pt x="767" y="1168"/>
                  </a:cubicBezTo>
                  <a:cubicBezTo>
                    <a:pt x="767" y="1134"/>
                    <a:pt x="801" y="1134"/>
                    <a:pt x="801" y="1101"/>
                  </a:cubicBezTo>
                  <a:close/>
                  <a:moveTo>
                    <a:pt x="1401" y="801"/>
                  </a:moveTo>
                  <a:cubicBezTo>
                    <a:pt x="1401" y="801"/>
                    <a:pt x="1401" y="801"/>
                    <a:pt x="1435" y="834"/>
                  </a:cubicBezTo>
                  <a:cubicBezTo>
                    <a:pt x="1535" y="901"/>
                    <a:pt x="1668" y="968"/>
                    <a:pt x="1801" y="1034"/>
                  </a:cubicBezTo>
                  <a:cubicBezTo>
                    <a:pt x="1835" y="1068"/>
                    <a:pt x="1868" y="1134"/>
                    <a:pt x="1902" y="1168"/>
                  </a:cubicBezTo>
                  <a:cubicBezTo>
                    <a:pt x="1902" y="1168"/>
                    <a:pt x="1902" y="1168"/>
                    <a:pt x="1902" y="1201"/>
                  </a:cubicBezTo>
                  <a:lnTo>
                    <a:pt x="1868" y="1201"/>
                  </a:lnTo>
                  <a:cubicBezTo>
                    <a:pt x="1868" y="1201"/>
                    <a:pt x="1868" y="1201"/>
                    <a:pt x="1835" y="1234"/>
                  </a:cubicBezTo>
                  <a:lnTo>
                    <a:pt x="1735" y="1234"/>
                  </a:lnTo>
                  <a:cubicBezTo>
                    <a:pt x="1635" y="1234"/>
                    <a:pt x="1501" y="1234"/>
                    <a:pt x="1401" y="1201"/>
                  </a:cubicBezTo>
                  <a:cubicBezTo>
                    <a:pt x="1234" y="1168"/>
                    <a:pt x="1068" y="1101"/>
                    <a:pt x="901" y="1001"/>
                  </a:cubicBezTo>
                  <a:cubicBezTo>
                    <a:pt x="934" y="1001"/>
                    <a:pt x="968" y="968"/>
                    <a:pt x="1034" y="934"/>
                  </a:cubicBezTo>
                  <a:cubicBezTo>
                    <a:pt x="1068" y="901"/>
                    <a:pt x="1101" y="868"/>
                    <a:pt x="1168" y="868"/>
                  </a:cubicBezTo>
                  <a:cubicBezTo>
                    <a:pt x="1201" y="834"/>
                    <a:pt x="1268" y="834"/>
                    <a:pt x="1301" y="834"/>
                  </a:cubicBezTo>
                  <a:cubicBezTo>
                    <a:pt x="1334" y="834"/>
                    <a:pt x="1368" y="801"/>
                    <a:pt x="1401" y="801"/>
                  </a:cubicBezTo>
                  <a:close/>
                  <a:moveTo>
                    <a:pt x="1168" y="0"/>
                  </a:moveTo>
                  <a:cubicBezTo>
                    <a:pt x="1001" y="34"/>
                    <a:pt x="834" y="67"/>
                    <a:pt x="701" y="134"/>
                  </a:cubicBezTo>
                  <a:cubicBezTo>
                    <a:pt x="601" y="200"/>
                    <a:pt x="534" y="234"/>
                    <a:pt x="467" y="300"/>
                  </a:cubicBezTo>
                  <a:cubicBezTo>
                    <a:pt x="367" y="367"/>
                    <a:pt x="300" y="434"/>
                    <a:pt x="234" y="501"/>
                  </a:cubicBezTo>
                  <a:cubicBezTo>
                    <a:pt x="167" y="567"/>
                    <a:pt x="100" y="634"/>
                    <a:pt x="67" y="734"/>
                  </a:cubicBezTo>
                  <a:cubicBezTo>
                    <a:pt x="34" y="834"/>
                    <a:pt x="0" y="901"/>
                    <a:pt x="0" y="1001"/>
                  </a:cubicBezTo>
                  <a:cubicBezTo>
                    <a:pt x="0" y="1034"/>
                    <a:pt x="0" y="1101"/>
                    <a:pt x="0" y="1168"/>
                  </a:cubicBezTo>
                  <a:cubicBezTo>
                    <a:pt x="0" y="1201"/>
                    <a:pt x="34" y="1268"/>
                    <a:pt x="67" y="1301"/>
                  </a:cubicBezTo>
                  <a:cubicBezTo>
                    <a:pt x="67" y="1368"/>
                    <a:pt x="100" y="1401"/>
                    <a:pt x="134" y="1435"/>
                  </a:cubicBezTo>
                  <a:cubicBezTo>
                    <a:pt x="167" y="1501"/>
                    <a:pt x="234" y="1535"/>
                    <a:pt x="267" y="1568"/>
                  </a:cubicBezTo>
                  <a:cubicBezTo>
                    <a:pt x="334" y="1635"/>
                    <a:pt x="434" y="1668"/>
                    <a:pt x="501" y="1701"/>
                  </a:cubicBezTo>
                  <a:cubicBezTo>
                    <a:pt x="567" y="1735"/>
                    <a:pt x="601" y="1735"/>
                    <a:pt x="634" y="1768"/>
                  </a:cubicBezTo>
                  <a:cubicBezTo>
                    <a:pt x="701" y="1768"/>
                    <a:pt x="767" y="1802"/>
                    <a:pt x="801" y="1835"/>
                  </a:cubicBezTo>
                  <a:cubicBezTo>
                    <a:pt x="968" y="1868"/>
                    <a:pt x="1134" y="1902"/>
                    <a:pt x="1268" y="1935"/>
                  </a:cubicBezTo>
                  <a:cubicBezTo>
                    <a:pt x="1435" y="1968"/>
                    <a:pt x="1601" y="1968"/>
                    <a:pt x="1768" y="1968"/>
                  </a:cubicBezTo>
                  <a:cubicBezTo>
                    <a:pt x="2035" y="1935"/>
                    <a:pt x="2302" y="1835"/>
                    <a:pt x="2469" y="1635"/>
                  </a:cubicBezTo>
                  <a:cubicBezTo>
                    <a:pt x="2602" y="1468"/>
                    <a:pt x="2669" y="1268"/>
                    <a:pt x="2669" y="1068"/>
                  </a:cubicBezTo>
                  <a:cubicBezTo>
                    <a:pt x="2635" y="834"/>
                    <a:pt x="2535" y="634"/>
                    <a:pt x="2369" y="467"/>
                  </a:cubicBezTo>
                  <a:cubicBezTo>
                    <a:pt x="2202" y="300"/>
                    <a:pt x="2002" y="200"/>
                    <a:pt x="1768" y="134"/>
                  </a:cubicBezTo>
                  <a:cubicBezTo>
                    <a:pt x="1701" y="100"/>
                    <a:pt x="1601" y="100"/>
                    <a:pt x="1535" y="100"/>
                  </a:cubicBezTo>
                  <a:cubicBezTo>
                    <a:pt x="1435" y="34"/>
                    <a:pt x="1334" y="0"/>
                    <a:pt x="12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83"/>
            <p:cNvSpPr/>
            <p:nvPr/>
          </p:nvSpPr>
          <p:spPr>
            <a:xfrm>
              <a:off x="3712825" y="4610400"/>
              <a:ext cx="53400" cy="51525"/>
            </a:xfrm>
            <a:custGeom>
              <a:avLst/>
              <a:gdLst/>
              <a:ahLst/>
              <a:cxnLst/>
              <a:rect l="l" t="t" r="r" b="b"/>
              <a:pathLst>
                <a:path w="2136" h="2061" extrusionOk="0">
                  <a:moveTo>
                    <a:pt x="1068" y="1"/>
                  </a:moveTo>
                  <a:cubicBezTo>
                    <a:pt x="934" y="34"/>
                    <a:pt x="834" y="101"/>
                    <a:pt x="768" y="201"/>
                  </a:cubicBezTo>
                  <a:cubicBezTo>
                    <a:pt x="567" y="401"/>
                    <a:pt x="401" y="601"/>
                    <a:pt x="234" y="801"/>
                  </a:cubicBezTo>
                  <a:cubicBezTo>
                    <a:pt x="167" y="902"/>
                    <a:pt x="100" y="1002"/>
                    <a:pt x="67" y="1102"/>
                  </a:cubicBezTo>
                  <a:cubicBezTo>
                    <a:pt x="34" y="1168"/>
                    <a:pt x="0" y="1268"/>
                    <a:pt x="0" y="1335"/>
                  </a:cubicBezTo>
                  <a:cubicBezTo>
                    <a:pt x="0" y="1402"/>
                    <a:pt x="0" y="1569"/>
                    <a:pt x="34" y="1635"/>
                  </a:cubicBezTo>
                  <a:cubicBezTo>
                    <a:pt x="67" y="1669"/>
                    <a:pt x="67" y="1669"/>
                    <a:pt x="67" y="1702"/>
                  </a:cubicBezTo>
                  <a:cubicBezTo>
                    <a:pt x="100" y="1769"/>
                    <a:pt x="167" y="1836"/>
                    <a:pt x="234" y="1869"/>
                  </a:cubicBezTo>
                  <a:cubicBezTo>
                    <a:pt x="301" y="1902"/>
                    <a:pt x="367" y="1936"/>
                    <a:pt x="434" y="1969"/>
                  </a:cubicBezTo>
                  <a:cubicBezTo>
                    <a:pt x="501" y="2002"/>
                    <a:pt x="567" y="2036"/>
                    <a:pt x="634" y="2036"/>
                  </a:cubicBezTo>
                  <a:cubicBezTo>
                    <a:pt x="701" y="2052"/>
                    <a:pt x="759" y="2061"/>
                    <a:pt x="813" y="2061"/>
                  </a:cubicBezTo>
                  <a:cubicBezTo>
                    <a:pt x="868" y="2061"/>
                    <a:pt x="918" y="2052"/>
                    <a:pt x="968" y="2036"/>
                  </a:cubicBezTo>
                  <a:cubicBezTo>
                    <a:pt x="1034" y="2036"/>
                    <a:pt x="1101" y="2036"/>
                    <a:pt x="1168" y="2002"/>
                  </a:cubicBezTo>
                  <a:cubicBezTo>
                    <a:pt x="1301" y="1969"/>
                    <a:pt x="1368" y="1936"/>
                    <a:pt x="1468" y="1869"/>
                  </a:cubicBezTo>
                  <a:cubicBezTo>
                    <a:pt x="1602" y="1769"/>
                    <a:pt x="1702" y="1669"/>
                    <a:pt x="1802" y="1535"/>
                  </a:cubicBezTo>
                  <a:cubicBezTo>
                    <a:pt x="1835" y="1435"/>
                    <a:pt x="1902" y="1335"/>
                    <a:pt x="1968" y="1235"/>
                  </a:cubicBezTo>
                  <a:cubicBezTo>
                    <a:pt x="2002" y="1135"/>
                    <a:pt x="2035" y="1035"/>
                    <a:pt x="2069" y="902"/>
                  </a:cubicBezTo>
                  <a:cubicBezTo>
                    <a:pt x="2102" y="801"/>
                    <a:pt x="2135" y="668"/>
                    <a:pt x="2135" y="568"/>
                  </a:cubicBezTo>
                  <a:cubicBezTo>
                    <a:pt x="2102" y="435"/>
                    <a:pt x="2069" y="334"/>
                    <a:pt x="2002" y="268"/>
                  </a:cubicBezTo>
                  <a:cubicBezTo>
                    <a:pt x="1968" y="201"/>
                    <a:pt x="1902" y="134"/>
                    <a:pt x="1835" y="68"/>
                  </a:cubicBezTo>
                  <a:cubicBezTo>
                    <a:pt x="1775" y="38"/>
                    <a:pt x="1708" y="21"/>
                    <a:pt x="1644" y="21"/>
                  </a:cubicBezTo>
                  <a:cubicBezTo>
                    <a:pt x="1565" y="21"/>
                    <a:pt x="1490" y="46"/>
                    <a:pt x="1435" y="101"/>
                  </a:cubicBezTo>
                  <a:cubicBezTo>
                    <a:pt x="1435" y="101"/>
                    <a:pt x="1401" y="68"/>
                    <a:pt x="1401" y="68"/>
                  </a:cubicBezTo>
                  <a:cubicBezTo>
                    <a:pt x="1335" y="34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83"/>
            <p:cNvSpPr/>
            <p:nvPr/>
          </p:nvSpPr>
          <p:spPr>
            <a:xfrm>
              <a:off x="5067950" y="4727150"/>
              <a:ext cx="50900" cy="51250"/>
            </a:xfrm>
            <a:custGeom>
              <a:avLst/>
              <a:gdLst/>
              <a:ahLst/>
              <a:cxnLst/>
              <a:rect l="l" t="t" r="r" b="b"/>
              <a:pathLst>
                <a:path w="2036" h="2050" extrusionOk="0">
                  <a:moveTo>
                    <a:pt x="1302" y="868"/>
                  </a:moveTo>
                  <a:cubicBezTo>
                    <a:pt x="1335" y="868"/>
                    <a:pt x="1335" y="902"/>
                    <a:pt x="1368" y="902"/>
                  </a:cubicBezTo>
                  <a:cubicBezTo>
                    <a:pt x="1368" y="902"/>
                    <a:pt x="1368" y="935"/>
                    <a:pt x="1368" y="935"/>
                  </a:cubicBezTo>
                  <a:cubicBezTo>
                    <a:pt x="1368" y="968"/>
                    <a:pt x="1368" y="1002"/>
                    <a:pt x="1368" y="1002"/>
                  </a:cubicBezTo>
                  <a:cubicBezTo>
                    <a:pt x="1368" y="1035"/>
                    <a:pt x="1335" y="1102"/>
                    <a:pt x="1335" y="1135"/>
                  </a:cubicBezTo>
                  <a:cubicBezTo>
                    <a:pt x="1302" y="1168"/>
                    <a:pt x="1268" y="1202"/>
                    <a:pt x="1268" y="1202"/>
                  </a:cubicBezTo>
                  <a:cubicBezTo>
                    <a:pt x="1202" y="1268"/>
                    <a:pt x="1168" y="1302"/>
                    <a:pt x="1135" y="1335"/>
                  </a:cubicBezTo>
                  <a:cubicBezTo>
                    <a:pt x="1068" y="1369"/>
                    <a:pt x="1001" y="1402"/>
                    <a:pt x="901" y="1435"/>
                  </a:cubicBezTo>
                  <a:cubicBezTo>
                    <a:pt x="868" y="1435"/>
                    <a:pt x="835" y="1435"/>
                    <a:pt x="801" y="1469"/>
                  </a:cubicBezTo>
                  <a:lnTo>
                    <a:pt x="768" y="1469"/>
                  </a:lnTo>
                  <a:cubicBezTo>
                    <a:pt x="868" y="1268"/>
                    <a:pt x="1001" y="1102"/>
                    <a:pt x="1102" y="935"/>
                  </a:cubicBezTo>
                  <a:cubicBezTo>
                    <a:pt x="1168" y="935"/>
                    <a:pt x="1202" y="902"/>
                    <a:pt x="1268" y="902"/>
                  </a:cubicBezTo>
                  <a:cubicBezTo>
                    <a:pt x="1268" y="868"/>
                    <a:pt x="1302" y="868"/>
                    <a:pt x="1302" y="868"/>
                  </a:cubicBezTo>
                  <a:close/>
                  <a:moveTo>
                    <a:pt x="1268" y="1"/>
                  </a:moveTo>
                  <a:cubicBezTo>
                    <a:pt x="1135" y="1"/>
                    <a:pt x="1035" y="34"/>
                    <a:pt x="935" y="68"/>
                  </a:cubicBezTo>
                  <a:cubicBezTo>
                    <a:pt x="768" y="134"/>
                    <a:pt x="635" y="268"/>
                    <a:pt x="501" y="435"/>
                  </a:cubicBezTo>
                  <a:cubicBezTo>
                    <a:pt x="468" y="468"/>
                    <a:pt x="468" y="535"/>
                    <a:pt x="434" y="601"/>
                  </a:cubicBezTo>
                  <a:cubicBezTo>
                    <a:pt x="301" y="835"/>
                    <a:pt x="168" y="1068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cubicBezTo>
                    <a:pt x="1" y="1535"/>
                    <a:pt x="1" y="1602"/>
                    <a:pt x="1" y="1635"/>
                  </a:cubicBezTo>
                  <a:cubicBezTo>
                    <a:pt x="34" y="1702"/>
                    <a:pt x="67" y="1769"/>
                    <a:pt x="134" y="1836"/>
                  </a:cubicBezTo>
                  <a:cubicBezTo>
                    <a:pt x="168" y="1869"/>
                    <a:pt x="201" y="1902"/>
                    <a:pt x="234" y="1936"/>
                  </a:cubicBezTo>
                  <a:cubicBezTo>
                    <a:pt x="301" y="1969"/>
                    <a:pt x="368" y="2002"/>
                    <a:pt x="434" y="2002"/>
                  </a:cubicBezTo>
                  <a:cubicBezTo>
                    <a:pt x="529" y="2026"/>
                    <a:pt x="606" y="2049"/>
                    <a:pt x="691" y="2049"/>
                  </a:cubicBezTo>
                  <a:cubicBezTo>
                    <a:pt x="726" y="2049"/>
                    <a:pt x="762" y="2045"/>
                    <a:pt x="801" y="2036"/>
                  </a:cubicBezTo>
                  <a:cubicBezTo>
                    <a:pt x="968" y="2002"/>
                    <a:pt x="1168" y="1969"/>
                    <a:pt x="1302" y="1869"/>
                  </a:cubicBezTo>
                  <a:cubicBezTo>
                    <a:pt x="1502" y="1769"/>
                    <a:pt x="1669" y="1635"/>
                    <a:pt x="1802" y="1435"/>
                  </a:cubicBezTo>
                  <a:cubicBezTo>
                    <a:pt x="1835" y="1369"/>
                    <a:pt x="1902" y="1268"/>
                    <a:pt x="1935" y="1202"/>
                  </a:cubicBezTo>
                  <a:cubicBezTo>
                    <a:pt x="2036" y="1002"/>
                    <a:pt x="2036" y="801"/>
                    <a:pt x="2002" y="601"/>
                  </a:cubicBezTo>
                  <a:cubicBezTo>
                    <a:pt x="2002" y="501"/>
                    <a:pt x="1935" y="435"/>
                    <a:pt x="1902" y="334"/>
                  </a:cubicBezTo>
                  <a:cubicBezTo>
                    <a:pt x="1835" y="268"/>
                    <a:pt x="1735" y="201"/>
                    <a:pt x="1669" y="134"/>
                  </a:cubicBezTo>
                  <a:cubicBezTo>
                    <a:pt x="1535" y="34"/>
                    <a:pt x="1402" y="1"/>
                    <a:pt x="1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83"/>
            <p:cNvSpPr/>
            <p:nvPr/>
          </p:nvSpPr>
          <p:spPr>
            <a:xfrm>
              <a:off x="5158025" y="4535350"/>
              <a:ext cx="42550" cy="50075"/>
            </a:xfrm>
            <a:custGeom>
              <a:avLst/>
              <a:gdLst/>
              <a:ahLst/>
              <a:cxnLst/>
              <a:rect l="l" t="t" r="r" b="b"/>
              <a:pathLst>
                <a:path w="1702" h="2003" extrusionOk="0">
                  <a:moveTo>
                    <a:pt x="1068" y="768"/>
                  </a:moveTo>
                  <a:cubicBezTo>
                    <a:pt x="1068" y="801"/>
                    <a:pt x="1068" y="801"/>
                    <a:pt x="1068" y="801"/>
                  </a:cubicBezTo>
                  <a:cubicBezTo>
                    <a:pt x="1068" y="868"/>
                    <a:pt x="1034" y="901"/>
                    <a:pt x="1034" y="935"/>
                  </a:cubicBezTo>
                  <a:cubicBezTo>
                    <a:pt x="968" y="1035"/>
                    <a:pt x="934" y="1102"/>
                    <a:pt x="868" y="1168"/>
                  </a:cubicBezTo>
                  <a:cubicBezTo>
                    <a:pt x="801" y="1235"/>
                    <a:pt x="768" y="1268"/>
                    <a:pt x="701" y="1335"/>
                  </a:cubicBezTo>
                  <a:cubicBezTo>
                    <a:pt x="701" y="1268"/>
                    <a:pt x="734" y="1235"/>
                    <a:pt x="734" y="1202"/>
                  </a:cubicBezTo>
                  <a:cubicBezTo>
                    <a:pt x="834" y="1068"/>
                    <a:pt x="934" y="901"/>
                    <a:pt x="1034" y="768"/>
                  </a:cubicBezTo>
                  <a:close/>
                  <a:moveTo>
                    <a:pt x="1068" y="1"/>
                  </a:moveTo>
                  <a:cubicBezTo>
                    <a:pt x="1001" y="1"/>
                    <a:pt x="968" y="34"/>
                    <a:pt x="901" y="67"/>
                  </a:cubicBezTo>
                  <a:cubicBezTo>
                    <a:pt x="868" y="67"/>
                    <a:pt x="834" y="101"/>
                    <a:pt x="801" y="134"/>
                  </a:cubicBezTo>
                  <a:cubicBezTo>
                    <a:pt x="734" y="168"/>
                    <a:pt x="667" y="234"/>
                    <a:pt x="601" y="301"/>
                  </a:cubicBezTo>
                  <a:cubicBezTo>
                    <a:pt x="501" y="401"/>
                    <a:pt x="434" y="501"/>
                    <a:pt x="334" y="601"/>
                  </a:cubicBezTo>
                  <a:cubicBezTo>
                    <a:pt x="200" y="835"/>
                    <a:pt x="34" y="1102"/>
                    <a:pt x="34" y="1368"/>
                  </a:cubicBezTo>
                  <a:cubicBezTo>
                    <a:pt x="0" y="1502"/>
                    <a:pt x="67" y="1635"/>
                    <a:pt x="134" y="1769"/>
                  </a:cubicBezTo>
                  <a:cubicBezTo>
                    <a:pt x="200" y="1869"/>
                    <a:pt x="334" y="1935"/>
                    <a:pt x="434" y="1969"/>
                  </a:cubicBezTo>
                  <a:cubicBezTo>
                    <a:pt x="501" y="2002"/>
                    <a:pt x="567" y="2002"/>
                    <a:pt x="634" y="2002"/>
                  </a:cubicBezTo>
                  <a:cubicBezTo>
                    <a:pt x="734" y="2002"/>
                    <a:pt x="834" y="1969"/>
                    <a:pt x="901" y="1935"/>
                  </a:cubicBezTo>
                  <a:cubicBezTo>
                    <a:pt x="1001" y="1902"/>
                    <a:pt x="1068" y="1835"/>
                    <a:pt x="1134" y="1802"/>
                  </a:cubicBezTo>
                  <a:cubicBezTo>
                    <a:pt x="1134" y="1769"/>
                    <a:pt x="1168" y="1769"/>
                    <a:pt x="1168" y="1735"/>
                  </a:cubicBezTo>
                  <a:cubicBezTo>
                    <a:pt x="1301" y="1602"/>
                    <a:pt x="1435" y="1435"/>
                    <a:pt x="1535" y="1268"/>
                  </a:cubicBezTo>
                  <a:cubicBezTo>
                    <a:pt x="1601" y="1168"/>
                    <a:pt x="1668" y="1068"/>
                    <a:pt x="1668" y="968"/>
                  </a:cubicBezTo>
                  <a:cubicBezTo>
                    <a:pt x="1702" y="901"/>
                    <a:pt x="1702" y="801"/>
                    <a:pt x="1702" y="701"/>
                  </a:cubicBezTo>
                  <a:cubicBezTo>
                    <a:pt x="1702" y="635"/>
                    <a:pt x="1668" y="568"/>
                    <a:pt x="1635" y="468"/>
                  </a:cubicBezTo>
                  <a:cubicBezTo>
                    <a:pt x="1601" y="334"/>
                    <a:pt x="1501" y="234"/>
                    <a:pt x="1401" y="168"/>
                  </a:cubicBezTo>
                  <a:cubicBezTo>
                    <a:pt x="1368" y="134"/>
                    <a:pt x="1335" y="134"/>
                    <a:pt x="1335" y="101"/>
                  </a:cubicBezTo>
                  <a:lnTo>
                    <a:pt x="1301" y="101"/>
                  </a:lnTo>
                  <a:cubicBezTo>
                    <a:pt x="1235" y="34"/>
                    <a:pt x="1168" y="1"/>
                    <a:pt x="11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83"/>
            <p:cNvSpPr/>
            <p:nvPr/>
          </p:nvSpPr>
          <p:spPr>
            <a:xfrm>
              <a:off x="5029600" y="4390250"/>
              <a:ext cx="47550" cy="58775"/>
            </a:xfrm>
            <a:custGeom>
              <a:avLst/>
              <a:gdLst/>
              <a:ahLst/>
              <a:cxnLst/>
              <a:rect l="l" t="t" r="r" b="b"/>
              <a:pathLst>
                <a:path w="1902" h="2351" extrusionOk="0">
                  <a:moveTo>
                    <a:pt x="1001" y="768"/>
                  </a:moveTo>
                  <a:cubicBezTo>
                    <a:pt x="1034" y="768"/>
                    <a:pt x="1068" y="768"/>
                    <a:pt x="1101" y="801"/>
                  </a:cubicBezTo>
                  <a:lnTo>
                    <a:pt x="1134" y="801"/>
                  </a:lnTo>
                  <a:cubicBezTo>
                    <a:pt x="1168" y="834"/>
                    <a:pt x="1168" y="868"/>
                    <a:pt x="1168" y="868"/>
                  </a:cubicBezTo>
                  <a:cubicBezTo>
                    <a:pt x="1201" y="935"/>
                    <a:pt x="1201" y="968"/>
                    <a:pt x="1201" y="1001"/>
                  </a:cubicBezTo>
                  <a:cubicBezTo>
                    <a:pt x="1201" y="1101"/>
                    <a:pt x="1201" y="1168"/>
                    <a:pt x="1168" y="1268"/>
                  </a:cubicBezTo>
                  <a:cubicBezTo>
                    <a:pt x="1168" y="1335"/>
                    <a:pt x="1134" y="1402"/>
                    <a:pt x="1101" y="1502"/>
                  </a:cubicBezTo>
                  <a:cubicBezTo>
                    <a:pt x="1068" y="1535"/>
                    <a:pt x="1068" y="1535"/>
                    <a:pt x="1034" y="1568"/>
                  </a:cubicBezTo>
                  <a:cubicBezTo>
                    <a:pt x="1001" y="1602"/>
                    <a:pt x="1001" y="1602"/>
                    <a:pt x="1001" y="1602"/>
                  </a:cubicBezTo>
                  <a:cubicBezTo>
                    <a:pt x="968" y="1602"/>
                    <a:pt x="968" y="1602"/>
                    <a:pt x="934" y="1568"/>
                  </a:cubicBezTo>
                  <a:cubicBezTo>
                    <a:pt x="901" y="1535"/>
                    <a:pt x="868" y="1502"/>
                    <a:pt x="834" y="1435"/>
                  </a:cubicBezTo>
                  <a:cubicBezTo>
                    <a:pt x="834" y="1435"/>
                    <a:pt x="834" y="1402"/>
                    <a:pt x="834" y="1402"/>
                  </a:cubicBezTo>
                  <a:cubicBezTo>
                    <a:pt x="801" y="1368"/>
                    <a:pt x="801" y="1335"/>
                    <a:pt x="801" y="1301"/>
                  </a:cubicBezTo>
                  <a:cubicBezTo>
                    <a:pt x="801" y="1168"/>
                    <a:pt x="801" y="1035"/>
                    <a:pt x="801" y="901"/>
                  </a:cubicBezTo>
                  <a:lnTo>
                    <a:pt x="834" y="901"/>
                  </a:lnTo>
                  <a:cubicBezTo>
                    <a:pt x="834" y="868"/>
                    <a:pt x="834" y="868"/>
                    <a:pt x="834" y="834"/>
                  </a:cubicBezTo>
                  <a:lnTo>
                    <a:pt x="868" y="834"/>
                  </a:lnTo>
                  <a:cubicBezTo>
                    <a:pt x="868" y="801"/>
                    <a:pt x="901" y="801"/>
                    <a:pt x="934" y="801"/>
                  </a:cubicBezTo>
                  <a:cubicBezTo>
                    <a:pt x="934" y="801"/>
                    <a:pt x="968" y="801"/>
                    <a:pt x="1001" y="768"/>
                  </a:cubicBezTo>
                  <a:close/>
                  <a:moveTo>
                    <a:pt x="934" y="1"/>
                  </a:moveTo>
                  <a:cubicBezTo>
                    <a:pt x="801" y="1"/>
                    <a:pt x="634" y="34"/>
                    <a:pt x="501" y="101"/>
                  </a:cubicBezTo>
                  <a:cubicBezTo>
                    <a:pt x="434" y="167"/>
                    <a:pt x="367" y="201"/>
                    <a:pt x="334" y="301"/>
                  </a:cubicBezTo>
                  <a:lnTo>
                    <a:pt x="267" y="301"/>
                  </a:lnTo>
                  <a:cubicBezTo>
                    <a:pt x="200" y="367"/>
                    <a:pt x="100" y="434"/>
                    <a:pt x="67" y="534"/>
                  </a:cubicBezTo>
                  <a:cubicBezTo>
                    <a:pt x="67" y="668"/>
                    <a:pt x="34" y="801"/>
                    <a:pt x="0" y="935"/>
                  </a:cubicBezTo>
                  <a:cubicBezTo>
                    <a:pt x="0" y="1001"/>
                    <a:pt x="0" y="1068"/>
                    <a:pt x="0" y="1135"/>
                  </a:cubicBezTo>
                  <a:cubicBezTo>
                    <a:pt x="34" y="1235"/>
                    <a:pt x="0" y="1335"/>
                    <a:pt x="34" y="1435"/>
                  </a:cubicBezTo>
                  <a:cubicBezTo>
                    <a:pt x="34" y="1602"/>
                    <a:pt x="100" y="1735"/>
                    <a:pt x="200" y="1902"/>
                  </a:cubicBezTo>
                  <a:cubicBezTo>
                    <a:pt x="301" y="2002"/>
                    <a:pt x="401" y="2102"/>
                    <a:pt x="501" y="2202"/>
                  </a:cubicBezTo>
                  <a:cubicBezTo>
                    <a:pt x="634" y="2302"/>
                    <a:pt x="768" y="2336"/>
                    <a:pt x="901" y="2336"/>
                  </a:cubicBezTo>
                  <a:cubicBezTo>
                    <a:pt x="923" y="2347"/>
                    <a:pt x="949" y="2350"/>
                    <a:pt x="976" y="2350"/>
                  </a:cubicBezTo>
                  <a:cubicBezTo>
                    <a:pt x="1031" y="2350"/>
                    <a:pt x="1090" y="2336"/>
                    <a:pt x="1134" y="2336"/>
                  </a:cubicBezTo>
                  <a:cubicBezTo>
                    <a:pt x="1235" y="2302"/>
                    <a:pt x="1301" y="2235"/>
                    <a:pt x="1401" y="2202"/>
                  </a:cubicBezTo>
                  <a:cubicBezTo>
                    <a:pt x="1635" y="2035"/>
                    <a:pt x="1735" y="1802"/>
                    <a:pt x="1835" y="1535"/>
                  </a:cubicBezTo>
                  <a:cubicBezTo>
                    <a:pt x="1868" y="1402"/>
                    <a:pt x="1902" y="1301"/>
                    <a:pt x="1902" y="1168"/>
                  </a:cubicBezTo>
                  <a:cubicBezTo>
                    <a:pt x="1902" y="1101"/>
                    <a:pt x="1902" y="1068"/>
                    <a:pt x="1902" y="1001"/>
                  </a:cubicBezTo>
                  <a:cubicBezTo>
                    <a:pt x="1902" y="834"/>
                    <a:pt x="1868" y="668"/>
                    <a:pt x="1802" y="534"/>
                  </a:cubicBezTo>
                  <a:cubicBezTo>
                    <a:pt x="1668" y="201"/>
                    <a:pt x="1335" y="34"/>
                    <a:pt x="10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83"/>
            <p:cNvSpPr/>
            <p:nvPr/>
          </p:nvSpPr>
          <p:spPr>
            <a:xfrm>
              <a:off x="5459075" y="4109225"/>
              <a:ext cx="53400" cy="42550"/>
            </a:xfrm>
            <a:custGeom>
              <a:avLst/>
              <a:gdLst/>
              <a:ahLst/>
              <a:cxnLst/>
              <a:rect l="l" t="t" r="r" b="b"/>
              <a:pathLst>
                <a:path w="2136" h="1702" extrusionOk="0">
                  <a:moveTo>
                    <a:pt x="801" y="801"/>
                  </a:moveTo>
                  <a:lnTo>
                    <a:pt x="801" y="801"/>
                  </a:lnTo>
                  <a:cubicBezTo>
                    <a:pt x="801" y="834"/>
                    <a:pt x="834" y="834"/>
                    <a:pt x="834" y="834"/>
                  </a:cubicBezTo>
                  <a:cubicBezTo>
                    <a:pt x="801" y="834"/>
                    <a:pt x="801" y="834"/>
                    <a:pt x="801" y="801"/>
                  </a:cubicBezTo>
                  <a:close/>
                  <a:moveTo>
                    <a:pt x="1301" y="801"/>
                  </a:moveTo>
                  <a:cubicBezTo>
                    <a:pt x="1268" y="834"/>
                    <a:pt x="1234" y="867"/>
                    <a:pt x="1201" y="901"/>
                  </a:cubicBezTo>
                  <a:cubicBezTo>
                    <a:pt x="1168" y="901"/>
                    <a:pt x="1134" y="901"/>
                    <a:pt x="1134" y="934"/>
                  </a:cubicBezTo>
                  <a:lnTo>
                    <a:pt x="968" y="934"/>
                  </a:lnTo>
                  <a:cubicBezTo>
                    <a:pt x="934" y="934"/>
                    <a:pt x="934" y="934"/>
                    <a:pt x="901" y="901"/>
                  </a:cubicBezTo>
                  <a:cubicBezTo>
                    <a:pt x="968" y="867"/>
                    <a:pt x="1068" y="834"/>
                    <a:pt x="1134" y="801"/>
                  </a:cubicBezTo>
                  <a:close/>
                  <a:moveTo>
                    <a:pt x="1001" y="0"/>
                  </a:moveTo>
                  <a:cubicBezTo>
                    <a:pt x="968" y="0"/>
                    <a:pt x="901" y="34"/>
                    <a:pt x="834" y="34"/>
                  </a:cubicBezTo>
                  <a:cubicBezTo>
                    <a:pt x="601" y="100"/>
                    <a:pt x="401" y="234"/>
                    <a:pt x="234" y="400"/>
                  </a:cubicBezTo>
                  <a:cubicBezTo>
                    <a:pt x="134" y="467"/>
                    <a:pt x="67" y="567"/>
                    <a:pt x="34" y="701"/>
                  </a:cubicBezTo>
                  <a:cubicBezTo>
                    <a:pt x="34" y="801"/>
                    <a:pt x="0" y="867"/>
                    <a:pt x="34" y="968"/>
                  </a:cubicBezTo>
                  <a:cubicBezTo>
                    <a:pt x="34" y="1034"/>
                    <a:pt x="67" y="1101"/>
                    <a:pt x="100" y="1201"/>
                  </a:cubicBezTo>
                  <a:cubicBezTo>
                    <a:pt x="134" y="1234"/>
                    <a:pt x="167" y="1268"/>
                    <a:pt x="167" y="1334"/>
                  </a:cubicBezTo>
                  <a:cubicBezTo>
                    <a:pt x="234" y="1368"/>
                    <a:pt x="300" y="1435"/>
                    <a:pt x="334" y="1468"/>
                  </a:cubicBezTo>
                  <a:cubicBezTo>
                    <a:pt x="434" y="1568"/>
                    <a:pt x="534" y="1601"/>
                    <a:pt x="634" y="1635"/>
                  </a:cubicBezTo>
                  <a:cubicBezTo>
                    <a:pt x="767" y="1701"/>
                    <a:pt x="901" y="1701"/>
                    <a:pt x="1034" y="1701"/>
                  </a:cubicBezTo>
                  <a:cubicBezTo>
                    <a:pt x="1168" y="1701"/>
                    <a:pt x="1301" y="1668"/>
                    <a:pt x="1468" y="1601"/>
                  </a:cubicBezTo>
                  <a:cubicBezTo>
                    <a:pt x="1568" y="1568"/>
                    <a:pt x="1635" y="1501"/>
                    <a:pt x="1735" y="1435"/>
                  </a:cubicBezTo>
                  <a:cubicBezTo>
                    <a:pt x="1768" y="1368"/>
                    <a:pt x="1835" y="1334"/>
                    <a:pt x="1868" y="1268"/>
                  </a:cubicBezTo>
                  <a:cubicBezTo>
                    <a:pt x="2002" y="1134"/>
                    <a:pt x="2068" y="934"/>
                    <a:pt x="2102" y="734"/>
                  </a:cubicBezTo>
                  <a:cubicBezTo>
                    <a:pt x="2135" y="634"/>
                    <a:pt x="2102" y="501"/>
                    <a:pt x="2035" y="400"/>
                  </a:cubicBezTo>
                  <a:cubicBezTo>
                    <a:pt x="1935" y="267"/>
                    <a:pt x="1802" y="167"/>
                    <a:pt x="1668" y="100"/>
                  </a:cubicBezTo>
                  <a:cubicBezTo>
                    <a:pt x="1601" y="67"/>
                    <a:pt x="1501" y="67"/>
                    <a:pt x="1435" y="34"/>
                  </a:cubicBezTo>
                  <a:lnTo>
                    <a:pt x="1134" y="34"/>
                  </a:lnTo>
                  <a:cubicBezTo>
                    <a:pt x="1101" y="0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83"/>
            <p:cNvSpPr/>
            <p:nvPr/>
          </p:nvSpPr>
          <p:spPr>
            <a:xfrm>
              <a:off x="5607500" y="4093375"/>
              <a:ext cx="55075" cy="56025"/>
            </a:xfrm>
            <a:custGeom>
              <a:avLst/>
              <a:gdLst/>
              <a:ahLst/>
              <a:cxnLst/>
              <a:rect l="l" t="t" r="r" b="b"/>
              <a:pathLst>
                <a:path w="2203" h="2241" extrusionOk="0">
                  <a:moveTo>
                    <a:pt x="1635" y="668"/>
                  </a:moveTo>
                  <a:cubicBezTo>
                    <a:pt x="1652" y="684"/>
                    <a:pt x="1660" y="693"/>
                    <a:pt x="1665" y="701"/>
                  </a:cubicBezTo>
                  <a:lnTo>
                    <a:pt x="1665" y="701"/>
                  </a:lnTo>
                  <a:cubicBezTo>
                    <a:pt x="1635" y="701"/>
                    <a:pt x="1635" y="699"/>
                    <a:pt x="1635" y="668"/>
                  </a:cubicBezTo>
                  <a:close/>
                  <a:moveTo>
                    <a:pt x="1435" y="534"/>
                  </a:moveTo>
                  <a:cubicBezTo>
                    <a:pt x="1469" y="567"/>
                    <a:pt x="1502" y="567"/>
                    <a:pt x="1535" y="601"/>
                  </a:cubicBezTo>
                  <a:lnTo>
                    <a:pt x="1569" y="601"/>
                  </a:lnTo>
                  <a:cubicBezTo>
                    <a:pt x="1602" y="634"/>
                    <a:pt x="1602" y="668"/>
                    <a:pt x="1635" y="701"/>
                  </a:cubicBezTo>
                  <a:cubicBezTo>
                    <a:pt x="1635" y="734"/>
                    <a:pt x="1635" y="734"/>
                    <a:pt x="1669" y="734"/>
                  </a:cubicBezTo>
                  <a:cubicBezTo>
                    <a:pt x="1669" y="734"/>
                    <a:pt x="1669" y="768"/>
                    <a:pt x="1635" y="768"/>
                  </a:cubicBezTo>
                  <a:cubicBezTo>
                    <a:pt x="1635" y="768"/>
                    <a:pt x="1635" y="801"/>
                    <a:pt x="1635" y="834"/>
                  </a:cubicBezTo>
                  <a:cubicBezTo>
                    <a:pt x="1602" y="901"/>
                    <a:pt x="1535" y="934"/>
                    <a:pt x="1502" y="1001"/>
                  </a:cubicBezTo>
                  <a:cubicBezTo>
                    <a:pt x="1372" y="1131"/>
                    <a:pt x="1180" y="1292"/>
                    <a:pt x="1016" y="1392"/>
                  </a:cubicBezTo>
                  <a:lnTo>
                    <a:pt x="1016" y="1392"/>
                  </a:lnTo>
                  <a:cubicBezTo>
                    <a:pt x="1045" y="1315"/>
                    <a:pt x="1073" y="1258"/>
                    <a:pt x="1102" y="1201"/>
                  </a:cubicBezTo>
                  <a:cubicBezTo>
                    <a:pt x="1168" y="1068"/>
                    <a:pt x="1268" y="934"/>
                    <a:pt x="1335" y="801"/>
                  </a:cubicBezTo>
                  <a:cubicBezTo>
                    <a:pt x="1402" y="734"/>
                    <a:pt x="1435" y="634"/>
                    <a:pt x="1435" y="534"/>
                  </a:cubicBezTo>
                  <a:close/>
                  <a:moveTo>
                    <a:pt x="1135" y="0"/>
                  </a:moveTo>
                  <a:cubicBezTo>
                    <a:pt x="1102" y="34"/>
                    <a:pt x="1035" y="67"/>
                    <a:pt x="1002" y="100"/>
                  </a:cubicBezTo>
                  <a:cubicBezTo>
                    <a:pt x="868" y="100"/>
                    <a:pt x="701" y="167"/>
                    <a:pt x="635" y="301"/>
                  </a:cubicBezTo>
                  <a:cubicBezTo>
                    <a:pt x="468" y="534"/>
                    <a:pt x="334" y="768"/>
                    <a:pt x="234" y="1034"/>
                  </a:cubicBezTo>
                  <a:cubicBezTo>
                    <a:pt x="101" y="1268"/>
                    <a:pt x="1" y="1568"/>
                    <a:pt x="134" y="1835"/>
                  </a:cubicBezTo>
                  <a:cubicBezTo>
                    <a:pt x="224" y="2105"/>
                    <a:pt x="531" y="2240"/>
                    <a:pt x="834" y="2240"/>
                  </a:cubicBezTo>
                  <a:cubicBezTo>
                    <a:pt x="868" y="2240"/>
                    <a:pt x="901" y="2239"/>
                    <a:pt x="935" y="2235"/>
                  </a:cubicBezTo>
                  <a:cubicBezTo>
                    <a:pt x="1202" y="2202"/>
                    <a:pt x="1435" y="2035"/>
                    <a:pt x="1635" y="1835"/>
                  </a:cubicBezTo>
                  <a:cubicBezTo>
                    <a:pt x="1735" y="1735"/>
                    <a:pt x="1835" y="1635"/>
                    <a:pt x="1902" y="1535"/>
                  </a:cubicBezTo>
                  <a:cubicBezTo>
                    <a:pt x="2002" y="1401"/>
                    <a:pt x="2069" y="1268"/>
                    <a:pt x="2136" y="1135"/>
                  </a:cubicBezTo>
                  <a:cubicBezTo>
                    <a:pt x="2169" y="1001"/>
                    <a:pt x="2202" y="868"/>
                    <a:pt x="2202" y="701"/>
                  </a:cubicBezTo>
                  <a:cubicBezTo>
                    <a:pt x="2169" y="534"/>
                    <a:pt x="2102" y="401"/>
                    <a:pt x="2002" y="267"/>
                  </a:cubicBezTo>
                  <a:cubicBezTo>
                    <a:pt x="1902" y="167"/>
                    <a:pt x="1769" y="100"/>
                    <a:pt x="1635" y="34"/>
                  </a:cubicBezTo>
                  <a:cubicBezTo>
                    <a:pt x="1535" y="0"/>
                    <a:pt x="1469" y="0"/>
                    <a:pt x="13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83"/>
            <p:cNvSpPr/>
            <p:nvPr/>
          </p:nvSpPr>
          <p:spPr>
            <a:xfrm>
              <a:off x="5765125" y="4055000"/>
              <a:ext cx="41725" cy="45450"/>
            </a:xfrm>
            <a:custGeom>
              <a:avLst/>
              <a:gdLst/>
              <a:ahLst/>
              <a:cxnLst/>
              <a:rect l="l" t="t" r="r" b="b"/>
              <a:pathLst>
                <a:path w="1669" h="1818" extrusionOk="0">
                  <a:moveTo>
                    <a:pt x="768" y="701"/>
                  </a:moveTo>
                  <a:cubicBezTo>
                    <a:pt x="801" y="735"/>
                    <a:pt x="834" y="802"/>
                    <a:pt x="868" y="835"/>
                  </a:cubicBezTo>
                  <a:cubicBezTo>
                    <a:pt x="901" y="935"/>
                    <a:pt x="968" y="1002"/>
                    <a:pt x="1034" y="1035"/>
                  </a:cubicBezTo>
                  <a:lnTo>
                    <a:pt x="1068" y="1035"/>
                  </a:lnTo>
                  <a:cubicBezTo>
                    <a:pt x="1068" y="1068"/>
                    <a:pt x="1068" y="1102"/>
                    <a:pt x="1068" y="1102"/>
                  </a:cubicBezTo>
                  <a:cubicBezTo>
                    <a:pt x="1068" y="1135"/>
                    <a:pt x="1034" y="1168"/>
                    <a:pt x="1034" y="1202"/>
                  </a:cubicBezTo>
                  <a:cubicBezTo>
                    <a:pt x="1001" y="1235"/>
                    <a:pt x="1001" y="1269"/>
                    <a:pt x="968" y="1302"/>
                  </a:cubicBezTo>
                  <a:lnTo>
                    <a:pt x="934" y="1302"/>
                  </a:lnTo>
                  <a:cubicBezTo>
                    <a:pt x="868" y="1269"/>
                    <a:pt x="834" y="1269"/>
                    <a:pt x="768" y="1235"/>
                  </a:cubicBezTo>
                  <a:cubicBezTo>
                    <a:pt x="734" y="1202"/>
                    <a:pt x="701" y="1202"/>
                    <a:pt x="667" y="1168"/>
                  </a:cubicBezTo>
                  <a:cubicBezTo>
                    <a:pt x="667" y="1135"/>
                    <a:pt x="634" y="1135"/>
                    <a:pt x="634" y="1102"/>
                  </a:cubicBezTo>
                  <a:cubicBezTo>
                    <a:pt x="634" y="1102"/>
                    <a:pt x="601" y="1068"/>
                    <a:pt x="601" y="1068"/>
                  </a:cubicBezTo>
                  <a:cubicBezTo>
                    <a:pt x="601" y="1035"/>
                    <a:pt x="601" y="1002"/>
                    <a:pt x="601" y="968"/>
                  </a:cubicBezTo>
                  <a:cubicBezTo>
                    <a:pt x="601" y="935"/>
                    <a:pt x="601" y="902"/>
                    <a:pt x="601" y="868"/>
                  </a:cubicBezTo>
                  <a:cubicBezTo>
                    <a:pt x="601" y="835"/>
                    <a:pt x="601" y="835"/>
                    <a:pt x="601" y="802"/>
                  </a:cubicBezTo>
                  <a:cubicBezTo>
                    <a:pt x="601" y="802"/>
                    <a:pt x="634" y="768"/>
                    <a:pt x="634" y="768"/>
                  </a:cubicBezTo>
                  <a:cubicBezTo>
                    <a:pt x="667" y="768"/>
                    <a:pt x="667" y="735"/>
                    <a:pt x="667" y="735"/>
                  </a:cubicBezTo>
                  <a:cubicBezTo>
                    <a:pt x="701" y="735"/>
                    <a:pt x="734" y="701"/>
                    <a:pt x="768" y="701"/>
                  </a:cubicBezTo>
                  <a:close/>
                  <a:moveTo>
                    <a:pt x="834" y="1"/>
                  </a:moveTo>
                  <a:cubicBezTo>
                    <a:pt x="801" y="1"/>
                    <a:pt x="734" y="1"/>
                    <a:pt x="667" y="34"/>
                  </a:cubicBezTo>
                  <a:cubicBezTo>
                    <a:pt x="601" y="68"/>
                    <a:pt x="534" y="68"/>
                    <a:pt x="467" y="101"/>
                  </a:cubicBezTo>
                  <a:cubicBezTo>
                    <a:pt x="267" y="234"/>
                    <a:pt x="134" y="435"/>
                    <a:pt x="67" y="668"/>
                  </a:cubicBezTo>
                  <a:cubicBezTo>
                    <a:pt x="0" y="868"/>
                    <a:pt x="34" y="1135"/>
                    <a:pt x="134" y="1335"/>
                  </a:cubicBezTo>
                  <a:cubicBezTo>
                    <a:pt x="234" y="1502"/>
                    <a:pt x="367" y="1635"/>
                    <a:pt x="534" y="1702"/>
                  </a:cubicBezTo>
                  <a:cubicBezTo>
                    <a:pt x="634" y="1736"/>
                    <a:pt x="701" y="1769"/>
                    <a:pt x="768" y="1802"/>
                  </a:cubicBezTo>
                  <a:cubicBezTo>
                    <a:pt x="834" y="1802"/>
                    <a:pt x="901" y="1817"/>
                    <a:pt x="968" y="1817"/>
                  </a:cubicBezTo>
                  <a:cubicBezTo>
                    <a:pt x="1001" y="1817"/>
                    <a:pt x="1034" y="1813"/>
                    <a:pt x="1068" y="1802"/>
                  </a:cubicBezTo>
                  <a:cubicBezTo>
                    <a:pt x="1168" y="1802"/>
                    <a:pt x="1268" y="1736"/>
                    <a:pt x="1335" y="1702"/>
                  </a:cubicBezTo>
                  <a:cubicBezTo>
                    <a:pt x="1401" y="1635"/>
                    <a:pt x="1468" y="1535"/>
                    <a:pt x="1535" y="1469"/>
                  </a:cubicBezTo>
                  <a:cubicBezTo>
                    <a:pt x="1635" y="1302"/>
                    <a:pt x="1668" y="1102"/>
                    <a:pt x="1635" y="902"/>
                  </a:cubicBezTo>
                  <a:cubicBezTo>
                    <a:pt x="1601" y="835"/>
                    <a:pt x="1568" y="768"/>
                    <a:pt x="1501" y="701"/>
                  </a:cubicBezTo>
                  <a:cubicBezTo>
                    <a:pt x="1501" y="668"/>
                    <a:pt x="1501" y="601"/>
                    <a:pt x="1468" y="535"/>
                  </a:cubicBezTo>
                  <a:cubicBezTo>
                    <a:pt x="1435" y="501"/>
                    <a:pt x="1435" y="468"/>
                    <a:pt x="1401" y="401"/>
                  </a:cubicBezTo>
                  <a:cubicBezTo>
                    <a:pt x="1335" y="335"/>
                    <a:pt x="1301" y="234"/>
                    <a:pt x="1235" y="168"/>
                  </a:cubicBezTo>
                  <a:cubicBezTo>
                    <a:pt x="1134" y="68"/>
                    <a:pt x="1001" y="1"/>
                    <a:pt x="8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83"/>
            <p:cNvSpPr/>
            <p:nvPr/>
          </p:nvSpPr>
          <p:spPr>
            <a:xfrm>
              <a:off x="5917725" y="3861550"/>
              <a:ext cx="56725" cy="46050"/>
            </a:xfrm>
            <a:custGeom>
              <a:avLst/>
              <a:gdLst/>
              <a:ahLst/>
              <a:cxnLst/>
              <a:rect l="l" t="t" r="r" b="b"/>
              <a:pathLst>
                <a:path w="2269" h="1842" extrusionOk="0">
                  <a:moveTo>
                    <a:pt x="1343" y="915"/>
                  </a:moveTo>
                  <a:cubicBezTo>
                    <a:pt x="1284" y="950"/>
                    <a:pt x="1222" y="1005"/>
                    <a:pt x="1135" y="1034"/>
                  </a:cubicBezTo>
                  <a:lnTo>
                    <a:pt x="1035" y="1034"/>
                  </a:lnTo>
                  <a:cubicBezTo>
                    <a:pt x="1102" y="1001"/>
                    <a:pt x="1202" y="967"/>
                    <a:pt x="1268" y="934"/>
                  </a:cubicBezTo>
                  <a:cubicBezTo>
                    <a:pt x="1287" y="934"/>
                    <a:pt x="1316" y="924"/>
                    <a:pt x="1343" y="915"/>
                  </a:cubicBezTo>
                  <a:close/>
                  <a:moveTo>
                    <a:pt x="1468" y="0"/>
                  </a:moveTo>
                  <a:cubicBezTo>
                    <a:pt x="1402" y="0"/>
                    <a:pt x="1302" y="33"/>
                    <a:pt x="1202" y="67"/>
                  </a:cubicBezTo>
                  <a:cubicBezTo>
                    <a:pt x="1102" y="67"/>
                    <a:pt x="1001" y="134"/>
                    <a:pt x="901" y="200"/>
                  </a:cubicBezTo>
                  <a:cubicBezTo>
                    <a:pt x="901" y="234"/>
                    <a:pt x="868" y="234"/>
                    <a:pt x="868" y="234"/>
                  </a:cubicBezTo>
                  <a:cubicBezTo>
                    <a:pt x="801" y="267"/>
                    <a:pt x="768" y="300"/>
                    <a:pt x="701" y="300"/>
                  </a:cubicBezTo>
                  <a:cubicBezTo>
                    <a:pt x="534" y="367"/>
                    <a:pt x="401" y="467"/>
                    <a:pt x="268" y="601"/>
                  </a:cubicBezTo>
                  <a:cubicBezTo>
                    <a:pt x="134" y="701"/>
                    <a:pt x="1" y="901"/>
                    <a:pt x="1" y="1101"/>
                  </a:cubicBezTo>
                  <a:cubicBezTo>
                    <a:pt x="1" y="1501"/>
                    <a:pt x="434" y="1801"/>
                    <a:pt x="801" y="1835"/>
                  </a:cubicBezTo>
                  <a:cubicBezTo>
                    <a:pt x="833" y="1839"/>
                    <a:pt x="864" y="1841"/>
                    <a:pt x="895" y="1841"/>
                  </a:cubicBezTo>
                  <a:cubicBezTo>
                    <a:pt x="1097" y="1841"/>
                    <a:pt x="1295" y="1755"/>
                    <a:pt x="1468" y="1668"/>
                  </a:cubicBezTo>
                  <a:cubicBezTo>
                    <a:pt x="1535" y="1635"/>
                    <a:pt x="1635" y="1601"/>
                    <a:pt x="1702" y="1535"/>
                  </a:cubicBezTo>
                  <a:cubicBezTo>
                    <a:pt x="1735" y="1501"/>
                    <a:pt x="1769" y="1468"/>
                    <a:pt x="1802" y="1434"/>
                  </a:cubicBezTo>
                  <a:cubicBezTo>
                    <a:pt x="1935" y="1334"/>
                    <a:pt x="2036" y="1201"/>
                    <a:pt x="2136" y="1068"/>
                  </a:cubicBezTo>
                  <a:cubicBezTo>
                    <a:pt x="2136" y="1001"/>
                    <a:pt x="2169" y="934"/>
                    <a:pt x="2202" y="867"/>
                  </a:cubicBezTo>
                  <a:cubicBezTo>
                    <a:pt x="2236" y="801"/>
                    <a:pt x="2269" y="667"/>
                    <a:pt x="2236" y="567"/>
                  </a:cubicBezTo>
                  <a:cubicBezTo>
                    <a:pt x="2202" y="400"/>
                    <a:pt x="2102" y="267"/>
                    <a:pt x="1969" y="167"/>
                  </a:cubicBezTo>
                  <a:cubicBezTo>
                    <a:pt x="1835" y="67"/>
                    <a:pt x="1702" y="33"/>
                    <a:pt x="1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83"/>
            <p:cNvSpPr/>
            <p:nvPr/>
          </p:nvSpPr>
          <p:spPr>
            <a:xfrm>
              <a:off x="5943575" y="3678900"/>
              <a:ext cx="98425" cy="35050"/>
            </a:xfrm>
            <a:custGeom>
              <a:avLst/>
              <a:gdLst/>
              <a:ahLst/>
              <a:cxnLst/>
              <a:rect l="l" t="t" r="r" b="b"/>
              <a:pathLst>
                <a:path w="3937" h="1402" extrusionOk="0">
                  <a:moveTo>
                    <a:pt x="2202" y="1"/>
                  </a:moveTo>
                  <a:cubicBezTo>
                    <a:pt x="1669" y="68"/>
                    <a:pt x="1102" y="134"/>
                    <a:pt x="568" y="234"/>
                  </a:cubicBezTo>
                  <a:cubicBezTo>
                    <a:pt x="368" y="268"/>
                    <a:pt x="201" y="301"/>
                    <a:pt x="1" y="301"/>
                  </a:cubicBezTo>
                  <a:cubicBezTo>
                    <a:pt x="34" y="368"/>
                    <a:pt x="34" y="468"/>
                    <a:pt x="68" y="535"/>
                  </a:cubicBezTo>
                  <a:cubicBezTo>
                    <a:pt x="68" y="735"/>
                    <a:pt x="34" y="968"/>
                    <a:pt x="34" y="1168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34" y="1268"/>
                    <a:pt x="34" y="1335"/>
                    <a:pt x="1" y="1402"/>
                  </a:cubicBezTo>
                  <a:cubicBezTo>
                    <a:pt x="268" y="1335"/>
                    <a:pt x="535" y="1302"/>
                    <a:pt x="801" y="1268"/>
                  </a:cubicBezTo>
                  <a:cubicBezTo>
                    <a:pt x="1402" y="1168"/>
                    <a:pt x="1969" y="1102"/>
                    <a:pt x="2536" y="1035"/>
                  </a:cubicBezTo>
                  <a:lnTo>
                    <a:pt x="3236" y="1035"/>
                  </a:lnTo>
                  <a:cubicBezTo>
                    <a:pt x="3470" y="1068"/>
                    <a:pt x="3670" y="1102"/>
                    <a:pt x="3870" y="1102"/>
                  </a:cubicBezTo>
                  <a:cubicBezTo>
                    <a:pt x="3904" y="1135"/>
                    <a:pt x="3904" y="1135"/>
                    <a:pt x="3937" y="1135"/>
                  </a:cubicBezTo>
                  <a:cubicBezTo>
                    <a:pt x="3937" y="768"/>
                    <a:pt x="3937" y="435"/>
                    <a:pt x="3904" y="68"/>
                  </a:cubicBezTo>
                  <a:cubicBezTo>
                    <a:pt x="3570" y="1"/>
                    <a:pt x="3236" y="1"/>
                    <a:pt x="290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83"/>
            <p:cNvSpPr/>
            <p:nvPr/>
          </p:nvSpPr>
          <p:spPr>
            <a:xfrm>
              <a:off x="4950375" y="3713100"/>
              <a:ext cx="66725" cy="51925"/>
            </a:xfrm>
            <a:custGeom>
              <a:avLst/>
              <a:gdLst/>
              <a:ahLst/>
              <a:cxnLst/>
              <a:rect l="l" t="t" r="r" b="b"/>
              <a:pathLst>
                <a:path w="2669" h="2077" extrusionOk="0">
                  <a:moveTo>
                    <a:pt x="1768" y="834"/>
                  </a:moveTo>
                  <a:lnTo>
                    <a:pt x="1768" y="834"/>
                  </a:lnTo>
                  <a:cubicBezTo>
                    <a:pt x="1735" y="868"/>
                    <a:pt x="1702" y="901"/>
                    <a:pt x="1668" y="935"/>
                  </a:cubicBezTo>
                  <a:cubicBezTo>
                    <a:pt x="1635" y="1001"/>
                    <a:pt x="1568" y="1035"/>
                    <a:pt x="1501" y="1101"/>
                  </a:cubicBezTo>
                  <a:cubicBezTo>
                    <a:pt x="1435" y="1135"/>
                    <a:pt x="1368" y="1168"/>
                    <a:pt x="1268" y="1201"/>
                  </a:cubicBezTo>
                  <a:cubicBezTo>
                    <a:pt x="1201" y="1235"/>
                    <a:pt x="1168" y="1235"/>
                    <a:pt x="1101" y="1235"/>
                  </a:cubicBezTo>
                  <a:lnTo>
                    <a:pt x="1001" y="1235"/>
                  </a:lnTo>
                  <a:cubicBezTo>
                    <a:pt x="968" y="1235"/>
                    <a:pt x="934" y="1235"/>
                    <a:pt x="934" y="1201"/>
                  </a:cubicBezTo>
                  <a:cubicBezTo>
                    <a:pt x="934" y="1168"/>
                    <a:pt x="968" y="1135"/>
                    <a:pt x="968" y="1101"/>
                  </a:cubicBezTo>
                  <a:cubicBezTo>
                    <a:pt x="968" y="1068"/>
                    <a:pt x="1001" y="1068"/>
                    <a:pt x="1001" y="1035"/>
                  </a:cubicBezTo>
                  <a:cubicBezTo>
                    <a:pt x="1034" y="1035"/>
                    <a:pt x="1068" y="1001"/>
                    <a:pt x="1068" y="968"/>
                  </a:cubicBezTo>
                  <a:lnTo>
                    <a:pt x="1135" y="968"/>
                  </a:lnTo>
                  <a:cubicBezTo>
                    <a:pt x="1201" y="935"/>
                    <a:pt x="1235" y="935"/>
                    <a:pt x="1301" y="935"/>
                  </a:cubicBezTo>
                  <a:lnTo>
                    <a:pt x="1435" y="935"/>
                  </a:lnTo>
                  <a:cubicBezTo>
                    <a:pt x="1568" y="935"/>
                    <a:pt x="1668" y="901"/>
                    <a:pt x="1768" y="834"/>
                  </a:cubicBezTo>
                  <a:close/>
                  <a:moveTo>
                    <a:pt x="1168" y="1"/>
                  </a:moveTo>
                  <a:cubicBezTo>
                    <a:pt x="1135" y="1"/>
                    <a:pt x="1068" y="1"/>
                    <a:pt x="1034" y="34"/>
                  </a:cubicBezTo>
                  <a:cubicBezTo>
                    <a:pt x="968" y="34"/>
                    <a:pt x="868" y="67"/>
                    <a:pt x="801" y="67"/>
                  </a:cubicBezTo>
                  <a:cubicBezTo>
                    <a:pt x="634" y="134"/>
                    <a:pt x="467" y="234"/>
                    <a:pt x="367" y="367"/>
                  </a:cubicBezTo>
                  <a:cubicBezTo>
                    <a:pt x="301" y="434"/>
                    <a:pt x="267" y="468"/>
                    <a:pt x="234" y="534"/>
                  </a:cubicBezTo>
                  <a:cubicBezTo>
                    <a:pt x="201" y="568"/>
                    <a:pt x="167" y="634"/>
                    <a:pt x="134" y="701"/>
                  </a:cubicBezTo>
                  <a:cubicBezTo>
                    <a:pt x="100" y="801"/>
                    <a:pt x="67" y="901"/>
                    <a:pt x="34" y="1001"/>
                  </a:cubicBezTo>
                  <a:cubicBezTo>
                    <a:pt x="0" y="1201"/>
                    <a:pt x="34" y="1435"/>
                    <a:pt x="134" y="1635"/>
                  </a:cubicBezTo>
                  <a:cubicBezTo>
                    <a:pt x="234" y="1835"/>
                    <a:pt x="434" y="1935"/>
                    <a:pt x="634" y="2002"/>
                  </a:cubicBezTo>
                  <a:cubicBezTo>
                    <a:pt x="754" y="2055"/>
                    <a:pt x="880" y="2077"/>
                    <a:pt x="1004" y="2077"/>
                  </a:cubicBezTo>
                  <a:cubicBezTo>
                    <a:pt x="1191" y="2077"/>
                    <a:pt x="1375" y="2029"/>
                    <a:pt x="1535" y="1969"/>
                  </a:cubicBezTo>
                  <a:cubicBezTo>
                    <a:pt x="1702" y="1902"/>
                    <a:pt x="1868" y="1835"/>
                    <a:pt x="2002" y="1702"/>
                  </a:cubicBezTo>
                  <a:cubicBezTo>
                    <a:pt x="2169" y="1602"/>
                    <a:pt x="2269" y="1468"/>
                    <a:pt x="2369" y="1301"/>
                  </a:cubicBezTo>
                  <a:cubicBezTo>
                    <a:pt x="2536" y="1035"/>
                    <a:pt x="2669" y="634"/>
                    <a:pt x="2435" y="367"/>
                  </a:cubicBezTo>
                  <a:cubicBezTo>
                    <a:pt x="2335" y="234"/>
                    <a:pt x="2169" y="134"/>
                    <a:pt x="2002" y="101"/>
                  </a:cubicBezTo>
                  <a:cubicBezTo>
                    <a:pt x="1902" y="67"/>
                    <a:pt x="1835" y="67"/>
                    <a:pt x="1735" y="67"/>
                  </a:cubicBezTo>
                  <a:cubicBezTo>
                    <a:pt x="1668" y="34"/>
                    <a:pt x="1602" y="1"/>
                    <a:pt x="15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83"/>
            <p:cNvSpPr/>
            <p:nvPr/>
          </p:nvSpPr>
          <p:spPr>
            <a:xfrm>
              <a:off x="5062125" y="3944925"/>
              <a:ext cx="40050" cy="67575"/>
            </a:xfrm>
            <a:custGeom>
              <a:avLst/>
              <a:gdLst/>
              <a:ahLst/>
              <a:cxnLst/>
              <a:rect l="l" t="t" r="r" b="b"/>
              <a:pathLst>
                <a:path w="1602" h="2703" extrusionOk="0">
                  <a:moveTo>
                    <a:pt x="834" y="1068"/>
                  </a:moveTo>
                  <a:cubicBezTo>
                    <a:pt x="834" y="1068"/>
                    <a:pt x="868" y="1102"/>
                    <a:pt x="901" y="1135"/>
                  </a:cubicBezTo>
                  <a:cubicBezTo>
                    <a:pt x="901" y="1168"/>
                    <a:pt x="934" y="1202"/>
                    <a:pt x="934" y="1235"/>
                  </a:cubicBezTo>
                  <a:cubicBezTo>
                    <a:pt x="968" y="1302"/>
                    <a:pt x="968" y="1368"/>
                    <a:pt x="968" y="1402"/>
                  </a:cubicBezTo>
                  <a:cubicBezTo>
                    <a:pt x="968" y="1435"/>
                    <a:pt x="968" y="1469"/>
                    <a:pt x="968" y="1502"/>
                  </a:cubicBezTo>
                  <a:cubicBezTo>
                    <a:pt x="934" y="1569"/>
                    <a:pt x="934" y="1635"/>
                    <a:pt x="901" y="1702"/>
                  </a:cubicBezTo>
                  <a:cubicBezTo>
                    <a:pt x="868" y="1769"/>
                    <a:pt x="801" y="1835"/>
                    <a:pt x="767" y="1902"/>
                  </a:cubicBezTo>
                  <a:cubicBezTo>
                    <a:pt x="701" y="1936"/>
                    <a:pt x="667" y="2002"/>
                    <a:pt x="601" y="2036"/>
                  </a:cubicBezTo>
                  <a:cubicBezTo>
                    <a:pt x="634" y="1936"/>
                    <a:pt x="634" y="1835"/>
                    <a:pt x="667" y="1702"/>
                  </a:cubicBezTo>
                  <a:cubicBezTo>
                    <a:pt x="734" y="1502"/>
                    <a:pt x="767" y="1268"/>
                    <a:pt x="834" y="1068"/>
                  </a:cubicBezTo>
                  <a:close/>
                  <a:moveTo>
                    <a:pt x="734" y="1"/>
                  </a:moveTo>
                  <a:cubicBezTo>
                    <a:pt x="701" y="1"/>
                    <a:pt x="667" y="1"/>
                    <a:pt x="667" y="34"/>
                  </a:cubicBezTo>
                  <a:cubicBezTo>
                    <a:pt x="501" y="68"/>
                    <a:pt x="334" y="168"/>
                    <a:pt x="267" y="301"/>
                  </a:cubicBezTo>
                  <a:cubicBezTo>
                    <a:pt x="200" y="368"/>
                    <a:pt x="200" y="434"/>
                    <a:pt x="167" y="535"/>
                  </a:cubicBezTo>
                  <a:cubicBezTo>
                    <a:pt x="167" y="635"/>
                    <a:pt x="200" y="768"/>
                    <a:pt x="267" y="835"/>
                  </a:cubicBezTo>
                  <a:cubicBezTo>
                    <a:pt x="200" y="1168"/>
                    <a:pt x="100" y="1502"/>
                    <a:pt x="34" y="1835"/>
                  </a:cubicBezTo>
                  <a:cubicBezTo>
                    <a:pt x="34" y="1936"/>
                    <a:pt x="0" y="2036"/>
                    <a:pt x="0" y="2136"/>
                  </a:cubicBezTo>
                  <a:cubicBezTo>
                    <a:pt x="0" y="2236"/>
                    <a:pt x="0" y="2336"/>
                    <a:pt x="34" y="2403"/>
                  </a:cubicBezTo>
                  <a:cubicBezTo>
                    <a:pt x="67" y="2469"/>
                    <a:pt x="100" y="2503"/>
                    <a:pt x="134" y="2569"/>
                  </a:cubicBezTo>
                  <a:cubicBezTo>
                    <a:pt x="167" y="2603"/>
                    <a:pt x="234" y="2636"/>
                    <a:pt x="300" y="2669"/>
                  </a:cubicBezTo>
                  <a:cubicBezTo>
                    <a:pt x="334" y="2669"/>
                    <a:pt x="367" y="2669"/>
                    <a:pt x="401" y="2703"/>
                  </a:cubicBezTo>
                  <a:cubicBezTo>
                    <a:pt x="467" y="2703"/>
                    <a:pt x="534" y="2703"/>
                    <a:pt x="567" y="2669"/>
                  </a:cubicBezTo>
                  <a:cubicBezTo>
                    <a:pt x="701" y="2669"/>
                    <a:pt x="801" y="2603"/>
                    <a:pt x="901" y="2536"/>
                  </a:cubicBezTo>
                  <a:cubicBezTo>
                    <a:pt x="968" y="2469"/>
                    <a:pt x="1034" y="2436"/>
                    <a:pt x="1068" y="2403"/>
                  </a:cubicBezTo>
                  <a:cubicBezTo>
                    <a:pt x="1201" y="2269"/>
                    <a:pt x="1301" y="2169"/>
                    <a:pt x="1401" y="2002"/>
                  </a:cubicBezTo>
                  <a:cubicBezTo>
                    <a:pt x="1435" y="1936"/>
                    <a:pt x="1501" y="1835"/>
                    <a:pt x="1535" y="1735"/>
                  </a:cubicBezTo>
                  <a:cubicBezTo>
                    <a:pt x="1601" y="1569"/>
                    <a:pt x="1601" y="1335"/>
                    <a:pt x="1568" y="1168"/>
                  </a:cubicBezTo>
                  <a:cubicBezTo>
                    <a:pt x="1535" y="935"/>
                    <a:pt x="1468" y="735"/>
                    <a:pt x="1401" y="535"/>
                  </a:cubicBezTo>
                  <a:cubicBezTo>
                    <a:pt x="1335" y="401"/>
                    <a:pt x="1234" y="234"/>
                    <a:pt x="1101" y="134"/>
                  </a:cubicBezTo>
                  <a:cubicBezTo>
                    <a:pt x="1001" y="68"/>
                    <a:pt x="868" y="1"/>
                    <a:pt x="7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83"/>
            <p:cNvSpPr/>
            <p:nvPr/>
          </p:nvSpPr>
          <p:spPr>
            <a:xfrm>
              <a:off x="4861150" y="3964950"/>
              <a:ext cx="37550" cy="56725"/>
            </a:xfrm>
            <a:custGeom>
              <a:avLst/>
              <a:gdLst/>
              <a:ahLst/>
              <a:cxnLst/>
              <a:rect l="l" t="t" r="r" b="b"/>
              <a:pathLst>
                <a:path w="1502" h="2269" extrusionOk="0">
                  <a:moveTo>
                    <a:pt x="867" y="734"/>
                  </a:moveTo>
                  <a:cubicBezTo>
                    <a:pt x="867" y="768"/>
                    <a:pt x="901" y="801"/>
                    <a:pt x="901" y="801"/>
                  </a:cubicBezTo>
                  <a:cubicBezTo>
                    <a:pt x="934" y="868"/>
                    <a:pt x="934" y="968"/>
                    <a:pt x="934" y="1034"/>
                  </a:cubicBezTo>
                  <a:cubicBezTo>
                    <a:pt x="934" y="1135"/>
                    <a:pt x="934" y="1268"/>
                    <a:pt x="901" y="1368"/>
                  </a:cubicBezTo>
                  <a:cubicBezTo>
                    <a:pt x="867" y="1501"/>
                    <a:pt x="867" y="1602"/>
                    <a:pt x="801" y="1668"/>
                  </a:cubicBezTo>
                  <a:cubicBezTo>
                    <a:pt x="801" y="1668"/>
                    <a:pt x="767" y="1668"/>
                    <a:pt x="767" y="1635"/>
                  </a:cubicBezTo>
                  <a:cubicBezTo>
                    <a:pt x="734" y="1568"/>
                    <a:pt x="701" y="1468"/>
                    <a:pt x="667" y="1401"/>
                  </a:cubicBezTo>
                  <a:cubicBezTo>
                    <a:pt x="634" y="1335"/>
                    <a:pt x="634" y="1301"/>
                    <a:pt x="634" y="1268"/>
                  </a:cubicBezTo>
                  <a:cubicBezTo>
                    <a:pt x="634" y="1235"/>
                    <a:pt x="634" y="1235"/>
                    <a:pt x="634" y="1201"/>
                  </a:cubicBezTo>
                  <a:cubicBezTo>
                    <a:pt x="667" y="1034"/>
                    <a:pt x="734" y="868"/>
                    <a:pt x="801" y="734"/>
                  </a:cubicBezTo>
                  <a:close/>
                  <a:moveTo>
                    <a:pt x="634" y="0"/>
                  </a:moveTo>
                  <a:cubicBezTo>
                    <a:pt x="534" y="0"/>
                    <a:pt x="467" y="34"/>
                    <a:pt x="400" y="100"/>
                  </a:cubicBezTo>
                  <a:cubicBezTo>
                    <a:pt x="367" y="100"/>
                    <a:pt x="300" y="134"/>
                    <a:pt x="267" y="201"/>
                  </a:cubicBezTo>
                  <a:cubicBezTo>
                    <a:pt x="234" y="267"/>
                    <a:pt x="200" y="367"/>
                    <a:pt x="234" y="467"/>
                  </a:cubicBezTo>
                  <a:cubicBezTo>
                    <a:pt x="234" y="467"/>
                    <a:pt x="234" y="501"/>
                    <a:pt x="234" y="501"/>
                  </a:cubicBezTo>
                  <a:cubicBezTo>
                    <a:pt x="200" y="534"/>
                    <a:pt x="200" y="601"/>
                    <a:pt x="167" y="634"/>
                  </a:cubicBezTo>
                  <a:cubicBezTo>
                    <a:pt x="134" y="801"/>
                    <a:pt x="67" y="968"/>
                    <a:pt x="34" y="1135"/>
                  </a:cubicBezTo>
                  <a:cubicBezTo>
                    <a:pt x="0" y="1235"/>
                    <a:pt x="34" y="1368"/>
                    <a:pt x="67" y="1435"/>
                  </a:cubicBezTo>
                  <a:cubicBezTo>
                    <a:pt x="67" y="1535"/>
                    <a:pt x="100" y="1602"/>
                    <a:pt x="134" y="1702"/>
                  </a:cubicBezTo>
                  <a:cubicBezTo>
                    <a:pt x="200" y="1868"/>
                    <a:pt x="300" y="2002"/>
                    <a:pt x="434" y="2102"/>
                  </a:cubicBezTo>
                  <a:cubicBezTo>
                    <a:pt x="501" y="2169"/>
                    <a:pt x="534" y="2202"/>
                    <a:pt x="634" y="2235"/>
                  </a:cubicBezTo>
                  <a:cubicBezTo>
                    <a:pt x="667" y="2235"/>
                    <a:pt x="701" y="2269"/>
                    <a:pt x="734" y="2269"/>
                  </a:cubicBezTo>
                  <a:lnTo>
                    <a:pt x="901" y="2269"/>
                  </a:lnTo>
                  <a:cubicBezTo>
                    <a:pt x="934" y="2235"/>
                    <a:pt x="968" y="2235"/>
                    <a:pt x="1001" y="2235"/>
                  </a:cubicBezTo>
                  <a:cubicBezTo>
                    <a:pt x="1034" y="2202"/>
                    <a:pt x="1068" y="2169"/>
                    <a:pt x="1101" y="2135"/>
                  </a:cubicBezTo>
                  <a:cubicBezTo>
                    <a:pt x="1168" y="2102"/>
                    <a:pt x="1234" y="2035"/>
                    <a:pt x="1268" y="1968"/>
                  </a:cubicBezTo>
                  <a:cubicBezTo>
                    <a:pt x="1368" y="1835"/>
                    <a:pt x="1401" y="1635"/>
                    <a:pt x="1435" y="1468"/>
                  </a:cubicBezTo>
                  <a:cubicBezTo>
                    <a:pt x="1468" y="1335"/>
                    <a:pt x="1501" y="1201"/>
                    <a:pt x="1501" y="1034"/>
                  </a:cubicBezTo>
                  <a:cubicBezTo>
                    <a:pt x="1501" y="868"/>
                    <a:pt x="1468" y="668"/>
                    <a:pt x="1401" y="501"/>
                  </a:cubicBezTo>
                  <a:cubicBezTo>
                    <a:pt x="1368" y="367"/>
                    <a:pt x="1268" y="267"/>
                    <a:pt x="1134" y="167"/>
                  </a:cubicBezTo>
                  <a:cubicBezTo>
                    <a:pt x="1068" y="134"/>
                    <a:pt x="1001" y="100"/>
                    <a:pt x="901" y="67"/>
                  </a:cubicBezTo>
                  <a:cubicBezTo>
                    <a:pt x="867" y="34"/>
                    <a:pt x="801" y="34"/>
                    <a:pt x="734" y="34"/>
                  </a:cubicBezTo>
                  <a:cubicBezTo>
                    <a:pt x="701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83"/>
            <p:cNvSpPr/>
            <p:nvPr/>
          </p:nvSpPr>
          <p:spPr>
            <a:xfrm>
              <a:off x="4975400" y="4174275"/>
              <a:ext cx="56725" cy="41200"/>
            </a:xfrm>
            <a:custGeom>
              <a:avLst/>
              <a:gdLst/>
              <a:ahLst/>
              <a:cxnLst/>
              <a:rect l="l" t="t" r="r" b="b"/>
              <a:pathLst>
                <a:path w="2269" h="1648" extrusionOk="0">
                  <a:moveTo>
                    <a:pt x="1268" y="834"/>
                  </a:moveTo>
                  <a:cubicBezTo>
                    <a:pt x="1301" y="834"/>
                    <a:pt x="1334" y="834"/>
                    <a:pt x="1334" y="867"/>
                  </a:cubicBezTo>
                  <a:lnTo>
                    <a:pt x="1368" y="867"/>
                  </a:lnTo>
                  <a:cubicBezTo>
                    <a:pt x="1334" y="901"/>
                    <a:pt x="1301" y="901"/>
                    <a:pt x="1268" y="901"/>
                  </a:cubicBezTo>
                  <a:lnTo>
                    <a:pt x="1068" y="901"/>
                  </a:lnTo>
                  <a:cubicBezTo>
                    <a:pt x="1068" y="901"/>
                    <a:pt x="1034" y="867"/>
                    <a:pt x="1034" y="867"/>
                  </a:cubicBezTo>
                  <a:lnTo>
                    <a:pt x="1134" y="867"/>
                  </a:lnTo>
                  <a:cubicBezTo>
                    <a:pt x="1168" y="867"/>
                    <a:pt x="1201" y="834"/>
                    <a:pt x="1268" y="834"/>
                  </a:cubicBezTo>
                  <a:close/>
                  <a:moveTo>
                    <a:pt x="1268" y="0"/>
                  </a:moveTo>
                  <a:cubicBezTo>
                    <a:pt x="1168" y="0"/>
                    <a:pt x="1101" y="33"/>
                    <a:pt x="1034" y="67"/>
                  </a:cubicBezTo>
                  <a:lnTo>
                    <a:pt x="1001" y="67"/>
                  </a:lnTo>
                  <a:cubicBezTo>
                    <a:pt x="867" y="67"/>
                    <a:pt x="734" y="100"/>
                    <a:pt x="601" y="167"/>
                  </a:cubicBezTo>
                  <a:cubicBezTo>
                    <a:pt x="467" y="200"/>
                    <a:pt x="367" y="267"/>
                    <a:pt x="267" y="367"/>
                  </a:cubicBezTo>
                  <a:cubicBezTo>
                    <a:pt x="167" y="467"/>
                    <a:pt x="100" y="600"/>
                    <a:pt x="67" y="701"/>
                  </a:cubicBezTo>
                  <a:cubicBezTo>
                    <a:pt x="0" y="867"/>
                    <a:pt x="33" y="1067"/>
                    <a:pt x="134" y="1201"/>
                  </a:cubicBezTo>
                  <a:cubicBezTo>
                    <a:pt x="334" y="1468"/>
                    <a:pt x="701" y="1568"/>
                    <a:pt x="1034" y="1635"/>
                  </a:cubicBezTo>
                  <a:cubicBezTo>
                    <a:pt x="1079" y="1643"/>
                    <a:pt x="1126" y="1648"/>
                    <a:pt x="1175" y="1648"/>
                  </a:cubicBezTo>
                  <a:cubicBezTo>
                    <a:pt x="1308" y="1648"/>
                    <a:pt x="1455" y="1617"/>
                    <a:pt x="1601" y="1568"/>
                  </a:cubicBezTo>
                  <a:cubicBezTo>
                    <a:pt x="1868" y="1501"/>
                    <a:pt x="2135" y="1334"/>
                    <a:pt x="2202" y="1067"/>
                  </a:cubicBezTo>
                  <a:cubicBezTo>
                    <a:pt x="2268" y="801"/>
                    <a:pt x="2202" y="534"/>
                    <a:pt x="2002" y="334"/>
                  </a:cubicBezTo>
                  <a:cubicBezTo>
                    <a:pt x="1801" y="133"/>
                    <a:pt x="1568" y="0"/>
                    <a:pt x="12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83"/>
            <p:cNvSpPr/>
            <p:nvPr/>
          </p:nvSpPr>
          <p:spPr>
            <a:xfrm>
              <a:off x="5114650" y="4303525"/>
              <a:ext cx="55075" cy="57575"/>
            </a:xfrm>
            <a:custGeom>
              <a:avLst/>
              <a:gdLst/>
              <a:ahLst/>
              <a:cxnLst/>
              <a:rect l="l" t="t" r="r" b="b"/>
              <a:pathLst>
                <a:path w="2203" h="2303" extrusionOk="0">
                  <a:moveTo>
                    <a:pt x="1635" y="0"/>
                  </a:moveTo>
                  <a:cubicBezTo>
                    <a:pt x="1569" y="0"/>
                    <a:pt x="1535" y="34"/>
                    <a:pt x="1468" y="34"/>
                  </a:cubicBezTo>
                  <a:cubicBezTo>
                    <a:pt x="1427" y="20"/>
                    <a:pt x="1380" y="12"/>
                    <a:pt x="1329" y="12"/>
                  </a:cubicBezTo>
                  <a:cubicBezTo>
                    <a:pt x="1258" y="12"/>
                    <a:pt x="1180" y="28"/>
                    <a:pt x="1102" y="67"/>
                  </a:cubicBezTo>
                  <a:cubicBezTo>
                    <a:pt x="935" y="134"/>
                    <a:pt x="768" y="234"/>
                    <a:pt x="635" y="334"/>
                  </a:cubicBezTo>
                  <a:cubicBezTo>
                    <a:pt x="534" y="367"/>
                    <a:pt x="501" y="467"/>
                    <a:pt x="434" y="534"/>
                  </a:cubicBezTo>
                  <a:cubicBezTo>
                    <a:pt x="401" y="601"/>
                    <a:pt x="368" y="668"/>
                    <a:pt x="301" y="734"/>
                  </a:cubicBezTo>
                  <a:cubicBezTo>
                    <a:pt x="234" y="868"/>
                    <a:pt x="168" y="1034"/>
                    <a:pt x="101" y="1201"/>
                  </a:cubicBezTo>
                  <a:cubicBezTo>
                    <a:pt x="1" y="1501"/>
                    <a:pt x="34" y="1835"/>
                    <a:pt x="268" y="2069"/>
                  </a:cubicBezTo>
                  <a:cubicBezTo>
                    <a:pt x="334" y="2135"/>
                    <a:pt x="401" y="2169"/>
                    <a:pt x="501" y="2235"/>
                  </a:cubicBezTo>
                  <a:cubicBezTo>
                    <a:pt x="568" y="2269"/>
                    <a:pt x="635" y="2302"/>
                    <a:pt x="735" y="2302"/>
                  </a:cubicBezTo>
                  <a:cubicBezTo>
                    <a:pt x="901" y="2302"/>
                    <a:pt x="1068" y="2269"/>
                    <a:pt x="1235" y="2169"/>
                  </a:cubicBezTo>
                  <a:cubicBezTo>
                    <a:pt x="1569" y="1935"/>
                    <a:pt x="1869" y="1635"/>
                    <a:pt x="2036" y="1268"/>
                  </a:cubicBezTo>
                  <a:cubicBezTo>
                    <a:pt x="2069" y="1135"/>
                    <a:pt x="2102" y="1034"/>
                    <a:pt x="2136" y="934"/>
                  </a:cubicBezTo>
                  <a:cubicBezTo>
                    <a:pt x="2202" y="801"/>
                    <a:pt x="2202" y="634"/>
                    <a:pt x="2169" y="467"/>
                  </a:cubicBezTo>
                  <a:cubicBezTo>
                    <a:pt x="2136" y="301"/>
                    <a:pt x="2002" y="167"/>
                    <a:pt x="1835" y="67"/>
                  </a:cubicBezTo>
                  <a:cubicBezTo>
                    <a:pt x="1769" y="34"/>
                    <a:pt x="1702" y="0"/>
                    <a:pt x="16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83"/>
            <p:cNvSpPr/>
            <p:nvPr/>
          </p:nvSpPr>
          <p:spPr>
            <a:xfrm>
              <a:off x="4498375" y="3884050"/>
              <a:ext cx="42575" cy="45075"/>
            </a:xfrm>
            <a:custGeom>
              <a:avLst/>
              <a:gdLst/>
              <a:ahLst/>
              <a:cxnLst/>
              <a:rect l="l" t="t" r="r" b="b"/>
              <a:pathLst>
                <a:path w="1703" h="1803" extrusionOk="0">
                  <a:moveTo>
                    <a:pt x="901" y="1035"/>
                  </a:moveTo>
                  <a:cubicBezTo>
                    <a:pt x="901" y="1035"/>
                    <a:pt x="901" y="1068"/>
                    <a:pt x="868" y="1068"/>
                  </a:cubicBezTo>
                  <a:cubicBezTo>
                    <a:pt x="868" y="1068"/>
                    <a:pt x="835" y="1102"/>
                    <a:pt x="835" y="1102"/>
                  </a:cubicBezTo>
                  <a:cubicBezTo>
                    <a:pt x="835" y="1068"/>
                    <a:pt x="868" y="1068"/>
                    <a:pt x="868" y="1035"/>
                  </a:cubicBezTo>
                  <a:close/>
                  <a:moveTo>
                    <a:pt x="1135" y="1"/>
                  </a:moveTo>
                  <a:cubicBezTo>
                    <a:pt x="1002" y="1"/>
                    <a:pt x="868" y="67"/>
                    <a:pt x="735" y="101"/>
                  </a:cubicBezTo>
                  <a:cubicBezTo>
                    <a:pt x="635" y="168"/>
                    <a:pt x="535" y="268"/>
                    <a:pt x="468" y="334"/>
                  </a:cubicBezTo>
                  <a:cubicBezTo>
                    <a:pt x="368" y="434"/>
                    <a:pt x="334" y="501"/>
                    <a:pt x="301" y="601"/>
                  </a:cubicBezTo>
                  <a:cubicBezTo>
                    <a:pt x="268" y="635"/>
                    <a:pt x="234" y="668"/>
                    <a:pt x="201" y="735"/>
                  </a:cubicBezTo>
                  <a:cubicBezTo>
                    <a:pt x="168" y="801"/>
                    <a:pt x="134" y="835"/>
                    <a:pt x="68" y="901"/>
                  </a:cubicBezTo>
                  <a:cubicBezTo>
                    <a:pt x="68" y="968"/>
                    <a:pt x="34" y="1001"/>
                    <a:pt x="1" y="1068"/>
                  </a:cubicBezTo>
                  <a:cubicBezTo>
                    <a:pt x="1" y="1102"/>
                    <a:pt x="1" y="1135"/>
                    <a:pt x="1" y="1202"/>
                  </a:cubicBezTo>
                  <a:cubicBezTo>
                    <a:pt x="1" y="1235"/>
                    <a:pt x="1" y="1302"/>
                    <a:pt x="34" y="1368"/>
                  </a:cubicBezTo>
                  <a:cubicBezTo>
                    <a:pt x="101" y="1569"/>
                    <a:pt x="334" y="1702"/>
                    <a:pt x="535" y="1769"/>
                  </a:cubicBezTo>
                  <a:cubicBezTo>
                    <a:pt x="601" y="1769"/>
                    <a:pt x="668" y="1802"/>
                    <a:pt x="768" y="1802"/>
                  </a:cubicBezTo>
                  <a:cubicBezTo>
                    <a:pt x="868" y="1802"/>
                    <a:pt x="935" y="1769"/>
                    <a:pt x="1035" y="1735"/>
                  </a:cubicBezTo>
                  <a:cubicBezTo>
                    <a:pt x="1102" y="1702"/>
                    <a:pt x="1168" y="1669"/>
                    <a:pt x="1235" y="1602"/>
                  </a:cubicBezTo>
                  <a:cubicBezTo>
                    <a:pt x="1268" y="1569"/>
                    <a:pt x="1335" y="1502"/>
                    <a:pt x="1368" y="1468"/>
                  </a:cubicBezTo>
                  <a:cubicBezTo>
                    <a:pt x="1469" y="1335"/>
                    <a:pt x="1502" y="1202"/>
                    <a:pt x="1569" y="1068"/>
                  </a:cubicBezTo>
                  <a:cubicBezTo>
                    <a:pt x="1602" y="935"/>
                    <a:pt x="1635" y="801"/>
                    <a:pt x="1669" y="668"/>
                  </a:cubicBezTo>
                  <a:cubicBezTo>
                    <a:pt x="1702" y="534"/>
                    <a:pt x="1669" y="401"/>
                    <a:pt x="1602" y="301"/>
                  </a:cubicBezTo>
                  <a:cubicBezTo>
                    <a:pt x="1535" y="134"/>
                    <a:pt x="1368" y="34"/>
                    <a:pt x="12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83"/>
            <p:cNvSpPr/>
            <p:nvPr/>
          </p:nvSpPr>
          <p:spPr>
            <a:xfrm>
              <a:off x="4430825" y="4078350"/>
              <a:ext cx="53400" cy="47575"/>
            </a:xfrm>
            <a:custGeom>
              <a:avLst/>
              <a:gdLst/>
              <a:ahLst/>
              <a:cxnLst/>
              <a:rect l="l" t="t" r="r" b="b"/>
              <a:pathLst>
                <a:path w="2136" h="1903" extrusionOk="0">
                  <a:moveTo>
                    <a:pt x="968" y="835"/>
                  </a:moveTo>
                  <a:cubicBezTo>
                    <a:pt x="1042" y="884"/>
                    <a:pt x="1133" y="915"/>
                    <a:pt x="1215" y="915"/>
                  </a:cubicBezTo>
                  <a:cubicBezTo>
                    <a:pt x="1246" y="915"/>
                    <a:pt x="1275" y="911"/>
                    <a:pt x="1302" y="902"/>
                  </a:cubicBezTo>
                  <a:lnTo>
                    <a:pt x="1435" y="902"/>
                  </a:lnTo>
                  <a:cubicBezTo>
                    <a:pt x="1435" y="902"/>
                    <a:pt x="1435" y="902"/>
                    <a:pt x="1435" y="935"/>
                  </a:cubicBezTo>
                  <a:cubicBezTo>
                    <a:pt x="1435" y="935"/>
                    <a:pt x="1435" y="935"/>
                    <a:pt x="1435" y="968"/>
                  </a:cubicBezTo>
                  <a:cubicBezTo>
                    <a:pt x="1435" y="1002"/>
                    <a:pt x="1402" y="1035"/>
                    <a:pt x="1402" y="1068"/>
                  </a:cubicBezTo>
                  <a:cubicBezTo>
                    <a:pt x="1369" y="1068"/>
                    <a:pt x="1369" y="1102"/>
                    <a:pt x="1369" y="1135"/>
                  </a:cubicBezTo>
                  <a:cubicBezTo>
                    <a:pt x="1302" y="1168"/>
                    <a:pt x="1268" y="1202"/>
                    <a:pt x="1235" y="1235"/>
                  </a:cubicBezTo>
                  <a:cubicBezTo>
                    <a:pt x="1168" y="1269"/>
                    <a:pt x="1102" y="1302"/>
                    <a:pt x="1068" y="1302"/>
                  </a:cubicBezTo>
                  <a:cubicBezTo>
                    <a:pt x="1002" y="1335"/>
                    <a:pt x="935" y="1335"/>
                    <a:pt x="868" y="1335"/>
                  </a:cubicBezTo>
                  <a:lnTo>
                    <a:pt x="735" y="1335"/>
                  </a:lnTo>
                  <a:cubicBezTo>
                    <a:pt x="701" y="1335"/>
                    <a:pt x="635" y="1302"/>
                    <a:pt x="601" y="1302"/>
                  </a:cubicBezTo>
                  <a:cubicBezTo>
                    <a:pt x="601" y="1302"/>
                    <a:pt x="601" y="1269"/>
                    <a:pt x="601" y="1269"/>
                  </a:cubicBezTo>
                  <a:cubicBezTo>
                    <a:pt x="601" y="1269"/>
                    <a:pt x="601" y="1269"/>
                    <a:pt x="601" y="1235"/>
                  </a:cubicBezTo>
                  <a:cubicBezTo>
                    <a:pt x="635" y="1168"/>
                    <a:pt x="668" y="1135"/>
                    <a:pt x="735" y="1068"/>
                  </a:cubicBezTo>
                  <a:cubicBezTo>
                    <a:pt x="801" y="1002"/>
                    <a:pt x="902" y="902"/>
                    <a:pt x="968" y="835"/>
                  </a:cubicBezTo>
                  <a:close/>
                  <a:moveTo>
                    <a:pt x="1435" y="1"/>
                  </a:moveTo>
                  <a:cubicBezTo>
                    <a:pt x="1335" y="1"/>
                    <a:pt x="1235" y="1"/>
                    <a:pt x="1135" y="34"/>
                  </a:cubicBezTo>
                  <a:cubicBezTo>
                    <a:pt x="1102" y="34"/>
                    <a:pt x="1068" y="68"/>
                    <a:pt x="1035" y="68"/>
                  </a:cubicBezTo>
                  <a:cubicBezTo>
                    <a:pt x="968" y="101"/>
                    <a:pt x="902" y="168"/>
                    <a:pt x="868" y="201"/>
                  </a:cubicBezTo>
                  <a:cubicBezTo>
                    <a:pt x="835" y="234"/>
                    <a:pt x="835" y="234"/>
                    <a:pt x="835" y="234"/>
                  </a:cubicBezTo>
                  <a:cubicBezTo>
                    <a:pt x="801" y="268"/>
                    <a:pt x="735" y="301"/>
                    <a:pt x="668" y="335"/>
                  </a:cubicBezTo>
                  <a:cubicBezTo>
                    <a:pt x="568" y="435"/>
                    <a:pt x="435" y="535"/>
                    <a:pt x="334" y="668"/>
                  </a:cubicBezTo>
                  <a:cubicBezTo>
                    <a:pt x="201" y="768"/>
                    <a:pt x="134" y="902"/>
                    <a:pt x="68" y="1068"/>
                  </a:cubicBezTo>
                  <a:cubicBezTo>
                    <a:pt x="1" y="1168"/>
                    <a:pt x="1" y="1302"/>
                    <a:pt x="34" y="1402"/>
                  </a:cubicBezTo>
                  <a:cubicBezTo>
                    <a:pt x="68" y="1569"/>
                    <a:pt x="168" y="1669"/>
                    <a:pt x="268" y="1736"/>
                  </a:cubicBezTo>
                  <a:cubicBezTo>
                    <a:pt x="368" y="1836"/>
                    <a:pt x="501" y="1869"/>
                    <a:pt x="635" y="1902"/>
                  </a:cubicBezTo>
                  <a:lnTo>
                    <a:pt x="1002" y="1902"/>
                  </a:lnTo>
                  <a:cubicBezTo>
                    <a:pt x="1168" y="1902"/>
                    <a:pt x="1369" y="1802"/>
                    <a:pt x="1502" y="1702"/>
                  </a:cubicBezTo>
                  <a:cubicBezTo>
                    <a:pt x="1669" y="1602"/>
                    <a:pt x="1802" y="1469"/>
                    <a:pt x="1902" y="1302"/>
                  </a:cubicBezTo>
                  <a:cubicBezTo>
                    <a:pt x="2069" y="1068"/>
                    <a:pt x="2136" y="701"/>
                    <a:pt x="2002" y="435"/>
                  </a:cubicBezTo>
                  <a:cubicBezTo>
                    <a:pt x="1969" y="301"/>
                    <a:pt x="1836" y="168"/>
                    <a:pt x="1702" y="101"/>
                  </a:cubicBezTo>
                  <a:cubicBezTo>
                    <a:pt x="1635" y="34"/>
                    <a:pt x="1569" y="1"/>
                    <a:pt x="1469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83"/>
            <p:cNvSpPr/>
            <p:nvPr/>
          </p:nvSpPr>
          <p:spPr>
            <a:xfrm>
              <a:off x="4042225" y="4030825"/>
              <a:ext cx="45050" cy="54450"/>
            </a:xfrm>
            <a:custGeom>
              <a:avLst/>
              <a:gdLst/>
              <a:ahLst/>
              <a:cxnLst/>
              <a:rect l="l" t="t" r="r" b="b"/>
              <a:pathLst>
                <a:path w="1802" h="2178" extrusionOk="0">
                  <a:moveTo>
                    <a:pt x="934" y="801"/>
                  </a:moveTo>
                  <a:cubicBezTo>
                    <a:pt x="968" y="801"/>
                    <a:pt x="968" y="835"/>
                    <a:pt x="1001" y="835"/>
                  </a:cubicBezTo>
                  <a:cubicBezTo>
                    <a:pt x="1035" y="868"/>
                    <a:pt x="1068" y="935"/>
                    <a:pt x="1101" y="968"/>
                  </a:cubicBezTo>
                  <a:cubicBezTo>
                    <a:pt x="1135" y="1035"/>
                    <a:pt x="1168" y="1101"/>
                    <a:pt x="1201" y="1168"/>
                  </a:cubicBezTo>
                  <a:cubicBezTo>
                    <a:pt x="1201" y="1201"/>
                    <a:pt x="1201" y="1235"/>
                    <a:pt x="1201" y="1268"/>
                  </a:cubicBezTo>
                  <a:cubicBezTo>
                    <a:pt x="1201" y="1335"/>
                    <a:pt x="1201" y="1368"/>
                    <a:pt x="1201" y="1435"/>
                  </a:cubicBezTo>
                  <a:cubicBezTo>
                    <a:pt x="1201" y="1468"/>
                    <a:pt x="1168" y="1502"/>
                    <a:pt x="1168" y="1568"/>
                  </a:cubicBezTo>
                  <a:lnTo>
                    <a:pt x="1135" y="1568"/>
                  </a:lnTo>
                  <a:cubicBezTo>
                    <a:pt x="1135" y="1502"/>
                    <a:pt x="1101" y="1402"/>
                    <a:pt x="1068" y="1335"/>
                  </a:cubicBezTo>
                  <a:cubicBezTo>
                    <a:pt x="1001" y="1268"/>
                    <a:pt x="968" y="1201"/>
                    <a:pt x="934" y="1135"/>
                  </a:cubicBezTo>
                  <a:cubicBezTo>
                    <a:pt x="934" y="1068"/>
                    <a:pt x="901" y="1001"/>
                    <a:pt x="901" y="935"/>
                  </a:cubicBezTo>
                  <a:cubicBezTo>
                    <a:pt x="901" y="901"/>
                    <a:pt x="901" y="835"/>
                    <a:pt x="934" y="801"/>
                  </a:cubicBezTo>
                  <a:close/>
                  <a:moveTo>
                    <a:pt x="601" y="1"/>
                  </a:moveTo>
                  <a:cubicBezTo>
                    <a:pt x="367" y="67"/>
                    <a:pt x="234" y="267"/>
                    <a:pt x="134" y="434"/>
                  </a:cubicBezTo>
                  <a:cubicBezTo>
                    <a:pt x="101" y="568"/>
                    <a:pt x="67" y="668"/>
                    <a:pt x="34" y="801"/>
                  </a:cubicBezTo>
                  <a:cubicBezTo>
                    <a:pt x="34" y="868"/>
                    <a:pt x="0" y="935"/>
                    <a:pt x="0" y="1001"/>
                  </a:cubicBezTo>
                  <a:cubicBezTo>
                    <a:pt x="0" y="1101"/>
                    <a:pt x="34" y="1201"/>
                    <a:pt x="34" y="1302"/>
                  </a:cubicBezTo>
                  <a:cubicBezTo>
                    <a:pt x="34" y="1435"/>
                    <a:pt x="101" y="1568"/>
                    <a:pt x="167" y="1668"/>
                  </a:cubicBezTo>
                  <a:cubicBezTo>
                    <a:pt x="201" y="1702"/>
                    <a:pt x="234" y="1769"/>
                    <a:pt x="267" y="1802"/>
                  </a:cubicBezTo>
                  <a:cubicBezTo>
                    <a:pt x="301" y="1869"/>
                    <a:pt x="367" y="1935"/>
                    <a:pt x="434" y="1969"/>
                  </a:cubicBezTo>
                  <a:cubicBezTo>
                    <a:pt x="501" y="2002"/>
                    <a:pt x="568" y="2035"/>
                    <a:pt x="601" y="2035"/>
                  </a:cubicBezTo>
                  <a:cubicBezTo>
                    <a:pt x="634" y="2035"/>
                    <a:pt x="634" y="2069"/>
                    <a:pt x="634" y="2069"/>
                  </a:cubicBezTo>
                  <a:cubicBezTo>
                    <a:pt x="743" y="2123"/>
                    <a:pt x="897" y="2178"/>
                    <a:pt x="1040" y="2178"/>
                  </a:cubicBezTo>
                  <a:cubicBezTo>
                    <a:pt x="1072" y="2178"/>
                    <a:pt x="1104" y="2175"/>
                    <a:pt x="1135" y="2169"/>
                  </a:cubicBezTo>
                  <a:cubicBezTo>
                    <a:pt x="1268" y="2169"/>
                    <a:pt x="1401" y="2102"/>
                    <a:pt x="1502" y="2002"/>
                  </a:cubicBezTo>
                  <a:cubicBezTo>
                    <a:pt x="1602" y="1902"/>
                    <a:pt x="1668" y="1769"/>
                    <a:pt x="1735" y="1668"/>
                  </a:cubicBezTo>
                  <a:cubicBezTo>
                    <a:pt x="1802" y="1468"/>
                    <a:pt x="1802" y="1268"/>
                    <a:pt x="1802" y="1068"/>
                  </a:cubicBezTo>
                  <a:cubicBezTo>
                    <a:pt x="1768" y="935"/>
                    <a:pt x="1702" y="768"/>
                    <a:pt x="1635" y="634"/>
                  </a:cubicBezTo>
                  <a:cubicBezTo>
                    <a:pt x="1602" y="568"/>
                    <a:pt x="1568" y="501"/>
                    <a:pt x="1502" y="434"/>
                  </a:cubicBezTo>
                  <a:cubicBezTo>
                    <a:pt x="1435" y="301"/>
                    <a:pt x="1301" y="234"/>
                    <a:pt x="1201" y="134"/>
                  </a:cubicBezTo>
                  <a:cubicBezTo>
                    <a:pt x="1068" y="67"/>
                    <a:pt x="901" y="1"/>
                    <a:pt x="7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83"/>
            <p:cNvSpPr/>
            <p:nvPr/>
          </p:nvSpPr>
          <p:spPr>
            <a:xfrm>
              <a:off x="3626925" y="3165200"/>
              <a:ext cx="45050" cy="41100"/>
            </a:xfrm>
            <a:custGeom>
              <a:avLst/>
              <a:gdLst/>
              <a:ahLst/>
              <a:cxnLst/>
              <a:rect l="l" t="t" r="r" b="b"/>
              <a:pathLst>
                <a:path w="1802" h="1644" extrusionOk="0">
                  <a:moveTo>
                    <a:pt x="668" y="735"/>
                  </a:moveTo>
                  <a:cubicBezTo>
                    <a:pt x="734" y="735"/>
                    <a:pt x="801" y="768"/>
                    <a:pt x="835" y="801"/>
                  </a:cubicBezTo>
                  <a:cubicBezTo>
                    <a:pt x="935" y="835"/>
                    <a:pt x="1001" y="901"/>
                    <a:pt x="1068" y="935"/>
                  </a:cubicBezTo>
                  <a:cubicBezTo>
                    <a:pt x="1101" y="968"/>
                    <a:pt x="1135" y="1002"/>
                    <a:pt x="1135" y="1035"/>
                  </a:cubicBezTo>
                  <a:lnTo>
                    <a:pt x="1101" y="1035"/>
                  </a:lnTo>
                  <a:cubicBezTo>
                    <a:pt x="1068" y="1035"/>
                    <a:pt x="1035" y="1035"/>
                    <a:pt x="1001" y="1002"/>
                  </a:cubicBezTo>
                  <a:cubicBezTo>
                    <a:pt x="935" y="968"/>
                    <a:pt x="835" y="901"/>
                    <a:pt x="768" y="835"/>
                  </a:cubicBezTo>
                  <a:cubicBezTo>
                    <a:pt x="734" y="801"/>
                    <a:pt x="701" y="768"/>
                    <a:pt x="668" y="735"/>
                  </a:cubicBezTo>
                  <a:close/>
                  <a:moveTo>
                    <a:pt x="267" y="1"/>
                  </a:moveTo>
                  <a:cubicBezTo>
                    <a:pt x="101" y="34"/>
                    <a:pt x="1" y="201"/>
                    <a:pt x="34" y="368"/>
                  </a:cubicBezTo>
                  <a:cubicBezTo>
                    <a:pt x="34" y="501"/>
                    <a:pt x="34" y="635"/>
                    <a:pt x="67" y="768"/>
                  </a:cubicBezTo>
                  <a:cubicBezTo>
                    <a:pt x="101" y="835"/>
                    <a:pt x="101" y="868"/>
                    <a:pt x="134" y="935"/>
                  </a:cubicBezTo>
                  <a:cubicBezTo>
                    <a:pt x="134" y="1002"/>
                    <a:pt x="201" y="1068"/>
                    <a:pt x="234" y="1135"/>
                  </a:cubicBezTo>
                  <a:cubicBezTo>
                    <a:pt x="267" y="1202"/>
                    <a:pt x="334" y="1268"/>
                    <a:pt x="401" y="1302"/>
                  </a:cubicBezTo>
                  <a:cubicBezTo>
                    <a:pt x="468" y="1368"/>
                    <a:pt x="501" y="1402"/>
                    <a:pt x="568" y="1435"/>
                  </a:cubicBezTo>
                  <a:cubicBezTo>
                    <a:pt x="734" y="1574"/>
                    <a:pt x="924" y="1644"/>
                    <a:pt x="1138" y="1644"/>
                  </a:cubicBezTo>
                  <a:cubicBezTo>
                    <a:pt x="1180" y="1644"/>
                    <a:pt x="1224" y="1641"/>
                    <a:pt x="1268" y="1635"/>
                  </a:cubicBezTo>
                  <a:cubicBezTo>
                    <a:pt x="1368" y="1635"/>
                    <a:pt x="1468" y="1569"/>
                    <a:pt x="1568" y="1502"/>
                  </a:cubicBezTo>
                  <a:cubicBezTo>
                    <a:pt x="1635" y="1435"/>
                    <a:pt x="1702" y="1335"/>
                    <a:pt x="1735" y="1202"/>
                  </a:cubicBezTo>
                  <a:cubicBezTo>
                    <a:pt x="1802" y="1068"/>
                    <a:pt x="1802" y="901"/>
                    <a:pt x="1735" y="735"/>
                  </a:cubicBezTo>
                  <a:cubicBezTo>
                    <a:pt x="1702" y="635"/>
                    <a:pt x="1635" y="568"/>
                    <a:pt x="1568" y="468"/>
                  </a:cubicBezTo>
                  <a:cubicBezTo>
                    <a:pt x="1435" y="368"/>
                    <a:pt x="1335" y="301"/>
                    <a:pt x="1201" y="234"/>
                  </a:cubicBezTo>
                  <a:cubicBezTo>
                    <a:pt x="1101" y="168"/>
                    <a:pt x="1035" y="134"/>
                    <a:pt x="935" y="68"/>
                  </a:cubicBezTo>
                  <a:cubicBezTo>
                    <a:pt x="801" y="1"/>
                    <a:pt x="634" y="1"/>
                    <a:pt x="468" y="1"/>
                  </a:cubicBezTo>
                  <a:cubicBezTo>
                    <a:pt x="468" y="34"/>
                    <a:pt x="468" y="34"/>
                    <a:pt x="434" y="34"/>
                  </a:cubicBezTo>
                  <a:cubicBezTo>
                    <a:pt x="401" y="1"/>
                    <a:pt x="368" y="1"/>
                    <a:pt x="3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83"/>
            <p:cNvSpPr/>
            <p:nvPr/>
          </p:nvSpPr>
          <p:spPr>
            <a:xfrm>
              <a:off x="3879600" y="3272775"/>
              <a:ext cx="40900" cy="50075"/>
            </a:xfrm>
            <a:custGeom>
              <a:avLst/>
              <a:gdLst/>
              <a:ahLst/>
              <a:cxnLst/>
              <a:rect l="l" t="t" r="r" b="b"/>
              <a:pathLst>
                <a:path w="1636" h="2003" extrusionOk="0">
                  <a:moveTo>
                    <a:pt x="1202" y="1"/>
                  </a:moveTo>
                  <a:cubicBezTo>
                    <a:pt x="1135" y="1"/>
                    <a:pt x="1068" y="1"/>
                    <a:pt x="1035" y="34"/>
                  </a:cubicBezTo>
                  <a:cubicBezTo>
                    <a:pt x="901" y="101"/>
                    <a:pt x="801" y="168"/>
                    <a:pt x="701" y="234"/>
                  </a:cubicBezTo>
                  <a:cubicBezTo>
                    <a:pt x="568" y="334"/>
                    <a:pt x="468" y="435"/>
                    <a:pt x="368" y="535"/>
                  </a:cubicBezTo>
                  <a:cubicBezTo>
                    <a:pt x="268" y="668"/>
                    <a:pt x="201" y="801"/>
                    <a:pt x="134" y="935"/>
                  </a:cubicBezTo>
                  <a:cubicBezTo>
                    <a:pt x="68" y="1035"/>
                    <a:pt x="34" y="1168"/>
                    <a:pt x="1" y="1302"/>
                  </a:cubicBezTo>
                  <a:cubicBezTo>
                    <a:pt x="1" y="1435"/>
                    <a:pt x="34" y="1635"/>
                    <a:pt x="134" y="1769"/>
                  </a:cubicBezTo>
                  <a:cubicBezTo>
                    <a:pt x="201" y="1802"/>
                    <a:pt x="234" y="1869"/>
                    <a:pt x="301" y="1902"/>
                  </a:cubicBezTo>
                  <a:cubicBezTo>
                    <a:pt x="368" y="1969"/>
                    <a:pt x="501" y="2002"/>
                    <a:pt x="601" y="2002"/>
                  </a:cubicBezTo>
                  <a:lnTo>
                    <a:pt x="835" y="2002"/>
                  </a:lnTo>
                  <a:cubicBezTo>
                    <a:pt x="935" y="2002"/>
                    <a:pt x="1002" y="1969"/>
                    <a:pt x="1102" y="1936"/>
                  </a:cubicBezTo>
                  <a:cubicBezTo>
                    <a:pt x="1202" y="1869"/>
                    <a:pt x="1268" y="1802"/>
                    <a:pt x="1368" y="1735"/>
                  </a:cubicBezTo>
                  <a:cubicBezTo>
                    <a:pt x="1469" y="1635"/>
                    <a:pt x="1502" y="1502"/>
                    <a:pt x="1435" y="1369"/>
                  </a:cubicBezTo>
                  <a:cubicBezTo>
                    <a:pt x="1402" y="1302"/>
                    <a:pt x="1335" y="1235"/>
                    <a:pt x="1268" y="1202"/>
                  </a:cubicBezTo>
                  <a:cubicBezTo>
                    <a:pt x="1239" y="1192"/>
                    <a:pt x="1213" y="1188"/>
                    <a:pt x="1188" y="1188"/>
                  </a:cubicBezTo>
                  <a:cubicBezTo>
                    <a:pt x="1129" y="1188"/>
                    <a:pt x="1082" y="1212"/>
                    <a:pt x="1035" y="1235"/>
                  </a:cubicBezTo>
                  <a:cubicBezTo>
                    <a:pt x="1002" y="1235"/>
                    <a:pt x="935" y="1268"/>
                    <a:pt x="901" y="1268"/>
                  </a:cubicBezTo>
                  <a:cubicBezTo>
                    <a:pt x="935" y="1202"/>
                    <a:pt x="968" y="1135"/>
                    <a:pt x="1035" y="1102"/>
                  </a:cubicBezTo>
                  <a:cubicBezTo>
                    <a:pt x="1135" y="968"/>
                    <a:pt x="1235" y="902"/>
                    <a:pt x="1368" y="801"/>
                  </a:cubicBezTo>
                  <a:lnTo>
                    <a:pt x="1402" y="801"/>
                  </a:lnTo>
                  <a:cubicBezTo>
                    <a:pt x="1502" y="735"/>
                    <a:pt x="1569" y="668"/>
                    <a:pt x="1602" y="568"/>
                  </a:cubicBezTo>
                  <a:cubicBezTo>
                    <a:pt x="1635" y="468"/>
                    <a:pt x="1635" y="334"/>
                    <a:pt x="1602" y="234"/>
                  </a:cubicBezTo>
                  <a:cubicBezTo>
                    <a:pt x="1535" y="134"/>
                    <a:pt x="1469" y="68"/>
                    <a:pt x="13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83"/>
            <p:cNvSpPr/>
            <p:nvPr/>
          </p:nvSpPr>
          <p:spPr>
            <a:xfrm>
              <a:off x="3967175" y="3606350"/>
              <a:ext cx="48400" cy="41225"/>
            </a:xfrm>
            <a:custGeom>
              <a:avLst/>
              <a:gdLst/>
              <a:ahLst/>
              <a:cxnLst/>
              <a:rect l="l" t="t" r="r" b="b"/>
              <a:pathLst>
                <a:path w="1936" h="1649" extrusionOk="0">
                  <a:moveTo>
                    <a:pt x="1435" y="1"/>
                  </a:moveTo>
                  <a:cubicBezTo>
                    <a:pt x="1335" y="1"/>
                    <a:pt x="1235" y="34"/>
                    <a:pt x="1168" y="134"/>
                  </a:cubicBezTo>
                  <a:cubicBezTo>
                    <a:pt x="1101" y="168"/>
                    <a:pt x="1068" y="234"/>
                    <a:pt x="1034" y="301"/>
                  </a:cubicBezTo>
                  <a:cubicBezTo>
                    <a:pt x="1001" y="434"/>
                    <a:pt x="1001" y="534"/>
                    <a:pt x="1034" y="668"/>
                  </a:cubicBezTo>
                  <a:cubicBezTo>
                    <a:pt x="1034" y="668"/>
                    <a:pt x="1034" y="701"/>
                    <a:pt x="1034" y="735"/>
                  </a:cubicBezTo>
                  <a:lnTo>
                    <a:pt x="1001" y="735"/>
                  </a:lnTo>
                  <a:cubicBezTo>
                    <a:pt x="901" y="668"/>
                    <a:pt x="834" y="635"/>
                    <a:pt x="768" y="568"/>
                  </a:cubicBezTo>
                  <a:cubicBezTo>
                    <a:pt x="634" y="501"/>
                    <a:pt x="534" y="501"/>
                    <a:pt x="434" y="501"/>
                  </a:cubicBezTo>
                  <a:cubicBezTo>
                    <a:pt x="301" y="534"/>
                    <a:pt x="200" y="601"/>
                    <a:pt x="134" y="701"/>
                  </a:cubicBezTo>
                  <a:cubicBezTo>
                    <a:pt x="0" y="868"/>
                    <a:pt x="34" y="1168"/>
                    <a:pt x="267" y="1302"/>
                  </a:cubicBezTo>
                  <a:cubicBezTo>
                    <a:pt x="401" y="1402"/>
                    <a:pt x="567" y="1469"/>
                    <a:pt x="734" y="1569"/>
                  </a:cubicBezTo>
                  <a:cubicBezTo>
                    <a:pt x="856" y="1617"/>
                    <a:pt x="978" y="1648"/>
                    <a:pt x="1100" y="1648"/>
                  </a:cubicBezTo>
                  <a:cubicBezTo>
                    <a:pt x="1145" y="1648"/>
                    <a:pt x="1190" y="1644"/>
                    <a:pt x="1235" y="1635"/>
                  </a:cubicBezTo>
                  <a:cubicBezTo>
                    <a:pt x="1468" y="1602"/>
                    <a:pt x="1668" y="1469"/>
                    <a:pt x="1768" y="1268"/>
                  </a:cubicBezTo>
                  <a:cubicBezTo>
                    <a:pt x="1802" y="1202"/>
                    <a:pt x="1835" y="1135"/>
                    <a:pt x="1868" y="1035"/>
                  </a:cubicBezTo>
                  <a:cubicBezTo>
                    <a:pt x="1902" y="968"/>
                    <a:pt x="1902" y="901"/>
                    <a:pt x="1935" y="801"/>
                  </a:cubicBezTo>
                  <a:cubicBezTo>
                    <a:pt x="1935" y="768"/>
                    <a:pt x="1935" y="735"/>
                    <a:pt x="1935" y="735"/>
                  </a:cubicBezTo>
                  <a:cubicBezTo>
                    <a:pt x="1935" y="701"/>
                    <a:pt x="1935" y="635"/>
                    <a:pt x="1935" y="601"/>
                  </a:cubicBezTo>
                  <a:cubicBezTo>
                    <a:pt x="1935" y="568"/>
                    <a:pt x="1935" y="468"/>
                    <a:pt x="1935" y="434"/>
                  </a:cubicBezTo>
                  <a:cubicBezTo>
                    <a:pt x="1902" y="334"/>
                    <a:pt x="1902" y="234"/>
                    <a:pt x="1802" y="168"/>
                  </a:cubicBezTo>
                  <a:cubicBezTo>
                    <a:pt x="1802" y="168"/>
                    <a:pt x="1802" y="168"/>
                    <a:pt x="1802" y="134"/>
                  </a:cubicBezTo>
                  <a:cubicBezTo>
                    <a:pt x="1735" y="101"/>
                    <a:pt x="1668" y="34"/>
                    <a:pt x="1601" y="34"/>
                  </a:cubicBezTo>
                  <a:cubicBezTo>
                    <a:pt x="1568" y="1"/>
                    <a:pt x="1501" y="1"/>
                    <a:pt x="143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83"/>
            <p:cNvSpPr/>
            <p:nvPr/>
          </p:nvSpPr>
          <p:spPr>
            <a:xfrm>
              <a:off x="3727000" y="3930750"/>
              <a:ext cx="49225" cy="40900"/>
            </a:xfrm>
            <a:custGeom>
              <a:avLst/>
              <a:gdLst/>
              <a:ahLst/>
              <a:cxnLst/>
              <a:rect l="l" t="t" r="r" b="b"/>
              <a:pathLst>
                <a:path w="1969" h="1636" extrusionOk="0">
                  <a:moveTo>
                    <a:pt x="1368" y="935"/>
                  </a:moveTo>
                  <a:cubicBezTo>
                    <a:pt x="1368" y="935"/>
                    <a:pt x="1401" y="935"/>
                    <a:pt x="1401" y="968"/>
                  </a:cubicBezTo>
                  <a:cubicBezTo>
                    <a:pt x="1401" y="1001"/>
                    <a:pt x="1401" y="1001"/>
                    <a:pt x="1401" y="1001"/>
                  </a:cubicBezTo>
                  <a:cubicBezTo>
                    <a:pt x="1368" y="1001"/>
                    <a:pt x="1335" y="968"/>
                    <a:pt x="1301" y="968"/>
                  </a:cubicBezTo>
                  <a:lnTo>
                    <a:pt x="1368" y="968"/>
                  </a:lnTo>
                  <a:cubicBezTo>
                    <a:pt x="1368" y="935"/>
                    <a:pt x="1368" y="935"/>
                    <a:pt x="1368" y="935"/>
                  </a:cubicBezTo>
                  <a:close/>
                  <a:moveTo>
                    <a:pt x="668" y="1"/>
                  </a:moveTo>
                  <a:cubicBezTo>
                    <a:pt x="434" y="1"/>
                    <a:pt x="167" y="101"/>
                    <a:pt x="67" y="334"/>
                  </a:cubicBezTo>
                  <a:cubicBezTo>
                    <a:pt x="0" y="501"/>
                    <a:pt x="34" y="668"/>
                    <a:pt x="67" y="835"/>
                  </a:cubicBezTo>
                  <a:cubicBezTo>
                    <a:pt x="134" y="968"/>
                    <a:pt x="201" y="1068"/>
                    <a:pt x="301" y="1168"/>
                  </a:cubicBezTo>
                  <a:cubicBezTo>
                    <a:pt x="401" y="1268"/>
                    <a:pt x="501" y="1368"/>
                    <a:pt x="634" y="1435"/>
                  </a:cubicBezTo>
                  <a:cubicBezTo>
                    <a:pt x="768" y="1502"/>
                    <a:pt x="901" y="1569"/>
                    <a:pt x="1035" y="1602"/>
                  </a:cubicBezTo>
                  <a:cubicBezTo>
                    <a:pt x="1068" y="1602"/>
                    <a:pt x="1168" y="1635"/>
                    <a:pt x="1201" y="1635"/>
                  </a:cubicBezTo>
                  <a:lnTo>
                    <a:pt x="1502" y="1635"/>
                  </a:lnTo>
                  <a:cubicBezTo>
                    <a:pt x="1568" y="1635"/>
                    <a:pt x="1635" y="1602"/>
                    <a:pt x="1668" y="1569"/>
                  </a:cubicBezTo>
                  <a:cubicBezTo>
                    <a:pt x="1768" y="1535"/>
                    <a:pt x="1802" y="1468"/>
                    <a:pt x="1868" y="1402"/>
                  </a:cubicBezTo>
                  <a:cubicBezTo>
                    <a:pt x="1935" y="1268"/>
                    <a:pt x="1969" y="1135"/>
                    <a:pt x="1969" y="1001"/>
                  </a:cubicBezTo>
                  <a:cubicBezTo>
                    <a:pt x="1969" y="735"/>
                    <a:pt x="1768" y="501"/>
                    <a:pt x="1535" y="368"/>
                  </a:cubicBezTo>
                  <a:cubicBezTo>
                    <a:pt x="1535" y="368"/>
                    <a:pt x="1502" y="368"/>
                    <a:pt x="1502" y="334"/>
                  </a:cubicBezTo>
                  <a:cubicBezTo>
                    <a:pt x="1468" y="301"/>
                    <a:pt x="1401" y="234"/>
                    <a:pt x="1301" y="201"/>
                  </a:cubicBezTo>
                  <a:cubicBezTo>
                    <a:pt x="1201" y="134"/>
                    <a:pt x="1068" y="101"/>
                    <a:pt x="934" y="34"/>
                  </a:cubicBezTo>
                  <a:cubicBezTo>
                    <a:pt x="868" y="1"/>
                    <a:pt x="768" y="1"/>
                    <a:pt x="6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83"/>
            <p:cNvSpPr/>
            <p:nvPr/>
          </p:nvSpPr>
          <p:spPr>
            <a:xfrm>
              <a:off x="3799550" y="4294350"/>
              <a:ext cx="45900" cy="46725"/>
            </a:xfrm>
            <a:custGeom>
              <a:avLst/>
              <a:gdLst/>
              <a:ahLst/>
              <a:cxnLst/>
              <a:rect l="l" t="t" r="r" b="b"/>
              <a:pathLst>
                <a:path w="1836" h="1869" extrusionOk="0">
                  <a:moveTo>
                    <a:pt x="968" y="801"/>
                  </a:moveTo>
                  <a:cubicBezTo>
                    <a:pt x="1001" y="834"/>
                    <a:pt x="1035" y="834"/>
                    <a:pt x="1068" y="868"/>
                  </a:cubicBezTo>
                  <a:cubicBezTo>
                    <a:pt x="1068" y="868"/>
                    <a:pt x="1068" y="868"/>
                    <a:pt x="1068" y="901"/>
                  </a:cubicBezTo>
                  <a:cubicBezTo>
                    <a:pt x="1068" y="968"/>
                    <a:pt x="1101" y="1035"/>
                    <a:pt x="1101" y="1101"/>
                  </a:cubicBezTo>
                  <a:cubicBezTo>
                    <a:pt x="1101" y="1135"/>
                    <a:pt x="1101" y="1135"/>
                    <a:pt x="1101" y="1168"/>
                  </a:cubicBezTo>
                  <a:cubicBezTo>
                    <a:pt x="1101" y="1168"/>
                    <a:pt x="1101" y="1168"/>
                    <a:pt x="1101" y="1201"/>
                  </a:cubicBezTo>
                  <a:lnTo>
                    <a:pt x="1068" y="1201"/>
                  </a:lnTo>
                  <a:cubicBezTo>
                    <a:pt x="1035" y="1201"/>
                    <a:pt x="1001" y="1168"/>
                    <a:pt x="1001" y="1168"/>
                  </a:cubicBezTo>
                  <a:cubicBezTo>
                    <a:pt x="901" y="1135"/>
                    <a:pt x="834" y="1068"/>
                    <a:pt x="768" y="1035"/>
                  </a:cubicBezTo>
                  <a:cubicBezTo>
                    <a:pt x="768" y="1001"/>
                    <a:pt x="768" y="968"/>
                    <a:pt x="801" y="968"/>
                  </a:cubicBezTo>
                  <a:cubicBezTo>
                    <a:pt x="801" y="901"/>
                    <a:pt x="834" y="868"/>
                    <a:pt x="868" y="801"/>
                  </a:cubicBezTo>
                  <a:close/>
                  <a:moveTo>
                    <a:pt x="868" y="0"/>
                  </a:moveTo>
                  <a:cubicBezTo>
                    <a:pt x="601" y="0"/>
                    <a:pt x="367" y="167"/>
                    <a:pt x="234" y="367"/>
                  </a:cubicBezTo>
                  <a:cubicBezTo>
                    <a:pt x="167" y="467"/>
                    <a:pt x="101" y="568"/>
                    <a:pt x="67" y="701"/>
                  </a:cubicBezTo>
                  <a:cubicBezTo>
                    <a:pt x="1" y="801"/>
                    <a:pt x="1" y="968"/>
                    <a:pt x="1" y="1101"/>
                  </a:cubicBezTo>
                  <a:cubicBezTo>
                    <a:pt x="1" y="1201"/>
                    <a:pt x="34" y="1268"/>
                    <a:pt x="67" y="1368"/>
                  </a:cubicBezTo>
                  <a:cubicBezTo>
                    <a:pt x="134" y="1468"/>
                    <a:pt x="234" y="1568"/>
                    <a:pt x="334" y="1635"/>
                  </a:cubicBezTo>
                  <a:cubicBezTo>
                    <a:pt x="434" y="1702"/>
                    <a:pt x="534" y="1768"/>
                    <a:pt x="668" y="1802"/>
                  </a:cubicBezTo>
                  <a:cubicBezTo>
                    <a:pt x="734" y="1835"/>
                    <a:pt x="834" y="1835"/>
                    <a:pt x="935" y="1868"/>
                  </a:cubicBezTo>
                  <a:cubicBezTo>
                    <a:pt x="1035" y="1868"/>
                    <a:pt x="1168" y="1835"/>
                    <a:pt x="1301" y="1802"/>
                  </a:cubicBezTo>
                  <a:cubicBezTo>
                    <a:pt x="1402" y="1735"/>
                    <a:pt x="1502" y="1635"/>
                    <a:pt x="1568" y="1535"/>
                  </a:cubicBezTo>
                  <a:cubicBezTo>
                    <a:pt x="1635" y="1468"/>
                    <a:pt x="1702" y="1335"/>
                    <a:pt x="1702" y="1201"/>
                  </a:cubicBezTo>
                  <a:cubicBezTo>
                    <a:pt x="1735" y="1101"/>
                    <a:pt x="1735" y="968"/>
                    <a:pt x="1702" y="834"/>
                  </a:cubicBezTo>
                  <a:cubicBezTo>
                    <a:pt x="1835" y="668"/>
                    <a:pt x="1802" y="401"/>
                    <a:pt x="1602" y="267"/>
                  </a:cubicBezTo>
                  <a:cubicBezTo>
                    <a:pt x="1502" y="201"/>
                    <a:pt x="1402" y="134"/>
                    <a:pt x="1301" y="101"/>
                  </a:cubicBezTo>
                  <a:cubicBezTo>
                    <a:pt x="1168" y="34"/>
                    <a:pt x="1068" y="0"/>
                    <a:pt x="935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83"/>
            <p:cNvSpPr/>
            <p:nvPr/>
          </p:nvSpPr>
          <p:spPr>
            <a:xfrm>
              <a:off x="5153850" y="4051675"/>
              <a:ext cx="59225" cy="73400"/>
            </a:xfrm>
            <a:custGeom>
              <a:avLst/>
              <a:gdLst/>
              <a:ahLst/>
              <a:cxnLst/>
              <a:rect l="l" t="t" r="r" b="b"/>
              <a:pathLst>
                <a:path w="2369" h="2936" extrusionOk="0">
                  <a:moveTo>
                    <a:pt x="1101" y="1101"/>
                  </a:moveTo>
                  <a:cubicBezTo>
                    <a:pt x="1135" y="1135"/>
                    <a:pt x="1168" y="1168"/>
                    <a:pt x="1201" y="1201"/>
                  </a:cubicBezTo>
                  <a:cubicBezTo>
                    <a:pt x="1235" y="1268"/>
                    <a:pt x="1235" y="1301"/>
                    <a:pt x="1235" y="1368"/>
                  </a:cubicBezTo>
                  <a:cubicBezTo>
                    <a:pt x="1235" y="1502"/>
                    <a:pt x="1235" y="1602"/>
                    <a:pt x="1235" y="1702"/>
                  </a:cubicBezTo>
                  <a:cubicBezTo>
                    <a:pt x="1235" y="1869"/>
                    <a:pt x="1268" y="2002"/>
                    <a:pt x="1335" y="2102"/>
                  </a:cubicBezTo>
                  <a:cubicBezTo>
                    <a:pt x="1268" y="2002"/>
                    <a:pt x="1168" y="1902"/>
                    <a:pt x="1101" y="1802"/>
                  </a:cubicBezTo>
                  <a:cubicBezTo>
                    <a:pt x="1068" y="1735"/>
                    <a:pt x="1035" y="1668"/>
                    <a:pt x="1001" y="1602"/>
                  </a:cubicBezTo>
                  <a:cubicBezTo>
                    <a:pt x="1001" y="1535"/>
                    <a:pt x="968" y="1502"/>
                    <a:pt x="968" y="1468"/>
                  </a:cubicBezTo>
                  <a:cubicBezTo>
                    <a:pt x="968" y="1435"/>
                    <a:pt x="968" y="1402"/>
                    <a:pt x="1001" y="1368"/>
                  </a:cubicBezTo>
                  <a:cubicBezTo>
                    <a:pt x="1001" y="1301"/>
                    <a:pt x="1001" y="1268"/>
                    <a:pt x="1035" y="1235"/>
                  </a:cubicBezTo>
                  <a:cubicBezTo>
                    <a:pt x="1068" y="1201"/>
                    <a:pt x="1068" y="1135"/>
                    <a:pt x="1101" y="1101"/>
                  </a:cubicBezTo>
                  <a:close/>
                  <a:moveTo>
                    <a:pt x="1101" y="1"/>
                  </a:moveTo>
                  <a:cubicBezTo>
                    <a:pt x="868" y="1"/>
                    <a:pt x="634" y="101"/>
                    <a:pt x="468" y="234"/>
                  </a:cubicBezTo>
                  <a:cubicBezTo>
                    <a:pt x="301" y="401"/>
                    <a:pt x="167" y="634"/>
                    <a:pt x="101" y="868"/>
                  </a:cubicBezTo>
                  <a:cubicBezTo>
                    <a:pt x="34" y="1068"/>
                    <a:pt x="1" y="1268"/>
                    <a:pt x="34" y="1502"/>
                  </a:cubicBezTo>
                  <a:cubicBezTo>
                    <a:pt x="67" y="1802"/>
                    <a:pt x="201" y="2069"/>
                    <a:pt x="367" y="2302"/>
                  </a:cubicBezTo>
                  <a:cubicBezTo>
                    <a:pt x="501" y="2436"/>
                    <a:pt x="634" y="2536"/>
                    <a:pt x="768" y="2669"/>
                  </a:cubicBezTo>
                  <a:cubicBezTo>
                    <a:pt x="968" y="2803"/>
                    <a:pt x="1201" y="2903"/>
                    <a:pt x="1435" y="2936"/>
                  </a:cubicBezTo>
                  <a:cubicBezTo>
                    <a:pt x="1568" y="2936"/>
                    <a:pt x="1668" y="2903"/>
                    <a:pt x="1768" y="2869"/>
                  </a:cubicBezTo>
                  <a:cubicBezTo>
                    <a:pt x="1835" y="2836"/>
                    <a:pt x="1869" y="2803"/>
                    <a:pt x="1902" y="2769"/>
                  </a:cubicBezTo>
                  <a:cubicBezTo>
                    <a:pt x="1935" y="2736"/>
                    <a:pt x="1969" y="2702"/>
                    <a:pt x="2002" y="2669"/>
                  </a:cubicBezTo>
                  <a:cubicBezTo>
                    <a:pt x="2102" y="2502"/>
                    <a:pt x="2169" y="2336"/>
                    <a:pt x="2169" y="2169"/>
                  </a:cubicBezTo>
                  <a:cubicBezTo>
                    <a:pt x="2269" y="2069"/>
                    <a:pt x="2336" y="1935"/>
                    <a:pt x="2336" y="1802"/>
                  </a:cubicBezTo>
                  <a:cubicBezTo>
                    <a:pt x="2369" y="1602"/>
                    <a:pt x="2369" y="1435"/>
                    <a:pt x="2369" y="1235"/>
                  </a:cubicBezTo>
                  <a:cubicBezTo>
                    <a:pt x="2336" y="1068"/>
                    <a:pt x="2336" y="901"/>
                    <a:pt x="2269" y="701"/>
                  </a:cubicBezTo>
                  <a:cubicBezTo>
                    <a:pt x="2169" y="501"/>
                    <a:pt x="2002" y="334"/>
                    <a:pt x="1802" y="201"/>
                  </a:cubicBezTo>
                  <a:cubicBezTo>
                    <a:pt x="1635" y="101"/>
                    <a:pt x="1435" y="34"/>
                    <a:pt x="120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83"/>
            <p:cNvSpPr/>
            <p:nvPr/>
          </p:nvSpPr>
          <p:spPr>
            <a:xfrm>
              <a:off x="4625975" y="3859050"/>
              <a:ext cx="41725" cy="68400"/>
            </a:xfrm>
            <a:custGeom>
              <a:avLst/>
              <a:gdLst/>
              <a:ahLst/>
              <a:cxnLst/>
              <a:rect l="l" t="t" r="r" b="b"/>
              <a:pathLst>
                <a:path w="1669" h="2736" extrusionOk="0">
                  <a:moveTo>
                    <a:pt x="934" y="1134"/>
                  </a:moveTo>
                  <a:cubicBezTo>
                    <a:pt x="968" y="1201"/>
                    <a:pt x="968" y="1268"/>
                    <a:pt x="968" y="1334"/>
                  </a:cubicBezTo>
                  <a:cubicBezTo>
                    <a:pt x="968" y="1468"/>
                    <a:pt x="968" y="1601"/>
                    <a:pt x="934" y="1768"/>
                  </a:cubicBezTo>
                  <a:cubicBezTo>
                    <a:pt x="901" y="1868"/>
                    <a:pt x="868" y="1935"/>
                    <a:pt x="834" y="2035"/>
                  </a:cubicBezTo>
                  <a:cubicBezTo>
                    <a:pt x="834" y="2068"/>
                    <a:pt x="801" y="2068"/>
                    <a:pt x="801" y="2102"/>
                  </a:cubicBezTo>
                  <a:cubicBezTo>
                    <a:pt x="801" y="2102"/>
                    <a:pt x="768" y="2102"/>
                    <a:pt x="768" y="2068"/>
                  </a:cubicBezTo>
                  <a:cubicBezTo>
                    <a:pt x="768" y="2068"/>
                    <a:pt x="734" y="2068"/>
                    <a:pt x="734" y="2035"/>
                  </a:cubicBezTo>
                  <a:cubicBezTo>
                    <a:pt x="734" y="2001"/>
                    <a:pt x="701" y="1968"/>
                    <a:pt x="701" y="1935"/>
                  </a:cubicBezTo>
                  <a:cubicBezTo>
                    <a:pt x="701" y="1801"/>
                    <a:pt x="734" y="1701"/>
                    <a:pt x="734" y="1568"/>
                  </a:cubicBezTo>
                  <a:cubicBezTo>
                    <a:pt x="768" y="1468"/>
                    <a:pt x="801" y="1334"/>
                    <a:pt x="868" y="1234"/>
                  </a:cubicBezTo>
                  <a:cubicBezTo>
                    <a:pt x="901" y="1201"/>
                    <a:pt x="901" y="1168"/>
                    <a:pt x="934" y="1134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33"/>
                    <a:pt x="701" y="33"/>
                  </a:cubicBezTo>
                  <a:cubicBezTo>
                    <a:pt x="634" y="33"/>
                    <a:pt x="568" y="67"/>
                    <a:pt x="501" y="67"/>
                  </a:cubicBezTo>
                  <a:cubicBezTo>
                    <a:pt x="434" y="100"/>
                    <a:pt x="401" y="133"/>
                    <a:pt x="367" y="167"/>
                  </a:cubicBezTo>
                  <a:cubicBezTo>
                    <a:pt x="301" y="234"/>
                    <a:pt x="267" y="300"/>
                    <a:pt x="234" y="334"/>
                  </a:cubicBezTo>
                  <a:cubicBezTo>
                    <a:pt x="167" y="467"/>
                    <a:pt x="134" y="600"/>
                    <a:pt x="101" y="734"/>
                  </a:cubicBezTo>
                  <a:cubicBezTo>
                    <a:pt x="67" y="834"/>
                    <a:pt x="34" y="967"/>
                    <a:pt x="101" y="1101"/>
                  </a:cubicBezTo>
                  <a:cubicBezTo>
                    <a:pt x="134" y="1101"/>
                    <a:pt x="134" y="1134"/>
                    <a:pt x="134" y="1134"/>
                  </a:cubicBezTo>
                  <a:lnTo>
                    <a:pt x="134" y="1201"/>
                  </a:lnTo>
                  <a:cubicBezTo>
                    <a:pt x="67" y="1401"/>
                    <a:pt x="34" y="1601"/>
                    <a:pt x="34" y="1801"/>
                  </a:cubicBezTo>
                  <a:cubicBezTo>
                    <a:pt x="0" y="2001"/>
                    <a:pt x="34" y="2202"/>
                    <a:pt x="167" y="2368"/>
                  </a:cubicBezTo>
                  <a:cubicBezTo>
                    <a:pt x="201" y="2468"/>
                    <a:pt x="234" y="2502"/>
                    <a:pt x="301" y="2569"/>
                  </a:cubicBezTo>
                  <a:cubicBezTo>
                    <a:pt x="401" y="2635"/>
                    <a:pt x="467" y="2669"/>
                    <a:pt x="568" y="2702"/>
                  </a:cubicBezTo>
                  <a:cubicBezTo>
                    <a:pt x="601" y="2735"/>
                    <a:pt x="668" y="2735"/>
                    <a:pt x="701" y="2735"/>
                  </a:cubicBezTo>
                  <a:lnTo>
                    <a:pt x="901" y="2735"/>
                  </a:lnTo>
                  <a:cubicBezTo>
                    <a:pt x="968" y="2735"/>
                    <a:pt x="1001" y="2702"/>
                    <a:pt x="1035" y="2702"/>
                  </a:cubicBezTo>
                  <a:cubicBezTo>
                    <a:pt x="1101" y="2669"/>
                    <a:pt x="1168" y="2635"/>
                    <a:pt x="1201" y="2569"/>
                  </a:cubicBezTo>
                  <a:cubicBezTo>
                    <a:pt x="1401" y="2402"/>
                    <a:pt x="1502" y="2135"/>
                    <a:pt x="1568" y="1868"/>
                  </a:cubicBezTo>
                  <a:cubicBezTo>
                    <a:pt x="1635" y="1534"/>
                    <a:pt x="1668" y="1201"/>
                    <a:pt x="1602" y="867"/>
                  </a:cubicBezTo>
                  <a:cubicBezTo>
                    <a:pt x="1602" y="734"/>
                    <a:pt x="1535" y="634"/>
                    <a:pt x="1468" y="500"/>
                  </a:cubicBezTo>
                  <a:cubicBezTo>
                    <a:pt x="1468" y="467"/>
                    <a:pt x="1435" y="434"/>
                    <a:pt x="1435" y="400"/>
                  </a:cubicBezTo>
                  <a:cubicBezTo>
                    <a:pt x="1401" y="367"/>
                    <a:pt x="1368" y="300"/>
                    <a:pt x="1335" y="267"/>
                  </a:cubicBezTo>
                  <a:cubicBezTo>
                    <a:pt x="1335" y="267"/>
                    <a:pt x="1301" y="234"/>
                    <a:pt x="1301" y="234"/>
                  </a:cubicBezTo>
                  <a:lnTo>
                    <a:pt x="1268" y="200"/>
                  </a:lnTo>
                  <a:cubicBezTo>
                    <a:pt x="1235" y="167"/>
                    <a:pt x="1201" y="133"/>
                    <a:pt x="1168" y="100"/>
                  </a:cubicBezTo>
                  <a:cubicBezTo>
                    <a:pt x="1068" y="67"/>
                    <a:pt x="968" y="33"/>
                    <a:pt x="8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83"/>
            <p:cNvSpPr/>
            <p:nvPr/>
          </p:nvSpPr>
          <p:spPr>
            <a:xfrm>
              <a:off x="4666825" y="3989975"/>
              <a:ext cx="29225" cy="38375"/>
            </a:xfrm>
            <a:custGeom>
              <a:avLst/>
              <a:gdLst/>
              <a:ahLst/>
              <a:cxnLst/>
              <a:rect l="l" t="t" r="r" b="b"/>
              <a:pathLst>
                <a:path w="1169" h="1535" extrusionOk="0">
                  <a:moveTo>
                    <a:pt x="268" y="0"/>
                  </a:moveTo>
                  <a:cubicBezTo>
                    <a:pt x="134" y="33"/>
                    <a:pt x="34" y="134"/>
                    <a:pt x="34" y="267"/>
                  </a:cubicBezTo>
                  <a:cubicBezTo>
                    <a:pt x="34" y="300"/>
                    <a:pt x="34" y="367"/>
                    <a:pt x="68" y="400"/>
                  </a:cubicBezTo>
                  <a:lnTo>
                    <a:pt x="34" y="400"/>
                  </a:lnTo>
                  <a:cubicBezTo>
                    <a:pt x="1" y="467"/>
                    <a:pt x="1" y="534"/>
                    <a:pt x="1" y="634"/>
                  </a:cubicBezTo>
                  <a:cubicBezTo>
                    <a:pt x="1" y="801"/>
                    <a:pt x="68" y="1001"/>
                    <a:pt x="134" y="1134"/>
                  </a:cubicBezTo>
                  <a:cubicBezTo>
                    <a:pt x="201" y="1234"/>
                    <a:pt x="234" y="1301"/>
                    <a:pt x="301" y="1368"/>
                  </a:cubicBezTo>
                  <a:cubicBezTo>
                    <a:pt x="368" y="1434"/>
                    <a:pt x="435" y="1468"/>
                    <a:pt x="501" y="1501"/>
                  </a:cubicBezTo>
                  <a:cubicBezTo>
                    <a:pt x="535" y="1501"/>
                    <a:pt x="601" y="1535"/>
                    <a:pt x="635" y="1535"/>
                  </a:cubicBezTo>
                  <a:cubicBezTo>
                    <a:pt x="701" y="1535"/>
                    <a:pt x="768" y="1535"/>
                    <a:pt x="835" y="1501"/>
                  </a:cubicBezTo>
                  <a:cubicBezTo>
                    <a:pt x="935" y="1468"/>
                    <a:pt x="1002" y="1401"/>
                    <a:pt x="1068" y="1334"/>
                  </a:cubicBezTo>
                  <a:cubicBezTo>
                    <a:pt x="1135" y="1234"/>
                    <a:pt x="1168" y="1068"/>
                    <a:pt x="1168" y="934"/>
                  </a:cubicBezTo>
                  <a:cubicBezTo>
                    <a:pt x="1168" y="767"/>
                    <a:pt x="1135" y="601"/>
                    <a:pt x="1068" y="467"/>
                  </a:cubicBezTo>
                  <a:cubicBezTo>
                    <a:pt x="1035" y="400"/>
                    <a:pt x="968" y="367"/>
                    <a:pt x="935" y="300"/>
                  </a:cubicBezTo>
                  <a:cubicBezTo>
                    <a:pt x="902" y="267"/>
                    <a:pt x="868" y="234"/>
                    <a:pt x="835" y="200"/>
                  </a:cubicBezTo>
                  <a:cubicBezTo>
                    <a:pt x="701" y="100"/>
                    <a:pt x="535" y="0"/>
                    <a:pt x="3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83"/>
            <p:cNvSpPr/>
            <p:nvPr/>
          </p:nvSpPr>
          <p:spPr>
            <a:xfrm>
              <a:off x="5066300" y="4830575"/>
              <a:ext cx="38375" cy="45875"/>
            </a:xfrm>
            <a:custGeom>
              <a:avLst/>
              <a:gdLst/>
              <a:ahLst/>
              <a:cxnLst/>
              <a:rect l="l" t="t" r="r" b="b"/>
              <a:pathLst>
                <a:path w="1535" h="1835" extrusionOk="0">
                  <a:moveTo>
                    <a:pt x="834" y="667"/>
                  </a:moveTo>
                  <a:cubicBezTo>
                    <a:pt x="834" y="701"/>
                    <a:pt x="834" y="701"/>
                    <a:pt x="834" y="701"/>
                  </a:cubicBezTo>
                  <a:cubicBezTo>
                    <a:pt x="867" y="734"/>
                    <a:pt x="867" y="767"/>
                    <a:pt x="867" y="801"/>
                  </a:cubicBezTo>
                  <a:cubicBezTo>
                    <a:pt x="901" y="801"/>
                    <a:pt x="901" y="801"/>
                    <a:pt x="901" y="834"/>
                  </a:cubicBezTo>
                  <a:cubicBezTo>
                    <a:pt x="901" y="867"/>
                    <a:pt x="901" y="901"/>
                    <a:pt x="867" y="934"/>
                  </a:cubicBezTo>
                  <a:cubicBezTo>
                    <a:pt x="867" y="1001"/>
                    <a:pt x="834" y="1068"/>
                    <a:pt x="801" y="1134"/>
                  </a:cubicBezTo>
                  <a:cubicBezTo>
                    <a:pt x="801" y="1168"/>
                    <a:pt x="767" y="1168"/>
                    <a:pt x="767" y="1201"/>
                  </a:cubicBezTo>
                  <a:cubicBezTo>
                    <a:pt x="767" y="1201"/>
                    <a:pt x="734" y="1168"/>
                    <a:pt x="734" y="1168"/>
                  </a:cubicBezTo>
                  <a:cubicBezTo>
                    <a:pt x="701" y="1134"/>
                    <a:pt x="701" y="1101"/>
                    <a:pt x="701" y="1068"/>
                  </a:cubicBezTo>
                  <a:cubicBezTo>
                    <a:pt x="667" y="1034"/>
                    <a:pt x="667" y="968"/>
                    <a:pt x="667" y="934"/>
                  </a:cubicBezTo>
                  <a:cubicBezTo>
                    <a:pt x="667" y="901"/>
                    <a:pt x="667" y="867"/>
                    <a:pt x="667" y="834"/>
                  </a:cubicBezTo>
                  <a:cubicBezTo>
                    <a:pt x="667" y="834"/>
                    <a:pt x="667" y="801"/>
                    <a:pt x="701" y="801"/>
                  </a:cubicBezTo>
                  <a:cubicBezTo>
                    <a:pt x="701" y="801"/>
                    <a:pt x="701" y="767"/>
                    <a:pt x="701" y="767"/>
                  </a:cubicBezTo>
                  <a:cubicBezTo>
                    <a:pt x="734" y="734"/>
                    <a:pt x="767" y="701"/>
                    <a:pt x="801" y="701"/>
                  </a:cubicBezTo>
                  <a:lnTo>
                    <a:pt x="801" y="667"/>
                  </a:lnTo>
                  <a:close/>
                  <a:moveTo>
                    <a:pt x="701" y="0"/>
                  </a:moveTo>
                  <a:cubicBezTo>
                    <a:pt x="567" y="34"/>
                    <a:pt x="434" y="100"/>
                    <a:pt x="334" y="200"/>
                  </a:cubicBezTo>
                  <a:cubicBezTo>
                    <a:pt x="267" y="267"/>
                    <a:pt x="167" y="367"/>
                    <a:pt x="133" y="434"/>
                  </a:cubicBezTo>
                  <a:cubicBezTo>
                    <a:pt x="67" y="567"/>
                    <a:pt x="33" y="667"/>
                    <a:pt x="0" y="801"/>
                  </a:cubicBezTo>
                  <a:cubicBezTo>
                    <a:pt x="0" y="901"/>
                    <a:pt x="0" y="1001"/>
                    <a:pt x="33" y="1068"/>
                  </a:cubicBezTo>
                  <a:cubicBezTo>
                    <a:pt x="33" y="1168"/>
                    <a:pt x="67" y="1268"/>
                    <a:pt x="100" y="1368"/>
                  </a:cubicBezTo>
                  <a:cubicBezTo>
                    <a:pt x="133" y="1435"/>
                    <a:pt x="200" y="1535"/>
                    <a:pt x="267" y="1601"/>
                  </a:cubicBezTo>
                  <a:cubicBezTo>
                    <a:pt x="334" y="1668"/>
                    <a:pt x="434" y="1735"/>
                    <a:pt x="567" y="1801"/>
                  </a:cubicBezTo>
                  <a:lnTo>
                    <a:pt x="600" y="1801"/>
                  </a:lnTo>
                  <a:cubicBezTo>
                    <a:pt x="667" y="1835"/>
                    <a:pt x="701" y="1835"/>
                    <a:pt x="734" y="1835"/>
                  </a:cubicBezTo>
                  <a:cubicBezTo>
                    <a:pt x="801" y="1835"/>
                    <a:pt x="867" y="1835"/>
                    <a:pt x="934" y="1801"/>
                  </a:cubicBezTo>
                  <a:cubicBezTo>
                    <a:pt x="1067" y="1735"/>
                    <a:pt x="1134" y="1635"/>
                    <a:pt x="1234" y="1535"/>
                  </a:cubicBezTo>
                  <a:cubicBezTo>
                    <a:pt x="1268" y="1468"/>
                    <a:pt x="1301" y="1368"/>
                    <a:pt x="1334" y="1301"/>
                  </a:cubicBezTo>
                  <a:cubicBezTo>
                    <a:pt x="1368" y="1268"/>
                    <a:pt x="1368" y="1201"/>
                    <a:pt x="1401" y="1168"/>
                  </a:cubicBezTo>
                  <a:cubicBezTo>
                    <a:pt x="1434" y="968"/>
                    <a:pt x="1468" y="767"/>
                    <a:pt x="1501" y="567"/>
                  </a:cubicBezTo>
                  <a:cubicBezTo>
                    <a:pt x="1534" y="467"/>
                    <a:pt x="1501" y="367"/>
                    <a:pt x="1434" y="300"/>
                  </a:cubicBezTo>
                  <a:cubicBezTo>
                    <a:pt x="1401" y="267"/>
                    <a:pt x="1368" y="234"/>
                    <a:pt x="1334" y="234"/>
                  </a:cubicBezTo>
                  <a:cubicBezTo>
                    <a:pt x="1301" y="200"/>
                    <a:pt x="1301" y="167"/>
                    <a:pt x="1268" y="167"/>
                  </a:cubicBezTo>
                  <a:cubicBezTo>
                    <a:pt x="1234" y="67"/>
                    <a:pt x="1134" y="67"/>
                    <a:pt x="1067" y="34"/>
                  </a:cubicBezTo>
                  <a:cubicBezTo>
                    <a:pt x="1001" y="34"/>
                    <a:pt x="934" y="0"/>
                    <a:pt x="90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9" name="Google Shape;7829;p83"/>
          <p:cNvGrpSpPr/>
          <p:nvPr/>
        </p:nvGrpSpPr>
        <p:grpSpPr>
          <a:xfrm rot="3966454">
            <a:off x="1189" y="-1045955"/>
            <a:ext cx="3383759" cy="3052959"/>
            <a:chOff x="2398425" y="2476950"/>
            <a:chExt cx="1304625" cy="1101650"/>
          </a:xfrm>
        </p:grpSpPr>
        <p:sp>
          <p:nvSpPr>
            <p:cNvPr id="7830" name="Google Shape;7830;p83"/>
            <p:cNvSpPr/>
            <p:nvPr/>
          </p:nvSpPr>
          <p:spPr>
            <a:xfrm>
              <a:off x="2416725" y="2480075"/>
              <a:ext cx="1282650" cy="1095375"/>
            </a:xfrm>
            <a:custGeom>
              <a:avLst/>
              <a:gdLst/>
              <a:ahLst/>
              <a:cxnLst/>
              <a:rect l="l" t="t" r="r" b="b"/>
              <a:pathLst>
                <a:path w="51306" h="43815" extrusionOk="0">
                  <a:moveTo>
                    <a:pt x="39840" y="1"/>
                  </a:moveTo>
                  <a:cubicBezTo>
                    <a:pt x="36889" y="1"/>
                    <a:pt x="34274" y="1089"/>
                    <a:pt x="32830" y="2909"/>
                  </a:cubicBezTo>
                  <a:cubicBezTo>
                    <a:pt x="32161" y="2888"/>
                    <a:pt x="31512" y="2867"/>
                    <a:pt x="30884" y="2846"/>
                  </a:cubicBezTo>
                  <a:cubicBezTo>
                    <a:pt x="30236" y="2825"/>
                    <a:pt x="29524" y="2804"/>
                    <a:pt x="28813" y="2783"/>
                  </a:cubicBezTo>
                  <a:lnTo>
                    <a:pt x="28269" y="2783"/>
                  </a:lnTo>
                  <a:cubicBezTo>
                    <a:pt x="28060" y="2783"/>
                    <a:pt x="27850" y="2783"/>
                    <a:pt x="27620" y="2804"/>
                  </a:cubicBezTo>
                  <a:cubicBezTo>
                    <a:pt x="27223" y="2804"/>
                    <a:pt x="26804" y="2825"/>
                    <a:pt x="26407" y="2846"/>
                  </a:cubicBezTo>
                  <a:lnTo>
                    <a:pt x="26344" y="2846"/>
                  </a:lnTo>
                  <a:cubicBezTo>
                    <a:pt x="26197" y="2846"/>
                    <a:pt x="26030" y="2867"/>
                    <a:pt x="25883" y="2867"/>
                  </a:cubicBezTo>
                  <a:cubicBezTo>
                    <a:pt x="24733" y="2930"/>
                    <a:pt x="23582" y="3035"/>
                    <a:pt x="22452" y="3202"/>
                  </a:cubicBezTo>
                  <a:lnTo>
                    <a:pt x="22326" y="3223"/>
                  </a:lnTo>
                  <a:cubicBezTo>
                    <a:pt x="22222" y="3223"/>
                    <a:pt x="22096" y="3244"/>
                    <a:pt x="21992" y="3265"/>
                  </a:cubicBezTo>
                  <a:cubicBezTo>
                    <a:pt x="21720" y="3307"/>
                    <a:pt x="21448" y="3348"/>
                    <a:pt x="21197" y="3390"/>
                  </a:cubicBezTo>
                  <a:cubicBezTo>
                    <a:pt x="21050" y="3411"/>
                    <a:pt x="20883" y="3432"/>
                    <a:pt x="20736" y="3474"/>
                  </a:cubicBezTo>
                  <a:lnTo>
                    <a:pt x="20611" y="3495"/>
                  </a:lnTo>
                  <a:cubicBezTo>
                    <a:pt x="20381" y="3537"/>
                    <a:pt x="20150" y="3579"/>
                    <a:pt x="19941" y="3620"/>
                  </a:cubicBezTo>
                  <a:lnTo>
                    <a:pt x="19355" y="3746"/>
                  </a:lnTo>
                  <a:cubicBezTo>
                    <a:pt x="19104" y="3809"/>
                    <a:pt x="18832" y="3871"/>
                    <a:pt x="18581" y="3934"/>
                  </a:cubicBezTo>
                  <a:cubicBezTo>
                    <a:pt x="18393" y="3976"/>
                    <a:pt x="18225" y="4018"/>
                    <a:pt x="18037" y="4060"/>
                  </a:cubicBezTo>
                  <a:lnTo>
                    <a:pt x="17870" y="4102"/>
                  </a:lnTo>
                  <a:cubicBezTo>
                    <a:pt x="17723" y="4143"/>
                    <a:pt x="17577" y="4185"/>
                    <a:pt x="17430" y="4227"/>
                  </a:cubicBezTo>
                  <a:cubicBezTo>
                    <a:pt x="17012" y="4353"/>
                    <a:pt x="16635" y="4457"/>
                    <a:pt x="16259" y="4583"/>
                  </a:cubicBezTo>
                  <a:cubicBezTo>
                    <a:pt x="14982" y="4980"/>
                    <a:pt x="13790" y="5545"/>
                    <a:pt x="12702" y="6257"/>
                  </a:cubicBezTo>
                  <a:cubicBezTo>
                    <a:pt x="12513" y="6382"/>
                    <a:pt x="12325" y="6529"/>
                    <a:pt x="12137" y="6675"/>
                  </a:cubicBezTo>
                  <a:lnTo>
                    <a:pt x="12074" y="6696"/>
                  </a:lnTo>
                  <a:cubicBezTo>
                    <a:pt x="11718" y="6989"/>
                    <a:pt x="11362" y="7261"/>
                    <a:pt x="11049" y="7575"/>
                  </a:cubicBezTo>
                  <a:lnTo>
                    <a:pt x="10986" y="7638"/>
                  </a:lnTo>
                  <a:cubicBezTo>
                    <a:pt x="10818" y="7784"/>
                    <a:pt x="10672" y="7931"/>
                    <a:pt x="10505" y="8098"/>
                  </a:cubicBezTo>
                  <a:cubicBezTo>
                    <a:pt x="10421" y="8182"/>
                    <a:pt x="10337" y="8286"/>
                    <a:pt x="10233" y="8391"/>
                  </a:cubicBezTo>
                  <a:cubicBezTo>
                    <a:pt x="10191" y="8454"/>
                    <a:pt x="10128" y="8517"/>
                    <a:pt x="10086" y="8579"/>
                  </a:cubicBezTo>
                  <a:lnTo>
                    <a:pt x="10023" y="8642"/>
                  </a:lnTo>
                  <a:cubicBezTo>
                    <a:pt x="9940" y="8747"/>
                    <a:pt x="9856" y="8851"/>
                    <a:pt x="9772" y="8935"/>
                  </a:cubicBezTo>
                  <a:cubicBezTo>
                    <a:pt x="9772" y="8935"/>
                    <a:pt x="9668" y="9081"/>
                    <a:pt x="9626" y="9144"/>
                  </a:cubicBezTo>
                  <a:cubicBezTo>
                    <a:pt x="9500" y="9312"/>
                    <a:pt x="9375" y="9479"/>
                    <a:pt x="9249" y="9667"/>
                  </a:cubicBezTo>
                  <a:lnTo>
                    <a:pt x="9186" y="9751"/>
                  </a:lnTo>
                  <a:cubicBezTo>
                    <a:pt x="9103" y="9897"/>
                    <a:pt x="9019" y="10023"/>
                    <a:pt x="8956" y="10149"/>
                  </a:cubicBezTo>
                  <a:lnTo>
                    <a:pt x="8873" y="10295"/>
                  </a:lnTo>
                  <a:cubicBezTo>
                    <a:pt x="8538" y="10881"/>
                    <a:pt x="8245" y="11488"/>
                    <a:pt x="8015" y="12157"/>
                  </a:cubicBezTo>
                  <a:cubicBezTo>
                    <a:pt x="7659" y="13224"/>
                    <a:pt x="7471" y="14354"/>
                    <a:pt x="7471" y="15484"/>
                  </a:cubicBezTo>
                  <a:cubicBezTo>
                    <a:pt x="7471" y="23812"/>
                    <a:pt x="18225" y="28603"/>
                    <a:pt x="21762" y="30193"/>
                  </a:cubicBezTo>
                  <a:cubicBezTo>
                    <a:pt x="22180" y="30382"/>
                    <a:pt x="22640" y="30549"/>
                    <a:pt x="23205" y="30779"/>
                  </a:cubicBezTo>
                  <a:cubicBezTo>
                    <a:pt x="23666" y="30947"/>
                    <a:pt x="24126" y="31114"/>
                    <a:pt x="24586" y="31281"/>
                  </a:cubicBezTo>
                  <a:cubicBezTo>
                    <a:pt x="25026" y="31449"/>
                    <a:pt x="25444" y="31616"/>
                    <a:pt x="25842" y="31763"/>
                  </a:cubicBezTo>
                  <a:cubicBezTo>
                    <a:pt x="26030" y="31825"/>
                    <a:pt x="26218" y="31909"/>
                    <a:pt x="26407" y="31972"/>
                  </a:cubicBezTo>
                  <a:cubicBezTo>
                    <a:pt x="26595" y="32056"/>
                    <a:pt x="26762" y="32118"/>
                    <a:pt x="26930" y="32202"/>
                  </a:cubicBezTo>
                  <a:lnTo>
                    <a:pt x="27034" y="32244"/>
                  </a:lnTo>
                  <a:cubicBezTo>
                    <a:pt x="27118" y="32265"/>
                    <a:pt x="27202" y="32307"/>
                    <a:pt x="27306" y="32349"/>
                  </a:cubicBezTo>
                  <a:cubicBezTo>
                    <a:pt x="27788" y="32558"/>
                    <a:pt x="28185" y="32746"/>
                    <a:pt x="28562" y="32955"/>
                  </a:cubicBezTo>
                  <a:cubicBezTo>
                    <a:pt x="29022" y="33206"/>
                    <a:pt x="29420" y="33457"/>
                    <a:pt x="29754" y="33750"/>
                  </a:cubicBezTo>
                  <a:cubicBezTo>
                    <a:pt x="29880" y="33834"/>
                    <a:pt x="29984" y="33918"/>
                    <a:pt x="30089" y="34022"/>
                  </a:cubicBezTo>
                  <a:lnTo>
                    <a:pt x="30173" y="33918"/>
                  </a:lnTo>
                  <a:lnTo>
                    <a:pt x="30173" y="33918"/>
                  </a:lnTo>
                  <a:lnTo>
                    <a:pt x="30110" y="34043"/>
                  </a:lnTo>
                  <a:cubicBezTo>
                    <a:pt x="30194" y="34127"/>
                    <a:pt x="30298" y="34211"/>
                    <a:pt x="30361" y="34315"/>
                  </a:cubicBezTo>
                  <a:lnTo>
                    <a:pt x="30424" y="34378"/>
                  </a:lnTo>
                  <a:cubicBezTo>
                    <a:pt x="30487" y="34462"/>
                    <a:pt x="30570" y="34546"/>
                    <a:pt x="30612" y="34629"/>
                  </a:cubicBezTo>
                  <a:cubicBezTo>
                    <a:pt x="30654" y="34650"/>
                    <a:pt x="30675" y="34692"/>
                    <a:pt x="30696" y="34713"/>
                  </a:cubicBezTo>
                  <a:cubicBezTo>
                    <a:pt x="30738" y="34797"/>
                    <a:pt x="30801" y="34880"/>
                    <a:pt x="30842" y="34964"/>
                  </a:cubicBezTo>
                  <a:cubicBezTo>
                    <a:pt x="30863" y="35006"/>
                    <a:pt x="30884" y="35048"/>
                    <a:pt x="30905" y="35090"/>
                  </a:cubicBezTo>
                  <a:lnTo>
                    <a:pt x="30905" y="35110"/>
                  </a:lnTo>
                  <a:cubicBezTo>
                    <a:pt x="30947" y="35194"/>
                    <a:pt x="30989" y="35257"/>
                    <a:pt x="31010" y="35341"/>
                  </a:cubicBezTo>
                  <a:cubicBezTo>
                    <a:pt x="31031" y="35382"/>
                    <a:pt x="31052" y="35445"/>
                    <a:pt x="31073" y="35508"/>
                  </a:cubicBezTo>
                  <a:lnTo>
                    <a:pt x="31093" y="35592"/>
                  </a:lnTo>
                  <a:cubicBezTo>
                    <a:pt x="31114" y="35634"/>
                    <a:pt x="31135" y="35675"/>
                    <a:pt x="31135" y="35738"/>
                  </a:cubicBezTo>
                  <a:cubicBezTo>
                    <a:pt x="31156" y="35822"/>
                    <a:pt x="31177" y="35906"/>
                    <a:pt x="31198" y="36010"/>
                  </a:cubicBezTo>
                  <a:lnTo>
                    <a:pt x="31219" y="36073"/>
                  </a:lnTo>
                  <a:cubicBezTo>
                    <a:pt x="31219" y="36094"/>
                    <a:pt x="31219" y="36136"/>
                    <a:pt x="31219" y="36157"/>
                  </a:cubicBezTo>
                  <a:cubicBezTo>
                    <a:pt x="31240" y="36324"/>
                    <a:pt x="31261" y="36470"/>
                    <a:pt x="31261" y="36638"/>
                  </a:cubicBezTo>
                  <a:cubicBezTo>
                    <a:pt x="31261" y="36722"/>
                    <a:pt x="31261" y="36805"/>
                    <a:pt x="31240" y="36889"/>
                  </a:cubicBezTo>
                  <a:lnTo>
                    <a:pt x="31240" y="36952"/>
                  </a:lnTo>
                  <a:lnTo>
                    <a:pt x="31240" y="36994"/>
                  </a:lnTo>
                  <a:cubicBezTo>
                    <a:pt x="31219" y="37056"/>
                    <a:pt x="31219" y="37140"/>
                    <a:pt x="31198" y="37203"/>
                  </a:cubicBezTo>
                  <a:lnTo>
                    <a:pt x="31177" y="37266"/>
                  </a:lnTo>
                  <a:cubicBezTo>
                    <a:pt x="31177" y="37349"/>
                    <a:pt x="31156" y="37412"/>
                    <a:pt x="31114" y="37475"/>
                  </a:cubicBezTo>
                  <a:lnTo>
                    <a:pt x="31240" y="37517"/>
                  </a:lnTo>
                  <a:lnTo>
                    <a:pt x="31114" y="37517"/>
                  </a:lnTo>
                  <a:cubicBezTo>
                    <a:pt x="31073" y="37600"/>
                    <a:pt x="31052" y="37663"/>
                    <a:pt x="31010" y="37726"/>
                  </a:cubicBezTo>
                  <a:cubicBezTo>
                    <a:pt x="30905" y="37935"/>
                    <a:pt x="30801" y="38082"/>
                    <a:pt x="30696" y="38144"/>
                  </a:cubicBezTo>
                  <a:cubicBezTo>
                    <a:pt x="30466" y="38291"/>
                    <a:pt x="30047" y="38416"/>
                    <a:pt x="29587" y="38479"/>
                  </a:cubicBezTo>
                  <a:cubicBezTo>
                    <a:pt x="29482" y="38500"/>
                    <a:pt x="29357" y="38521"/>
                    <a:pt x="29231" y="38521"/>
                  </a:cubicBezTo>
                  <a:lnTo>
                    <a:pt x="29168" y="38542"/>
                  </a:lnTo>
                  <a:lnTo>
                    <a:pt x="6090" y="38542"/>
                  </a:lnTo>
                  <a:cubicBezTo>
                    <a:pt x="5964" y="38500"/>
                    <a:pt x="5755" y="38395"/>
                    <a:pt x="5588" y="38103"/>
                  </a:cubicBezTo>
                  <a:cubicBezTo>
                    <a:pt x="5525" y="37956"/>
                    <a:pt x="5357" y="37642"/>
                    <a:pt x="5232" y="37140"/>
                  </a:cubicBezTo>
                  <a:cubicBezTo>
                    <a:pt x="5127" y="36742"/>
                    <a:pt x="5064" y="36282"/>
                    <a:pt x="5064" y="35801"/>
                  </a:cubicBezTo>
                  <a:cubicBezTo>
                    <a:pt x="5044" y="35696"/>
                    <a:pt x="5044" y="35592"/>
                    <a:pt x="5044" y="35487"/>
                  </a:cubicBezTo>
                  <a:lnTo>
                    <a:pt x="5044" y="35424"/>
                  </a:lnTo>
                  <a:cubicBezTo>
                    <a:pt x="5064" y="35341"/>
                    <a:pt x="5064" y="35236"/>
                    <a:pt x="5064" y="35152"/>
                  </a:cubicBezTo>
                  <a:lnTo>
                    <a:pt x="5064" y="35048"/>
                  </a:lnTo>
                  <a:cubicBezTo>
                    <a:pt x="5064" y="34964"/>
                    <a:pt x="5064" y="34880"/>
                    <a:pt x="5085" y="34797"/>
                  </a:cubicBezTo>
                  <a:lnTo>
                    <a:pt x="5085" y="34671"/>
                  </a:lnTo>
                  <a:cubicBezTo>
                    <a:pt x="5106" y="34587"/>
                    <a:pt x="5106" y="34483"/>
                    <a:pt x="5127" y="34399"/>
                  </a:cubicBezTo>
                  <a:lnTo>
                    <a:pt x="5127" y="34274"/>
                  </a:lnTo>
                  <a:cubicBezTo>
                    <a:pt x="5148" y="34169"/>
                    <a:pt x="5148" y="34085"/>
                    <a:pt x="5169" y="33960"/>
                  </a:cubicBezTo>
                  <a:lnTo>
                    <a:pt x="5190" y="33834"/>
                  </a:lnTo>
                  <a:cubicBezTo>
                    <a:pt x="5211" y="33729"/>
                    <a:pt x="5232" y="33646"/>
                    <a:pt x="5253" y="33541"/>
                  </a:cubicBezTo>
                  <a:lnTo>
                    <a:pt x="5274" y="33395"/>
                  </a:lnTo>
                  <a:cubicBezTo>
                    <a:pt x="5295" y="33269"/>
                    <a:pt x="5316" y="33144"/>
                    <a:pt x="5357" y="33018"/>
                  </a:cubicBezTo>
                  <a:lnTo>
                    <a:pt x="5378" y="32913"/>
                  </a:lnTo>
                  <a:cubicBezTo>
                    <a:pt x="5399" y="32809"/>
                    <a:pt x="5420" y="32704"/>
                    <a:pt x="5441" y="32600"/>
                  </a:cubicBezTo>
                  <a:lnTo>
                    <a:pt x="5462" y="32579"/>
                  </a:lnTo>
                  <a:cubicBezTo>
                    <a:pt x="5504" y="32390"/>
                    <a:pt x="5546" y="32223"/>
                    <a:pt x="5608" y="32014"/>
                  </a:cubicBezTo>
                  <a:cubicBezTo>
                    <a:pt x="5650" y="31825"/>
                    <a:pt x="5713" y="31637"/>
                    <a:pt x="5776" y="31449"/>
                  </a:cubicBezTo>
                  <a:lnTo>
                    <a:pt x="5650" y="31407"/>
                  </a:lnTo>
                  <a:lnTo>
                    <a:pt x="5776" y="31407"/>
                  </a:lnTo>
                  <a:cubicBezTo>
                    <a:pt x="5839" y="31219"/>
                    <a:pt x="5901" y="31051"/>
                    <a:pt x="5964" y="30863"/>
                  </a:cubicBezTo>
                  <a:lnTo>
                    <a:pt x="5985" y="30779"/>
                  </a:lnTo>
                  <a:cubicBezTo>
                    <a:pt x="6048" y="30591"/>
                    <a:pt x="6111" y="30424"/>
                    <a:pt x="6173" y="30235"/>
                  </a:cubicBezTo>
                  <a:lnTo>
                    <a:pt x="6320" y="29880"/>
                  </a:lnTo>
                  <a:cubicBezTo>
                    <a:pt x="6404" y="29670"/>
                    <a:pt x="6487" y="29461"/>
                    <a:pt x="6592" y="29231"/>
                  </a:cubicBezTo>
                  <a:cubicBezTo>
                    <a:pt x="6676" y="29022"/>
                    <a:pt x="6759" y="28812"/>
                    <a:pt x="6864" y="28582"/>
                  </a:cubicBezTo>
                  <a:lnTo>
                    <a:pt x="6927" y="28436"/>
                  </a:lnTo>
                  <a:cubicBezTo>
                    <a:pt x="7010" y="28247"/>
                    <a:pt x="7094" y="28080"/>
                    <a:pt x="7178" y="27892"/>
                  </a:cubicBezTo>
                  <a:cubicBezTo>
                    <a:pt x="7282" y="27641"/>
                    <a:pt x="7408" y="27390"/>
                    <a:pt x="7533" y="27139"/>
                  </a:cubicBezTo>
                  <a:cubicBezTo>
                    <a:pt x="7826" y="26553"/>
                    <a:pt x="8726" y="24753"/>
                    <a:pt x="7073" y="23916"/>
                  </a:cubicBezTo>
                  <a:cubicBezTo>
                    <a:pt x="6759" y="23770"/>
                    <a:pt x="6466" y="23707"/>
                    <a:pt x="6215" y="23707"/>
                  </a:cubicBezTo>
                  <a:cubicBezTo>
                    <a:pt x="5316" y="23707"/>
                    <a:pt x="4772" y="24565"/>
                    <a:pt x="4353" y="25402"/>
                  </a:cubicBezTo>
                  <a:cubicBezTo>
                    <a:pt x="4248" y="25632"/>
                    <a:pt x="4123" y="25862"/>
                    <a:pt x="4018" y="26092"/>
                  </a:cubicBezTo>
                  <a:lnTo>
                    <a:pt x="3684" y="26762"/>
                  </a:lnTo>
                  <a:lnTo>
                    <a:pt x="3370" y="27431"/>
                  </a:lnTo>
                  <a:lnTo>
                    <a:pt x="3077" y="28080"/>
                  </a:lnTo>
                  <a:lnTo>
                    <a:pt x="2784" y="28729"/>
                  </a:lnTo>
                  <a:lnTo>
                    <a:pt x="2512" y="29336"/>
                  </a:lnTo>
                  <a:cubicBezTo>
                    <a:pt x="2512" y="29336"/>
                    <a:pt x="2303" y="29838"/>
                    <a:pt x="2240" y="29942"/>
                  </a:cubicBezTo>
                  <a:lnTo>
                    <a:pt x="2135" y="30193"/>
                  </a:lnTo>
                  <a:cubicBezTo>
                    <a:pt x="2093" y="30298"/>
                    <a:pt x="2051" y="30424"/>
                    <a:pt x="1989" y="30549"/>
                  </a:cubicBezTo>
                  <a:lnTo>
                    <a:pt x="1905" y="30779"/>
                  </a:lnTo>
                  <a:cubicBezTo>
                    <a:pt x="1863" y="30905"/>
                    <a:pt x="1800" y="31009"/>
                    <a:pt x="1759" y="31135"/>
                  </a:cubicBezTo>
                  <a:lnTo>
                    <a:pt x="1675" y="31365"/>
                  </a:lnTo>
                  <a:cubicBezTo>
                    <a:pt x="1633" y="31470"/>
                    <a:pt x="1591" y="31595"/>
                    <a:pt x="1549" y="31700"/>
                  </a:cubicBezTo>
                  <a:lnTo>
                    <a:pt x="1466" y="31909"/>
                  </a:lnTo>
                  <a:cubicBezTo>
                    <a:pt x="1424" y="32035"/>
                    <a:pt x="1277" y="32474"/>
                    <a:pt x="1277" y="32474"/>
                  </a:cubicBezTo>
                  <a:cubicBezTo>
                    <a:pt x="1235" y="32579"/>
                    <a:pt x="1194" y="32704"/>
                    <a:pt x="1152" y="32809"/>
                  </a:cubicBezTo>
                  <a:lnTo>
                    <a:pt x="1089" y="32997"/>
                  </a:lnTo>
                  <a:cubicBezTo>
                    <a:pt x="1047" y="33123"/>
                    <a:pt x="1005" y="33248"/>
                    <a:pt x="984" y="33353"/>
                  </a:cubicBezTo>
                  <a:lnTo>
                    <a:pt x="922" y="33520"/>
                  </a:lnTo>
                  <a:cubicBezTo>
                    <a:pt x="880" y="33646"/>
                    <a:pt x="859" y="33771"/>
                    <a:pt x="817" y="33897"/>
                  </a:cubicBezTo>
                  <a:lnTo>
                    <a:pt x="775" y="34043"/>
                  </a:lnTo>
                  <a:cubicBezTo>
                    <a:pt x="733" y="34190"/>
                    <a:pt x="712" y="34336"/>
                    <a:pt x="671" y="34483"/>
                  </a:cubicBezTo>
                  <a:lnTo>
                    <a:pt x="650" y="34546"/>
                  </a:lnTo>
                  <a:cubicBezTo>
                    <a:pt x="1" y="37224"/>
                    <a:pt x="126" y="39211"/>
                    <a:pt x="1089" y="40844"/>
                  </a:cubicBezTo>
                  <a:cubicBezTo>
                    <a:pt x="1361" y="41283"/>
                    <a:pt x="1675" y="41701"/>
                    <a:pt x="2051" y="42078"/>
                  </a:cubicBezTo>
                  <a:cubicBezTo>
                    <a:pt x="2114" y="42141"/>
                    <a:pt x="2198" y="42224"/>
                    <a:pt x="2282" y="42287"/>
                  </a:cubicBezTo>
                  <a:lnTo>
                    <a:pt x="2365" y="42371"/>
                  </a:lnTo>
                  <a:cubicBezTo>
                    <a:pt x="2449" y="42434"/>
                    <a:pt x="2512" y="42496"/>
                    <a:pt x="2595" y="42559"/>
                  </a:cubicBezTo>
                  <a:cubicBezTo>
                    <a:pt x="2637" y="42580"/>
                    <a:pt x="2658" y="42601"/>
                    <a:pt x="2700" y="42622"/>
                  </a:cubicBezTo>
                  <a:cubicBezTo>
                    <a:pt x="2763" y="42685"/>
                    <a:pt x="2847" y="42748"/>
                    <a:pt x="2930" y="42810"/>
                  </a:cubicBezTo>
                  <a:lnTo>
                    <a:pt x="2993" y="42852"/>
                  </a:lnTo>
                  <a:cubicBezTo>
                    <a:pt x="3265" y="43020"/>
                    <a:pt x="3558" y="43187"/>
                    <a:pt x="3851" y="43313"/>
                  </a:cubicBezTo>
                  <a:cubicBezTo>
                    <a:pt x="3935" y="43354"/>
                    <a:pt x="3997" y="43375"/>
                    <a:pt x="4102" y="43417"/>
                  </a:cubicBezTo>
                  <a:lnTo>
                    <a:pt x="4144" y="43438"/>
                  </a:lnTo>
                  <a:cubicBezTo>
                    <a:pt x="4228" y="43459"/>
                    <a:pt x="4290" y="43480"/>
                    <a:pt x="4374" y="43522"/>
                  </a:cubicBezTo>
                  <a:lnTo>
                    <a:pt x="4437" y="43543"/>
                  </a:lnTo>
                  <a:cubicBezTo>
                    <a:pt x="4520" y="43564"/>
                    <a:pt x="4583" y="43585"/>
                    <a:pt x="4646" y="43605"/>
                  </a:cubicBezTo>
                  <a:lnTo>
                    <a:pt x="4688" y="43605"/>
                  </a:lnTo>
                  <a:cubicBezTo>
                    <a:pt x="4876" y="43668"/>
                    <a:pt x="5064" y="43710"/>
                    <a:pt x="5232" y="43731"/>
                  </a:cubicBezTo>
                  <a:lnTo>
                    <a:pt x="5316" y="43752"/>
                  </a:lnTo>
                  <a:lnTo>
                    <a:pt x="5420" y="43773"/>
                  </a:lnTo>
                  <a:lnTo>
                    <a:pt x="5525" y="43773"/>
                  </a:lnTo>
                  <a:lnTo>
                    <a:pt x="5671" y="43794"/>
                  </a:lnTo>
                  <a:lnTo>
                    <a:pt x="5776" y="43794"/>
                  </a:lnTo>
                  <a:lnTo>
                    <a:pt x="28645" y="43815"/>
                  </a:lnTo>
                  <a:lnTo>
                    <a:pt x="28917" y="43815"/>
                  </a:lnTo>
                  <a:cubicBezTo>
                    <a:pt x="29022" y="43815"/>
                    <a:pt x="29148" y="43815"/>
                    <a:pt x="29273" y="43794"/>
                  </a:cubicBezTo>
                  <a:cubicBezTo>
                    <a:pt x="29378" y="43794"/>
                    <a:pt x="29461" y="43794"/>
                    <a:pt x="29566" y="43773"/>
                  </a:cubicBezTo>
                  <a:cubicBezTo>
                    <a:pt x="30403" y="43731"/>
                    <a:pt x="32035" y="43501"/>
                    <a:pt x="33416" y="42643"/>
                  </a:cubicBezTo>
                  <a:cubicBezTo>
                    <a:pt x="35069" y="41639"/>
                    <a:pt x="36220" y="39755"/>
                    <a:pt x="36471" y="37579"/>
                  </a:cubicBezTo>
                  <a:lnTo>
                    <a:pt x="36471" y="37559"/>
                  </a:lnTo>
                  <a:cubicBezTo>
                    <a:pt x="36492" y="37412"/>
                    <a:pt x="36513" y="37266"/>
                    <a:pt x="36513" y="37119"/>
                  </a:cubicBezTo>
                  <a:lnTo>
                    <a:pt x="36513" y="37035"/>
                  </a:lnTo>
                  <a:cubicBezTo>
                    <a:pt x="36534" y="36868"/>
                    <a:pt x="36534" y="36701"/>
                    <a:pt x="36534" y="36533"/>
                  </a:cubicBezTo>
                  <a:cubicBezTo>
                    <a:pt x="36513" y="36115"/>
                    <a:pt x="36492" y="35696"/>
                    <a:pt x="36429" y="35278"/>
                  </a:cubicBezTo>
                  <a:cubicBezTo>
                    <a:pt x="36408" y="35152"/>
                    <a:pt x="36387" y="35027"/>
                    <a:pt x="36366" y="34880"/>
                  </a:cubicBezTo>
                  <a:cubicBezTo>
                    <a:pt x="36345" y="34818"/>
                    <a:pt x="36324" y="34755"/>
                    <a:pt x="36324" y="34671"/>
                  </a:cubicBezTo>
                  <a:lnTo>
                    <a:pt x="36303" y="34629"/>
                  </a:lnTo>
                  <a:cubicBezTo>
                    <a:pt x="36283" y="34566"/>
                    <a:pt x="36283" y="34504"/>
                    <a:pt x="36262" y="34420"/>
                  </a:cubicBezTo>
                  <a:cubicBezTo>
                    <a:pt x="36241" y="34336"/>
                    <a:pt x="36220" y="34253"/>
                    <a:pt x="36199" y="34190"/>
                  </a:cubicBezTo>
                  <a:cubicBezTo>
                    <a:pt x="36178" y="34127"/>
                    <a:pt x="36157" y="34064"/>
                    <a:pt x="36136" y="33981"/>
                  </a:cubicBezTo>
                  <a:cubicBezTo>
                    <a:pt x="36094" y="33834"/>
                    <a:pt x="36052" y="33709"/>
                    <a:pt x="35990" y="33583"/>
                  </a:cubicBezTo>
                  <a:lnTo>
                    <a:pt x="35990" y="33541"/>
                  </a:lnTo>
                  <a:cubicBezTo>
                    <a:pt x="35969" y="33478"/>
                    <a:pt x="35948" y="33437"/>
                    <a:pt x="35927" y="33374"/>
                  </a:cubicBezTo>
                  <a:cubicBezTo>
                    <a:pt x="35885" y="33311"/>
                    <a:pt x="35864" y="33227"/>
                    <a:pt x="35822" y="33144"/>
                  </a:cubicBezTo>
                  <a:cubicBezTo>
                    <a:pt x="35801" y="33102"/>
                    <a:pt x="35780" y="33039"/>
                    <a:pt x="35738" y="32976"/>
                  </a:cubicBezTo>
                  <a:cubicBezTo>
                    <a:pt x="35718" y="32913"/>
                    <a:pt x="35676" y="32830"/>
                    <a:pt x="35634" y="32746"/>
                  </a:cubicBezTo>
                  <a:cubicBezTo>
                    <a:pt x="35613" y="32704"/>
                    <a:pt x="35571" y="32600"/>
                    <a:pt x="35571" y="32600"/>
                  </a:cubicBezTo>
                  <a:cubicBezTo>
                    <a:pt x="35487" y="32474"/>
                    <a:pt x="35425" y="32328"/>
                    <a:pt x="35341" y="32202"/>
                  </a:cubicBezTo>
                  <a:lnTo>
                    <a:pt x="35257" y="32077"/>
                  </a:lnTo>
                  <a:cubicBezTo>
                    <a:pt x="35215" y="31993"/>
                    <a:pt x="35174" y="31930"/>
                    <a:pt x="35111" y="31846"/>
                  </a:cubicBezTo>
                  <a:lnTo>
                    <a:pt x="35027" y="31721"/>
                  </a:lnTo>
                  <a:cubicBezTo>
                    <a:pt x="34860" y="31491"/>
                    <a:pt x="34692" y="31260"/>
                    <a:pt x="34483" y="31030"/>
                  </a:cubicBezTo>
                  <a:lnTo>
                    <a:pt x="34399" y="30926"/>
                  </a:lnTo>
                  <a:cubicBezTo>
                    <a:pt x="34337" y="30863"/>
                    <a:pt x="34295" y="30800"/>
                    <a:pt x="34232" y="30716"/>
                  </a:cubicBezTo>
                  <a:lnTo>
                    <a:pt x="34148" y="30654"/>
                  </a:lnTo>
                  <a:cubicBezTo>
                    <a:pt x="34023" y="30507"/>
                    <a:pt x="33876" y="30361"/>
                    <a:pt x="33730" y="30235"/>
                  </a:cubicBezTo>
                  <a:lnTo>
                    <a:pt x="33709" y="30214"/>
                  </a:lnTo>
                  <a:cubicBezTo>
                    <a:pt x="33081" y="29628"/>
                    <a:pt x="32370" y="29105"/>
                    <a:pt x="31512" y="28603"/>
                  </a:cubicBezTo>
                  <a:cubicBezTo>
                    <a:pt x="30675" y="28101"/>
                    <a:pt x="29712" y="27641"/>
                    <a:pt x="28541" y="27159"/>
                  </a:cubicBezTo>
                  <a:cubicBezTo>
                    <a:pt x="28394" y="27097"/>
                    <a:pt x="28227" y="27034"/>
                    <a:pt x="28080" y="26971"/>
                  </a:cubicBezTo>
                  <a:cubicBezTo>
                    <a:pt x="27788" y="26867"/>
                    <a:pt x="27495" y="26741"/>
                    <a:pt x="27202" y="26636"/>
                  </a:cubicBezTo>
                  <a:cubicBezTo>
                    <a:pt x="26951" y="26553"/>
                    <a:pt x="26699" y="26448"/>
                    <a:pt x="26448" y="26364"/>
                  </a:cubicBezTo>
                  <a:lnTo>
                    <a:pt x="26386" y="26343"/>
                  </a:lnTo>
                  <a:cubicBezTo>
                    <a:pt x="25528" y="26030"/>
                    <a:pt x="24649" y="25716"/>
                    <a:pt x="23917" y="25381"/>
                  </a:cubicBezTo>
                  <a:lnTo>
                    <a:pt x="23686" y="25276"/>
                  </a:lnTo>
                  <a:cubicBezTo>
                    <a:pt x="23435" y="25151"/>
                    <a:pt x="23163" y="25046"/>
                    <a:pt x="22912" y="24921"/>
                  </a:cubicBezTo>
                  <a:cubicBezTo>
                    <a:pt x="22661" y="24795"/>
                    <a:pt x="22410" y="24690"/>
                    <a:pt x="22159" y="24565"/>
                  </a:cubicBezTo>
                  <a:lnTo>
                    <a:pt x="21845" y="24398"/>
                  </a:lnTo>
                  <a:cubicBezTo>
                    <a:pt x="21594" y="24272"/>
                    <a:pt x="21343" y="24146"/>
                    <a:pt x="21113" y="24021"/>
                  </a:cubicBezTo>
                  <a:lnTo>
                    <a:pt x="21029" y="24000"/>
                  </a:lnTo>
                  <a:cubicBezTo>
                    <a:pt x="21029" y="24000"/>
                    <a:pt x="20694" y="23812"/>
                    <a:pt x="20569" y="23749"/>
                  </a:cubicBezTo>
                  <a:lnTo>
                    <a:pt x="20422" y="23665"/>
                  </a:lnTo>
                  <a:cubicBezTo>
                    <a:pt x="20171" y="23540"/>
                    <a:pt x="19962" y="23414"/>
                    <a:pt x="19732" y="23289"/>
                  </a:cubicBezTo>
                  <a:lnTo>
                    <a:pt x="19585" y="23205"/>
                  </a:lnTo>
                  <a:cubicBezTo>
                    <a:pt x="19481" y="23142"/>
                    <a:pt x="19355" y="23079"/>
                    <a:pt x="19251" y="22996"/>
                  </a:cubicBezTo>
                  <a:lnTo>
                    <a:pt x="19104" y="22912"/>
                  </a:lnTo>
                  <a:cubicBezTo>
                    <a:pt x="18853" y="22766"/>
                    <a:pt x="18623" y="22619"/>
                    <a:pt x="18393" y="22494"/>
                  </a:cubicBezTo>
                  <a:cubicBezTo>
                    <a:pt x="17702" y="22033"/>
                    <a:pt x="17054" y="21594"/>
                    <a:pt x="16489" y="21154"/>
                  </a:cubicBezTo>
                  <a:cubicBezTo>
                    <a:pt x="16028" y="20799"/>
                    <a:pt x="15610" y="20443"/>
                    <a:pt x="15212" y="20066"/>
                  </a:cubicBezTo>
                  <a:cubicBezTo>
                    <a:pt x="15129" y="19983"/>
                    <a:pt x="15045" y="19899"/>
                    <a:pt x="14940" y="19794"/>
                  </a:cubicBezTo>
                  <a:cubicBezTo>
                    <a:pt x="14919" y="19773"/>
                    <a:pt x="14878" y="19732"/>
                    <a:pt x="14836" y="19690"/>
                  </a:cubicBezTo>
                  <a:lnTo>
                    <a:pt x="14794" y="19648"/>
                  </a:lnTo>
                  <a:cubicBezTo>
                    <a:pt x="14564" y="19397"/>
                    <a:pt x="14355" y="19167"/>
                    <a:pt x="14166" y="18936"/>
                  </a:cubicBezTo>
                  <a:cubicBezTo>
                    <a:pt x="13852" y="18560"/>
                    <a:pt x="13601" y="18162"/>
                    <a:pt x="13392" y="17786"/>
                  </a:cubicBezTo>
                  <a:lnTo>
                    <a:pt x="13371" y="17765"/>
                  </a:lnTo>
                  <a:cubicBezTo>
                    <a:pt x="13246" y="17535"/>
                    <a:pt x="13141" y="17284"/>
                    <a:pt x="13057" y="17074"/>
                  </a:cubicBezTo>
                  <a:cubicBezTo>
                    <a:pt x="12848" y="16530"/>
                    <a:pt x="12743" y="16007"/>
                    <a:pt x="12743" y="15484"/>
                  </a:cubicBezTo>
                  <a:cubicBezTo>
                    <a:pt x="12743" y="15442"/>
                    <a:pt x="12743" y="15421"/>
                    <a:pt x="12743" y="15379"/>
                  </a:cubicBezTo>
                  <a:lnTo>
                    <a:pt x="12743" y="15254"/>
                  </a:lnTo>
                  <a:cubicBezTo>
                    <a:pt x="12785" y="14689"/>
                    <a:pt x="12890" y="14124"/>
                    <a:pt x="13099" y="13601"/>
                  </a:cubicBezTo>
                  <a:lnTo>
                    <a:pt x="13120" y="13559"/>
                  </a:lnTo>
                  <a:cubicBezTo>
                    <a:pt x="13120" y="13517"/>
                    <a:pt x="13141" y="13475"/>
                    <a:pt x="13162" y="13434"/>
                  </a:cubicBezTo>
                  <a:cubicBezTo>
                    <a:pt x="13204" y="13350"/>
                    <a:pt x="13246" y="13266"/>
                    <a:pt x="13267" y="13182"/>
                  </a:cubicBezTo>
                  <a:cubicBezTo>
                    <a:pt x="13308" y="13120"/>
                    <a:pt x="13350" y="13036"/>
                    <a:pt x="13392" y="12952"/>
                  </a:cubicBezTo>
                  <a:lnTo>
                    <a:pt x="13413" y="12931"/>
                  </a:lnTo>
                  <a:cubicBezTo>
                    <a:pt x="13455" y="12869"/>
                    <a:pt x="13476" y="12827"/>
                    <a:pt x="13497" y="12785"/>
                  </a:cubicBezTo>
                  <a:cubicBezTo>
                    <a:pt x="14020" y="11927"/>
                    <a:pt x="14794" y="11174"/>
                    <a:pt x="15777" y="10567"/>
                  </a:cubicBezTo>
                  <a:lnTo>
                    <a:pt x="15882" y="10504"/>
                  </a:lnTo>
                  <a:cubicBezTo>
                    <a:pt x="16342" y="10211"/>
                    <a:pt x="16865" y="9960"/>
                    <a:pt x="17388" y="9772"/>
                  </a:cubicBezTo>
                  <a:cubicBezTo>
                    <a:pt x="17556" y="9709"/>
                    <a:pt x="17702" y="9646"/>
                    <a:pt x="17870" y="9605"/>
                  </a:cubicBezTo>
                  <a:cubicBezTo>
                    <a:pt x="18184" y="9500"/>
                    <a:pt x="18518" y="9395"/>
                    <a:pt x="18832" y="9312"/>
                  </a:cubicBezTo>
                  <a:cubicBezTo>
                    <a:pt x="18958" y="9270"/>
                    <a:pt x="19104" y="9228"/>
                    <a:pt x="19230" y="9207"/>
                  </a:cubicBezTo>
                  <a:cubicBezTo>
                    <a:pt x="19523" y="9123"/>
                    <a:pt x="19795" y="9061"/>
                    <a:pt x="20088" y="8977"/>
                  </a:cubicBezTo>
                  <a:lnTo>
                    <a:pt x="20171" y="8956"/>
                  </a:lnTo>
                  <a:cubicBezTo>
                    <a:pt x="20778" y="8830"/>
                    <a:pt x="21427" y="8705"/>
                    <a:pt x="22096" y="8579"/>
                  </a:cubicBezTo>
                  <a:cubicBezTo>
                    <a:pt x="22410" y="8517"/>
                    <a:pt x="22745" y="8475"/>
                    <a:pt x="23080" y="8433"/>
                  </a:cubicBezTo>
                  <a:cubicBezTo>
                    <a:pt x="23854" y="8328"/>
                    <a:pt x="24649" y="8245"/>
                    <a:pt x="25444" y="8182"/>
                  </a:cubicBezTo>
                  <a:cubicBezTo>
                    <a:pt x="25800" y="8140"/>
                    <a:pt x="26176" y="8119"/>
                    <a:pt x="26574" y="8098"/>
                  </a:cubicBezTo>
                  <a:cubicBezTo>
                    <a:pt x="26762" y="8098"/>
                    <a:pt x="26971" y="8098"/>
                    <a:pt x="27181" y="8077"/>
                  </a:cubicBezTo>
                  <a:lnTo>
                    <a:pt x="27474" y="8077"/>
                  </a:lnTo>
                  <a:cubicBezTo>
                    <a:pt x="27557" y="8077"/>
                    <a:pt x="27662" y="8056"/>
                    <a:pt x="27746" y="8056"/>
                  </a:cubicBezTo>
                  <a:lnTo>
                    <a:pt x="28855" y="8056"/>
                  </a:lnTo>
                  <a:cubicBezTo>
                    <a:pt x="29482" y="8077"/>
                    <a:pt x="30110" y="8098"/>
                    <a:pt x="30696" y="8119"/>
                  </a:cubicBezTo>
                  <a:cubicBezTo>
                    <a:pt x="31198" y="8140"/>
                    <a:pt x="31721" y="8161"/>
                    <a:pt x="32244" y="8161"/>
                  </a:cubicBezTo>
                  <a:cubicBezTo>
                    <a:pt x="33416" y="10567"/>
                    <a:pt x="36366" y="12325"/>
                    <a:pt x="39777" y="12680"/>
                  </a:cubicBezTo>
                  <a:cubicBezTo>
                    <a:pt x="40237" y="12722"/>
                    <a:pt x="40739" y="12743"/>
                    <a:pt x="41241" y="12743"/>
                  </a:cubicBezTo>
                  <a:cubicBezTo>
                    <a:pt x="45133" y="12743"/>
                    <a:pt x="48920" y="11383"/>
                    <a:pt x="50406" y="9416"/>
                  </a:cubicBezTo>
                  <a:lnTo>
                    <a:pt x="50448" y="9374"/>
                  </a:lnTo>
                  <a:cubicBezTo>
                    <a:pt x="50511" y="9270"/>
                    <a:pt x="50594" y="9165"/>
                    <a:pt x="50657" y="9061"/>
                  </a:cubicBezTo>
                  <a:lnTo>
                    <a:pt x="50678" y="9019"/>
                  </a:lnTo>
                  <a:cubicBezTo>
                    <a:pt x="50950" y="8579"/>
                    <a:pt x="51096" y="8119"/>
                    <a:pt x="51138" y="7659"/>
                  </a:cubicBezTo>
                  <a:cubicBezTo>
                    <a:pt x="51306" y="6048"/>
                    <a:pt x="50155" y="4248"/>
                    <a:pt x="48000" y="2721"/>
                  </a:cubicBezTo>
                  <a:cubicBezTo>
                    <a:pt x="45991" y="1298"/>
                    <a:pt x="43397" y="294"/>
                    <a:pt x="41053" y="63"/>
                  </a:cubicBezTo>
                  <a:cubicBezTo>
                    <a:pt x="40656" y="22"/>
                    <a:pt x="40237" y="1"/>
                    <a:pt x="39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83"/>
            <p:cNvSpPr/>
            <p:nvPr/>
          </p:nvSpPr>
          <p:spPr>
            <a:xfrm>
              <a:off x="2413075" y="2476950"/>
              <a:ext cx="1289975" cy="1101650"/>
            </a:xfrm>
            <a:custGeom>
              <a:avLst/>
              <a:gdLst/>
              <a:ahLst/>
              <a:cxnLst/>
              <a:rect l="l" t="t" r="r" b="b"/>
              <a:pathLst>
                <a:path w="51599" h="44066" extrusionOk="0">
                  <a:moveTo>
                    <a:pt x="39986" y="0"/>
                  </a:moveTo>
                  <a:cubicBezTo>
                    <a:pt x="37035" y="0"/>
                    <a:pt x="34399" y="1088"/>
                    <a:pt x="32913" y="2908"/>
                  </a:cubicBezTo>
                  <a:cubicBezTo>
                    <a:pt x="32265" y="2888"/>
                    <a:pt x="31637" y="2867"/>
                    <a:pt x="31051" y="2846"/>
                  </a:cubicBezTo>
                  <a:cubicBezTo>
                    <a:pt x="30382" y="2825"/>
                    <a:pt x="29670" y="2804"/>
                    <a:pt x="28959" y="2783"/>
                  </a:cubicBezTo>
                  <a:lnTo>
                    <a:pt x="27766" y="2783"/>
                  </a:lnTo>
                  <a:cubicBezTo>
                    <a:pt x="27410" y="2804"/>
                    <a:pt x="27034" y="2804"/>
                    <a:pt x="26532" y="2846"/>
                  </a:cubicBezTo>
                  <a:lnTo>
                    <a:pt x="26490" y="2846"/>
                  </a:lnTo>
                  <a:cubicBezTo>
                    <a:pt x="26322" y="2846"/>
                    <a:pt x="26176" y="2846"/>
                    <a:pt x="26029" y="2867"/>
                  </a:cubicBezTo>
                  <a:cubicBezTo>
                    <a:pt x="24879" y="2929"/>
                    <a:pt x="23707" y="3034"/>
                    <a:pt x="22577" y="3201"/>
                  </a:cubicBezTo>
                  <a:lnTo>
                    <a:pt x="22452" y="3222"/>
                  </a:lnTo>
                  <a:cubicBezTo>
                    <a:pt x="22347" y="3222"/>
                    <a:pt x="22221" y="3243"/>
                    <a:pt x="22117" y="3264"/>
                  </a:cubicBezTo>
                  <a:cubicBezTo>
                    <a:pt x="21845" y="3306"/>
                    <a:pt x="21573" y="3348"/>
                    <a:pt x="21322" y="3390"/>
                  </a:cubicBezTo>
                  <a:cubicBezTo>
                    <a:pt x="21175" y="3411"/>
                    <a:pt x="21008" y="3432"/>
                    <a:pt x="20861" y="3473"/>
                  </a:cubicBezTo>
                  <a:lnTo>
                    <a:pt x="20799" y="3473"/>
                  </a:lnTo>
                  <a:lnTo>
                    <a:pt x="20757" y="3494"/>
                  </a:lnTo>
                  <a:lnTo>
                    <a:pt x="20736" y="3494"/>
                  </a:lnTo>
                  <a:cubicBezTo>
                    <a:pt x="20506" y="3536"/>
                    <a:pt x="20275" y="3578"/>
                    <a:pt x="20045" y="3620"/>
                  </a:cubicBezTo>
                  <a:cubicBezTo>
                    <a:pt x="19983" y="3641"/>
                    <a:pt x="19899" y="3662"/>
                    <a:pt x="19815" y="3683"/>
                  </a:cubicBezTo>
                  <a:lnTo>
                    <a:pt x="19752" y="3683"/>
                  </a:lnTo>
                  <a:cubicBezTo>
                    <a:pt x="19669" y="3704"/>
                    <a:pt x="19564" y="3724"/>
                    <a:pt x="19480" y="3745"/>
                  </a:cubicBezTo>
                  <a:cubicBezTo>
                    <a:pt x="19187" y="3808"/>
                    <a:pt x="18936" y="3871"/>
                    <a:pt x="18685" y="3934"/>
                  </a:cubicBezTo>
                  <a:cubicBezTo>
                    <a:pt x="18518" y="3976"/>
                    <a:pt x="18330" y="4017"/>
                    <a:pt x="18141" y="4059"/>
                  </a:cubicBezTo>
                  <a:lnTo>
                    <a:pt x="18120" y="4080"/>
                  </a:lnTo>
                  <a:lnTo>
                    <a:pt x="17974" y="4122"/>
                  </a:lnTo>
                  <a:cubicBezTo>
                    <a:pt x="17848" y="4143"/>
                    <a:pt x="17702" y="4185"/>
                    <a:pt x="17555" y="4227"/>
                  </a:cubicBezTo>
                  <a:cubicBezTo>
                    <a:pt x="17116" y="4352"/>
                    <a:pt x="16739" y="4457"/>
                    <a:pt x="16363" y="4582"/>
                  </a:cubicBezTo>
                  <a:cubicBezTo>
                    <a:pt x="15086" y="5001"/>
                    <a:pt x="13873" y="5566"/>
                    <a:pt x="12806" y="6277"/>
                  </a:cubicBezTo>
                  <a:lnTo>
                    <a:pt x="12785" y="6277"/>
                  </a:lnTo>
                  <a:cubicBezTo>
                    <a:pt x="12597" y="6403"/>
                    <a:pt x="12387" y="6549"/>
                    <a:pt x="12199" y="6696"/>
                  </a:cubicBezTo>
                  <a:lnTo>
                    <a:pt x="12178" y="6717"/>
                  </a:lnTo>
                  <a:lnTo>
                    <a:pt x="12157" y="6737"/>
                  </a:lnTo>
                  <a:cubicBezTo>
                    <a:pt x="11780" y="7009"/>
                    <a:pt x="11425" y="7302"/>
                    <a:pt x="11090" y="7595"/>
                  </a:cubicBezTo>
                  <a:lnTo>
                    <a:pt x="11069" y="7637"/>
                  </a:lnTo>
                  <a:lnTo>
                    <a:pt x="11048" y="7658"/>
                  </a:lnTo>
                  <a:cubicBezTo>
                    <a:pt x="10860" y="7826"/>
                    <a:pt x="10713" y="7972"/>
                    <a:pt x="10567" y="8118"/>
                  </a:cubicBezTo>
                  <a:cubicBezTo>
                    <a:pt x="10483" y="8223"/>
                    <a:pt x="10400" y="8307"/>
                    <a:pt x="10295" y="8411"/>
                  </a:cubicBezTo>
                  <a:lnTo>
                    <a:pt x="10295" y="8432"/>
                  </a:lnTo>
                  <a:cubicBezTo>
                    <a:pt x="10232" y="8495"/>
                    <a:pt x="10169" y="8558"/>
                    <a:pt x="10128" y="8621"/>
                  </a:cubicBezTo>
                  <a:lnTo>
                    <a:pt x="10086" y="8662"/>
                  </a:lnTo>
                  <a:lnTo>
                    <a:pt x="10065" y="8683"/>
                  </a:lnTo>
                  <a:cubicBezTo>
                    <a:pt x="9981" y="8788"/>
                    <a:pt x="9897" y="8893"/>
                    <a:pt x="9814" y="8997"/>
                  </a:cubicBezTo>
                  <a:lnTo>
                    <a:pt x="9772" y="9060"/>
                  </a:lnTo>
                  <a:cubicBezTo>
                    <a:pt x="9730" y="9102"/>
                    <a:pt x="9709" y="9144"/>
                    <a:pt x="9667" y="9186"/>
                  </a:cubicBezTo>
                  <a:lnTo>
                    <a:pt x="9667" y="9206"/>
                  </a:lnTo>
                  <a:cubicBezTo>
                    <a:pt x="9542" y="9353"/>
                    <a:pt x="9416" y="9541"/>
                    <a:pt x="9291" y="9730"/>
                  </a:cubicBezTo>
                  <a:lnTo>
                    <a:pt x="9249" y="9792"/>
                  </a:lnTo>
                  <a:lnTo>
                    <a:pt x="9228" y="9813"/>
                  </a:lnTo>
                  <a:cubicBezTo>
                    <a:pt x="9144" y="9939"/>
                    <a:pt x="9060" y="10085"/>
                    <a:pt x="8977" y="10211"/>
                  </a:cubicBezTo>
                  <a:lnTo>
                    <a:pt x="8956" y="10232"/>
                  </a:lnTo>
                  <a:lnTo>
                    <a:pt x="8935" y="10274"/>
                  </a:lnTo>
                  <a:cubicBezTo>
                    <a:pt x="8935" y="10294"/>
                    <a:pt x="8914" y="10315"/>
                    <a:pt x="8914" y="10336"/>
                  </a:cubicBezTo>
                  <a:cubicBezTo>
                    <a:pt x="8558" y="10943"/>
                    <a:pt x="8286" y="11571"/>
                    <a:pt x="8056" y="12219"/>
                  </a:cubicBezTo>
                  <a:lnTo>
                    <a:pt x="8056" y="12240"/>
                  </a:lnTo>
                  <a:cubicBezTo>
                    <a:pt x="7679" y="13328"/>
                    <a:pt x="7491" y="14458"/>
                    <a:pt x="7491" y="15609"/>
                  </a:cubicBezTo>
                  <a:cubicBezTo>
                    <a:pt x="7491" y="24020"/>
                    <a:pt x="18309" y="28854"/>
                    <a:pt x="21866" y="30444"/>
                  </a:cubicBezTo>
                  <a:cubicBezTo>
                    <a:pt x="22284" y="30611"/>
                    <a:pt x="22744" y="30800"/>
                    <a:pt x="23309" y="31030"/>
                  </a:cubicBezTo>
                  <a:cubicBezTo>
                    <a:pt x="23770" y="31197"/>
                    <a:pt x="24209" y="31365"/>
                    <a:pt x="24690" y="31532"/>
                  </a:cubicBezTo>
                  <a:cubicBezTo>
                    <a:pt x="25151" y="31720"/>
                    <a:pt x="25569" y="31867"/>
                    <a:pt x="25946" y="32013"/>
                  </a:cubicBezTo>
                  <a:cubicBezTo>
                    <a:pt x="26134" y="32076"/>
                    <a:pt x="26322" y="32160"/>
                    <a:pt x="26511" y="32222"/>
                  </a:cubicBezTo>
                  <a:cubicBezTo>
                    <a:pt x="26678" y="32306"/>
                    <a:pt x="26845" y="32369"/>
                    <a:pt x="27013" y="32432"/>
                  </a:cubicBezTo>
                  <a:lnTo>
                    <a:pt x="27138" y="32494"/>
                  </a:lnTo>
                  <a:cubicBezTo>
                    <a:pt x="27222" y="32515"/>
                    <a:pt x="27285" y="32557"/>
                    <a:pt x="27369" y="32578"/>
                  </a:cubicBezTo>
                  <a:lnTo>
                    <a:pt x="27390" y="32599"/>
                  </a:lnTo>
                  <a:cubicBezTo>
                    <a:pt x="27871" y="32808"/>
                    <a:pt x="28268" y="32997"/>
                    <a:pt x="28645" y="33185"/>
                  </a:cubicBezTo>
                  <a:cubicBezTo>
                    <a:pt x="29105" y="33436"/>
                    <a:pt x="29482" y="33687"/>
                    <a:pt x="29838" y="33959"/>
                  </a:cubicBezTo>
                  <a:cubicBezTo>
                    <a:pt x="29942" y="34043"/>
                    <a:pt x="30026" y="34147"/>
                    <a:pt x="30130" y="34231"/>
                  </a:cubicBezTo>
                  <a:lnTo>
                    <a:pt x="30151" y="34252"/>
                  </a:lnTo>
                  <a:lnTo>
                    <a:pt x="30172" y="34273"/>
                  </a:lnTo>
                  <a:cubicBezTo>
                    <a:pt x="30256" y="34336"/>
                    <a:pt x="30340" y="34419"/>
                    <a:pt x="30423" y="34524"/>
                  </a:cubicBezTo>
                  <a:cubicBezTo>
                    <a:pt x="30444" y="34545"/>
                    <a:pt x="30444" y="34566"/>
                    <a:pt x="30465" y="34587"/>
                  </a:cubicBezTo>
                  <a:cubicBezTo>
                    <a:pt x="30528" y="34671"/>
                    <a:pt x="30591" y="34754"/>
                    <a:pt x="30654" y="34838"/>
                  </a:cubicBezTo>
                  <a:cubicBezTo>
                    <a:pt x="30675" y="34859"/>
                    <a:pt x="30695" y="34880"/>
                    <a:pt x="30716" y="34922"/>
                  </a:cubicBezTo>
                  <a:cubicBezTo>
                    <a:pt x="30779" y="35005"/>
                    <a:pt x="30821" y="35089"/>
                    <a:pt x="30863" y="35152"/>
                  </a:cubicBezTo>
                  <a:cubicBezTo>
                    <a:pt x="30884" y="35194"/>
                    <a:pt x="30905" y="35235"/>
                    <a:pt x="30926" y="35277"/>
                  </a:cubicBezTo>
                  <a:lnTo>
                    <a:pt x="30947" y="35298"/>
                  </a:lnTo>
                  <a:cubicBezTo>
                    <a:pt x="30967" y="35382"/>
                    <a:pt x="31009" y="35445"/>
                    <a:pt x="31030" y="35507"/>
                  </a:cubicBezTo>
                  <a:cubicBezTo>
                    <a:pt x="31051" y="35570"/>
                    <a:pt x="31072" y="35612"/>
                    <a:pt x="31093" y="35675"/>
                  </a:cubicBezTo>
                  <a:lnTo>
                    <a:pt x="31093" y="35696"/>
                  </a:lnTo>
                  <a:lnTo>
                    <a:pt x="31114" y="35759"/>
                  </a:lnTo>
                  <a:cubicBezTo>
                    <a:pt x="31135" y="35800"/>
                    <a:pt x="31156" y="35842"/>
                    <a:pt x="31156" y="35884"/>
                  </a:cubicBezTo>
                  <a:cubicBezTo>
                    <a:pt x="31177" y="35968"/>
                    <a:pt x="31198" y="36051"/>
                    <a:pt x="31219" y="36135"/>
                  </a:cubicBezTo>
                  <a:lnTo>
                    <a:pt x="31219" y="36156"/>
                  </a:lnTo>
                  <a:cubicBezTo>
                    <a:pt x="31219" y="36177"/>
                    <a:pt x="31219" y="36198"/>
                    <a:pt x="31219" y="36219"/>
                  </a:cubicBezTo>
                  <a:cubicBezTo>
                    <a:pt x="31239" y="36261"/>
                    <a:pt x="31239" y="36282"/>
                    <a:pt x="31239" y="36303"/>
                  </a:cubicBezTo>
                  <a:cubicBezTo>
                    <a:pt x="31260" y="36470"/>
                    <a:pt x="31281" y="36616"/>
                    <a:pt x="31281" y="36763"/>
                  </a:cubicBezTo>
                  <a:cubicBezTo>
                    <a:pt x="31281" y="36847"/>
                    <a:pt x="31281" y="36930"/>
                    <a:pt x="31260" y="36993"/>
                  </a:cubicBezTo>
                  <a:lnTo>
                    <a:pt x="31260" y="37035"/>
                  </a:lnTo>
                  <a:lnTo>
                    <a:pt x="31260" y="37056"/>
                  </a:lnTo>
                  <a:lnTo>
                    <a:pt x="31260" y="37077"/>
                  </a:lnTo>
                  <a:lnTo>
                    <a:pt x="31260" y="37098"/>
                  </a:lnTo>
                  <a:cubicBezTo>
                    <a:pt x="31239" y="37181"/>
                    <a:pt x="31239" y="37244"/>
                    <a:pt x="31219" y="37307"/>
                  </a:cubicBezTo>
                  <a:lnTo>
                    <a:pt x="31219" y="37349"/>
                  </a:lnTo>
                  <a:lnTo>
                    <a:pt x="31198" y="37370"/>
                  </a:lnTo>
                  <a:cubicBezTo>
                    <a:pt x="31177" y="37432"/>
                    <a:pt x="31177" y="37495"/>
                    <a:pt x="31156" y="37558"/>
                  </a:cubicBezTo>
                  <a:lnTo>
                    <a:pt x="31135" y="37600"/>
                  </a:lnTo>
                  <a:cubicBezTo>
                    <a:pt x="31114" y="37663"/>
                    <a:pt x="31072" y="37746"/>
                    <a:pt x="31051" y="37809"/>
                  </a:cubicBezTo>
                  <a:cubicBezTo>
                    <a:pt x="30905" y="38060"/>
                    <a:pt x="30800" y="38144"/>
                    <a:pt x="30758" y="38165"/>
                  </a:cubicBezTo>
                  <a:cubicBezTo>
                    <a:pt x="30612" y="38269"/>
                    <a:pt x="30214" y="38416"/>
                    <a:pt x="29712" y="38479"/>
                  </a:cubicBezTo>
                  <a:cubicBezTo>
                    <a:pt x="29607" y="38500"/>
                    <a:pt x="29503" y="38520"/>
                    <a:pt x="29377" y="38520"/>
                  </a:cubicBezTo>
                  <a:lnTo>
                    <a:pt x="29314" y="38520"/>
                  </a:lnTo>
                  <a:cubicBezTo>
                    <a:pt x="29231" y="38541"/>
                    <a:pt x="29147" y="38541"/>
                    <a:pt x="29063" y="38541"/>
                  </a:cubicBezTo>
                  <a:lnTo>
                    <a:pt x="6236" y="38541"/>
                  </a:lnTo>
                  <a:cubicBezTo>
                    <a:pt x="6152" y="38500"/>
                    <a:pt x="5985" y="38416"/>
                    <a:pt x="5859" y="38165"/>
                  </a:cubicBezTo>
                  <a:cubicBezTo>
                    <a:pt x="5775" y="38018"/>
                    <a:pt x="5629" y="37725"/>
                    <a:pt x="5503" y="37244"/>
                  </a:cubicBezTo>
                  <a:cubicBezTo>
                    <a:pt x="5399" y="36847"/>
                    <a:pt x="5357" y="36407"/>
                    <a:pt x="5336" y="35926"/>
                  </a:cubicBezTo>
                  <a:cubicBezTo>
                    <a:pt x="5336" y="35821"/>
                    <a:pt x="5336" y="35717"/>
                    <a:pt x="5336" y="35612"/>
                  </a:cubicBezTo>
                  <a:lnTo>
                    <a:pt x="5336" y="35591"/>
                  </a:lnTo>
                  <a:lnTo>
                    <a:pt x="5336" y="35549"/>
                  </a:lnTo>
                  <a:cubicBezTo>
                    <a:pt x="5336" y="35466"/>
                    <a:pt x="5336" y="35382"/>
                    <a:pt x="5336" y="35277"/>
                  </a:cubicBezTo>
                  <a:lnTo>
                    <a:pt x="5336" y="35215"/>
                  </a:lnTo>
                  <a:lnTo>
                    <a:pt x="5336" y="35173"/>
                  </a:lnTo>
                  <a:cubicBezTo>
                    <a:pt x="5336" y="35089"/>
                    <a:pt x="5357" y="35005"/>
                    <a:pt x="5357" y="34922"/>
                  </a:cubicBezTo>
                  <a:cubicBezTo>
                    <a:pt x="5357" y="34880"/>
                    <a:pt x="5357" y="34838"/>
                    <a:pt x="5378" y="34796"/>
                  </a:cubicBezTo>
                  <a:cubicBezTo>
                    <a:pt x="5378" y="34712"/>
                    <a:pt x="5378" y="34629"/>
                    <a:pt x="5399" y="34545"/>
                  </a:cubicBezTo>
                  <a:cubicBezTo>
                    <a:pt x="5399" y="34503"/>
                    <a:pt x="5399" y="34461"/>
                    <a:pt x="5420" y="34399"/>
                  </a:cubicBezTo>
                  <a:cubicBezTo>
                    <a:pt x="5420" y="34315"/>
                    <a:pt x="5441" y="34231"/>
                    <a:pt x="5441" y="34126"/>
                  </a:cubicBezTo>
                  <a:lnTo>
                    <a:pt x="5462" y="34106"/>
                  </a:lnTo>
                  <a:cubicBezTo>
                    <a:pt x="5462" y="34064"/>
                    <a:pt x="5462" y="34022"/>
                    <a:pt x="5462" y="33980"/>
                  </a:cubicBezTo>
                  <a:cubicBezTo>
                    <a:pt x="5482" y="33896"/>
                    <a:pt x="5503" y="33792"/>
                    <a:pt x="5524" y="33687"/>
                  </a:cubicBezTo>
                  <a:lnTo>
                    <a:pt x="5524" y="33624"/>
                  </a:lnTo>
                  <a:lnTo>
                    <a:pt x="5545" y="33541"/>
                  </a:lnTo>
                  <a:cubicBezTo>
                    <a:pt x="5566" y="33415"/>
                    <a:pt x="5587" y="33290"/>
                    <a:pt x="5629" y="33164"/>
                  </a:cubicBezTo>
                  <a:lnTo>
                    <a:pt x="5629" y="33122"/>
                  </a:lnTo>
                  <a:lnTo>
                    <a:pt x="5650" y="33080"/>
                  </a:lnTo>
                  <a:cubicBezTo>
                    <a:pt x="5671" y="32976"/>
                    <a:pt x="5692" y="32871"/>
                    <a:pt x="5713" y="32766"/>
                  </a:cubicBezTo>
                  <a:lnTo>
                    <a:pt x="5734" y="32725"/>
                  </a:lnTo>
                  <a:cubicBezTo>
                    <a:pt x="5775" y="32557"/>
                    <a:pt x="5817" y="32369"/>
                    <a:pt x="5859" y="32181"/>
                  </a:cubicBezTo>
                  <a:lnTo>
                    <a:pt x="5629" y="32097"/>
                  </a:lnTo>
                  <a:lnTo>
                    <a:pt x="5629" y="32097"/>
                  </a:lnTo>
                  <a:lnTo>
                    <a:pt x="5880" y="32160"/>
                  </a:lnTo>
                  <a:cubicBezTo>
                    <a:pt x="5922" y="31992"/>
                    <a:pt x="5985" y="31804"/>
                    <a:pt x="6047" y="31616"/>
                  </a:cubicBezTo>
                  <a:lnTo>
                    <a:pt x="6047" y="31595"/>
                  </a:lnTo>
                  <a:lnTo>
                    <a:pt x="6047" y="31574"/>
                  </a:lnTo>
                  <a:cubicBezTo>
                    <a:pt x="6110" y="31385"/>
                    <a:pt x="6173" y="31218"/>
                    <a:pt x="6236" y="31030"/>
                  </a:cubicBezTo>
                  <a:lnTo>
                    <a:pt x="6236" y="30988"/>
                  </a:lnTo>
                  <a:lnTo>
                    <a:pt x="6257" y="30946"/>
                  </a:lnTo>
                  <a:cubicBezTo>
                    <a:pt x="6319" y="30779"/>
                    <a:pt x="6382" y="30590"/>
                    <a:pt x="6445" y="30402"/>
                  </a:cubicBezTo>
                  <a:lnTo>
                    <a:pt x="6466" y="30381"/>
                  </a:lnTo>
                  <a:lnTo>
                    <a:pt x="6487" y="30339"/>
                  </a:lnTo>
                  <a:lnTo>
                    <a:pt x="6508" y="30256"/>
                  </a:lnTo>
                  <a:lnTo>
                    <a:pt x="6529" y="30214"/>
                  </a:lnTo>
                  <a:lnTo>
                    <a:pt x="6571" y="30130"/>
                  </a:lnTo>
                  <a:lnTo>
                    <a:pt x="6591" y="30046"/>
                  </a:lnTo>
                  <a:cubicBezTo>
                    <a:pt x="6675" y="29858"/>
                    <a:pt x="6759" y="29628"/>
                    <a:pt x="6843" y="29419"/>
                  </a:cubicBezTo>
                  <a:cubicBezTo>
                    <a:pt x="6926" y="29209"/>
                    <a:pt x="7031" y="28979"/>
                    <a:pt x="7115" y="28770"/>
                  </a:cubicBezTo>
                  <a:lnTo>
                    <a:pt x="7156" y="28686"/>
                  </a:lnTo>
                  <a:lnTo>
                    <a:pt x="7198" y="28603"/>
                  </a:lnTo>
                  <a:cubicBezTo>
                    <a:pt x="7282" y="28435"/>
                    <a:pt x="7345" y="28247"/>
                    <a:pt x="7449" y="28080"/>
                  </a:cubicBezTo>
                  <a:cubicBezTo>
                    <a:pt x="7575" y="27808"/>
                    <a:pt x="7679" y="27556"/>
                    <a:pt x="7805" y="27326"/>
                  </a:cubicBezTo>
                  <a:cubicBezTo>
                    <a:pt x="8161" y="26573"/>
                    <a:pt x="8349" y="25966"/>
                    <a:pt x="8307" y="25443"/>
                  </a:cubicBezTo>
                  <a:cubicBezTo>
                    <a:pt x="8286" y="24774"/>
                    <a:pt x="7931" y="24271"/>
                    <a:pt x="7261" y="23937"/>
                  </a:cubicBezTo>
                  <a:cubicBezTo>
                    <a:pt x="6947" y="23769"/>
                    <a:pt x="6633" y="23686"/>
                    <a:pt x="6361" y="23686"/>
                  </a:cubicBezTo>
                  <a:cubicBezTo>
                    <a:pt x="5399" y="23686"/>
                    <a:pt x="4813" y="24585"/>
                    <a:pt x="4394" y="25464"/>
                  </a:cubicBezTo>
                  <a:cubicBezTo>
                    <a:pt x="4269" y="25694"/>
                    <a:pt x="4164" y="25924"/>
                    <a:pt x="4039" y="26155"/>
                  </a:cubicBezTo>
                  <a:lnTo>
                    <a:pt x="4018" y="26217"/>
                  </a:lnTo>
                  <a:lnTo>
                    <a:pt x="3997" y="26259"/>
                  </a:lnTo>
                  <a:lnTo>
                    <a:pt x="3976" y="26280"/>
                  </a:lnTo>
                  <a:lnTo>
                    <a:pt x="3934" y="26364"/>
                  </a:lnTo>
                  <a:lnTo>
                    <a:pt x="3913" y="26427"/>
                  </a:lnTo>
                  <a:lnTo>
                    <a:pt x="3892" y="26489"/>
                  </a:lnTo>
                  <a:cubicBezTo>
                    <a:pt x="3830" y="26615"/>
                    <a:pt x="3767" y="26720"/>
                    <a:pt x="3725" y="26845"/>
                  </a:cubicBezTo>
                  <a:lnTo>
                    <a:pt x="3641" y="26971"/>
                  </a:lnTo>
                  <a:lnTo>
                    <a:pt x="3599" y="27054"/>
                  </a:lnTo>
                  <a:lnTo>
                    <a:pt x="3578" y="27117"/>
                  </a:lnTo>
                  <a:lnTo>
                    <a:pt x="3558" y="27138"/>
                  </a:lnTo>
                  <a:lnTo>
                    <a:pt x="3537" y="27201"/>
                  </a:lnTo>
                  <a:lnTo>
                    <a:pt x="3516" y="27264"/>
                  </a:lnTo>
                  <a:lnTo>
                    <a:pt x="3390" y="27494"/>
                  </a:lnTo>
                  <a:lnTo>
                    <a:pt x="3327" y="27661"/>
                  </a:lnTo>
                  <a:lnTo>
                    <a:pt x="3285" y="27745"/>
                  </a:lnTo>
                  <a:cubicBezTo>
                    <a:pt x="3223" y="27891"/>
                    <a:pt x="3160" y="28017"/>
                    <a:pt x="3097" y="28142"/>
                  </a:cubicBezTo>
                  <a:lnTo>
                    <a:pt x="3013" y="28331"/>
                  </a:lnTo>
                  <a:lnTo>
                    <a:pt x="2993" y="28393"/>
                  </a:lnTo>
                  <a:cubicBezTo>
                    <a:pt x="2930" y="28519"/>
                    <a:pt x="2867" y="28665"/>
                    <a:pt x="2804" y="28791"/>
                  </a:cubicBezTo>
                  <a:lnTo>
                    <a:pt x="2721" y="28979"/>
                  </a:lnTo>
                  <a:lnTo>
                    <a:pt x="2700" y="29042"/>
                  </a:lnTo>
                  <a:cubicBezTo>
                    <a:pt x="2637" y="29168"/>
                    <a:pt x="2595" y="29293"/>
                    <a:pt x="2532" y="29419"/>
                  </a:cubicBezTo>
                  <a:lnTo>
                    <a:pt x="2428" y="29649"/>
                  </a:lnTo>
                  <a:cubicBezTo>
                    <a:pt x="2365" y="29774"/>
                    <a:pt x="2323" y="29900"/>
                    <a:pt x="2260" y="30025"/>
                  </a:cubicBezTo>
                  <a:lnTo>
                    <a:pt x="2177" y="30256"/>
                  </a:lnTo>
                  <a:cubicBezTo>
                    <a:pt x="2114" y="30381"/>
                    <a:pt x="2072" y="30507"/>
                    <a:pt x="2009" y="30632"/>
                  </a:cubicBezTo>
                  <a:cubicBezTo>
                    <a:pt x="1988" y="30695"/>
                    <a:pt x="1946" y="30779"/>
                    <a:pt x="1925" y="30862"/>
                  </a:cubicBezTo>
                  <a:cubicBezTo>
                    <a:pt x="1884" y="30967"/>
                    <a:pt x="1842" y="31093"/>
                    <a:pt x="1779" y="31197"/>
                  </a:cubicBezTo>
                  <a:cubicBezTo>
                    <a:pt x="1758" y="31281"/>
                    <a:pt x="1737" y="31365"/>
                    <a:pt x="1695" y="31427"/>
                  </a:cubicBezTo>
                  <a:cubicBezTo>
                    <a:pt x="1653" y="31553"/>
                    <a:pt x="1612" y="31658"/>
                    <a:pt x="1570" y="31783"/>
                  </a:cubicBezTo>
                  <a:lnTo>
                    <a:pt x="1570" y="31804"/>
                  </a:lnTo>
                  <a:cubicBezTo>
                    <a:pt x="1528" y="31867"/>
                    <a:pt x="1507" y="31930"/>
                    <a:pt x="1486" y="31992"/>
                  </a:cubicBezTo>
                  <a:cubicBezTo>
                    <a:pt x="1444" y="32118"/>
                    <a:pt x="1402" y="32222"/>
                    <a:pt x="1361" y="32348"/>
                  </a:cubicBezTo>
                  <a:lnTo>
                    <a:pt x="1340" y="32390"/>
                  </a:lnTo>
                  <a:cubicBezTo>
                    <a:pt x="1319" y="32453"/>
                    <a:pt x="1319" y="32494"/>
                    <a:pt x="1298" y="32557"/>
                  </a:cubicBezTo>
                  <a:cubicBezTo>
                    <a:pt x="1256" y="32662"/>
                    <a:pt x="1214" y="32787"/>
                    <a:pt x="1172" y="32892"/>
                  </a:cubicBezTo>
                  <a:lnTo>
                    <a:pt x="1151" y="32955"/>
                  </a:lnTo>
                  <a:cubicBezTo>
                    <a:pt x="1130" y="32997"/>
                    <a:pt x="1130" y="33038"/>
                    <a:pt x="1109" y="33080"/>
                  </a:cubicBezTo>
                  <a:cubicBezTo>
                    <a:pt x="1068" y="33206"/>
                    <a:pt x="1026" y="33331"/>
                    <a:pt x="1005" y="33436"/>
                  </a:cubicBezTo>
                  <a:lnTo>
                    <a:pt x="984" y="33499"/>
                  </a:lnTo>
                  <a:lnTo>
                    <a:pt x="942" y="33624"/>
                  </a:lnTo>
                  <a:cubicBezTo>
                    <a:pt x="900" y="33750"/>
                    <a:pt x="879" y="33875"/>
                    <a:pt x="837" y="33980"/>
                  </a:cubicBezTo>
                  <a:lnTo>
                    <a:pt x="817" y="34043"/>
                  </a:lnTo>
                  <a:lnTo>
                    <a:pt x="796" y="34126"/>
                  </a:lnTo>
                  <a:cubicBezTo>
                    <a:pt x="754" y="34273"/>
                    <a:pt x="712" y="34419"/>
                    <a:pt x="691" y="34566"/>
                  </a:cubicBezTo>
                  <a:lnTo>
                    <a:pt x="670" y="34587"/>
                  </a:lnTo>
                  <a:lnTo>
                    <a:pt x="670" y="34629"/>
                  </a:lnTo>
                  <a:cubicBezTo>
                    <a:pt x="0" y="37349"/>
                    <a:pt x="147" y="39378"/>
                    <a:pt x="1130" y="41031"/>
                  </a:cubicBezTo>
                  <a:cubicBezTo>
                    <a:pt x="1381" y="41492"/>
                    <a:pt x="1716" y="41910"/>
                    <a:pt x="2072" y="42266"/>
                  </a:cubicBezTo>
                  <a:lnTo>
                    <a:pt x="2093" y="42287"/>
                  </a:lnTo>
                  <a:cubicBezTo>
                    <a:pt x="2177" y="42370"/>
                    <a:pt x="2260" y="42433"/>
                    <a:pt x="2323" y="42517"/>
                  </a:cubicBezTo>
                  <a:lnTo>
                    <a:pt x="2365" y="42538"/>
                  </a:lnTo>
                  <a:cubicBezTo>
                    <a:pt x="2386" y="42559"/>
                    <a:pt x="2407" y="42580"/>
                    <a:pt x="2428" y="42601"/>
                  </a:cubicBezTo>
                  <a:cubicBezTo>
                    <a:pt x="2511" y="42663"/>
                    <a:pt x="2574" y="42726"/>
                    <a:pt x="2658" y="42789"/>
                  </a:cubicBezTo>
                  <a:cubicBezTo>
                    <a:pt x="2700" y="42810"/>
                    <a:pt x="2721" y="42831"/>
                    <a:pt x="2762" y="42873"/>
                  </a:cubicBezTo>
                  <a:cubicBezTo>
                    <a:pt x="2846" y="42914"/>
                    <a:pt x="2930" y="42977"/>
                    <a:pt x="2993" y="43040"/>
                  </a:cubicBezTo>
                  <a:lnTo>
                    <a:pt x="3055" y="43061"/>
                  </a:lnTo>
                  <a:lnTo>
                    <a:pt x="3076" y="43082"/>
                  </a:lnTo>
                  <a:cubicBezTo>
                    <a:pt x="3348" y="43270"/>
                    <a:pt x="3641" y="43417"/>
                    <a:pt x="3934" y="43542"/>
                  </a:cubicBezTo>
                  <a:cubicBezTo>
                    <a:pt x="4018" y="43584"/>
                    <a:pt x="4102" y="43626"/>
                    <a:pt x="4185" y="43668"/>
                  </a:cubicBezTo>
                  <a:lnTo>
                    <a:pt x="4206" y="43668"/>
                  </a:lnTo>
                  <a:lnTo>
                    <a:pt x="4248" y="43689"/>
                  </a:lnTo>
                  <a:cubicBezTo>
                    <a:pt x="4332" y="43710"/>
                    <a:pt x="4394" y="43730"/>
                    <a:pt x="4478" y="43772"/>
                  </a:cubicBezTo>
                  <a:lnTo>
                    <a:pt x="4541" y="43793"/>
                  </a:lnTo>
                  <a:cubicBezTo>
                    <a:pt x="4625" y="43814"/>
                    <a:pt x="4687" y="43835"/>
                    <a:pt x="4750" y="43856"/>
                  </a:cubicBezTo>
                  <a:lnTo>
                    <a:pt x="4813" y="43856"/>
                  </a:lnTo>
                  <a:cubicBezTo>
                    <a:pt x="5001" y="43919"/>
                    <a:pt x="5190" y="43961"/>
                    <a:pt x="5357" y="43982"/>
                  </a:cubicBezTo>
                  <a:lnTo>
                    <a:pt x="5378" y="44002"/>
                  </a:lnTo>
                  <a:lnTo>
                    <a:pt x="5441" y="44002"/>
                  </a:lnTo>
                  <a:cubicBezTo>
                    <a:pt x="5482" y="44023"/>
                    <a:pt x="5503" y="44023"/>
                    <a:pt x="5545" y="44023"/>
                  </a:cubicBezTo>
                  <a:cubicBezTo>
                    <a:pt x="5587" y="44023"/>
                    <a:pt x="5608" y="44023"/>
                    <a:pt x="5650" y="44044"/>
                  </a:cubicBezTo>
                  <a:lnTo>
                    <a:pt x="5817" y="44044"/>
                  </a:lnTo>
                  <a:lnTo>
                    <a:pt x="5838" y="44065"/>
                  </a:lnTo>
                  <a:lnTo>
                    <a:pt x="29440" y="44065"/>
                  </a:lnTo>
                  <a:cubicBezTo>
                    <a:pt x="29524" y="44044"/>
                    <a:pt x="29607" y="44044"/>
                    <a:pt x="29712" y="44044"/>
                  </a:cubicBezTo>
                  <a:cubicBezTo>
                    <a:pt x="30591" y="43982"/>
                    <a:pt x="32244" y="43751"/>
                    <a:pt x="33646" y="42893"/>
                  </a:cubicBezTo>
                  <a:cubicBezTo>
                    <a:pt x="35320" y="41868"/>
                    <a:pt x="36491" y="39943"/>
                    <a:pt x="36742" y="37725"/>
                  </a:cubicBezTo>
                  <a:lnTo>
                    <a:pt x="36763" y="37684"/>
                  </a:lnTo>
                  <a:cubicBezTo>
                    <a:pt x="36763" y="37558"/>
                    <a:pt x="36784" y="37412"/>
                    <a:pt x="36784" y="37244"/>
                  </a:cubicBezTo>
                  <a:lnTo>
                    <a:pt x="36805" y="37223"/>
                  </a:lnTo>
                  <a:cubicBezTo>
                    <a:pt x="36805" y="37202"/>
                    <a:pt x="36805" y="37181"/>
                    <a:pt x="36805" y="37181"/>
                  </a:cubicBezTo>
                  <a:cubicBezTo>
                    <a:pt x="36805" y="36993"/>
                    <a:pt x="36805" y="36826"/>
                    <a:pt x="36805" y="36658"/>
                  </a:cubicBezTo>
                  <a:cubicBezTo>
                    <a:pt x="36805" y="36240"/>
                    <a:pt x="36763" y="35800"/>
                    <a:pt x="36701" y="35382"/>
                  </a:cubicBezTo>
                  <a:cubicBezTo>
                    <a:pt x="36680" y="35256"/>
                    <a:pt x="36659" y="35110"/>
                    <a:pt x="36638" y="34984"/>
                  </a:cubicBezTo>
                  <a:cubicBezTo>
                    <a:pt x="36617" y="34922"/>
                    <a:pt x="36596" y="34838"/>
                    <a:pt x="36596" y="34775"/>
                  </a:cubicBezTo>
                  <a:lnTo>
                    <a:pt x="36575" y="34733"/>
                  </a:lnTo>
                  <a:cubicBezTo>
                    <a:pt x="36575" y="34671"/>
                    <a:pt x="36554" y="34587"/>
                    <a:pt x="36533" y="34524"/>
                  </a:cubicBezTo>
                  <a:cubicBezTo>
                    <a:pt x="36512" y="34440"/>
                    <a:pt x="36491" y="34357"/>
                    <a:pt x="36470" y="34273"/>
                  </a:cubicBezTo>
                  <a:cubicBezTo>
                    <a:pt x="36449" y="34210"/>
                    <a:pt x="36429" y="34147"/>
                    <a:pt x="36408" y="34085"/>
                  </a:cubicBezTo>
                  <a:lnTo>
                    <a:pt x="36408" y="34064"/>
                  </a:lnTo>
                  <a:cubicBezTo>
                    <a:pt x="36366" y="33917"/>
                    <a:pt x="36303" y="33792"/>
                    <a:pt x="36261" y="33666"/>
                  </a:cubicBezTo>
                  <a:lnTo>
                    <a:pt x="36261" y="33624"/>
                  </a:lnTo>
                  <a:cubicBezTo>
                    <a:pt x="36240" y="33562"/>
                    <a:pt x="36219" y="33520"/>
                    <a:pt x="36198" y="33457"/>
                  </a:cubicBezTo>
                  <a:cubicBezTo>
                    <a:pt x="36157" y="33373"/>
                    <a:pt x="36136" y="33310"/>
                    <a:pt x="36094" y="33227"/>
                  </a:cubicBezTo>
                  <a:cubicBezTo>
                    <a:pt x="36073" y="33164"/>
                    <a:pt x="36052" y="33101"/>
                    <a:pt x="36010" y="33059"/>
                  </a:cubicBezTo>
                  <a:cubicBezTo>
                    <a:pt x="35989" y="32976"/>
                    <a:pt x="35947" y="32892"/>
                    <a:pt x="35905" y="32829"/>
                  </a:cubicBezTo>
                  <a:cubicBezTo>
                    <a:pt x="35884" y="32787"/>
                    <a:pt x="35864" y="32746"/>
                    <a:pt x="35843" y="32704"/>
                  </a:cubicBezTo>
                  <a:lnTo>
                    <a:pt x="35822" y="32662"/>
                  </a:lnTo>
                  <a:cubicBezTo>
                    <a:pt x="35759" y="32536"/>
                    <a:pt x="35675" y="32390"/>
                    <a:pt x="35612" y="32264"/>
                  </a:cubicBezTo>
                  <a:lnTo>
                    <a:pt x="35592" y="32243"/>
                  </a:lnTo>
                  <a:cubicBezTo>
                    <a:pt x="35571" y="32202"/>
                    <a:pt x="35550" y="32160"/>
                    <a:pt x="35508" y="32118"/>
                  </a:cubicBezTo>
                  <a:cubicBezTo>
                    <a:pt x="35466" y="32055"/>
                    <a:pt x="35424" y="31971"/>
                    <a:pt x="35382" y="31909"/>
                  </a:cubicBezTo>
                  <a:cubicBezTo>
                    <a:pt x="35340" y="31867"/>
                    <a:pt x="35320" y="31825"/>
                    <a:pt x="35278" y="31783"/>
                  </a:cubicBezTo>
                  <a:cubicBezTo>
                    <a:pt x="35110" y="31532"/>
                    <a:pt x="34943" y="31302"/>
                    <a:pt x="34734" y="31072"/>
                  </a:cubicBezTo>
                  <a:cubicBezTo>
                    <a:pt x="34713" y="31030"/>
                    <a:pt x="34671" y="31009"/>
                    <a:pt x="34650" y="30967"/>
                  </a:cubicBezTo>
                  <a:cubicBezTo>
                    <a:pt x="34587" y="30904"/>
                    <a:pt x="34524" y="30821"/>
                    <a:pt x="34462" y="30758"/>
                  </a:cubicBezTo>
                  <a:lnTo>
                    <a:pt x="34420" y="30716"/>
                  </a:lnTo>
                  <a:lnTo>
                    <a:pt x="34399" y="30695"/>
                  </a:lnTo>
                  <a:cubicBezTo>
                    <a:pt x="34252" y="30549"/>
                    <a:pt x="34106" y="30402"/>
                    <a:pt x="33980" y="30277"/>
                  </a:cubicBezTo>
                  <a:lnTo>
                    <a:pt x="33939" y="30235"/>
                  </a:lnTo>
                  <a:cubicBezTo>
                    <a:pt x="33311" y="29649"/>
                    <a:pt x="32599" y="29126"/>
                    <a:pt x="31742" y="28624"/>
                  </a:cubicBezTo>
                  <a:lnTo>
                    <a:pt x="31721" y="28624"/>
                  </a:lnTo>
                  <a:cubicBezTo>
                    <a:pt x="30884" y="28121"/>
                    <a:pt x="29921" y="27640"/>
                    <a:pt x="28750" y="27180"/>
                  </a:cubicBezTo>
                  <a:lnTo>
                    <a:pt x="28750" y="27159"/>
                  </a:lnTo>
                  <a:cubicBezTo>
                    <a:pt x="28582" y="27096"/>
                    <a:pt x="28436" y="27033"/>
                    <a:pt x="28268" y="26971"/>
                  </a:cubicBezTo>
                  <a:cubicBezTo>
                    <a:pt x="27975" y="26866"/>
                    <a:pt x="27682" y="26761"/>
                    <a:pt x="27410" y="26657"/>
                  </a:cubicBezTo>
                  <a:cubicBezTo>
                    <a:pt x="27117" y="26552"/>
                    <a:pt x="26845" y="26448"/>
                    <a:pt x="26594" y="26343"/>
                  </a:cubicBezTo>
                  <a:cubicBezTo>
                    <a:pt x="25737" y="26029"/>
                    <a:pt x="24837" y="25715"/>
                    <a:pt x="24104" y="25380"/>
                  </a:cubicBezTo>
                  <a:cubicBezTo>
                    <a:pt x="24063" y="25359"/>
                    <a:pt x="24042" y="25359"/>
                    <a:pt x="24000" y="25339"/>
                  </a:cubicBezTo>
                  <a:lnTo>
                    <a:pt x="23895" y="25276"/>
                  </a:lnTo>
                  <a:cubicBezTo>
                    <a:pt x="23623" y="25171"/>
                    <a:pt x="23372" y="25046"/>
                    <a:pt x="23121" y="24941"/>
                  </a:cubicBezTo>
                  <a:cubicBezTo>
                    <a:pt x="22870" y="24815"/>
                    <a:pt x="22619" y="24690"/>
                    <a:pt x="22368" y="24564"/>
                  </a:cubicBezTo>
                  <a:lnTo>
                    <a:pt x="22305" y="24543"/>
                  </a:lnTo>
                  <a:lnTo>
                    <a:pt x="22242" y="24502"/>
                  </a:lnTo>
                  <a:lnTo>
                    <a:pt x="22138" y="24460"/>
                  </a:lnTo>
                  <a:lnTo>
                    <a:pt x="22054" y="24418"/>
                  </a:lnTo>
                  <a:cubicBezTo>
                    <a:pt x="21803" y="24292"/>
                    <a:pt x="21552" y="24167"/>
                    <a:pt x="21322" y="24041"/>
                  </a:cubicBezTo>
                  <a:lnTo>
                    <a:pt x="21280" y="24020"/>
                  </a:lnTo>
                  <a:lnTo>
                    <a:pt x="21154" y="23958"/>
                  </a:lnTo>
                  <a:cubicBezTo>
                    <a:pt x="21029" y="23895"/>
                    <a:pt x="20903" y="23832"/>
                    <a:pt x="20778" y="23769"/>
                  </a:cubicBezTo>
                  <a:lnTo>
                    <a:pt x="20673" y="23707"/>
                  </a:lnTo>
                  <a:lnTo>
                    <a:pt x="20631" y="23686"/>
                  </a:lnTo>
                  <a:cubicBezTo>
                    <a:pt x="20401" y="23560"/>
                    <a:pt x="20171" y="23435"/>
                    <a:pt x="19941" y="23309"/>
                  </a:cubicBezTo>
                  <a:lnTo>
                    <a:pt x="19899" y="23267"/>
                  </a:lnTo>
                  <a:lnTo>
                    <a:pt x="19815" y="23225"/>
                  </a:lnTo>
                  <a:cubicBezTo>
                    <a:pt x="19690" y="23163"/>
                    <a:pt x="19564" y="23079"/>
                    <a:pt x="19459" y="23016"/>
                  </a:cubicBezTo>
                  <a:lnTo>
                    <a:pt x="19355" y="22953"/>
                  </a:lnTo>
                  <a:lnTo>
                    <a:pt x="19313" y="22932"/>
                  </a:lnTo>
                  <a:cubicBezTo>
                    <a:pt x="19062" y="22786"/>
                    <a:pt x="18832" y="22639"/>
                    <a:pt x="18602" y="22493"/>
                  </a:cubicBezTo>
                  <a:cubicBezTo>
                    <a:pt x="17911" y="22054"/>
                    <a:pt x="17283" y="21614"/>
                    <a:pt x="16718" y="21175"/>
                  </a:cubicBezTo>
                  <a:cubicBezTo>
                    <a:pt x="16258" y="20819"/>
                    <a:pt x="15861" y="20463"/>
                    <a:pt x="15463" y="20108"/>
                  </a:cubicBezTo>
                  <a:cubicBezTo>
                    <a:pt x="15358" y="20003"/>
                    <a:pt x="15275" y="19919"/>
                    <a:pt x="15191" y="19836"/>
                  </a:cubicBezTo>
                  <a:cubicBezTo>
                    <a:pt x="15149" y="19794"/>
                    <a:pt x="15107" y="19773"/>
                    <a:pt x="15086" y="19731"/>
                  </a:cubicBezTo>
                  <a:lnTo>
                    <a:pt x="15045" y="19689"/>
                  </a:lnTo>
                  <a:cubicBezTo>
                    <a:pt x="14793" y="19438"/>
                    <a:pt x="14584" y="19208"/>
                    <a:pt x="14417" y="18978"/>
                  </a:cubicBezTo>
                  <a:cubicBezTo>
                    <a:pt x="14124" y="18601"/>
                    <a:pt x="13852" y="18225"/>
                    <a:pt x="13664" y="17869"/>
                  </a:cubicBezTo>
                  <a:lnTo>
                    <a:pt x="13643" y="17827"/>
                  </a:lnTo>
                  <a:cubicBezTo>
                    <a:pt x="13517" y="17597"/>
                    <a:pt x="13413" y="17367"/>
                    <a:pt x="13329" y="17137"/>
                  </a:cubicBezTo>
                  <a:cubicBezTo>
                    <a:pt x="13120" y="16634"/>
                    <a:pt x="13015" y="16111"/>
                    <a:pt x="13015" y="15609"/>
                  </a:cubicBezTo>
                  <a:cubicBezTo>
                    <a:pt x="13015" y="15588"/>
                    <a:pt x="13015" y="15567"/>
                    <a:pt x="13015" y="15567"/>
                  </a:cubicBezTo>
                  <a:lnTo>
                    <a:pt x="13036" y="15379"/>
                  </a:lnTo>
                  <a:cubicBezTo>
                    <a:pt x="13057" y="14835"/>
                    <a:pt x="13161" y="14291"/>
                    <a:pt x="13371" y="13789"/>
                  </a:cubicBezTo>
                  <a:lnTo>
                    <a:pt x="13371" y="13747"/>
                  </a:lnTo>
                  <a:cubicBezTo>
                    <a:pt x="13392" y="13705"/>
                    <a:pt x="13413" y="13663"/>
                    <a:pt x="13433" y="13621"/>
                  </a:cubicBezTo>
                  <a:cubicBezTo>
                    <a:pt x="13475" y="13538"/>
                    <a:pt x="13496" y="13454"/>
                    <a:pt x="13538" y="13370"/>
                  </a:cubicBezTo>
                  <a:cubicBezTo>
                    <a:pt x="13580" y="13307"/>
                    <a:pt x="13622" y="13224"/>
                    <a:pt x="13664" y="13140"/>
                  </a:cubicBezTo>
                  <a:lnTo>
                    <a:pt x="13685" y="13119"/>
                  </a:lnTo>
                  <a:cubicBezTo>
                    <a:pt x="13705" y="13056"/>
                    <a:pt x="13726" y="13015"/>
                    <a:pt x="13768" y="12973"/>
                  </a:cubicBezTo>
                  <a:cubicBezTo>
                    <a:pt x="14270" y="12136"/>
                    <a:pt x="15024" y="11403"/>
                    <a:pt x="15986" y="10797"/>
                  </a:cubicBezTo>
                  <a:lnTo>
                    <a:pt x="16216" y="10671"/>
                  </a:lnTo>
                  <a:cubicBezTo>
                    <a:pt x="16635" y="10420"/>
                    <a:pt x="17095" y="10190"/>
                    <a:pt x="17576" y="10002"/>
                  </a:cubicBezTo>
                  <a:cubicBezTo>
                    <a:pt x="17744" y="9960"/>
                    <a:pt x="17911" y="9897"/>
                    <a:pt x="18058" y="9855"/>
                  </a:cubicBezTo>
                  <a:cubicBezTo>
                    <a:pt x="18330" y="9750"/>
                    <a:pt x="18623" y="9667"/>
                    <a:pt x="19020" y="9562"/>
                  </a:cubicBezTo>
                  <a:cubicBezTo>
                    <a:pt x="19146" y="9520"/>
                    <a:pt x="19271" y="9478"/>
                    <a:pt x="19418" y="9458"/>
                  </a:cubicBezTo>
                  <a:cubicBezTo>
                    <a:pt x="19669" y="9374"/>
                    <a:pt x="19962" y="9311"/>
                    <a:pt x="20255" y="9248"/>
                  </a:cubicBezTo>
                  <a:lnTo>
                    <a:pt x="20296" y="9227"/>
                  </a:lnTo>
                  <a:lnTo>
                    <a:pt x="20338" y="9227"/>
                  </a:lnTo>
                  <a:cubicBezTo>
                    <a:pt x="20966" y="9081"/>
                    <a:pt x="21594" y="8955"/>
                    <a:pt x="22242" y="8851"/>
                  </a:cubicBezTo>
                  <a:lnTo>
                    <a:pt x="22221" y="8579"/>
                  </a:lnTo>
                  <a:lnTo>
                    <a:pt x="22200" y="8579"/>
                  </a:lnTo>
                  <a:cubicBezTo>
                    <a:pt x="21552" y="8683"/>
                    <a:pt x="20903" y="8809"/>
                    <a:pt x="20275" y="8955"/>
                  </a:cubicBezTo>
                  <a:cubicBezTo>
                    <a:pt x="20255" y="8976"/>
                    <a:pt x="20234" y="8976"/>
                    <a:pt x="20192" y="8976"/>
                  </a:cubicBezTo>
                  <a:cubicBezTo>
                    <a:pt x="19920" y="9060"/>
                    <a:pt x="19627" y="9123"/>
                    <a:pt x="19334" y="9206"/>
                  </a:cubicBezTo>
                  <a:cubicBezTo>
                    <a:pt x="19208" y="9227"/>
                    <a:pt x="19083" y="9269"/>
                    <a:pt x="18936" y="9311"/>
                  </a:cubicBezTo>
                  <a:cubicBezTo>
                    <a:pt x="18623" y="9395"/>
                    <a:pt x="18288" y="9499"/>
                    <a:pt x="17974" y="9604"/>
                  </a:cubicBezTo>
                  <a:cubicBezTo>
                    <a:pt x="17806" y="9646"/>
                    <a:pt x="17660" y="9709"/>
                    <a:pt x="17493" y="9771"/>
                  </a:cubicBezTo>
                  <a:cubicBezTo>
                    <a:pt x="16928" y="9981"/>
                    <a:pt x="16384" y="10253"/>
                    <a:pt x="15861" y="10566"/>
                  </a:cubicBezTo>
                  <a:cubicBezTo>
                    <a:pt x="14919" y="11152"/>
                    <a:pt x="14103" y="11906"/>
                    <a:pt x="13538" y="12826"/>
                  </a:cubicBezTo>
                  <a:cubicBezTo>
                    <a:pt x="13496" y="12889"/>
                    <a:pt x="13475" y="12952"/>
                    <a:pt x="13433" y="13015"/>
                  </a:cubicBezTo>
                  <a:cubicBezTo>
                    <a:pt x="13392" y="13098"/>
                    <a:pt x="13350" y="13182"/>
                    <a:pt x="13308" y="13266"/>
                  </a:cubicBezTo>
                  <a:cubicBezTo>
                    <a:pt x="13266" y="13349"/>
                    <a:pt x="13224" y="13433"/>
                    <a:pt x="13182" y="13517"/>
                  </a:cubicBezTo>
                  <a:cubicBezTo>
                    <a:pt x="13161" y="13559"/>
                    <a:pt x="13141" y="13621"/>
                    <a:pt x="13120" y="13684"/>
                  </a:cubicBezTo>
                  <a:cubicBezTo>
                    <a:pt x="12910" y="14207"/>
                    <a:pt x="12785" y="14772"/>
                    <a:pt x="12764" y="15379"/>
                  </a:cubicBezTo>
                  <a:cubicBezTo>
                    <a:pt x="12764" y="15442"/>
                    <a:pt x="12764" y="15525"/>
                    <a:pt x="12764" y="15609"/>
                  </a:cubicBezTo>
                  <a:cubicBezTo>
                    <a:pt x="12764" y="16090"/>
                    <a:pt x="12848" y="16634"/>
                    <a:pt x="13078" y="17241"/>
                  </a:cubicBezTo>
                  <a:cubicBezTo>
                    <a:pt x="13161" y="17471"/>
                    <a:pt x="13266" y="17701"/>
                    <a:pt x="13413" y="17953"/>
                  </a:cubicBezTo>
                  <a:cubicBezTo>
                    <a:pt x="13413" y="17953"/>
                    <a:pt x="13413" y="17973"/>
                    <a:pt x="13433" y="17973"/>
                  </a:cubicBezTo>
                  <a:cubicBezTo>
                    <a:pt x="13622" y="18350"/>
                    <a:pt x="13894" y="18748"/>
                    <a:pt x="14208" y="19145"/>
                  </a:cubicBezTo>
                  <a:cubicBezTo>
                    <a:pt x="14396" y="19375"/>
                    <a:pt x="14605" y="19626"/>
                    <a:pt x="14856" y="19857"/>
                  </a:cubicBezTo>
                  <a:cubicBezTo>
                    <a:pt x="14898" y="19919"/>
                    <a:pt x="14940" y="19961"/>
                    <a:pt x="15003" y="20024"/>
                  </a:cubicBezTo>
                  <a:cubicBezTo>
                    <a:pt x="15086" y="20108"/>
                    <a:pt x="15191" y="20191"/>
                    <a:pt x="15275" y="20296"/>
                  </a:cubicBezTo>
                  <a:cubicBezTo>
                    <a:pt x="15651" y="20652"/>
                    <a:pt x="16070" y="21007"/>
                    <a:pt x="16551" y="21384"/>
                  </a:cubicBezTo>
                  <a:cubicBezTo>
                    <a:pt x="17116" y="21823"/>
                    <a:pt x="17744" y="22263"/>
                    <a:pt x="18476" y="22723"/>
                  </a:cubicBezTo>
                  <a:cubicBezTo>
                    <a:pt x="18706" y="22870"/>
                    <a:pt x="18936" y="23016"/>
                    <a:pt x="19187" y="23163"/>
                  </a:cubicBezTo>
                  <a:cubicBezTo>
                    <a:pt x="19229" y="23183"/>
                    <a:pt x="19271" y="23204"/>
                    <a:pt x="19334" y="23246"/>
                  </a:cubicBezTo>
                  <a:cubicBezTo>
                    <a:pt x="19439" y="23309"/>
                    <a:pt x="19564" y="23372"/>
                    <a:pt x="19669" y="23455"/>
                  </a:cubicBezTo>
                  <a:cubicBezTo>
                    <a:pt x="19731" y="23476"/>
                    <a:pt x="19773" y="23497"/>
                    <a:pt x="19815" y="23518"/>
                  </a:cubicBezTo>
                  <a:cubicBezTo>
                    <a:pt x="20045" y="23644"/>
                    <a:pt x="20275" y="23769"/>
                    <a:pt x="20506" y="23895"/>
                  </a:cubicBezTo>
                  <a:cubicBezTo>
                    <a:pt x="20547" y="23937"/>
                    <a:pt x="20610" y="23958"/>
                    <a:pt x="20652" y="23979"/>
                  </a:cubicBezTo>
                  <a:cubicBezTo>
                    <a:pt x="20778" y="24062"/>
                    <a:pt x="20903" y="24125"/>
                    <a:pt x="21050" y="24188"/>
                  </a:cubicBezTo>
                  <a:cubicBezTo>
                    <a:pt x="21091" y="24209"/>
                    <a:pt x="21133" y="24251"/>
                    <a:pt x="21196" y="24271"/>
                  </a:cubicBezTo>
                  <a:cubicBezTo>
                    <a:pt x="21426" y="24397"/>
                    <a:pt x="21677" y="24523"/>
                    <a:pt x="21928" y="24648"/>
                  </a:cubicBezTo>
                  <a:cubicBezTo>
                    <a:pt x="21991" y="24669"/>
                    <a:pt x="22054" y="24711"/>
                    <a:pt x="22117" y="24732"/>
                  </a:cubicBezTo>
                  <a:cubicBezTo>
                    <a:pt x="22159" y="24753"/>
                    <a:pt x="22200" y="24774"/>
                    <a:pt x="22263" y="24815"/>
                  </a:cubicBezTo>
                  <a:cubicBezTo>
                    <a:pt x="22493" y="24920"/>
                    <a:pt x="22744" y="25046"/>
                    <a:pt x="23016" y="25171"/>
                  </a:cubicBezTo>
                  <a:cubicBezTo>
                    <a:pt x="23268" y="25297"/>
                    <a:pt x="23519" y="25401"/>
                    <a:pt x="23791" y="25527"/>
                  </a:cubicBezTo>
                  <a:cubicBezTo>
                    <a:pt x="23853" y="25548"/>
                    <a:pt x="23937" y="25590"/>
                    <a:pt x="24000" y="25632"/>
                  </a:cubicBezTo>
                  <a:cubicBezTo>
                    <a:pt x="24732" y="25945"/>
                    <a:pt x="25590" y="26259"/>
                    <a:pt x="26490" y="26594"/>
                  </a:cubicBezTo>
                  <a:cubicBezTo>
                    <a:pt x="26762" y="26699"/>
                    <a:pt x="27034" y="26782"/>
                    <a:pt x="27306" y="26887"/>
                  </a:cubicBezTo>
                  <a:lnTo>
                    <a:pt x="27327" y="26887"/>
                  </a:lnTo>
                  <a:cubicBezTo>
                    <a:pt x="27599" y="26992"/>
                    <a:pt x="27892" y="27117"/>
                    <a:pt x="28164" y="27222"/>
                  </a:cubicBezTo>
                  <a:cubicBezTo>
                    <a:pt x="28331" y="27284"/>
                    <a:pt x="28478" y="27347"/>
                    <a:pt x="28645" y="27410"/>
                  </a:cubicBezTo>
                  <a:lnTo>
                    <a:pt x="28666" y="27410"/>
                  </a:lnTo>
                  <a:cubicBezTo>
                    <a:pt x="29628" y="27808"/>
                    <a:pt x="30633" y="28268"/>
                    <a:pt x="31595" y="28833"/>
                  </a:cubicBezTo>
                  <a:cubicBezTo>
                    <a:pt x="32369" y="29293"/>
                    <a:pt x="33102" y="29816"/>
                    <a:pt x="33771" y="30444"/>
                  </a:cubicBezTo>
                  <a:cubicBezTo>
                    <a:pt x="33771" y="30444"/>
                    <a:pt x="33792" y="30444"/>
                    <a:pt x="33792" y="30465"/>
                  </a:cubicBezTo>
                  <a:cubicBezTo>
                    <a:pt x="33939" y="30590"/>
                    <a:pt x="34064" y="30716"/>
                    <a:pt x="34211" y="30862"/>
                  </a:cubicBezTo>
                  <a:cubicBezTo>
                    <a:pt x="34232" y="30883"/>
                    <a:pt x="34252" y="30904"/>
                    <a:pt x="34273" y="30946"/>
                  </a:cubicBezTo>
                  <a:cubicBezTo>
                    <a:pt x="34336" y="31009"/>
                    <a:pt x="34399" y="31072"/>
                    <a:pt x="34462" y="31134"/>
                  </a:cubicBezTo>
                  <a:cubicBezTo>
                    <a:pt x="34483" y="31176"/>
                    <a:pt x="34504" y="31197"/>
                    <a:pt x="34545" y="31239"/>
                  </a:cubicBezTo>
                  <a:cubicBezTo>
                    <a:pt x="34734" y="31448"/>
                    <a:pt x="34901" y="31678"/>
                    <a:pt x="35068" y="31930"/>
                  </a:cubicBezTo>
                  <a:cubicBezTo>
                    <a:pt x="35089" y="31971"/>
                    <a:pt x="35131" y="32013"/>
                    <a:pt x="35152" y="32055"/>
                  </a:cubicBezTo>
                  <a:cubicBezTo>
                    <a:pt x="35194" y="32118"/>
                    <a:pt x="35257" y="32202"/>
                    <a:pt x="35299" y="32264"/>
                  </a:cubicBezTo>
                  <a:cubicBezTo>
                    <a:pt x="35320" y="32306"/>
                    <a:pt x="35340" y="32348"/>
                    <a:pt x="35382" y="32411"/>
                  </a:cubicBezTo>
                  <a:cubicBezTo>
                    <a:pt x="35445" y="32536"/>
                    <a:pt x="35529" y="32662"/>
                    <a:pt x="35592" y="32787"/>
                  </a:cubicBezTo>
                  <a:cubicBezTo>
                    <a:pt x="35612" y="32829"/>
                    <a:pt x="35654" y="32892"/>
                    <a:pt x="35675" y="32934"/>
                  </a:cubicBezTo>
                  <a:cubicBezTo>
                    <a:pt x="35696" y="33018"/>
                    <a:pt x="35738" y="33080"/>
                    <a:pt x="35780" y="33164"/>
                  </a:cubicBezTo>
                  <a:cubicBezTo>
                    <a:pt x="35801" y="33206"/>
                    <a:pt x="35822" y="33269"/>
                    <a:pt x="35843" y="33331"/>
                  </a:cubicBezTo>
                  <a:cubicBezTo>
                    <a:pt x="35884" y="33415"/>
                    <a:pt x="35926" y="33478"/>
                    <a:pt x="35947" y="33562"/>
                  </a:cubicBezTo>
                  <a:cubicBezTo>
                    <a:pt x="35968" y="33624"/>
                    <a:pt x="35989" y="33687"/>
                    <a:pt x="36010" y="33750"/>
                  </a:cubicBezTo>
                  <a:cubicBezTo>
                    <a:pt x="36073" y="33875"/>
                    <a:pt x="36115" y="34001"/>
                    <a:pt x="36157" y="34147"/>
                  </a:cubicBezTo>
                  <a:cubicBezTo>
                    <a:pt x="36177" y="34210"/>
                    <a:pt x="36198" y="34273"/>
                    <a:pt x="36219" y="34336"/>
                  </a:cubicBezTo>
                  <a:cubicBezTo>
                    <a:pt x="36240" y="34419"/>
                    <a:pt x="36261" y="34503"/>
                    <a:pt x="36282" y="34587"/>
                  </a:cubicBezTo>
                  <a:cubicBezTo>
                    <a:pt x="36282" y="34650"/>
                    <a:pt x="36303" y="34733"/>
                    <a:pt x="36324" y="34796"/>
                  </a:cubicBezTo>
                  <a:cubicBezTo>
                    <a:pt x="36345" y="34880"/>
                    <a:pt x="36366" y="34963"/>
                    <a:pt x="36387" y="35047"/>
                  </a:cubicBezTo>
                  <a:cubicBezTo>
                    <a:pt x="36408" y="35173"/>
                    <a:pt x="36429" y="35298"/>
                    <a:pt x="36449" y="35424"/>
                  </a:cubicBezTo>
                  <a:cubicBezTo>
                    <a:pt x="36491" y="35821"/>
                    <a:pt x="36533" y="36240"/>
                    <a:pt x="36554" y="36679"/>
                  </a:cubicBezTo>
                  <a:cubicBezTo>
                    <a:pt x="36554" y="36826"/>
                    <a:pt x="36554" y="36993"/>
                    <a:pt x="36533" y="37160"/>
                  </a:cubicBezTo>
                  <a:cubicBezTo>
                    <a:pt x="36533" y="37181"/>
                    <a:pt x="36533" y="37202"/>
                    <a:pt x="36533" y="37223"/>
                  </a:cubicBezTo>
                  <a:cubicBezTo>
                    <a:pt x="36533" y="37370"/>
                    <a:pt x="36512" y="37516"/>
                    <a:pt x="36491" y="37663"/>
                  </a:cubicBezTo>
                  <a:cubicBezTo>
                    <a:pt x="36491" y="37663"/>
                    <a:pt x="36491" y="37684"/>
                    <a:pt x="36491" y="37684"/>
                  </a:cubicBezTo>
                  <a:cubicBezTo>
                    <a:pt x="36240" y="39797"/>
                    <a:pt x="35131" y="41680"/>
                    <a:pt x="33499" y="42663"/>
                  </a:cubicBezTo>
                  <a:cubicBezTo>
                    <a:pt x="32327" y="43375"/>
                    <a:pt x="30884" y="43689"/>
                    <a:pt x="29712" y="43772"/>
                  </a:cubicBezTo>
                  <a:lnTo>
                    <a:pt x="29691" y="43772"/>
                  </a:lnTo>
                  <a:cubicBezTo>
                    <a:pt x="29607" y="43793"/>
                    <a:pt x="29503" y="43793"/>
                    <a:pt x="29419" y="43793"/>
                  </a:cubicBezTo>
                  <a:cubicBezTo>
                    <a:pt x="29294" y="43793"/>
                    <a:pt x="29168" y="43814"/>
                    <a:pt x="29063" y="43814"/>
                  </a:cubicBezTo>
                  <a:cubicBezTo>
                    <a:pt x="28959" y="43814"/>
                    <a:pt x="28875" y="43814"/>
                    <a:pt x="28791" y="43793"/>
                  </a:cubicBezTo>
                  <a:lnTo>
                    <a:pt x="5817" y="43793"/>
                  </a:lnTo>
                  <a:cubicBezTo>
                    <a:pt x="5796" y="43793"/>
                    <a:pt x="5754" y="43793"/>
                    <a:pt x="5734" y="43772"/>
                  </a:cubicBezTo>
                  <a:lnTo>
                    <a:pt x="5587" y="43772"/>
                  </a:lnTo>
                  <a:cubicBezTo>
                    <a:pt x="5545" y="43751"/>
                    <a:pt x="5524" y="43751"/>
                    <a:pt x="5482" y="43751"/>
                  </a:cubicBezTo>
                  <a:cubicBezTo>
                    <a:pt x="5462" y="43751"/>
                    <a:pt x="5441" y="43730"/>
                    <a:pt x="5399" y="43730"/>
                  </a:cubicBezTo>
                  <a:cubicBezTo>
                    <a:pt x="5252" y="43710"/>
                    <a:pt x="5064" y="43668"/>
                    <a:pt x="4876" y="43605"/>
                  </a:cubicBezTo>
                  <a:lnTo>
                    <a:pt x="4834" y="43605"/>
                  </a:lnTo>
                  <a:cubicBezTo>
                    <a:pt x="4771" y="43584"/>
                    <a:pt x="4687" y="43563"/>
                    <a:pt x="4625" y="43542"/>
                  </a:cubicBezTo>
                  <a:cubicBezTo>
                    <a:pt x="4604" y="43521"/>
                    <a:pt x="4583" y="43521"/>
                    <a:pt x="4562" y="43521"/>
                  </a:cubicBezTo>
                  <a:cubicBezTo>
                    <a:pt x="4478" y="43500"/>
                    <a:pt x="4415" y="43458"/>
                    <a:pt x="4353" y="43438"/>
                  </a:cubicBezTo>
                  <a:cubicBezTo>
                    <a:pt x="4332" y="43438"/>
                    <a:pt x="4311" y="43417"/>
                    <a:pt x="4290" y="43417"/>
                  </a:cubicBezTo>
                  <a:cubicBezTo>
                    <a:pt x="4206" y="43375"/>
                    <a:pt x="4122" y="43354"/>
                    <a:pt x="4039" y="43312"/>
                  </a:cubicBezTo>
                  <a:cubicBezTo>
                    <a:pt x="3767" y="43186"/>
                    <a:pt x="3495" y="43040"/>
                    <a:pt x="3223" y="42873"/>
                  </a:cubicBezTo>
                  <a:cubicBezTo>
                    <a:pt x="3202" y="42852"/>
                    <a:pt x="3160" y="42831"/>
                    <a:pt x="3139" y="42810"/>
                  </a:cubicBezTo>
                  <a:cubicBezTo>
                    <a:pt x="3076" y="42768"/>
                    <a:pt x="2993" y="42705"/>
                    <a:pt x="2909" y="42663"/>
                  </a:cubicBezTo>
                  <a:cubicBezTo>
                    <a:pt x="2888" y="42621"/>
                    <a:pt x="2846" y="42601"/>
                    <a:pt x="2825" y="42580"/>
                  </a:cubicBezTo>
                  <a:cubicBezTo>
                    <a:pt x="2741" y="42517"/>
                    <a:pt x="2679" y="42475"/>
                    <a:pt x="2595" y="42391"/>
                  </a:cubicBezTo>
                  <a:cubicBezTo>
                    <a:pt x="2574" y="42370"/>
                    <a:pt x="2532" y="42349"/>
                    <a:pt x="2511" y="42308"/>
                  </a:cubicBezTo>
                  <a:cubicBezTo>
                    <a:pt x="2428" y="42245"/>
                    <a:pt x="2365" y="42182"/>
                    <a:pt x="2281" y="42098"/>
                  </a:cubicBezTo>
                  <a:cubicBezTo>
                    <a:pt x="1946" y="41764"/>
                    <a:pt x="1633" y="41366"/>
                    <a:pt x="1340" y="40885"/>
                  </a:cubicBezTo>
                  <a:cubicBezTo>
                    <a:pt x="377" y="39253"/>
                    <a:pt x="314" y="37223"/>
                    <a:pt x="921" y="34691"/>
                  </a:cubicBezTo>
                  <a:cubicBezTo>
                    <a:pt x="921" y="34671"/>
                    <a:pt x="942" y="34650"/>
                    <a:pt x="942" y="34629"/>
                  </a:cubicBezTo>
                  <a:cubicBezTo>
                    <a:pt x="984" y="34482"/>
                    <a:pt x="1005" y="34336"/>
                    <a:pt x="1047" y="34189"/>
                  </a:cubicBezTo>
                  <a:cubicBezTo>
                    <a:pt x="1068" y="34147"/>
                    <a:pt x="1089" y="34106"/>
                    <a:pt x="1089" y="34064"/>
                  </a:cubicBezTo>
                  <a:cubicBezTo>
                    <a:pt x="1130" y="33938"/>
                    <a:pt x="1151" y="33813"/>
                    <a:pt x="1193" y="33687"/>
                  </a:cubicBezTo>
                  <a:cubicBezTo>
                    <a:pt x="1214" y="33624"/>
                    <a:pt x="1235" y="33582"/>
                    <a:pt x="1256" y="33520"/>
                  </a:cubicBezTo>
                  <a:cubicBezTo>
                    <a:pt x="1277" y="33394"/>
                    <a:pt x="1319" y="33290"/>
                    <a:pt x="1361" y="33164"/>
                  </a:cubicBezTo>
                  <a:cubicBezTo>
                    <a:pt x="1381" y="33101"/>
                    <a:pt x="1402" y="33038"/>
                    <a:pt x="1423" y="32976"/>
                  </a:cubicBezTo>
                  <a:cubicBezTo>
                    <a:pt x="1465" y="32871"/>
                    <a:pt x="1507" y="32746"/>
                    <a:pt x="1528" y="32641"/>
                  </a:cubicBezTo>
                  <a:cubicBezTo>
                    <a:pt x="1570" y="32557"/>
                    <a:pt x="1591" y="32494"/>
                    <a:pt x="1612" y="32432"/>
                  </a:cubicBezTo>
                  <a:cubicBezTo>
                    <a:pt x="1653" y="32327"/>
                    <a:pt x="1695" y="32202"/>
                    <a:pt x="1737" y="32097"/>
                  </a:cubicBezTo>
                  <a:cubicBezTo>
                    <a:pt x="1758" y="32013"/>
                    <a:pt x="1779" y="31950"/>
                    <a:pt x="1821" y="31867"/>
                  </a:cubicBezTo>
                  <a:cubicBezTo>
                    <a:pt x="1863" y="31762"/>
                    <a:pt x="1905" y="31637"/>
                    <a:pt x="1946" y="31532"/>
                  </a:cubicBezTo>
                  <a:cubicBezTo>
                    <a:pt x="1967" y="31448"/>
                    <a:pt x="2009" y="31385"/>
                    <a:pt x="2030" y="31302"/>
                  </a:cubicBezTo>
                  <a:cubicBezTo>
                    <a:pt x="2072" y="31176"/>
                    <a:pt x="2114" y="31072"/>
                    <a:pt x="2177" y="30946"/>
                  </a:cubicBezTo>
                  <a:cubicBezTo>
                    <a:pt x="2197" y="30883"/>
                    <a:pt x="2239" y="30800"/>
                    <a:pt x="2260" y="30716"/>
                  </a:cubicBezTo>
                  <a:cubicBezTo>
                    <a:pt x="2302" y="30611"/>
                    <a:pt x="2365" y="30486"/>
                    <a:pt x="2407" y="30360"/>
                  </a:cubicBezTo>
                  <a:cubicBezTo>
                    <a:pt x="2449" y="30277"/>
                    <a:pt x="2469" y="30214"/>
                    <a:pt x="2511" y="30130"/>
                  </a:cubicBezTo>
                  <a:cubicBezTo>
                    <a:pt x="2553" y="30005"/>
                    <a:pt x="2616" y="29879"/>
                    <a:pt x="2658" y="29753"/>
                  </a:cubicBezTo>
                  <a:cubicBezTo>
                    <a:pt x="2700" y="29670"/>
                    <a:pt x="2741" y="29607"/>
                    <a:pt x="2762" y="29523"/>
                  </a:cubicBezTo>
                  <a:cubicBezTo>
                    <a:pt x="2825" y="29398"/>
                    <a:pt x="2888" y="29272"/>
                    <a:pt x="2930" y="29147"/>
                  </a:cubicBezTo>
                  <a:cubicBezTo>
                    <a:pt x="2972" y="29063"/>
                    <a:pt x="3013" y="28979"/>
                    <a:pt x="3034" y="28896"/>
                  </a:cubicBezTo>
                  <a:cubicBezTo>
                    <a:pt x="3097" y="28770"/>
                    <a:pt x="3160" y="28645"/>
                    <a:pt x="3223" y="28498"/>
                  </a:cubicBezTo>
                  <a:cubicBezTo>
                    <a:pt x="3265" y="28414"/>
                    <a:pt x="3306" y="28352"/>
                    <a:pt x="3327" y="28268"/>
                  </a:cubicBezTo>
                  <a:cubicBezTo>
                    <a:pt x="3390" y="28121"/>
                    <a:pt x="3453" y="27996"/>
                    <a:pt x="3516" y="27849"/>
                  </a:cubicBezTo>
                  <a:cubicBezTo>
                    <a:pt x="3558" y="27766"/>
                    <a:pt x="3599" y="27703"/>
                    <a:pt x="3641" y="27619"/>
                  </a:cubicBezTo>
                  <a:cubicBezTo>
                    <a:pt x="3683" y="27515"/>
                    <a:pt x="3725" y="27410"/>
                    <a:pt x="3767" y="27326"/>
                  </a:cubicBezTo>
                  <a:cubicBezTo>
                    <a:pt x="3788" y="27284"/>
                    <a:pt x="3809" y="27243"/>
                    <a:pt x="3830" y="27222"/>
                  </a:cubicBezTo>
                  <a:lnTo>
                    <a:pt x="3850" y="27180"/>
                  </a:lnTo>
                  <a:cubicBezTo>
                    <a:pt x="3871" y="27096"/>
                    <a:pt x="3913" y="27033"/>
                    <a:pt x="3955" y="26950"/>
                  </a:cubicBezTo>
                  <a:cubicBezTo>
                    <a:pt x="4018" y="26824"/>
                    <a:pt x="4081" y="26678"/>
                    <a:pt x="4143" y="26552"/>
                  </a:cubicBezTo>
                  <a:cubicBezTo>
                    <a:pt x="4164" y="26489"/>
                    <a:pt x="4185" y="26448"/>
                    <a:pt x="4227" y="26406"/>
                  </a:cubicBezTo>
                  <a:cubicBezTo>
                    <a:pt x="4227" y="26385"/>
                    <a:pt x="4227" y="26385"/>
                    <a:pt x="4227" y="26385"/>
                  </a:cubicBezTo>
                  <a:cubicBezTo>
                    <a:pt x="4248" y="26343"/>
                    <a:pt x="4269" y="26301"/>
                    <a:pt x="4290" y="26280"/>
                  </a:cubicBezTo>
                  <a:cubicBezTo>
                    <a:pt x="4394" y="26050"/>
                    <a:pt x="4499" y="25820"/>
                    <a:pt x="4625" y="25569"/>
                  </a:cubicBezTo>
                  <a:cubicBezTo>
                    <a:pt x="5085" y="24627"/>
                    <a:pt x="5587" y="23958"/>
                    <a:pt x="6361" y="23958"/>
                  </a:cubicBezTo>
                  <a:cubicBezTo>
                    <a:pt x="6591" y="23958"/>
                    <a:pt x="6863" y="24020"/>
                    <a:pt x="7156" y="24167"/>
                  </a:cubicBezTo>
                  <a:cubicBezTo>
                    <a:pt x="8391" y="24774"/>
                    <a:pt x="8182" y="25966"/>
                    <a:pt x="7575" y="27222"/>
                  </a:cubicBezTo>
                  <a:cubicBezTo>
                    <a:pt x="7428" y="27473"/>
                    <a:pt x="7324" y="27724"/>
                    <a:pt x="7198" y="27954"/>
                  </a:cubicBezTo>
                  <a:cubicBezTo>
                    <a:pt x="7115" y="28142"/>
                    <a:pt x="7031" y="28331"/>
                    <a:pt x="6947" y="28498"/>
                  </a:cubicBezTo>
                  <a:cubicBezTo>
                    <a:pt x="6926" y="28561"/>
                    <a:pt x="6905" y="28603"/>
                    <a:pt x="6884" y="28665"/>
                  </a:cubicBezTo>
                  <a:cubicBezTo>
                    <a:pt x="6780" y="28875"/>
                    <a:pt x="6696" y="29105"/>
                    <a:pt x="6612" y="29314"/>
                  </a:cubicBezTo>
                  <a:cubicBezTo>
                    <a:pt x="6508" y="29544"/>
                    <a:pt x="6424" y="29753"/>
                    <a:pt x="6340" y="29963"/>
                  </a:cubicBezTo>
                  <a:cubicBezTo>
                    <a:pt x="6319" y="30005"/>
                    <a:pt x="6298" y="30067"/>
                    <a:pt x="6278" y="30109"/>
                  </a:cubicBezTo>
                  <a:cubicBezTo>
                    <a:pt x="6278" y="30151"/>
                    <a:pt x="6257" y="30193"/>
                    <a:pt x="6236" y="30256"/>
                  </a:cubicBezTo>
                  <a:cubicBezTo>
                    <a:pt x="6215" y="30277"/>
                    <a:pt x="6215" y="30297"/>
                    <a:pt x="6215" y="30318"/>
                  </a:cubicBezTo>
                  <a:cubicBezTo>
                    <a:pt x="6131" y="30507"/>
                    <a:pt x="6068" y="30674"/>
                    <a:pt x="6006" y="30862"/>
                  </a:cubicBezTo>
                  <a:cubicBezTo>
                    <a:pt x="6006" y="30883"/>
                    <a:pt x="5985" y="30904"/>
                    <a:pt x="5985" y="30946"/>
                  </a:cubicBezTo>
                  <a:cubicBezTo>
                    <a:pt x="5922" y="31134"/>
                    <a:pt x="5859" y="31323"/>
                    <a:pt x="5796" y="31490"/>
                  </a:cubicBezTo>
                  <a:cubicBezTo>
                    <a:pt x="5796" y="31511"/>
                    <a:pt x="5796" y="31532"/>
                    <a:pt x="5796" y="31532"/>
                  </a:cubicBezTo>
                  <a:cubicBezTo>
                    <a:pt x="5734" y="31720"/>
                    <a:pt x="5671" y="31909"/>
                    <a:pt x="5629" y="32097"/>
                  </a:cubicBezTo>
                  <a:cubicBezTo>
                    <a:pt x="5629" y="32097"/>
                    <a:pt x="5629" y="32118"/>
                    <a:pt x="5608" y="32118"/>
                  </a:cubicBezTo>
                  <a:cubicBezTo>
                    <a:pt x="5566" y="32306"/>
                    <a:pt x="5524" y="32494"/>
                    <a:pt x="5482" y="32662"/>
                  </a:cubicBezTo>
                  <a:cubicBezTo>
                    <a:pt x="5441" y="32787"/>
                    <a:pt x="5420" y="32913"/>
                    <a:pt x="5378" y="33018"/>
                  </a:cubicBezTo>
                  <a:cubicBezTo>
                    <a:pt x="5378" y="33059"/>
                    <a:pt x="5378" y="33080"/>
                    <a:pt x="5378" y="33101"/>
                  </a:cubicBezTo>
                  <a:cubicBezTo>
                    <a:pt x="5336" y="33248"/>
                    <a:pt x="5315" y="33373"/>
                    <a:pt x="5294" y="33499"/>
                  </a:cubicBezTo>
                  <a:cubicBezTo>
                    <a:pt x="5273" y="33541"/>
                    <a:pt x="5273" y="33582"/>
                    <a:pt x="5273" y="33645"/>
                  </a:cubicBezTo>
                  <a:cubicBezTo>
                    <a:pt x="5252" y="33750"/>
                    <a:pt x="5231" y="33854"/>
                    <a:pt x="5210" y="33938"/>
                  </a:cubicBezTo>
                  <a:cubicBezTo>
                    <a:pt x="5210" y="34001"/>
                    <a:pt x="5190" y="34043"/>
                    <a:pt x="5190" y="34085"/>
                  </a:cubicBezTo>
                  <a:cubicBezTo>
                    <a:pt x="5169" y="34189"/>
                    <a:pt x="5169" y="34273"/>
                    <a:pt x="5148" y="34378"/>
                  </a:cubicBezTo>
                  <a:cubicBezTo>
                    <a:pt x="5148" y="34419"/>
                    <a:pt x="5148" y="34461"/>
                    <a:pt x="5127" y="34524"/>
                  </a:cubicBezTo>
                  <a:cubicBezTo>
                    <a:pt x="5127" y="34608"/>
                    <a:pt x="5106" y="34691"/>
                    <a:pt x="5106" y="34775"/>
                  </a:cubicBezTo>
                  <a:cubicBezTo>
                    <a:pt x="5106" y="34817"/>
                    <a:pt x="5106" y="34859"/>
                    <a:pt x="5106" y="34901"/>
                  </a:cubicBezTo>
                  <a:cubicBezTo>
                    <a:pt x="5085" y="35005"/>
                    <a:pt x="5085" y="35089"/>
                    <a:pt x="5085" y="35173"/>
                  </a:cubicBezTo>
                  <a:cubicBezTo>
                    <a:pt x="5085" y="35194"/>
                    <a:pt x="5085" y="35235"/>
                    <a:pt x="5085" y="35277"/>
                  </a:cubicBezTo>
                  <a:cubicBezTo>
                    <a:pt x="5064" y="35361"/>
                    <a:pt x="5064" y="35466"/>
                    <a:pt x="5064" y="35549"/>
                  </a:cubicBezTo>
                  <a:cubicBezTo>
                    <a:pt x="5064" y="35570"/>
                    <a:pt x="5064" y="35591"/>
                    <a:pt x="5064" y="35612"/>
                  </a:cubicBezTo>
                  <a:cubicBezTo>
                    <a:pt x="5064" y="35717"/>
                    <a:pt x="5064" y="35842"/>
                    <a:pt x="5064" y="35926"/>
                  </a:cubicBezTo>
                  <a:cubicBezTo>
                    <a:pt x="5085" y="36491"/>
                    <a:pt x="5169" y="36951"/>
                    <a:pt x="5252" y="37307"/>
                  </a:cubicBezTo>
                  <a:cubicBezTo>
                    <a:pt x="5378" y="37809"/>
                    <a:pt x="5545" y="38123"/>
                    <a:pt x="5629" y="38290"/>
                  </a:cubicBezTo>
                  <a:cubicBezTo>
                    <a:pt x="5817" y="38646"/>
                    <a:pt x="6068" y="38751"/>
                    <a:pt x="6215" y="38792"/>
                  </a:cubicBezTo>
                  <a:lnTo>
                    <a:pt x="29398" y="38792"/>
                  </a:lnTo>
                  <a:cubicBezTo>
                    <a:pt x="29524" y="38772"/>
                    <a:pt x="29649" y="38772"/>
                    <a:pt x="29754" y="38751"/>
                  </a:cubicBezTo>
                  <a:cubicBezTo>
                    <a:pt x="30235" y="38667"/>
                    <a:pt x="30675" y="38520"/>
                    <a:pt x="30905" y="38395"/>
                  </a:cubicBezTo>
                  <a:cubicBezTo>
                    <a:pt x="31030" y="38311"/>
                    <a:pt x="31177" y="38144"/>
                    <a:pt x="31281" y="37914"/>
                  </a:cubicBezTo>
                  <a:cubicBezTo>
                    <a:pt x="31323" y="37851"/>
                    <a:pt x="31344" y="37767"/>
                    <a:pt x="31386" y="37684"/>
                  </a:cubicBezTo>
                  <a:cubicBezTo>
                    <a:pt x="31386" y="37684"/>
                    <a:pt x="31386" y="37663"/>
                    <a:pt x="31386" y="37642"/>
                  </a:cubicBezTo>
                  <a:cubicBezTo>
                    <a:pt x="31407" y="37579"/>
                    <a:pt x="31449" y="37495"/>
                    <a:pt x="31449" y="37432"/>
                  </a:cubicBezTo>
                  <a:cubicBezTo>
                    <a:pt x="31470" y="37412"/>
                    <a:pt x="31470" y="37391"/>
                    <a:pt x="31470" y="37370"/>
                  </a:cubicBezTo>
                  <a:cubicBezTo>
                    <a:pt x="31491" y="37286"/>
                    <a:pt x="31511" y="37223"/>
                    <a:pt x="31511" y="37139"/>
                  </a:cubicBezTo>
                  <a:cubicBezTo>
                    <a:pt x="31511" y="37119"/>
                    <a:pt x="31511" y="37098"/>
                    <a:pt x="31511" y="37098"/>
                  </a:cubicBezTo>
                  <a:cubicBezTo>
                    <a:pt x="31532" y="37077"/>
                    <a:pt x="31532" y="37056"/>
                    <a:pt x="31532" y="37014"/>
                  </a:cubicBezTo>
                  <a:cubicBezTo>
                    <a:pt x="31532" y="36930"/>
                    <a:pt x="31532" y="36847"/>
                    <a:pt x="31532" y="36763"/>
                  </a:cubicBezTo>
                  <a:cubicBezTo>
                    <a:pt x="31532" y="36595"/>
                    <a:pt x="31532" y="36428"/>
                    <a:pt x="31511" y="36282"/>
                  </a:cubicBezTo>
                  <a:cubicBezTo>
                    <a:pt x="31491" y="36219"/>
                    <a:pt x="31491" y="36156"/>
                    <a:pt x="31470" y="36114"/>
                  </a:cubicBezTo>
                  <a:cubicBezTo>
                    <a:pt x="31449" y="36010"/>
                    <a:pt x="31449" y="35926"/>
                    <a:pt x="31407" y="35821"/>
                  </a:cubicBezTo>
                  <a:cubicBezTo>
                    <a:pt x="31407" y="35759"/>
                    <a:pt x="31365" y="35696"/>
                    <a:pt x="31344" y="35633"/>
                  </a:cubicBezTo>
                  <a:cubicBezTo>
                    <a:pt x="31323" y="35549"/>
                    <a:pt x="31302" y="35487"/>
                    <a:pt x="31281" y="35403"/>
                  </a:cubicBezTo>
                  <a:cubicBezTo>
                    <a:pt x="31239" y="35340"/>
                    <a:pt x="31219" y="35256"/>
                    <a:pt x="31177" y="35194"/>
                  </a:cubicBezTo>
                  <a:cubicBezTo>
                    <a:pt x="31156" y="35131"/>
                    <a:pt x="31135" y="35089"/>
                    <a:pt x="31093" y="35026"/>
                  </a:cubicBezTo>
                  <a:cubicBezTo>
                    <a:pt x="31051" y="34943"/>
                    <a:pt x="30988" y="34859"/>
                    <a:pt x="30947" y="34775"/>
                  </a:cubicBezTo>
                  <a:cubicBezTo>
                    <a:pt x="30926" y="34733"/>
                    <a:pt x="30905" y="34712"/>
                    <a:pt x="30884" y="34671"/>
                  </a:cubicBezTo>
                  <a:cubicBezTo>
                    <a:pt x="30821" y="34587"/>
                    <a:pt x="30737" y="34503"/>
                    <a:pt x="30675" y="34419"/>
                  </a:cubicBezTo>
                  <a:cubicBezTo>
                    <a:pt x="30654" y="34399"/>
                    <a:pt x="30633" y="34378"/>
                    <a:pt x="30612" y="34357"/>
                  </a:cubicBezTo>
                  <a:cubicBezTo>
                    <a:pt x="30528" y="34252"/>
                    <a:pt x="30444" y="34168"/>
                    <a:pt x="30361" y="34085"/>
                  </a:cubicBezTo>
                  <a:cubicBezTo>
                    <a:pt x="30340" y="34064"/>
                    <a:pt x="30340" y="34064"/>
                    <a:pt x="30319" y="34043"/>
                  </a:cubicBezTo>
                  <a:cubicBezTo>
                    <a:pt x="30214" y="33959"/>
                    <a:pt x="30110" y="33854"/>
                    <a:pt x="29984" y="33771"/>
                  </a:cubicBezTo>
                  <a:cubicBezTo>
                    <a:pt x="29628" y="33478"/>
                    <a:pt x="29231" y="33227"/>
                    <a:pt x="28770" y="32955"/>
                  </a:cubicBezTo>
                  <a:cubicBezTo>
                    <a:pt x="28373" y="32766"/>
                    <a:pt x="27954" y="32557"/>
                    <a:pt x="27494" y="32348"/>
                  </a:cubicBezTo>
                  <a:lnTo>
                    <a:pt x="27473" y="32348"/>
                  </a:lnTo>
                  <a:cubicBezTo>
                    <a:pt x="27369" y="32306"/>
                    <a:pt x="27243" y="32243"/>
                    <a:pt x="27117" y="32202"/>
                  </a:cubicBezTo>
                  <a:cubicBezTo>
                    <a:pt x="26950" y="32139"/>
                    <a:pt x="26783" y="32055"/>
                    <a:pt x="26594" y="31992"/>
                  </a:cubicBezTo>
                  <a:cubicBezTo>
                    <a:pt x="26427" y="31909"/>
                    <a:pt x="26239" y="31846"/>
                    <a:pt x="26050" y="31762"/>
                  </a:cubicBezTo>
                  <a:cubicBezTo>
                    <a:pt x="25632" y="31616"/>
                    <a:pt x="25213" y="31448"/>
                    <a:pt x="24774" y="31302"/>
                  </a:cubicBezTo>
                  <a:cubicBezTo>
                    <a:pt x="24314" y="31134"/>
                    <a:pt x="23853" y="30967"/>
                    <a:pt x="23414" y="30779"/>
                  </a:cubicBezTo>
                  <a:lnTo>
                    <a:pt x="23393" y="30779"/>
                  </a:lnTo>
                  <a:cubicBezTo>
                    <a:pt x="22912" y="30590"/>
                    <a:pt x="22431" y="30402"/>
                    <a:pt x="21970" y="30193"/>
                  </a:cubicBezTo>
                  <a:cubicBezTo>
                    <a:pt x="18455" y="28624"/>
                    <a:pt x="7742" y="23853"/>
                    <a:pt x="7742" y="15609"/>
                  </a:cubicBezTo>
                  <a:cubicBezTo>
                    <a:pt x="7742" y="14479"/>
                    <a:pt x="7931" y="13370"/>
                    <a:pt x="8286" y="12324"/>
                  </a:cubicBezTo>
                  <a:cubicBezTo>
                    <a:pt x="8307" y="12324"/>
                    <a:pt x="8307" y="12303"/>
                    <a:pt x="8307" y="12303"/>
                  </a:cubicBezTo>
                  <a:cubicBezTo>
                    <a:pt x="8516" y="11675"/>
                    <a:pt x="8788" y="11069"/>
                    <a:pt x="9123" y="10483"/>
                  </a:cubicBezTo>
                  <a:cubicBezTo>
                    <a:pt x="9144" y="10441"/>
                    <a:pt x="9165" y="10399"/>
                    <a:pt x="9186" y="10378"/>
                  </a:cubicBezTo>
                  <a:cubicBezTo>
                    <a:pt x="9207" y="10357"/>
                    <a:pt x="9207" y="10357"/>
                    <a:pt x="9207" y="10357"/>
                  </a:cubicBezTo>
                  <a:cubicBezTo>
                    <a:pt x="9291" y="10211"/>
                    <a:pt x="9374" y="10085"/>
                    <a:pt x="9458" y="9960"/>
                  </a:cubicBezTo>
                  <a:cubicBezTo>
                    <a:pt x="9458" y="9918"/>
                    <a:pt x="9479" y="9897"/>
                    <a:pt x="9500" y="9876"/>
                  </a:cubicBezTo>
                  <a:cubicBezTo>
                    <a:pt x="9625" y="9688"/>
                    <a:pt x="9751" y="9520"/>
                    <a:pt x="9876" y="9353"/>
                  </a:cubicBezTo>
                  <a:cubicBezTo>
                    <a:pt x="9876" y="9353"/>
                    <a:pt x="9876" y="9353"/>
                    <a:pt x="9876" y="9332"/>
                  </a:cubicBezTo>
                  <a:cubicBezTo>
                    <a:pt x="9918" y="9290"/>
                    <a:pt x="9960" y="9227"/>
                    <a:pt x="10002" y="9186"/>
                  </a:cubicBezTo>
                  <a:cubicBezTo>
                    <a:pt x="10002" y="9165"/>
                    <a:pt x="10023" y="9165"/>
                    <a:pt x="10023" y="9144"/>
                  </a:cubicBezTo>
                  <a:cubicBezTo>
                    <a:pt x="10107" y="9060"/>
                    <a:pt x="10190" y="8955"/>
                    <a:pt x="10253" y="8872"/>
                  </a:cubicBezTo>
                  <a:cubicBezTo>
                    <a:pt x="10274" y="8830"/>
                    <a:pt x="10295" y="8809"/>
                    <a:pt x="10316" y="8788"/>
                  </a:cubicBezTo>
                  <a:cubicBezTo>
                    <a:pt x="10379" y="8725"/>
                    <a:pt x="10441" y="8662"/>
                    <a:pt x="10483" y="8600"/>
                  </a:cubicBezTo>
                  <a:cubicBezTo>
                    <a:pt x="10567" y="8495"/>
                    <a:pt x="10672" y="8411"/>
                    <a:pt x="10755" y="8307"/>
                  </a:cubicBezTo>
                  <a:cubicBezTo>
                    <a:pt x="10902" y="8139"/>
                    <a:pt x="11069" y="7993"/>
                    <a:pt x="11216" y="7846"/>
                  </a:cubicBezTo>
                  <a:cubicBezTo>
                    <a:pt x="11236" y="7826"/>
                    <a:pt x="11257" y="7826"/>
                    <a:pt x="11278" y="7805"/>
                  </a:cubicBezTo>
                  <a:cubicBezTo>
                    <a:pt x="11592" y="7491"/>
                    <a:pt x="11948" y="7219"/>
                    <a:pt x="12304" y="6947"/>
                  </a:cubicBezTo>
                  <a:cubicBezTo>
                    <a:pt x="12325" y="6926"/>
                    <a:pt x="12345" y="6905"/>
                    <a:pt x="12366" y="6905"/>
                  </a:cubicBezTo>
                  <a:cubicBezTo>
                    <a:pt x="12534" y="6758"/>
                    <a:pt x="12722" y="6633"/>
                    <a:pt x="12931" y="6507"/>
                  </a:cubicBezTo>
                  <a:cubicBezTo>
                    <a:pt x="13977" y="5817"/>
                    <a:pt x="15149" y="5252"/>
                    <a:pt x="16446" y="4833"/>
                  </a:cubicBezTo>
                  <a:cubicBezTo>
                    <a:pt x="16844" y="4708"/>
                    <a:pt x="17221" y="4582"/>
                    <a:pt x="17618" y="4478"/>
                  </a:cubicBezTo>
                  <a:cubicBezTo>
                    <a:pt x="17806" y="4436"/>
                    <a:pt x="17995" y="4373"/>
                    <a:pt x="18183" y="4331"/>
                  </a:cubicBezTo>
                  <a:cubicBezTo>
                    <a:pt x="18371" y="4289"/>
                    <a:pt x="18560" y="4227"/>
                    <a:pt x="18748" y="4185"/>
                  </a:cubicBezTo>
                  <a:cubicBezTo>
                    <a:pt x="19020" y="4122"/>
                    <a:pt x="19271" y="4059"/>
                    <a:pt x="19522" y="3996"/>
                  </a:cubicBezTo>
                  <a:cubicBezTo>
                    <a:pt x="19627" y="3976"/>
                    <a:pt x="19711" y="3955"/>
                    <a:pt x="19815" y="3955"/>
                  </a:cubicBezTo>
                  <a:cubicBezTo>
                    <a:pt x="19899" y="3934"/>
                    <a:pt x="20003" y="3892"/>
                    <a:pt x="20108" y="3871"/>
                  </a:cubicBezTo>
                  <a:cubicBezTo>
                    <a:pt x="20338" y="3829"/>
                    <a:pt x="20547" y="3787"/>
                    <a:pt x="20778" y="3745"/>
                  </a:cubicBezTo>
                  <a:cubicBezTo>
                    <a:pt x="20819" y="3745"/>
                    <a:pt x="20861" y="3724"/>
                    <a:pt x="20903" y="3724"/>
                  </a:cubicBezTo>
                  <a:cubicBezTo>
                    <a:pt x="21071" y="3704"/>
                    <a:pt x="21217" y="3683"/>
                    <a:pt x="21364" y="3641"/>
                  </a:cubicBezTo>
                  <a:cubicBezTo>
                    <a:pt x="21615" y="3599"/>
                    <a:pt x="21887" y="3557"/>
                    <a:pt x="22159" y="3515"/>
                  </a:cubicBezTo>
                  <a:cubicBezTo>
                    <a:pt x="22305" y="3494"/>
                    <a:pt x="22472" y="3473"/>
                    <a:pt x="22619" y="3452"/>
                  </a:cubicBezTo>
                  <a:cubicBezTo>
                    <a:pt x="23728" y="3306"/>
                    <a:pt x="24858" y="3201"/>
                    <a:pt x="26029" y="3118"/>
                  </a:cubicBezTo>
                  <a:cubicBezTo>
                    <a:pt x="26218" y="3118"/>
                    <a:pt x="26385" y="3118"/>
                    <a:pt x="26553" y="3097"/>
                  </a:cubicBezTo>
                  <a:cubicBezTo>
                    <a:pt x="26950" y="3076"/>
                    <a:pt x="27369" y="3055"/>
                    <a:pt x="27787" y="3055"/>
                  </a:cubicBezTo>
                  <a:lnTo>
                    <a:pt x="28959" y="3055"/>
                  </a:lnTo>
                  <a:cubicBezTo>
                    <a:pt x="29670" y="3055"/>
                    <a:pt x="30361" y="3076"/>
                    <a:pt x="31030" y="3118"/>
                  </a:cubicBezTo>
                  <a:cubicBezTo>
                    <a:pt x="31721" y="3139"/>
                    <a:pt x="32390" y="3160"/>
                    <a:pt x="33039" y="3160"/>
                  </a:cubicBezTo>
                  <a:cubicBezTo>
                    <a:pt x="34420" y="1402"/>
                    <a:pt x="37014" y="251"/>
                    <a:pt x="39986" y="251"/>
                  </a:cubicBezTo>
                  <a:cubicBezTo>
                    <a:pt x="40383" y="251"/>
                    <a:pt x="40781" y="272"/>
                    <a:pt x="41178" y="314"/>
                  </a:cubicBezTo>
                  <a:cubicBezTo>
                    <a:pt x="45907" y="795"/>
                    <a:pt x="51514" y="4352"/>
                    <a:pt x="51159" y="7763"/>
                  </a:cubicBezTo>
                  <a:cubicBezTo>
                    <a:pt x="51117" y="8244"/>
                    <a:pt x="50949" y="8662"/>
                    <a:pt x="50719" y="9081"/>
                  </a:cubicBezTo>
                  <a:cubicBezTo>
                    <a:pt x="50698" y="9102"/>
                    <a:pt x="50698" y="9102"/>
                    <a:pt x="50677" y="9123"/>
                  </a:cubicBezTo>
                  <a:cubicBezTo>
                    <a:pt x="50615" y="9227"/>
                    <a:pt x="50552" y="9332"/>
                    <a:pt x="50489" y="9416"/>
                  </a:cubicBezTo>
                  <a:cubicBezTo>
                    <a:pt x="50468" y="9437"/>
                    <a:pt x="50468" y="9437"/>
                    <a:pt x="50468" y="9458"/>
                  </a:cubicBezTo>
                  <a:cubicBezTo>
                    <a:pt x="48878" y="11529"/>
                    <a:pt x="44944" y="12743"/>
                    <a:pt x="41387" y="12743"/>
                  </a:cubicBezTo>
                  <a:cubicBezTo>
                    <a:pt x="40885" y="12743"/>
                    <a:pt x="40404" y="12722"/>
                    <a:pt x="39944" y="12680"/>
                  </a:cubicBezTo>
                  <a:cubicBezTo>
                    <a:pt x="36429" y="12324"/>
                    <a:pt x="33562" y="10483"/>
                    <a:pt x="32474" y="8160"/>
                  </a:cubicBezTo>
                  <a:cubicBezTo>
                    <a:pt x="31930" y="8139"/>
                    <a:pt x="31386" y="8139"/>
                    <a:pt x="30842" y="8118"/>
                  </a:cubicBezTo>
                  <a:cubicBezTo>
                    <a:pt x="30214" y="8098"/>
                    <a:pt x="29607" y="8077"/>
                    <a:pt x="29022" y="8056"/>
                  </a:cubicBezTo>
                  <a:lnTo>
                    <a:pt x="27892" y="8056"/>
                  </a:lnTo>
                  <a:cubicBezTo>
                    <a:pt x="27724" y="8056"/>
                    <a:pt x="27578" y="8077"/>
                    <a:pt x="27410" y="8077"/>
                  </a:cubicBezTo>
                  <a:cubicBezTo>
                    <a:pt x="27180" y="8077"/>
                    <a:pt x="26929" y="8098"/>
                    <a:pt x="26699" y="8098"/>
                  </a:cubicBezTo>
                  <a:cubicBezTo>
                    <a:pt x="26322" y="8118"/>
                    <a:pt x="25946" y="8139"/>
                    <a:pt x="25569" y="8181"/>
                  </a:cubicBezTo>
                  <a:cubicBezTo>
                    <a:pt x="24774" y="8223"/>
                    <a:pt x="23979" y="8328"/>
                    <a:pt x="23205" y="8432"/>
                  </a:cubicBezTo>
                  <a:cubicBezTo>
                    <a:pt x="22870" y="8474"/>
                    <a:pt x="22535" y="8516"/>
                    <a:pt x="22221" y="8579"/>
                  </a:cubicBezTo>
                  <a:lnTo>
                    <a:pt x="22263" y="8830"/>
                  </a:lnTo>
                  <a:cubicBezTo>
                    <a:pt x="22577" y="8788"/>
                    <a:pt x="22912" y="8725"/>
                    <a:pt x="23247" y="8683"/>
                  </a:cubicBezTo>
                  <a:cubicBezTo>
                    <a:pt x="24021" y="8579"/>
                    <a:pt x="24795" y="8495"/>
                    <a:pt x="25590" y="8432"/>
                  </a:cubicBezTo>
                  <a:cubicBezTo>
                    <a:pt x="25967" y="8411"/>
                    <a:pt x="26343" y="8390"/>
                    <a:pt x="26720" y="8370"/>
                  </a:cubicBezTo>
                  <a:cubicBezTo>
                    <a:pt x="26929" y="8349"/>
                    <a:pt x="27138" y="8349"/>
                    <a:pt x="27348" y="8349"/>
                  </a:cubicBezTo>
                  <a:lnTo>
                    <a:pt x="27410" y="8328"/>
                  </a:lnTo>
                  <a:lnTo>
                    <a:pt x="27892" y="8328"/>
                  </a:lnTo>
                  <a:cubicBezTo>
                    <a:pt x="28080" y="8307"/>
                    <a:pt x="28247" y="8307"/>
                    <a:pt x="28436" y="8307"/>
                  </a:cubicBezTo>
                  <a:lnTo>
                    <a:pt x="28498" y="8307"/>
                  </a:lnTo>
                  <a:cubicBezTo>
                    <a:pt x="28666" y="8307"/>
                    <a:pt x="28833" y="8307"/>
                    <a:pt x="29001" y="8328"/>
                  </a:cubicBezTo>
                  <a:cubicBezTo>
                    <a:pt x="29628" y="8328"/>
                    <a:pt x="30277" y="8349"/>
                    <a:pt x="30842" y="8370"/>
                  </a:cubicBezTo>
                  <a:cubicBezTo>
                    <a:pt x="31344" y="8390"/>
                    <a:pt x="31825" y="8411"/>
                    <a:pt x="32307" y="8411"/>
                  </a:cubicBezTo>
                  <a:cubicBezTo>
                    <a:pt x="33520" y="10818"/>
                    <a:pt x="36491" y="12596"/>
                    <a:pt x="39923" y="12931"/>
                  </a:cubicBezTo>
                  <a:cubicBezTo>
                    <a:pt x="40383" y="12994"/>
                    <a:pt x="40885" y="13015"/>
                    <a:pt x="41387" y="13015"/>
                  </a:cubicBezTo>
                  <a:cubicBezTo>
                    <a:pt x="45321" y="13015"/>
                    <a:pt x="49129" y="11613"/>
                    <a:pt x="50657" y="9625"/>
                  </a:cubicBezTo>
                  <a:lnTo>
                    <a:pt x="50677" y="9583"/>
                  </a:lnTo>
                  <a:lnTo>
                    <a:pt x="50698" y="9583"/>
                  </a:lnTo>
                  <a:cubicBezTo>
                    <a:pt x="50761" y="9478"/>
                    <a:pt x="50845" y="9374"/>
                    <a:pt x="50908" y="9269"/>
                  </a:cubicBezTo>
                  <a:lnTo>
                    <a:pt x="50908" y="9248"/>
                  </a:lnTo>
                  <a:lnTo>
                    <a:pt x="50949" y="9206"/>
                  </a:lnTo>
                  <a:cubicBezTo>
                    <a:pt x="51222" y="8767"/>
                    <a:pt x="51368" y="8286"/>
                    <a:pt x="51431" y="7805"/>
                  </a:cubicBezTo>
                  <a:cubicBezTo>
                    <a:pt x="51598" y="6131"/>
                    <a:pt x="50426" y="4289"/>
                    <a:pt x="48229" y="2741"/>
                  </a:cubicBezTo>
                  <a:cubicBezTo>
                    <a:pt x="46200" y="1297"/>
                    <a:pt x="43563" y="293"/>
                    <a:pt x="41220" y="63"/>
                  </a:cubicBezTo>
                  <a:cubicBezTo>
                    <a:pt x="40802" y="21"/>
                    <a:pt x="40383" y="0"/>
                    <a:pt x="39986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83"/>
            <p:cNvSpPr/>
            <p:nvPr/>
          </p:nvSpPr>
          <p:spPr>
            <a:xfrm>
              <a:off x="2398425" y="2483375"/>
              <a:ext cx="1302525" cy="1088950"/>
            </a:xfrm>
            <a:custGeom>
              <a:avLst/>
              <a:gdLst/>
              <a:ahLst/>
              <a:cxnLst/>
              <a:rect l="l" t="t" r="r" b="b"/>
              <a:pathLst>
                <a:path w="52101" h="43558" extrusionOk="0">
                  <a:moveTo>
                    <a:pt x="40598" y="0"/>
                  </a:moveTo>
                  <a:cubicBezTo>
                    <a:pt x="37617" y="0"/>
                    <a:pt x="34997" y="1123"/>
                    <a:pt x="33625" y="2903"/>
                  </a:cubicBezTo>
                  <a:cubicBezTo>
                    <a:pt x="32976" y="2903"/>
                    <a:pt x="32307" y="2882"/>
                    <a:pt x="31616" y="2861"/>
                  </a:cubicBezTo>
                  <a:cubicBezTo>
                    <a:pt x="30762" y="2827"/>
                    <a:pt x="29880" y="2792"/>
                    <a:pt x="28981" y="2792"/>
                  </a:cubicBezTo>
                  <a:cubicBezTo>
                    <a:pt x="28779" y="2792"/>
                    <a:pt x="28577" y="2794"/>
                    <a:pt x="28373" y="2798"/>
                  </a:cubicBezTo>
                  <a:cubicBezTo>
                    <a:pt x="24188" y="2882"/>
                    <a:pt x="20485" y="3467"/>
                    <a:pt x="17032" y="4576"/>
                  </a:cubicBezTo>
                  <a:cubicBezTo>
                    <a:pt x="11760" y="6250"/>
                    <a:pt x="8328" y="10498"/>
                    <a:pt x="8328" y="15352"/>
                  </a:cubicBezTo>
                  <a:cubicBezTo>
                    <a:pt x="8328" y="23596"/>
                    <a:pt x="19041" y="28367"/>
                    <a:pt x="22556" y="29936"/>
                  </a:cubicBezTo>
                  <a:cubicBezTo>
                    <a:pt x="23435" y="30333"/>
                    <a:pt x="24418" y="30689"/>
                    <a:pt x="25360" y="31045"/>
                  </a:cubicBezTo>
                  <a:cubicBezTo>
                    <a:pt x="29545" y="32551"/>
                    <a:pt x="32077" y="33681"/>
                    <a:pt x="32118" y="36506"/>
                  </a:cubicBezTo>
                  <a:cubicBezTo>
                    <a:pt x="32139" y="37238"/>
                    <a:pt x="31805" y="37950"/>
                    <a:pt x="31491" y="38138"/>
                  </a:cubicBezTo>
                  <a:cubicBezTo>
                    <a:pt x="31164" y="38330"/>
                    <a:pt x="30376" y="38540"/>
                    <a:pt x="29715" y="38540"/>
                  </a:cubicBezTo>
                  <a:cubicBezTo>
                    <a:pt x="29657" y="38540"/>
                    <a:pt x="29600" y="38539"/>
                    <a:pt x="29545" y="38535"/>
                  </a:cubicBezTo>
                  <a:lnTo>
                    <a:pt x="6801" y="38535"/>
                  </a:lnTo>
                  <a:cubicBezTo>
                    <a:pt x="6654" y="38494"/>
                    <a:pt x="6403" y="38389"/>
                    <a:pt x="6215" y="38033"/>
                  </a:cubicBezTo>
                  <a:cubicBezTo>
                    <a:pt x="5880" y="37406"/>
                    <a:pt x="4416" y="34497"/>
                    <a:pt x="8161" y="26944"/>
                  </a:cubicBezTo>
                  <a:cubicBezTo>
                    <a:pt x="8768" y="25709"/>
                    <a:pt x="8977" y="24517"/>
                    <a:pt x="7742" y="23910"/>
                  </a:cubicBezTo>
                  <a:cubicBezTo>
                    <a:pt x="7448" y="23765"/>
                    <a:pt x="7184" y="23699"/>
                    <a:pt x="6945" y="23699"/>
                  </a:cubicBezTo>
                  <a:cubicBezTo>
                    <a:pt x="6183" y="23699"/>
                    <a:pt x="5673" y="24372"/>
                    <a:pt x="5211" y="25312"/>
                  </a:cubicBezTo>
                  <a:cubicBezTo>
                    <a:pt x="1633" y="32530"/>
                    <a:pt x="1" y="37364"/>
                    <a:pt x="1926" y="40628"/>
                  </a:cubicBezTo>
                  <a:cubicBezTo>
                    <a:pt x="3516" y="43327"/>
                    <a:pt x="6215" y="43536"/>
                    <a:pt x="6508" y="43536"/>
                  </a:cubicBezTo>
                  <a:lnTo>
                    <a:pt x="29377" y="43536"/>
                  </a:lnTo>
                  <a:cubicBezTo>
                    <a:pt x="29461" y="43557"/>
                    <a:pt x="29545" y="43557"/>
                    <a:pt x="29649" y="43557"/>
                  </a:cubicBezTo>
                  <a:cubicBezTo>
                    <a:pt x="30905" y="43557"/>
                    <a:pt x="32704" y="43264"/>
                    <a:pt x="34085" y="42406"/>
                  </a:cubicBezTo>
                  <a:cubicBezTo>
                    <a:pt x="35989" y="41256"/>
                    <a:pt x="37182" y="38912"/>
                    <a:pt x="37140" y="36422"/>
                  </a:cubicBezTo>
                  <a:cubicBezTo>
                    <a:pt x="37015" y="29957"/>
                    <a:pt x="31030" y="27781"/>
                    <a:pt x="27076" y="26337"/>
                  </a:cubicBezTo>
                  <a:cubicBezTo>
                    <a:pt x="26176" y="26002"/>
                    <a:pt x="25318" y="25688"/>
                    <a:pt x="24586" y="25375"/>
                  </a:cubicBezTo>
                  <a:cubicBezTo>
                    <a:pt x="15296" y="21211"/>
                    <a:pt x="13350" y="17633"/>
                    <a:pt x="13350" y="15352"/>
                  </a:cubicBezTo>
                  <a:cubicBezTo>
                    <a:pt x="13350" y="12151"/>
                    <a:pt x="16049" y="10142"/>
                    <a:pt x="18560" y="9347"/>
                  </a:cubicBezTo>
                  <a:cubicBezTo>
                    <a:pt x="21552" y="8385"/>
                    <a:pt x="24795" y="7882"/>
                    <a:pt x="28478" y="7799"/>
                  </a:cubicBezTo>
                  <a:cubicBezTo>
                    <a:pt x="28654" y="7795"/>
                    <a:pt x="28831" y="7793"/>
                    <a:pt x="29008" y="7793"/>
                  </a:cubicBezTo>
                  <a:cubicBezTo>
                    <a:pt x="29796" y="7793"/>
                    <a:pt x="30591" y="7827"/>
                    <a:pt x="31428" y="7861"/>
                  </a:cubicBezTo>
                  <a:cubicBezTo>
                    <a:pt x="31972" y="7882"/>
                    <a:pt x="32516" y="7882"/>
                    <a:pt x="33060" y="7903"/>
                  </a:cubicBezTo>
                  <a:cubicBezTo>
                    <a:pt x="34148" y="10226"/>
                    <a:pt x="37015" y="12067"/>
                    <a:pt x="40530" y="12423"/>
                  </a:cubicBezTo>
                  <a:cubicBezTo>
                    <a:pt x="40989" y="12468"/>
                    <a:pt x="41461" y="12490"/>
                    <a:pt x="41941" y="12490"/>
                  </a:cubicBezTo>
                  <a:cubicBezTo>
                    <a:pt x="46385" y="12490"/>
                    <a:pt x="51443" y="10603"/>
                    <a:pt x="51745" y="7506"/>
                  </a:cubicBezTo>
                  <a:cubicBezTo>
                    <a:pt x="52100" y="4095"/>
                    <a:pt x="46493" y="538"/>
                    <a:pt x="41764" y="57"/>
                  </a:cubicBezTo>
                  <a:cubicBezTo>
                    <a:pt x="41371" y="19"/>
                    <a:pt x="40981" y="0"/>
                    <a:pt x="40598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83"/>
            <p:cNvSpPr/>
            <p:nvPr/>
          </p:nvSpPr>
          <p:spPr>
            <a:xfrm>
              <a:off x="3039225" y="2553100"/>
              <a:ext cx="120325" cy="128400"/>
            </a:xfrm>
            <a:custGeom>
              <a:avLst/>
              <a:gdLst/>
              <a:ahLst/>
              <a:cxnLst/>
              <a:rect l="l" t="t" r="r" b="b"/>
              <a:pathLst>
                <a:path w="4813" h="5136" extrusionOk="0">
                  <a:moveTo>
                    <a:pt x="3352" y="0"/>
                  </a:moveTo>
                  <a:cubicBezTo>
                    <a:pt x="3147" y="0"/>
                    <a:pt x="2943" y="3"/>
                    <a:pt x="2741" y="9"/>
                  </a:cubicBezTo>
                  <a:cubicBezTo>
                    <a:pt x="2134" y="9"/>
                    <a:pt x="1569" y="51"/>
                    <a:pt x="983" y="72"/>
                  </a:cubicBezTo>
                  <a:cubicBezTo>
                    <a:pt x="439" y="1285"/>
                    <a:pt x="0" y="3085"/>
                    <a:pt x="523" y="5135"/>
                  </a:cubicBezTo>
                  <a:cubicBezTo>
                    <a:pt x="1276" y="5072"/>
                    <a:pt x="2051" y="5031"/>
                    <a:pt x="2846" y="5010"/>
                  </a:cubicBezTo>
                  <a:lnTo>
                    <a:pt x="3976" y="5010"/>
                  </a:lnTo>
                  <a:cubicBezTo>
                    <a:pt x="3976" y="3650"/>
                    <a:pt x="4143" y="1787"/>
                    <a:pt x="4812" y="30"/>
                  </a:cubicBezTo>
                  <a:cubicBezTo>
                    <a:pt x="4339" y="15"/>
                    <a:pt x="3845" y="0"/>
                    <a:pt x="3352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83"/>
            <p:cNvSpPr/>
            <p:nvPr/>
          </p:nvSpPr>
          <p:spPr>
            <a:xfrm>
              <a:off x="2821075" y="2570575"/>
              <a:ext cx="122450" cy="150675"/>
            </a:xfrm>
            <a:custGeom>
              <a:avLst/>
              <a:gdLst/>
              <a:ahLst/>
              <a:cxnLst/>
              <a:rect l="l" t="t" r="r" b="b"/>
              <a:pathLst>
                <a:path w="4898" h="6027" extrusionOk="0">
                  <a:moveTo>
                    <a:pt x="4458" y="0"/>
                  </a:moveTo>
                  <a:cubicBezTo>
                    <a:pt x="2972" y="272"/>
                    <a:pt x="1528" y="628"/>
                    <a:pt x="126" y="1088"/>
                  </a:cubicBezTo>
                  <a:cubicBezTo>
                    <a:pt x="85" y="1088"/>
                    <a:pt x="43" y="1109"/>
                    <a:pt x="1" y="1130"/>
                  </a:cubicBezTo>
                  <a:cubicBezTo>
                    <a:pt x="43" y="3223"/>
                    <a:pt x="608" y="4897"/>
                    <a:pt x="1173" y="6026"/>
                  </a:cubicBezTo>
                  <a:cubicBezTo>
                    <a:pt x="1340" y="5964"/>
                    <a:pt x="1486" y="5901"/>
                    <a:pt x="1654" y="5859"/>
                  </a:cubicBezTo>
                  <a:cubicBezTo>
                    <a:pt x="2700" y="5524"/>
                    <a:pt x="3788" y="5231"/>
                    <a:pt x="4897" y="5022"/>
                  </a:cubicBezTo>
                  <a:cubicBezTo>
                    <a:pt x="4520" y="3453"/>
                    <a:pt x="4458" y="1423"/>
                    <a:pt x="4458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83"/>
            <p:cNvSpPr/>
            <p:nvPr/>
          </p:nvSpPr>
          <p:spPr>
            <a:xfrm>
              <a:off x="2611325" y="2691925"/>
              <a:ext cx="153825" cy="169525"/>
            </a:xfrm>
            <a:custGeom>
              <a:avLst/>
              <a:gdLst/>
              <a:ahLst/>
              <a:cxnLst/>
              <a:rect l="l" t="t" r="r" b="b"/>
              <a:pathLst>
                <a:path w="6153" h="6781" extrusionOk="0">
                  <a:moveTo>
                    <a:pt x="2553" y="1"/>
                  </a:moveTo>
                  <a:cubicBezTo>
                    <a:pt x="1256" y="1465"/>
                    <a:pt x="356" y="3202"/>
                    <a:pt x="1" y="5106"/>
                  </a:cubicBezTo>
                  <a:cubicBezTo>
                    <a:pt x="1075" y="5974"/>
                    <a:pt x="2639" y="6780"/>
                    <a:pt x="4753" y="6780"/>
                  </a:cubicBezTo>
                  <a:cubicBezTo>
                    <a:pt x="4780" y="6780"/>
                    <a:pt x="4807" y="6780"/>
                    <a:pt x="4834" y="6780"/>
                  </a:cubicBezTo>
                  <a:cubicBezTo>
                    <a:pt x="4897" y="5462"/>
                    <a:pt x="5399" y="4374"/>
                    <a:pt x="6152" y="3474"/>
                  </a:cubicBezTo>
                  <a:cubicBezTo>
                    <a:pt x="5169" y="2888"/>
                    <a:pt x="3788" y="1821"/>
                    <a:pt x="2553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83"/>
            <p:cNvSpPr/>
            <p:nvPr/>
          </p:nvSpPr>
          <p:spPr>
            <a:xfrm>
              <a:off x="2647950" y="2968650"/>
              <a:ext cx="179425" cy="124000"/>
            </a:xfrm>
            <a:custGeom>
              <a:avLst/>
              <a:gdLst/>
              <a:ahLst/>
              <a:cxnLst/>
              <a:rect l="l" t="t" r="r" b="b"/>
              <a:pathLst>
                <a:path w="7177" h="4960" extrusionOk="0">
                  <a:moveTo>
                    <a:pt x="5273" y="0"/>
                  </a:moveTo>
                  <a:cubicBezTo>
                    <a:pt x="4142" y="702"/>
                    <a:pt x="2520" y="1350"/>
                    <a:pt x="458" y="1350"/>
                  </a:cubicBezTo>
                  <a:cubicBezTo>
                    <a:pt x="308" y="1350"/>
                    <a:pt x="155" y="1346"/>
                    <a:pt x="0" y="1339"/>
                  </a:cubicBezTo>
                  <a:lnTo>
                    <a:pt x="0" y="1339"/>
                  </a:lnTo>
                  <a:cubicBezTo>
                    <a:pt x="837" y="2678"/>
                    <a:pt x="1967" y="3892"/>
                    <a:pt x="3202" y="4959"/>
                  </a:cubicBezTo>
                  <a:cubicBezTo>
                    <a:pt x="4310" y="4541"/>
                    <a:pt x="5943" y="3641"/>
                    <a:pt x="7177" y="1716"/>
                  </a:cubicBezTo>
                  <a:cubicBezTo>
                    <a:pt x="6403" y="1130"/>
                    <a:pt x="5775" y="565"/>
                    <a:pt x="5273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83"/>
            <p:cNvSpPr/>
            <p:nvPr/>
          </p:nvSpPr>
          <p:spPr>
            <a:xfrm>
              <a:off x="2844625" y="3079025"/>
              <a:ext cx="164275" cy="141775"/>
            </a:xfrm>
            <a:custGeom>
              <a:avLst/>
              <a:gdLst/>
              <a:ahLst/>
              <a:cxnLst/>
              <a:rect l="l" t="t" r="r" b="b"/>
              <a:pathLst>
                <a:path w="6571" h="5671" extrusionOk="0">
                  <a:moveTo>
                    <a:pt x="3557" y="0"/>
                  </a:moveTo>
                  <a:cubicBezTo>
                    <a:pt x="2700" y="1716"/>
                    <a:pt x="1256" y="2950"/>
                    <a:pt x="0" y="3787"/>
                  </a:cubicBezTo>
                  <a:cubicBezTo>
                    <a:pt x="1402" y="4582"/>
                    <a:pt x="2700" y="5210"/>
                    <a:pt x="3725" y="5670"/>
                  </a:cubicBezTo>
                  <a:cubicBezTo>
                    <a:pt x="5336" y="4269"/>
                    <a:pt x="6152" y="2657"/>
                    <a:pt x="6570" y="1465"/>
                  </a:cubicBezTo>
                  <a:cubicBezTo>
                    <a:pt x="5462" y="963"/>
                    <a:pt x="4457" y="460"/>
                    <a:pt x="3557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83"/>
            <p:cNvSpPr/>
            <p:nvPr/>
          </p:nvSpPr>
          <p:spPr>
            <a:xfrm>
              <a:off x="3063275" y="3162200"/>
              <a:ext cx="139700" cy="138625"/>
            </a:xfrm>
            <a:custGeom>
              <a:avLst/>
              <a:gdLst/>
              <a:ahLst/>
              <a:cxnLst/>
              <a:rect l="l" t="t" r="r" b="b"/>
              <a:pathLst>
                <a:path w="5588" h="5545" extrusionOk="0">
                  <a:moveTo>
                    <a:pt x="2637" y="0"/>
                  </a:moveTo>
                  <a:cubicBezTo>
                    <a:pt x="2051" y="1276"/>
                    <a:pt x="1172" y="2950"/>
                    <a:pt x="1" y="4352"/>
                  </a:cubicBezTo>
                  <a:cubicBezTo>
                    <a:pt x="1068" y="4750"/>
                    <a:pt x="1988" y="5147"/>
                    <a:pt x="2762" y="5545"/>
                  </a:cubicBezTo>
                  <a:cubicBezTo>
                    <a:pt x="3746" y="4603"/>
                    <a:pt x="4897" y="3222"/>
                    <a:pt x="5587" y="1423"/>
                  </a:cubicBezTo>
                  <a:cubicBezTo>
                    <a:pt x="4625" y="858"/>
                    <a:pt x="3620" y="398"/>
                    <a:pt x="2637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83"/>
            <p:cNvSpPr/>
            <p:nvPr/>
          </p:nvSpPr>
          <p:spPr>
            <a:xfrm>
              <a:off x="3189350" y="3291400"/>
              <a:ext cx="137600" cy="153825"/>
            </a:xfrm>
            <a:custGeom>
              <a:avLst/>
              <a:gdLst/>
              <a:ahLst/>
              <a:cxnLst/>
              <a:rect l="l" t="t" r="r" b="b"/>
              <a:pathLst>
                <a:path w="5504" h="6153" extrusionOk="0">
                  <a:moveTo>
                    <a:pt x="4436" y="0"/>
                  </a:moveTo>
                  <a:lnTo>
                    <a:pt x="0" y="2365"/>
                  </a:lnTo>
                  <a:cubicBezTo>
                    <a:pt x="314" y="2888"/>
                    <a:pt x="481" y="3473"/>
                    <a:pt x="481" y="4185"/>
                  </a:cubicBezTo>
                  <a:cubicBezTo>
                    <a:pt x="502" y="4603"/>
                    <a:pt x="377" y="5022"/>
                    <a:pt x="230" y="5336"/>
                  </a:cubicBezTo>
                  <a:cubicBezTo>
                    <a:pt x="1064" y="5744"/>
                    <a:pt x="2292" y="6153"/>
                    <a:pt x="3867" y="6153"/>
                  </a:cubicBezTo>
                  <a:cubicBezTo>
                    <a:pt x="4309" y="6153"/>
                    <a:pt x="4778" y="6120"/>
                    <a:pt x="5273" y="6047"/>
                  </a:cubicBezTo>
                  <a:cubicBezTo>
                    <a:pt x="5419" y="5419"/>
                    <a:pt x="5503" y="4771"/>
                    <a:pt x="5503" y="4101"/>
                  </a:cubicBezTo>
                  <a:cubicBezTo>
                    <a:pt x="5461" y="2469"/>
                    <a:pt x="5064" y="1130"/>
                    <a:pt x="4436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83"/>
            <p:cNvSpPr/>
            <p:nvPr/>
          </p:nvSpPr>
          <p:spPr>
            <a:xfrm>
              <a:off x="2980100" y="3446750"/>
              <a:ext cx="175800" cy="125575"/>
            </a:xfrm>
            <a:custGeom>
              <a:avLst/>
              <a:gdLst/>
              <a:ahLst/>
              <a:cxnLst/>
              <a:rect l="l" t="t" r="r" b="b"/>
              <a:pathLst>
                <a:path w="7032" h="5023" extrusionOk="0">
                  <a:moveTo>
                    <a:pt x="356" y="0"/>
                  </a:moveTo>
                  <a:cubicBezTo>
                    <a:pt x="1" y="2218"/>
                    <a:pt x="84" y="3829"/>
                    <a:pt x="377" y="5001"/>
                  </a:cubicBezTo>
                  <a:lnTo>
                    <a:pt x="6110" y="5001"/>
                  </a:lnTo>
                  <a:cubicBezTo>
                    <a:pt x="6194" y="5022"/>
                    <a:pt x="6278" y="5022"/>
                    <a:pt x="6382" y="5022"/>
                  </a:cubicBezTo>
                  <a:cubicBezTo>
                    <a:pt x="6571" y="5022"/>
                    <a:pt x="6801" y="5001"/>
                    <a:pt x="7031" y="4980"/>
                  </a:cubicBezTo>
                  <a:cubicBezTo>
                    <a:pt x="5566" y="3767"/>
                    <a:pt x="5001" y="1549"/>
                    <a:pt x="4771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83"/>
            <p:cNvSpPr/>
            <p:nvPr/>
          </p:nvSpPr>
          <p:spPr>
            <a:xfrm>
              <a:off x="2735300" y="3446750"/>
              <a:ext cx="117725" cy="125050"/>
            </a:xfrm>
            <a:custGeom>
              <a:avLst/>
              <a:gdLst/>
              <a:ahLst/>
              <a:cxnLst/>
              <a:rect l="l" t="t" r="r" b="b"/>
              <a:pathLst>
                <a:path w="4709" h="5002" extrusionOk="0">
                  <a:moveTo>
                    <a:pt x="712" y="0"/>
                  </a:moveTo>
                  <a:cubicBezTo>
                    <a:pt x="0" y="1946"/>
                    <a:pt x="0" y="3683"/>
                    <a:pt x="252" y="5001"/>
                  </a:cubicBezTo>
                  <a:lnTo>
                    <a:pt x="4499" y="5001"/>
                  </a:lnTo>
                  <a:cubicBezTo>
                    <a:pt x="4143" y="2951"/>
                    <a:pt x="4394" y="1193"/>
                    <a:pt x="4708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83"/>
            <p:cNvSpPr/>
            <p:nvPr/>
          </p:nvSpPr>
          <p:spPr>
            <a:xfrm>
              <a:off x="2470100" y="3409600"/>
              <a:ext cx="151725" cy="162200"/>
            </a:xfrm>
            <a:custGeom>
              <a:avLst/>
              <a:gdLst/>
              <a:ahLst/>
              <a:cxnLst/>
              <a:rect l="l" t="t" r="r" b="b"/>
              <a:pathLst>
                <a:path w="6069" h="6488" extrusionOk="0">
                  <a:moveTo>
                    <a:pt x="2971" y="1"/>
                  </a:moveTo>
                  <a:cubicBezTo>
                    <a:pt x="1193" y="1842"/>
                    <a:pt x="356" y="3453"/>
                    <a:pt x="0" y="4792"/>
                  </a:cubicBezTo>
                  <a:cubicBezTo>
                    <a:pt x="1528" y="6341"/>
                    <a:pt x="3390" y="6487"/>
                    <a:pt x="3641" y="6487"/>
                  </a:cubicBezTo>
                  <a:lnTo>
                    <a:pt x="5691" y="6487"/>
                  </a:lnTo>
                  <a:cubicBezTo>
                    <a:pt x="5461" y="4709"/>
                    <a:pt x="5754" y="2846"/>
                    <a:pt x="6068" y="1486"/>
                  </a:cubicBezTo>
                  <a:lnTo>
                    <a:pt x="3934" y="1486"/>
                  </a:lnTo>
                  <a:cubicBezTo>
                    <a:pt x="3787" y="1445"/>
                    <a:pt x="3536" y="1340"/>
                    <a:pt x="3348" y="984"/>
                  </a:cubicBezTo>
                  <a:cubicBezTo>
                    <a:pt x="3264" y="817"/>
                    <a:pt x="3097" y="503"/>
                    <a:pt x="2971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83"/>
            <p:cNvSpPr/>
            <p:nvPr/>
          </p:nvSpPr>
          <p:spPr>
            <a:xfrm>
              <a:off x="3414800" y="2672575"/>
              <a:ext cx="270450" cy="56525"/>
            </a:xfrm>
            <a:custGeom>
              <a:avLst/>
              <a:gdLst/>
              <a:ahLst/>
              <a:cxnLst/>
              <a:rect l="l" t="t" r="r" b="b"/>
              <a:pathLst>
                <a:path w="10818" h="2261" extrusionOk="0">
                  <a:moveTo>
                    <a:pt x="0" y="1"/>
                  </a:moveTo>
                  <a:lnTo>
                    <a:pt x="9813" y="2260"/>
                  </a:lnTo>
                  <a:cubicBezTo>
                    <a:pt x="10253" y="1863"/>
                    <a:pt x="10608" y="1402"/>
                    <a:pt x="10818" y="9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83"/>
            <p:cNvSpPr/>
            <p:nvPr/>
          </p:nvSpPr>
          <p:spPr>
            <a:xfrm>
              <a:off x="3093100" y="2553175"/>
              <a:ext cx="145950" cy="127800"/>
            </a:xfrm>
            <a:custGeom>
              <a:avLst/>
              <a:gdLst/>
              <a:ahLst/>
              <a:cxnLst/>
              <a:rect l="l" t="t" r="r" b="b"/>
              <a:pathLst>
                <a:path w="5838" h="5112" extrusionOk="0">
                  <a:moveTo>
                    <a:pt x="1521" y="0"/>
                  </a:moveTo>
                  <a:cubicBezTo>
                    <a:pt x="1343" y="0"/>
                    <a:pt x="1164" y="2"/>
                    <a:pt x="984" y="6"/>
                  </a:cubicBezTo>
                  <a:cubicBezTo>
                    <a:pt x="398" y="1199"/>
                    <a:pt x="0" y="2831"/>
                    <a:pt x="209" y="5028"/>
                  </a:cubicBezTo>
                  <a:cubicBezTo>
                    <a:pt x="377" y="5028"/>
                    <a:pt x="523" y="5007"/>
                    <a:pt x="691" y="5007"/>
                  </a:cubicBezTo>
                  <a:cubicBezTo>
                    <a:pt x="867" y="5003"/>
                    <a:pt x="1044" y="5001"/>
                    <a:pt x="1221" y="5001"/>
                  </a:cubicBezTo>
                  <a:cubicBezTo>
                    <a:pt x="2009" y="5001"/>
                    <a:pt x="2804" y="5035"/>
                    <a:pt x="3641" y="5069"/>
                  </a:cubicBezTo>
                  <a:cubicBezTo>
                    <a:pt x="4185" y="5090"/>
                    <a:pt x="4729" y="5090"/>
                    <a:pt x="5273" y="5111"/>
                  </a:cubicBezTo>
                  <a:cubicBezTo>
                    <a:pt x="4708" y="2559"/>
                    <a:pt x="5838" y="111"/>
                    <a:pt x="5838" y="111"/>
                  </a:cubicBezTo>
                  <a:cubicBezTo>
                    <a:pt x="5189" y="111"/>
                    <a:pt x="4520" y="90"/>
                    <a:pt x="3829" y="69"/>
                  </a:cubicBezTo>
                  <a:cubicBezTo>
                    <a:pt x="3078" y="35"/>
                    <a:pt x="2312" y="0"/>
                    <a:pt x="152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83"/>
            <p:cNvSpPr/>
            <p:nvPr/>
          </p:nvSpPr>
          <p:spPr>
            <a:xfrm>
              <a:off x="2880200" y="2560625"/>
              <a:ext cx="118750" cy="146500"/>
            </a:xfrm>
            <a:custGeom>
              <a:avLst/>
              <a:gdLst/>
              <a:ahLst/>
              <a:cxnLst/>
              <a:rect l="l" t="t" r="r" b="b"/>
              <a:pathLst>
                <a:path w="4750" h="5860" extrusionOk="0">
                  <a:moveTo>
                    <a:pt x="4750" y="1"/>
                  </a:moveTo>
                  <a:lnTo>
                    <a:pt x="4750" y="1"/>
                  </a:lnTo>
                  <a:cubicBezTo>
                    <a:pt x="3181" y="189"/>
                    <a:pt x="1653" y="440"/>
                    <a:pt x="189" y="796"/>
                  </a:cubicBezTo>
                  <a:cubicBezTo>
                    <a:pt x="0" y="2721"/>
                    <a:pt x="251" y="4479"/>
                    <a:pt x="649" y="5859"/>
                  </a:cubicBezTo>
                  <a:cubicBezTo>
                    <a:pt x="1883" y="5525"/>
                    <a:pt x="3181" y="5274"/>
                    <a:pt x="4520" y="5085"/>
                  </a:cubicBezTo>
                  <a:cubicBezTo>
                    <a:pt x="4164" y="3160"/>
                    <a:pt x="4394" y="1403"/>
                    <a:pt x="475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83"/>
            <p:cNvSpPr/>
            <p:nvPr/>
          </p:nvSpPr>
          <p:spPr>
            <a:xfrm>
              <a:off x="2641150" y="2639625"/>
              <a:ext cx="168450" cy="185200"/>
            </a:xfrm>
            <a:custGeom>
              <a:avLst/>
              <a:gdLst/>
              <a:ahLst/>
              <a:cxnLst/>
              <a:rect l="l" t="t" r="r" b="b"/>
              <a:pathLst>
                <a:path w="6738" h="7408" extrusionOk="0">
                  <a:moveTo>
                    <a:pt x="3808" y="0"/>
                  </a:moveTo>
                  <a:cubicBezTo>
                    <a:pt x="2197" y="1067"/>
                    <a:pt x="900" y="2427"/>
                    <a:pt x="0" y="3976"/>
                  </a:cubicBezTo>
                  <a:cubicBezTo>
                    <a:pt x="1088" y="5754"/>
                    <a:pt x="2574" y="6780"/>
                    <a:pt x="3913" y="7407"/>
                  </a:cubicBezTo>
                  <a:cubicBezTo>
                    <a:pt x="4394" y="5964"/>
                    <a:pt x="5482" y="4855"/>
                    <a:pt x="6738" y="4059"/>
                  </a:cubicBezTo>
                  <a:cubicBezTo>
                    <a:pt x="5336" y="2783"/>
                    <a:pt x="4415" y="1256"/>
                    <a:pt x="380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83"/>
            <p:cNvSpPr/>
            <p:nvPr/>
          </p:nvSpPr>
          <p:spPr>
            <a:xfrm>
              <a:off x="2609225" y="2899600"/>
              <a:ext cx="188875" cy="132875"/>
            </a:xfrm>
            <a:custGeom>
              <a:avLst/>
              <a:gdLst/>
              <a:ahLst/>
              <a:cxnLst/>
              <a:rect l="l" t="t" r="r" b="b"/>
              <a:pathLst>
                <a:path w="7555" h="5315" extrusionOk="0">
                  <a:moveTo>
                    <a:pt x="1" y="0"/>
                  </a:moveTo>
                  <a:lnTo>
                    <a:pt x="1" y="0"/>
                  </a:lnTo>
                  <a:cubicBezTo>
                    <a:pt x="273" y="1988"/>
                    <a:pt x="1173" y="3767"/>
                    <a:pt x="2407" y="5315"/>
                  </a:cubicBezTo>
                  <a:cubicBezTo>
                    <a:pt x="3934" y="5252"/>
                    <a:pt x="5901" y="4876"/>
                    <a:pt x="7554" y="3516"/>
                  </a:cubicBezTo>
                  <a:cubicBezTo>
                    <a:pt x="6299" y="2344"/>
                    <a:pt x="5587" y="1277"/>
                    <a:pt x="5232" y="335"/>
                  </a:cubicBezTo>
                  <a:cubicBezTo>
                    <a:pt x="4738" y="369"/>
                    <a:pt x="4208" y="392"/>
                    <a:pt x="3652" y="392"/>
                  </a:cubicBezTo>
                  <a:cubicBezTo>
                    <a:pt x="2513" y="392"/>
                    <a:pt x="1266" y="296"/>
                    <a:pt x="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83"/>
            <p:cNvSpPr/>
            <p:nvPr/>
          </p:nvSpPr>
          <p:spPr>
            <a:xfrm>
              <a:off x="2786050" y="3045025"/>
              <a:ext cx="179950" cy="147000"/>
            </a:xfrm>
            <a:custGeom>
              <a:avLst/>
              <a:gdLst/>
              <a:ahLst/>
              <a:cxnLst/>
              <a:rect l="l" t="t" r="r" b="b"/>
              <a:pathLst>
                <a:path w="7198" h="5880" extrusionOk="0">
                  <a:moveTo>
                    <a:pt x="3557" y="0"/>
                  </a:moveTo>
                  <a:cubicBezTo>
                    <a:pt x="3118" y="1088"/>
                    <a:pt x="2155" y="2616"/>
                    <a:pt x="0" y="3683"/>
                  </a:cubicBezTo>
                  <a:cubicBezTo>
                    <a:pt x="1276" y="4561"/>
                    <a:pt x="2553" y="5294"/>
                    <a:pt x="3724" y="5880"/>
                  </a:cubicBezTo>
                  <a:cubicBezTo>
                    <a:pt x="4917" y="5126"/>
                    <a:pt x="6298" y="3892"/>
                    <a:pt x="7198" y="2009"/>
                  </a:cubicBezTo>
                  <a:cubicBezTo>
                    <a:pt x="5796" y="1318"/>
                    <a:pt x="4582" y="649"/>
                    <a:pt x="355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83"/>
            <p:cNvSpPr/>
            <p:nvPr/>
          </p:nvSpPr>
          <p:spPr>
            <a:xfrm>
              <a:off x="2997900" y="3137600"/>
              <a:ext cx="164275" cy="146500"/>
            </a:xfrm>
            <a:custGeom>
              <a:avLst/>
              <a:gdLst/>
              <a:ahLst/>
              <a:cxnLst/>
              <a:rect l="l" t="t" r="r" b="b"/>
              <a:pathLst>
                <a:path w="6571" h="5860" extrusionOk="0">
                  <a:moveTo>
                    <a:pt x="2657" y="1"/>
                  </a:moveTo>
                  <a:cubicBezTo>
                    <a:pt x="2532" y="1151"/>
                    <a:pt x="1904" y="2721"/>
                    <a:pt x="0" y="4353"/>
                  </a:cubicBezTo>
                  <a:cubicBezTo>
                    <a:pt x="460" y="4541"/>
                    <a:pt x="921" y="4708"/>
                    <a:pt x="1381" y="4876"/>
                  </a:cubicBezTo>
                  <a:cubicBezTo>
                    <a:pt x="2323" y="5211"/>
                    <a:pt x="3180" y="5545"/>
                    <a:pt x="3955" y="5859"/>
                  </a:cubicBezTo>
                  <a:cubicBezTo>
                    <a:pt x="4959" y="4897"/>
                    <a:pt x="6068" y="3453"/>
                    <a:pt x="6570" y="1549"/>
                  </a:cubicBezTo>
                  <a:cubicBezTo>
                    <a:pt x="5357" y="984"/>
                    <a:pt x="4164" y="545"/>
                    <a:pt x="3097" y="168"/>
                  </a:cubicBezTo>
                  <a:cubicBezTo>
                    <a:pt x="2950" y="105"/>
                    <a:pt x="2804" y="63"/>
                    <a:pt x="265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83"/>
            <p:cNvSpPr/>
            <p:nvPr/>
          </p:nvSpPr>
          <p:spPr>
            <a:xfrm>
              <a:off x="3162675" y="3238025"/>
              <a:ext cx="161650" cy="166375"/>
            </a:xfrm>
            <a:custGeom>
              <a:avLst/>
              <a:gdLst/>
              <a:ahLst/>
              <a:cxnLst/>
              <a:rect l="l" t="t" r="r" b="b"/>
              <a:pathLst>
                <a:path w="6466" h="6655" extrusionOk="0">
                  <a:moveTo>
                    <a:pt x="3787" y="1"/>
                  </a:moveTo>
                  <a:cubicBezTo>
                    <a:pt x="2867" y="1403"/>
                    <a:pt x="1318" y="2554"/>
                    <a:pt x="0" y="3328"/>
                  </a:cubicBezTo>
                  <a:cubicBezTo>
                    <a:pt x="983" y="4102"/>
                    <a:pt x="1527" y="5023"/>
                    <a:pt x="1548" y="6320"/>
                  </a:cubicBezTo>
                  <a:cubicBezTo>
                    <a:pt x="1548" y="6424"/>
                    <a:pt x="1548" y="6550"/>
                    <a:pt x="1527" y="6655"/>
                  </a:cubicBezTo>
                  <a:cubicBezTo>
                    <a:pt x="3745" y="6445"/>
                    <a:pt x="5356" y="5734"/>
                    <a:pt x="6465" y="5002"/>
                  </a:cubicBezTo>
                  <a:cubicBezTo>
                    <a:pt x="6152" y="2847"/>
                    <a:pt x="5126" y="1235"/>
                    <a:pt x="3787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83"/>
            <p:cNvSpPr/>
            <p:nvPr/>
          </p:nvSpPr>
          <p:spPr>
            <a:xfrm>
              <a:off x="3050200" y="3445700"/>
              <a:ext cx="218150" cy="126625"/>
            </a:xfrm>
            <a:custGeom>
              <a:avLst/>
              <a:gdLst/>
              <a:ahLst/>
              <a:cxnLst/>
              <a:rect l="l" t="t" r="r" b="b"/>
              <a:pathLst>
                <a:path w="8726" h="5065" extrusionOk="0">
                  <a:moveTo>
                    <a:pt x="4290" y="1"/>
                  </a:moveTo>
                  <a:cubicBezTo>
                    <a:pt x="4091" y="31"/>
                    <a:pt x="3880" y="51"/>
                    <a:pt x="3683" y="51"/>
                  </a:cubicBezTo>
                  <a:cubicBezTo>
                    <a:pt x="3611" y="51"/>
                    <a:pt x="3541" y="48"/>
                    <a:pt x="3474" y="42"/>
                  </a:cubicBezTo>
                  <a:lnTo>
                    <a:pt x="168" y="42"/>
                  </a:lnTo>
                  <a:cubicBezTo>
                    <a:pt x="0" y="2239"/>
                    <a:pt x="293" y="3851"/>
                    <a:pt x="775" y="5043"/>
                  </a:cubicBezTo>
                  <a:lnTo>
                    <a:pt x="3306" y="5043"/>
                  </a:lnTo>
                  <a:cubicBezTo>
                    <a:pt x="3390" y="5064"/>
                    <a:pt x="3474" y="5064"/>
                    <a:pt x="3578" y="5064"/>
                  </a:cubicBezTo>
                  <a:cubicBezTo>
                    <a:pt x="4834" y="5064"/>
                    <a:pt x="6633" y="4771"/>
                    <a:pt x="8014" y="3913"/>
                  </a:cubicBezTo>
                  <a:cubicBezTo>
                    <a:pt x="8265" y="3767"/>
                    <a:pt x="8495" y="3599"/>
                    <a:pt x="8726" y="3411"/>
                  </a:cubicBezTo>
                  <a:cubicBezTo>
                    <a:pt x="6654" y="2658"/>
                    <a:pt x="5043" y="942"/>
                    <a:pt x="429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83"/>
            <p:cNvSpPr/>
            <p:nvPr/>
          </p:nvSpPr>
          <p:spPr>
            <a:xfrm>
              <a:off x="2791800" y="3446750"/>
              <a:ext cx="137600" cy="125050"/>
            </a:xfrm>
            <a:custGeom>
              <a:avLst/>
              <a:gdLst/>
              <a:ahLst/>
              <a:cxnLst/>
              <a:rect l="l" t="t" r="r" b="b"/>
              <a:pathLst>
                <a:path w="5504" h="5002" extrusionOk="0">
                  <a:moveTo>
                    <a:pt x="712" y="0"/>
                  </a:moveTo>
                  <a:cubicBezTo>
                    <a:pt x="0" y="1800"/>
                    <a:pt x="63" y="3557"/>
                    <a:pt x="377" y="5001"/>
                  </a:cubicBezTo>
                  <a:lnTo>
                    <a:pt x="5503" y="5001"/>
                  </a:lnTo>
                  <a:cubicBezTo>
                    <a:pt x="4771" y="2972"/>
                    <a:pt x="4959" y="1214"/>
                    <a:pt x="52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83"/>
            <p:cNvSpPr/>
            <p:nvPr/>
          </p:nvSpPr>
          <p:spPr>
            <a:xfrm>
              <a:off x="2552750" y="3446750"/>
              <a:ext cx="141775" cy="125050"/>
            </a:xfrm>
            <a:custGeom>
              <a:avLst/>
              <a:gdLst/>
              <a:ahLst/>
              <a:cxnLst/>
              <a:rect l="l" t="t" r="r" b="b"/>
              <a:pathLst>
                <a:path w="5671" h="5002" extrusionOk="0">
                  <a:moveTo>
                    <a:pt x="774" y="0"/>
                  </a:moveTo>
                  <a:cubicBezTo>
                    <a:pt x="0" y="1779"/>
                    <a:pt x="21" y="3599"/>
                    <a:pt x="251" y="5001"/>
                  </a:cubicBezTo>
                  <a:lnTo>
                    <a:pt x="5231" y="5001"/>
                  </a:lnTo>
                  <a:cubicBezTo>
                    <a:pt x="4792" y="2909"/>
                    <a:pt x="5189" y="1172"/>
                    <a:pt x="567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83"/>
            <p:cNvSpPr/>
            <p:nvPr/>
          </p:nvSpPr>
          <p:spPr>
            <a:xfrm>
              <a:off x="2433475" y="3075825"/>
              <a:ext cx="189375" cy="307075"/>
            </a:xfrm>
            <a:custGeom>
              <a:avLst/>
              <a:gdLst/>
              <a:ahLst/>
              <a:cxnLst/>
              <a:rect l="l" t="t" r="r" b="b"/>
              <a:pathLst>
                <a:path w="7575" h="12283" extrusionOk="0">
                  <a:moveTo>
                    <a:pt x="5543" y="1"/>
                  </a:moveTo>
                  <a:cubicBezTo>
                    <a:pt x="4781" y="1"/>
                    <a:pt x="4271" y="674"/>
                    <a:pt x="3809" y="1614"/>
                  </a:cubicBezTo>
                  <a:cubicBezTo>
                    <a:pt x="1905" y="5464"/>
                    <a:pt x="545" y="8623"/>
                    <a:pt x="1" y="11239"/>
                  </a:cubicBezTo>
                  <a:cubicBezTo>
                    <a:pt x="396" y="11650"/>
                    <a:pt x="1235" y="12282"/>
                    <a:pt x="2557" y="12282"/>
                  </a:cubicBezTo>
                  <a:cubicBezTo>
                    <a:pt x="3052" y="12282"/>
                    <a:pt x="3615" y="12193"/>
                    <a:pt x="4248" y="11971"/>
                  </a:cubicBezTo>
                  <a:cubicBezTo>
                    <a:pt x="4206" y="10255"/>
                    <a:pt x="4646" y="7472"/>
                    <a:pt x="6759" y="3267"/>
                  </a:cubicBezTo>
                  <a:cubicBezTo>
                    <a:pt x="7366" y="2011"/>
                    <a:pt x="7575" y="819"/>
                    <a:pt x="6340" y="212"/>
                  </a:cubicBezTo>
                  <a:cubicBezTo>
                    <a:pt x="6046" y="67"/>
                    <a:pt x="5782" y="1"/>
                    <a:pt x="5543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83"/>
            <p:cNvSpPr/>
            <p:nvPr/>
          </p:nvSpPr>
          <p:spPr>
            <a:xfrm>
              <a:off x="2458575" y="3075825"/>
              <a:ext cx="164275" cy="217850"/>
            </a:xfrm>
            <a:custGeom>
              <a:avLst/>
              <a:gdLst/>
              <a:ahLst/>
              <a:cxnLst/>
              <a:rect l="l" t="t" r="r" b="b"/>
              <a:pathLst>
                <a:path w="6571" h="8714" extrusionOk="0">
                  <a:moveTo>
                    <a:pt x="4539" y="1"/>
                  </a:moveTo>
                  <a:cubicBezTo>
                    <a:pt x="3777" y="1"/>
                    <a:pt x="3267" y="674"/>
                    <a:pt x="2805" y="1614"/>
                  </a:cubicBezTo>
                  <a:cubicBezTo>
                    <a:pt x="1654" y="3957"/>
                    <a:pt x="691" y="6029"/>
                    <a:pt x="1" y="7891"/>
                  </a:cubicBezTo>
                  <a:cubicBezTo>
                    <a:pt x="909" y="8374"/>
                    <a:pt x="2013" y="8714"/>
                    <a:pt x="3313" y="8714"/>
                  </a:cubicBezTo>
                  <a:cubicBezTo>
                    <a:pt x="3421" y="8714"/>
                    <a:pt x="3531" y="8712"/>
                    <a:pt x="3642" y="8707"/>
                  </a:cubicBezTo>
                  <a:cubicBezTo>
                    <a:pt x="4018" y="7242"/>
                    <a:pt x="4667" y="5443"/>
                    <a:pt x="5755" y="3267"/>
                  </a:cubicBezTo>
                  <a:cubicBezTo>
                    <a:pt x="6362" y="2011"/>
                    <a:pt x="6571" y="819"/>
                    <a:pt x="5336" y="212"/>
                  </a:cubicBezTo>
                  <a:cubicBezTo>
                    <a:pt x="5042" y="67"/>
                    <a:pt x="4778" y="1"/>
                    <a:pt x="453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83"/>
            <p:cNvSpPr/>
            <p:nvPr/>
          </p:nvSpPr>
          <p:spPr>
            <a:xfrm>
              <a:off x="2491550" y="3075825"/>
              <a:ext cx="131300" cy="150200"/>
            </a:xfrm>
            <a:custGeom>
              <a:avLst/>
              <a:gdLst/>
              <a:ahLst/>
              <a:cxnLst/>
              <a:rect l="l" t="t" r="r" b="b"/>
              <a:pathLst>
                <a:path w="5252" h="6008" extrusionOk="0">
                  <a:moveTo>
                    <a:pt x="3220" y="1"/>
                  </a:moveTo>
                  <a:cubicBezTo>
                    <a:pt x="2458" y="1"/>
                    <a:pt x="1948" y="674"/>
                    <a:pt x="1486" y="1614"/>
                  </a:cubicBezTo>
                  <a:cubicBezTo>
                    <a:pt x="942" y="2723"/>
                    <a:pt x="439" y="3748"/>
                    <a:pt x="0" y="4752"/>
                  </a:cubicBezTo>
                  <a:cubicBezTo>
                    <a:pt x="816" y="5254"/>
                    <a:pt x="1883" y="5715"/>
                    <a:pt x="3201" y="6008"/>
                  </a:cubicBezTo>
                  <a:cubicBezTo>
                    <a:pt x="3536" y="5171"/>
                    <a:pt x="3934" y="4250"/>
                    <a:pt x="4436" y="3246"/>
                  </a:cubicBezTo>
                  <a:cubicBezTo>
                    <a:pt x="5043" y="2011"/>
                    <a:pt x="5252" y="819"/>
                    <a:pt x="4017" y="212"/>
                  </a:cubicBezTo>
                  <a:cubicBezTo>
                    <a:pt x="3723" y="67"/>
                    <a:pt x="3459" y="1"/>
                    <a:pt x="3220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83"/>
            <p:cNvSpPr/>
            <p:nvPr/>
          </p:nvSpPr>
          <p:spPr>
            <a:xfrm>
              <a:off x="2521350" y="3075825"/>
              <a:ext cx="101500" cy="91625"/>
            </a:xfrm>
            <a:custGeom>
              <a:avLst/>
              <a:gdLst/>
              <a:ahLst/>
              <a:cxnLst/>
              <a:rect l="l" t="t" r="r" b="b"/>
              <a:pathLst>
                <a:path w="4060" h="3665" extrusionOk="0">
                  <a:moveTo>
                    <a:pt x="2028" y="1"/>
                  </a:moveTo>
                  <a:cubicBezTo>
                    <a:pt x="1266" y="1"/>
                    <a:pt x="756" y="674"/>
                    <a:pt x="294" y="1614"/>
                  </a:cubicBezTo>
                  <a:cubicBezTo>
                    <a:pt x="189" y="1823"/>
                    <a:pt x="105" y="2011"/>
                    <a:pt x="1" y="2200"/>
                  </a:cubicBezTo>
                  <a:cubicBezTo>
                    <a:pt x="628" y="2785"/>
                    <a:pt x="1591" y="3350"/>
                    <a:pt x="3035" y="3664"/>
                  </a:cubicBezTo>
                  <a:cubicBezTo>
                    <a:pt x="3097" y="3518"/>
                    <a:pt x="3160" y="3392"/>
                    <a:pt x="3223" y="3246"/>
                  </a:cubicBezTo>
                  <a:cubicBezTo>
                    <a:pt x="3851" y="2011"/>
                    <a:pt x="4060" y="819"/>
                    <a:pt x="2825" y="212"/>
                  </a:cubicBezTo>
                  <a:cubicBezTo>
                    <a:pt x="2531" y="67"/>
                    <a:pt x="2267" y="1"/>
                    <a:pt x="202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83"/>
            <p:cNvSpPr/>
            <p:nvPr/>
          </p:nvSpPr>
          <p:spPr>
            <a:xfrm>
              <a:off x="3350975" y="2518150"/>
              <a:ext cx="102550" cy="90125"/>
            </a:xfrm>
            <a:custGeom>
              <a:avLst/>
              <a:gdLst/>
              <a:ahLst/>
              <a:cxnLst/>
              <a:rect l="l" t="t" r="r" b="b"/>
              <a:pathLst>
                <a:path w="4102" h="3605" extrusionOk="0">
                  <a:moveTo>
                    <a:pt x="2154" y="1"/>
                  </a:moveTo>
                  <a:cubicBezTo>
                    <a:pt x="1325" y="1"/>
                    <a:pt x="476" y="459"/>
                    <a:pt x="147" y="1240"/>
                  </a:cubicBezTo>
                  <a:cubicBezTo>
                    <a:pt x="42" y="1532"/>
                    <a:pt x="1" y="1846"/>
                    <a:pt x="105" y="2160"/>
                  </a:cubicBezTo>
                  <a:cubicBezTo>
                    <a:pt x="314" y="2892"/>
                    <a:pt x="1235" y="3583"/>
                    <a:pt x="2030" y="3604"/>
                  </a:cubicBezTo>
                  <a:cubicBezTo>
                    <a:pt x="2045" y="3604"/>
                    <a:pt x="2059" y="3604"/>
                    <a:pt x="2073" y="3604"/>
                  </a:cubicBezTo>
                  <a:cubicBezTo>
                    <a:pt x="2832" y="3604"/>
                    <a:pt x="3563" y="3066"/>
                    <a:pt x="3830" y="2265"/>
                  </a:cubicBezTo>
                  <a:cubicBezTo>
                    <a:pt x="4102" y="1491"/>
                    <a:pt x="3955" y="842"/>
                    <a:pt x="3369" y="403"/>
                  </a:cubicBezTo>
                  <a:cubicBezTo>
                    <a:pt x="3022" y="128"/>
                    <a:pt x="2591" y="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83"/>
            <p:cNvSpPr/>
            <p:nvPr/>
          </p:nvSpPr>
          <p:spPr>
            <a:xfrm>
              <a:off x="3395450" y="2531825"/>
              <a:ext cx="68550" cy="69525"/>
            </a:xfrm>
            <a:custGeom>
              <a:avLst/>
              <a:gdLst/>
              <a:ahLst/>
              <a:cxnLst/>
              <a:rect l="l" t="t" r="r" b="b"/>
              <a:pathLst>
                <a:path w="2742" h="2781" extrusionOk="0">
                  <a:moveTo>
                    <a:pt x="1312" y="0"/>
                  </a:moveTo>
                  <a:cubicBezTo>
                    <a:pt x="611" y="0"/>
                    <a:pt x="41" y="616"/>
                    <a:pt x="21" y="1467"/>
                  </a:cubicBezTo>
                  <a:cubicBezTo>
                    <a:pt x="0" y="2094"/>
                    <a:pt x="251" y="2513"/>
                    <a:pt x="732" y="2701"/>
                  </a:cubicBezTo>
                  <a:cubicBezTo>
                    <a:pt x="878" y="2754"/>
                    <a:pt x="1019" y="2780"/>
                    <a:pt x="1156" y="2780"/>
                  </a:cubicBezTo>
                  <a:cubicBezTo>
                    <a:pt x="1509" y="2780"/>
                    <a:pt x="1832" y="2603"/>
                    <a:pt x="2134" y="2241"/>
                  </a:cubicBezTo>
                  <a:cubicBezTo>
                    <a:pt x="2260" y="2053"/>
                    <a:pt x="2406" y="1843"/>
                    <a:pt x="2469" y="1592"/>
                  </a:cubicBezTo>
                  <a:cubicBezTo>
                    <a:pt x="2741" y="776"/>
                    <a:pt x="2239" y="65"/>
                    <a:pt x="1381" y="2"/>
                  </a:cubicBezTo>
                  <a:cubicBezTo>
                    <a:pt x="1358" y="1"/>
                    <a:pt x="1335" y="0"/>
                    <a:pt x="131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0" name="Google Shape;7860;p83"/>
          <p:cNvGrpSpPr/>
          <p:nvPr/>
        </p:nvGrpSpPr>
        <p:grpSpPr>
          <a:xfrm>
            <a:off x="2559460" y="4103883"/>
            <a:ext cx="1035315" cy="965694"/>
            <a:chOff x="4151300" y="2467525"/>
            <a:chExt cx="1485600" cy="1385700"/>
          </a:xfrm>
        </p:grpSpPr>
        <p:sp>
          <p:nvSpPr>
            <p:cNvPr id="7861" name="Google Shape;7861;p83"/>
            <p:cNvSpPr/>
            <p:nvPr/>
          </p:nvSpPr>
          <p:spPr>
            <a:xfrm>
              <a:off x="4154450" y="2470650"/>
              <a:ext cx="1479325" cy="1378900"/>
            </a:xfrm>
            <a:custGeom>
              <a:avLst/>
              <a:gdLst/>
              <a:ahLst/>
              <a:cxnLst/>
              <a:rect l="l" t="t" r="r" b="b"/>
              <a:pathLst>
                <a:path w="59173" h="55156" extrusionOk="0">
                  <a:moveTo>
                    <a:pt x="13956" y="33730"/>
                  </a:moveTo>
                  <a:lnTo>
                    <a:pt x="13956" y="33730"/>
                  </a:lnTo>
                  <a:cubicBezTo>
                    <a:pt x="14333" y="34190"/>
                    <a:pt x="14710" y="34881"/>
                    <a:pt x="14814" y="35822"/>
                  </a:cubicBezTo>
                  <a:lnTo>
                    <a:pt x="14814" y="35843"/>
                  </a:lnTo>
                  <a:lnTo>
                    <a:pt x="14835" y="35864"/>
                  </a:lnTo>
                  <a:cubicBezTo>
                    <a:pt x="14835" y="35885"/>
                    <a:pt x="16111" y="37894"/>
                    <a:pt x="17241" y="39860"/>
                  </a:cubicBezTo>
                  <a:cubicBezTo>
                    <a:pt x="17283" y="39965"/>
                    <a:pt x="17325" y="40070"/>
                    <a:pt x="17367" y="40195"/>
                  </a:cubicBezTo>
                  <a:cubicBezTo>
                    <a:pt x="17430" y="40300"/>
                    <a:pt x="17471" y="40425"/>
                    <a:pt x="17534" y="40551"/>
                  </a:cubicBezTo>
                  <a:cubicBezTo>
                    <a:pt x="17806" y="41116"/>
                    <a:pt x="18183" y="41681"/>
                    <a:pt x="18622" y="42204"/>
                  </a:cubicBezTo>
                  <a:cubicBezTo>
                    <a:pt x="18706" y="42309"/>
                    <a:pt x="18790" y="42392"/>
                    <a:pt x="18894" y="42497"/>
                  </a:cubicBezTo>
                  <a:lnTo>
                    <a:pt x="18915" y="42539"/>
                  </a:lnTo>
                  <a:cubicBezTo>
                    <a:pt x="18999" y="42622"/>
                    <a:pt x="19103" y="42706"/>
                    <a:pt x="19187" y="42811"/>
                  </a:cubicBezTo>
                  <a:lnTo>
                    <a:pt x="19229" y="42832"/>
                  </a:lnTo>
                  <a:cubicBezTo>
                    <a:pt x="19396" y="43020"/>
                    <a:pt x="19564" y="43166"/>
                    <a:pt x="19731" y="43313"/>
                  </a:cubicBezTo>
                  <a:lnTo>
                    <a:pt x="19564" y="46577"/>
                  </a:lnTo>
                  <a:lnTo>
                    <a:pt x="14877" y="48439"/>
                  </a:lnTo>
                  <a:cubicBezTo>
                    <a:pt x="14689" y="47832"/>
                    <a:pt x="14124" y="47414"/>
                    <a:pt x="13496" y="47414"/>
                  </a:cubicBezTo>
                  <a:lnTo>
                    <a:pt x="13433" y="47414"/>
                  </a:lnTo>
                  <a:cubicBezTo>
                    <a:pt x="13287" y="47414"/>
                    <a:pt x="13140" y="47456"/>
                    <a:pt x="12994" y="47498"/>
                  </a:cubicBezTo>
                  <a:lnTo>
                    <a:pt x="18727" y="43564"/>
                  </a:lnTo>
                  <a:lnTo>
                    <a:pt x="18685" y="43480"/>
                  </a:lnTo>
                  <a:cubicBezTo>
                    <a:pt x="18036" y="41744"/>
                    <a:pt x="16300" y="37664"/>
                    <a:pt x="13433" y="34797"/>
                  </a:cubicBezTo>
                  <a:lnTo>
                    <a:pt x="13433" y="34797"/>
                  </a:lnTo>
                  <a:cubicBezTo>
                    <a:pt x="13663" y="34943"/>
                    <a:pt x="13914" y="35132"/>
                    <a:pt x="14207" y="35341"/>
                  </a:cubicBezTo>
                  <a:lnTo>
                    <a:pt x="14438" y="35529"/>
                  </a:lnTo>
                  <a:lnTo>
                    <a:pt x="14417" y="35236"/>
                  </a:lnTo>
                  <a:cubicBezTo>
                    <a:pt x="14375" y="34902"/>
                    <a:pt x="14270" y="34358"/>
                    <a:pt x="13956" y="33730"/>
                  </a:cubicBezTo>
                  <a:close/>
                  <a:moveTo>
                    <a:pt x="19375" y="1"/>
                  </a:moveTo>
                  <a:cubicBezTo>
                    <a:pt x="16802" y="1"/>
                    <a:pt x="14710" y="2114"/>
                    <a:pt x="14710" y="4688"/>
                  </a:cubicBezTo>
                  <a:cubicBezTo>
                    <a:pt x="14710" y="5441"/>
                    <a:pt x="14877" y="6173"/>
                    <a:pt x="15233" y="6843"/>
                  </a:cubicBezTo>
                  <a:cubicBezTo>
                    <a:pt x="13496" y="8705"/>
                    <a:pt x="12575" y="10714"/>
                    <a:pt x="12575" y="12681"/>
                  </a:cubicBezTo>
                  <a:cubicBezTo>
                    <a:pt x="12575" y="14020"/>
                    <a:pt x="12785" y="15338"/>
                    <a:pt x="13203" y="16614"/>
                  </a:cubicBezTo>
                  <a:lnTo>
                    <a:pt x="13224" y="16698"/>
                  </a:lnTo>
                  <a:cubicBezTo>
                    <a:pt x="13266" y="16824"/>
                    <a:pt x="13308" y="16949"/>
                    <a:pt x="13370" y="17075"/>
                  </a:cubicBezTo>
                  <a:lnTo>
                    <a:pt x="13391" y="17179"/>
                  </a:lnTo>
                  <a:cubicBezTo>
                    <a:pt x="13601" y="17744"/>
                    <a:pt x="13873" y="18288"/>
                    <a:pt x="14165" y="18811"/>
                  </a:cubicBezTo>
                  <a:lnTo>
                    <a:pt x="14186" y="18895"/>
                  </a:lnTo>
                  <a:cubicBezTo>
                    <a:pt x="14249" y="19000"/>
                    <a:pt x="14333" y="19104"/>
                    <a:pt x="14396" y="19230"/>
                  </a:cubicBezTo>
                  <a:lnTo>
                    <a:pt x="14458" y="19334"/>
                  </a:lnTo>
                  <a:cubicBezTo>
                    <a:pt x="14521" y="19439"/>
                    <a:pt x="14584" y="19544"/>
                    <a:pt x="14668" y="19648"/>
                  </a:cubicBezTo>
                  <a:lnTo>
                    <a:pt x="14730" y="19753"/>
                  </a:lnTo>
                  <a:cubicBezTo>
                    <a:pt x="14961" y="20088"/>
                    <a:pt x="15212" y="20422"/>
                    <a:pt x="15484" y="20757"/>
                  </a:cubicBezTo>
                  <a:lnTo>
                    <a:pt x="15546" y="20820"/>
                  </a:lnTo>
                  <a:cubicBezTo>
                    <a:pt x="15609" y="20904"/>
                    <a:pt x="15693" y="20987"/>
                    <a:pt x="15777" y="21071"/>
                  </a:cubicBezTo>
                  <a:lnTo>
                    <a:pt x="15881" y="21218"/>
                  </a:lnTo>
                  <a:cubicBezTo>
                    <a:pt x="15965" y="21280"/>
                    <a:pt x="16028" y="21364"/>
                    <a:pt x="16111" y="21448"/>
                  </a:cubicBezTo>
                  <a:cubicBezTo>
                    <a:pt x="16153" y="21490"/>
                    <a:pt x="16195" y="21531"/>
                    <a:pt x="16258" y="21594"/>
                  </a:cubicBezTo>
                  <a:cubicBezTo>
                    <a:pt x="16321" y="21657"/>
                    <a:pt x="16404" y="21741"/>
                    <a:pt x="16467" y="21803"/>
                  </a:cubicBezTo>
                  <a:cubicBezTo>
                    <a:pt x="16509" y="21845"/>
                    <a:pt x="16614" y="21929"/>
                    <a:pt x="16614" y="21929"/>
                  </a:cubicBezTo>
                  <a:cubicBezTo>
                    <a:pt x="16760" y="22075"/>
                    <a:pt x="16906" y="22201"/>
                    <a:pt x="17053" y="22306"/>
                  </a:cubicBezTo>
                  <a:cubicBezTo>
                    <a:pt x="17053" y="22306"/>
                    <a:pt x="17178" y="22410"/>
                    <a:pt x="17220" y="22452"/>
                  </a:cubicBezTo>
                  <a:cubicBezTo>
                    <a:pt x="17262" y="22494"/>
                    <a:pt x="17325" y="22536"/>
                    <a:pt x="17388" y="22578"/>
                  </a:cubicBezTo>
                  <a:lnTo>
                    <a:pt x="17451" y="22619"/>
                  </a:lnTo>
                  <a:cubicBezTo>
                    <a:pt x="17513" y="22661"/>
                    <a:pt x="17576" y="22724"/>
                    <a:pt x="17639" y="22766"/>
                  </a:cubicBezTo>
                  <a:cubicBezTo>
                    <a:pt x="17702" y="22808"/>
                    <a:pt x="17764" y="22850"/>
                    <a:pt x="17848" y="22912"/>
                  </a:cubicBezTo>
                  <a:cubicBezTo>
                    <a:pt x="17911" y="22954"/>
                    <a:pt x="17995" y="23017"/>
                    <a:pt x="18057" y="23059"/>
                  </a:cubicBezTo>
                  <a:cubicBezTo>
                    <a:pt x="18141" y="23101"/>
                    <a:pt x="18204" y="23143"/>
                    <a:pt x="18287" y="23205"/>
                  </a:cubicBezTo>
                  <a:cubicBezTo>
                    <a:pt x="18350" y="23247"/>
                    <a:pt x="18434" y="23289"/>
                    <a:pt x="18518" y="23352"/>
                  </a:cubicBezTo>
                  <a:cubicBezTo>
                    <a:pt x="18518" y="23352"/>
                    <a:pt x="18685" y="23435"/>
                    <a:pt x="18727" y="23456"/>
                  </a:cubicBezTo>
                  <a:cubicBezTo>
                    <a:pt x="18852" y="23540"/>
                    <a:pt x="18978" y="23603"/>
                    <a:pt x="19083" y="23666"/>
                  </a:cubicBezTo>
                  <a:cubicBezTo>
                    <a:pt x="19145" y="23687"/>
                    <a:pt x="19229" y="23728"/>
                    <a:pt x="19292" y="23749"/>
                  </a:cubicBezTo>
                  <a:cubicBezTo>
                    <a:pt x="19396" y="23812"/>
                    <a:pt x="19522" y="23875"/>
                    <a:pt x="19647" y="23917"/>
                  </a:cubicBezTo>
                  <a:cubicBezTo>
                    <a:pt x="19689" y="23938"/>
                    <a:pt x="19836" y="24000"/>
                    <a:pt x="19836" y="24000"/>
                  </a:cubicBezTo>
                  <a:cubicBezTo>
                    <a:pt x="19919" y="24042"/>
                    <a:pt x="20024" y="24084"/>
                    <a:pt x="20129" y="24126"/>
                  </a:cubicBezTo>
                  <a:cubicBezTo>
                    <a:pt x="20191" y="24147"/>
                    <a:pt x="20254" y="24189"/>
                    <a:pt x="20317" y="24210"/>
                  </a:cubicBezTo>
                  <a:cubicBezTo>
                    <a:pt x="20422" y="24251"/>
                    <a:pt x="20526" y="24272"/>
                    <a:pt x="20631" y="24314"/>
                  </a:cubicBezTo>
                  <a:cubicBezTo>
                    <a:pt x="20631" y="24314"/>
                    <a:pt x="20777" y="24356"/>
                    <a:pt x="20819" y="24377"/>
                  </a:cubicBezTo>
                  <a:cubicBezTo>
                    <a:pt x="20945" y="24419"/>
                    <a:pt x="21070" y="24461"/>
                    <a:pt x="21196" y="24503"/>
                  </a:cubicBezTo>
                  <a:lnTo>
                    <a:pt x="21217" y="24503"/>
                  </a:lnTo>
                  <a:cubicBezTo>
                    <a:pt x="20003" y="26679"/>
                    <a:pt x="18894" y="29273"/>
                    <a:pt x="18057" y="31826"/>
                  </a:cubicBezTo>
                  <a:cubicBezTo>
                    <a:pt x="17346" y="30947"/>
                    <a:pt x="14312" y="27474"/>
                    <a:pt x="11027" y="27474"/>
                  </a:cubicBezTo>
                  <a:cubicBezTo>
                    <a:pt x="9897" y="27474"/>
                    <a:pt x="8830" y="27913"/>
                    <a:pt x="7888" y="28729"/>
                  </a:cubicBezTo>
                  <a:cubicBezTo>
                    <a:pt x="7721" y="28917"/>
                    <a:pt x="3662" y="33039"/>
                    <a:pt x="12073" y="42790"/>
                  </a:cubicBezTo>
                  <a:lnTo>
                    <a:pt x="4394" y="41074"/>
                  </a:lnTo>
                  <a:cubicBezTo>
                    <a:pt x="4394" y="40886"/>
                    <a:pt x="4373" y="40697"/>
                    <a:pt x="4310" y="40530"/>
                  </a:cubicBezTo>
                  <a:cubicBezTo>
                    <a:pt x="4310" y="40425"/>
                    <a:pt x="4290" y="40342"/>
                    <a:pt x="4269" y="40258"/>
                  </a:cubicBezTo>
                  <a:cubicBezTo>
                    <a:pt x="4018" y="39400"/>
                    <a:pt x="3202" y="38793"/>
                    <a:pt x="2302" y="38793"/>
                  </a:cubicBezTo>
                  <a:lnTo>
                    <a:pt x="2218" y="38793"/>
                  </a:lnTo>
                  <a:cubicBezTo>
                    <a:pt x="1444" y="38835"/>
                    <a:pt x="774" y="39212"/>
                    <a:pt x="398" y="39840"/>
                  </a:cubicBezTo>
                  <a:cubicBezTo>
                    <a:pt x="84" y="40363"/>
                    <a:pt x="21" y="40990"/>
                    <a:pt x="189" y="41534"/>
                  </a:cubicBezTo>
                  <a:cubicBezTo>
                    <a:pt x="419" y="42288"/>
                    <a:pt x="963" y="42811"/>
                    <a:pt x="1653" y="43020"/>
                  </a:cubicBezTo>
                  <a:cubicBezTo>
                    <a:pt x="1841" y="43062"/>
                    <a:pt x="2030" y="43083"/>
                    <a:pt x="2218" y="43083"/>
                  </a:cubicBezTo>
                  <a:cubicBezTo>
                    <a:pt x="2678" y="43083"/>
                    <a:pt x="3118" y="42957"/>
                    <a:pt x="3494" y="42706"/>
                  </a:cubicBezTo>
                  <a:cubicBezTo>
                    <a:pt x="4164" y="43690"/>
                    <a:pt x="4248" y="44589"/>
                    <a:pt x="3725" y="45342"/>
                  </a:cubicBezTo>
                  <a:cubicBezTo>
                    <a:pt x="3348" y="44966"/>
                    <a:pt x="2825" y="44736"/>
                    <a:pt x="2302" y="44736"/>
                  </a:cubicBezTo>
                  <a:lnTo>
                    <a:pt x="2218" y="44736"/>
                  </a:lnTo>
                  <a:cubicBezTo>
                    <a:pt x="1444" y="44778"/>
                    <a:pt x="753" y="45175"/>
                    <a:pt x="398" y="45782"/>
                  </a:cubicBezTo>
                  <a:cubicBezTo>
                    <a:pt x="84" y="46305"/>
                    <a:pt x="0" y="46933"/>
                    <a:pt x="189" y="47477"/>
                  </a:cubicBezTo>
                  <a:cubicBezTo>
                    <a:pt x="419" y="48230"/>
                    <a:pt x="963" y="48774"/>
                    <a:pt x="1653" y="48962"/>
                  </a:cubicBezTo>
                  <a:cubicBezTo>
                    <a:pt x="1841" y="49004"/>
                    <a:pt x="2030" y="49046"/>
                    <a:pt x="2239" y="49046"/>
                  </a:cubicBezTo>
                  <a:cubicBezTo>
                    <a:pt x="3181" y="49046"/>
                    <a:pt x="4038" y="48439"/>
                    <a:pt x="4310" y="47602"/>
                  </a:cubicBezTo>
                  <a:cubicBezTo>
                    <a:pt x="5315" y="48063"/>
                    <a:pt x="5859" y="48837"/>
                    <a:pt x="5963" y="49904"/>
                  </a:cubicBezTo>
                  <a:lnTo>
                    <a:pt x="5943" y="49904"/>
                  </a:lnTo>
                  <a:cubicBezTo>
                    <a:pt x="5168" y="49925"/>
                    <a:pt x="4499" y="50322"/>
                    <a:pt x="4122" y="50929"/>
                  </a:cubicBezTo>
                  <a:cubicBezTo>
                    <a:pt x="3808" y="51452"/>
                    <a:pt x="3746" y="52101"/>
                    <a:pt x="3913" y="52645"/>
                  </a:cubicBezTo>
                  <a:cubicBezTo>
                    <a:pt x="4143" y="53377"/>
                    <a:pt x="4687" y="53921"/>
                    <a:pt x="5399" y="54109"/>
                  </a:cubicBezTo>
                  <a:cubicBezTo>
                    <a:pt x="5566" y="54172"/>
                    <a:pt x="5754" y="54193"/>
                    <a:pt x="5963" y="54193"/>
                  </a:cubicBezTo>
                  <a:cubicBezTo>
                    <a:pt x="6947" y="54193"/>
                    <a:pt x="7826" y="53545"/>
                    <a:pt x="8056" y="52687"/>
                  </a:cubicBezTo>
                  <a:cubicBezTo>
                    <a:pt x="8160" y="52331"/>
                    <a:pt x="8160" y="51954"/>
                    <a:pt x="8056" y="51620"/>
                  </a:cubicBezTo>
                  <a:cubicBezTo>
                    <a:pt x="8035" y="51536"/>
                    <a:pt x="8014" y="51452"/>
                    <a:pt x="7993" y="51368"/>
                  </a:cubicBezTo>
                  <a:cubicBezTo>
                    <a:pt x="7951" y="51243"/>
                    <a:pt x="7909" y="51138"/>
                    <a:pt x="7847" y="51013"/>
                  </a:cubicBezTo>
                  <a:lnTo>
                    <a:pt x="12282" y="47979"/>
                  </a:lnTo>
                  <a:lnTo>
                    <a:pt x="12282" y="47979"/>
                  </a:lnTo>
                  <a:cubicBezTo>
                    <a:pt x="12241" y="48021"/>
                    <a:pt x="12199" y="48083"/>
                    <a:pt x="12178" y="48146"/>
                  </a:cubicBezTo>
                  <a:cubicBezTo>
                    <a:pt x="11969" y="48502"/>
                    <a:pt x="11906" y="48941"/>
                    <a:pt x="12031" y="49318"/>
                  </a:cubicBezTo>
                  <a:cubicBezTo>
                    <a:pt x="12199" y="49841"/>
                    <a:pt x="12575" y="50218"/>
                    <a:pt x="13057" y="50343"/>
                  </a:cubicBezTo>
                  <a:cubicBezTo>
                    <a:pt x="13182" y="50385"/>
                    <a:pt x="13308" y="50406"/>
                    <a:pt x="13454" y="50406"/>
                  </a:cubicBezTo>
                  <a:cubicBezTo>
                    <a:pt x="14124" y="50406"/>
                    <a:pt x="14751" y="49967"/>
                    <a:pt x="14919" y="49339"/>
                  </a:cubicBezTo>
                  <a:cubicBezTo>
                    <a:pt x="14940" y="49255"/>
                    <a:pt x="14961" y="49171"/>
                    <a:pt x="14961" y="49067"/>
                  </a:cubicBezTo>
                  <a:lnTo>
                    <a:pt x="15044" y="49067"/>
                  </a:lnTo>
                  <a:cubicBezTo>
                    <a:pt x="16572" y="49067"/>
                    <a:pt x="17513" y="49757"/>
                    <a:pt x="17848" y="51117"/>
                  </a:cubicBezTo>
                  <a:cubicBezTo>
                    <a:pt x="17367" y="51180"/>
                    <a:pt x="16948" y="51452"/>
                    <a:pt x="16697" y="51850"/>
                  </a:cubicBezTo>
                  <a:cubicBezTo>
                    <a:pt x="16488" y="52205"/>
                    <a:pt x="16425" y="52645"/>
                    <a:pt x="16551" y="53021"/>
                  </a:cubicBezTo>
                  <a:cubicBezTo>
                    <a:pt x="16718" y="53545"/>
                    <a:pt x="17095" y="53921"/>
                    <a:pt x="17576" y="54047"/>
                  </a:cubicBezTo>
                  <a:cubicBezTo>
                    <a:pt x="17702" y="54089"/>
                    <a:pt x="17848" y="54109"/>
                    <a:pt x="17974" y="54109"/>
                  </a:cubicBezTo>
                  <a:cubicBezTo>
                    <a:pt x="18664" y="54109"/>
                    <a:pt x="19271" y="53670"/>
                    <a:pt x="19438" y="53042"/>
                  </a:cubicBezTo>
                  <a:cubicBezTo>
                    <a:pt x="19522" y="52812"/>
                    <a:pt x="19501" y="52561"/>
                    <a:pt x="19438" y="52331"/>
                  </a:cubicBezTo>
                  <a:cubicBezTo>
                    <a:pt x="19438" y="52310"/>
                    <a:pt x="19438" y="52310"/>
                    <a:pt x="19438" y="52310"/>
                  </a:cubicBezTo>
                  <a:cubicBezTo>
                    <a:pt x="19815" y="52080"/>
                    <a:pt x="20212" y="51975"/>
                    <a:pt x="20568" y="51975"/>
                  </a:cubicBezTo>
                  <a:cubicBezTo>
                    <a:pt x="21112" y="51975"/>
                    <a:pt x="21593" y="52205"/>
                    <a:pt x="22054" y="52666"/>
                  </a:cubicBezTo>
                  <a:cubicBezTo>
                    <a:pt x="21991" y="52749"/>
                    <a:pt x="21928" y="52812"/>
                    <a:pt x="21886" y="52896"/>
                  </a:cubicBezTo>
                  <a:cubicBezTo>
                    <a:pt x="21677" y="53273"/>
                    <a:pt x="21614" y="53712"/>
                    <a:pt x="21740" y="54089"/>
                  </a:cubicBezTo>
                  <a:cubicBezTo>
                    <a:pt x="21907" y="54591"/>
                    <a:pt x="22284" y="54967"/>
                    <a:pt x="22765" y="55114"/>
                  </a:cubicBezTo>
                  <a:cubicBezTo>
                    <a:pt x="22891" y="55156"/>
                    <a:pt x="23016" y="55156"/>
                    <a:pt x="23163" y="55156"/>
                  </a:cubicBezTo>
                  <a:cubicBezTo>
                    <a:pt x="23832" y="55156"/>
                    <a:pt x="24460" y="54716"/>
                    <a:pt x="24627" y="54109"/>
                  </a:cubicBezTo>
                  <a:cubicBezTo>
                    <a:pt x="24690" y="53879"/>
                    <a:pt x="24690" y="53607"/>
                    <a:pt x="24606" y="53377"/>
                  </a:cubicBezTo>
                  <a:cubicBezTo>
                    <a:pt x="24606" y="53314"/>
                    <a:pt x="24606" y="53252"/>
                    <a:pt x="24585" y="53189"/>
                  </a:cubicBezTo>
                  <a:cubicBezTo>
                    <a:pt x="24439" y="52708"/>
                    <a:pt x="24041" y="52331"/>
                    <a:pt x="23539" y="52205"/>
                  </a:cubicBezTo>
                  <a:cubicBezTo>
                    <a:pt x="23874" y="51243"/>
                    <a:pt x="24648" y="50741"/>
                    <a:pt x="25820" y="50741"/>
                  </a:cubicBezTo>
                  <a:lnTo>
                    <a:pt x="25925" y="50741"/>
                  </a:lnTo>
                  <a:cubicBezTo>
                    <a:pt x="25945" y="50804"/>
                    <a:pt x="25966" y="50887"/>
                    <a:pt x="25987" y="50950"/>
                  </a:cubicBezTo>
                  <a:cubicBezTo>
                    <a:pt x="26155" y="51473"/>
                    <a:pt x="26531" y="51829"/>
                    <a:pt x="27013" y="51975"/>
                  </a:cubicBezTo>
                  <a:cubicBezTo>
                    <a:pt x="27138" y="52017"/>
                    <a:pt x="27264" y="52038"/>
                    <a:pt x="27410" y="52038"/>
                  </a:cubicBezTo>
                  <a:cubicBezTo>
                    <a:pt x="28080" y="52038"/>
                    <a:pt x="28707" y="51578"/>
                    <a:pt x="28875" y="50971"/>
                  </a:cubicBezTo>
                  <a:cubicBezTo>
                    <a:pt x="28938" y="50741"/>
                    <a:pt x="28938" y="50469"/>
                    <a:pt x="28854" y="50239"/>
                  </a:cubicBezTo>
                  <a:cubicBezTo>
                    <a:pt x="28854" y="50176"/>
                    <a:pt x="28833" y="50113"/>
                    <a:pt x="28833" y="50050"/>
                  </a:cubicBezTo>
                  <a:cubicBezTo>
                    <a:pt x="28645" y="49464"/>
                    <a:pt x="28080" y="49046"/>
                    <a:pt x="27452" y="49046"/>
                  </a:cubicBezTo>
                  <a:lnTo>
                    <a:pt x="27389" y="49046"/>
                  </a:lnTo>
                  <a:cubicBezTo>
                    <a:pt x="26929" y="49067"/>
                    <a:pt x="26490" y="49276"/>
                    <a:pt x="26217" y="49632"/>
                  </a:cubicBezTo>
                  <a:lnTo>
                    <a:pt x="22535" y="46912"/>
                  </a:lnTo>
                  <a:lnTo>
                    <a:pt x="22974" y="45280"/>
                  </a:lnTo>
                  <a:cubicBezTo>
                    <a:pt x="23037" y="45301"/>
                    <a:pt x="23121" y="45322"/>
                    <a:pt x="23184" y="45363"/>
                  </a:cubicBezTo>
                  <a:lnTo>
                    <a:pt x="23246" y="45384"/>
                  </a:lnTo>
                  <a:cubicBezTo>
                    <a:pt x="23246" y="45384"/>
                    <a:pt x="23414" y="45447"/>
                    <a:pt x="23477" y="45468"/>
                  </a:cubicBezTo>
                  <a:cubicBezTo>
                    <a:pt x="23539" y="45510"/>
                    <a:pt x="23728" y="45573"/>
                    <a:pt x="23728" y="45573"/>
                  </a:cubicBezTo>
                  <a:cubicBezTo>
                    <a:pt x="23811" y="45594"/>
                    <a:pt x="23895" y="45635"/>
                    <a:pt x="23979" y="45656"/>
                  </a:cubicBezTo>
                  <a:cubicBezTo>
                    <a:pt x="24062" y="45677"/>
                    <a:pt x="24167" y="45719"/>
                    <a:pt x="24251" y="45740"/>
                  </a:cubicBezTo>
                  <a:cubicBezTo>
                    <a:pt x="24334" y="45761"/>
                    <a:pt x="24418" y="45803"/>
                    <a:pt x="24523" y="45824"/>
                  </a:cubicBezTo>
                  <a:cubicBezTo>
                    <a:pt x="24606" y="45845"/>
                    <a:pt x="24690" y="45886"/>
                    <a:pt x="24774" y="45907"/>
                  </a:cubicBezTo>
                  <a:cubicBezTo>
                    <a:pt x="24857" y="45928"/>
                    <a:pt x="24962" y="45949"/>
                    <a:pt x="25067" y="45991"/>
                  </a:cubicBezTo>
                  <a:cubicBezTo>
                    <a:pt x="25067" y="45991"/>
                    <a:pt x="25234" y="46033"/>
                    <a:pt x="25297" y="46054"/>
                  </a:cubicBezTo>
                  <a:cubicBezTo>
                    <a:pt x="25422" y="46075"/>
                    <a:pt x="25569" y="46117"/>
                    <a:pt x="25694" y="46138"/>
                  </a:cubicBezTo>
                  <a:lnTo>
                    <a:pt x="25841" y="46179"/>
                  </a:lnTo>
                  <a:cubicBezTo>
                    <a:pt x="26029" y="46221"/>
                    <a:pt x="26217" y="46242"/>
                    <a:pt x="26406" y="46284"/>
                  </a:cubicBezTo>
                  <a:lnTo>
                    <a:pt x="26594" y="46305"/>
                  </a:lnTo>
                  <a:cubicBezTo>
                    <a:pt x="26720" y="46326"/>
                    <a:pt x="26845" y="46347"/>
                    <a:pt x="26971" y="46368"/>
                  </a:cubicBezTo>
                  <a:cubicBezTo>
                    <a:pt x="27034" y="46389"/>
                    <a:pt x="27201" y="46410"/>
                    <a:pt x="27201" y="46410"/>
                  </a:cubicBezTo>
                  <a:cubicBezTo>
                    <a:pt x="27326" y="46430"/>
                    <a:pt x="27452" y="46430"/>
                    <a:pt x="27557" y="46451"/>
                  </a:cubicBezTo>
                  <a:cubicBezTo>
                    <a:pt x="27640" y="46451"/>
                    <a:pt x="27724" y="46472"/>
                    <a:pt x="27808" y="46472"/>
                  </a:cubicBezTo>
                  <a:cubicBezTo>
                    <a:pt x="27912" y="46493"/>
                    <a:pt x="28038" y="46493"/>
                    <a:pt x="28163" y="46514"/>
                  </a:cubicBezTo>
                  <a:lnTo>
                    <a:pt x="28394" y="46514"/>
                  </a:lnTo>
                  <a:cubicBezTo>
                    <a:pt x="28540" y="46535"/>
                    <a:pt x="28666" y="46535"/>
                    <a:pt x="28812" y="46535"/>
                  </a:cubicBezTo>
                  <a:cubicBezTo>
                    <a:pt x="28812" y="46535"/>
                    <a:pt x="28958" y="46556"/>
                    <a:pt x="29000" y="46556"/>
                  </a:cubicBezTo>
                  <a:lnTo>
                    <a:pt x="30214" y="46556"/>
                  </a:lnTo>
                  <a:lnTo>
                    <a:pt x="30423" y="46535"/>
                  </a:lnTo>
                  <a:cubicBezTo>
                    <a:pt x="30549" y="46535"/>
                    <a:pt x="30695" y="46535"/>
                    <a:pt x="30821" y="46514"/>
                  </a:cubicBezTo>
                  <a:lnTo>
                    <a:pt x="31051" y="46514"/>
                  </a:lnTo>
                  <a:cubicBezTo>
                    <a:pt x="31176" y="46493"/>
                    <a:pt x="31302" y="46493"/>
                    <a:pt x="31427" y="46472"/>
                  </a:cubicBezTo>
                  <a:lnTo>
                    <a:pt x="31658" y="46451"/>
                  </a:lnTo>
                  <a:cubicBezTo>
                    <a:pt x="31783" y="46430"/>
                    <a:pt x="31909" y="46410"/>
                    <a:pt x="32034" y="46410"/>
                  </a:cubicBezTo>
                  <a:lnTo>
                    <a:pt x="32243" y="46368"/>
                  </a:lnTo>
                  <a:cubicBezTo>
                    <a:pt x="32390" y="46347"/>
                    <a:pt x="32516" y="46326"/>
                    <a:pt x="32641" y="46305"/>
                  </a:cubicBezTo>
                  <a:lnTo>
                    <a:pt x="32829" y="46284"/>
                  </a:lnTo>
                  <a:cubicBezTo>
                    <a:pt x="33018" y="46242"/>
                    <a:pt x="33206" y="46221"/>
                    <a:pt x="33373" y="46179"/>
                  </a:cubicBezTo>
                  <a:lnTo>
                    <a:pt x="33499" y="46138"/>
                  </a:lnTo>
                  <a:cubicBezTo>
                    <a:pt x="33645" y="46117"/>
                    <a:pt x="33792" y="46075"/>
                    <a:pt x="33938" y="46054"/>
                  </a:cubicBezTo>
                  <a:lnTo>
                    <a:pt x="34148" y="45991"/>
                  </a:lnTo>
                  <a:cubicBezTo>
                    <a:pt x="34252" y="45949"/>
                    <a:pt x="34357" y="45928"/>
                    <a:pt x="34461" y="45907"/>
                  </a:cubicBezTo>
                  <a:cubicBezTo>
                    <a:pt x="34545" y="45886"/>
                    <a:pt x="34629" y="45845"/>
                    <a:pt x="34692" y="45824"/>
                  </a:cubicBezTo>
                  <a:cubicBezTo>
                    <a:pt x="34796" y="45803"/>
                    <a:pt x="34901" y="45761"/>
                    <a:pt x="35005" y="45740"/>
                  </a:cubicBezTo>
                  <a:cubicBezTo>
                    <a:pt x="35068" y="45719"/>
                    <a:pt x="35152" y="45677"/>
                    <a:pt x="35236" y="45656"/>
                  </a:cubicBezTo>
                  <a:cubicBezTo>
                    <a:pt x="35319" y="45635"/>
                    <a:pt x="35424" y="45594"/>
                    <a:pt x="35508" y="45552"/>
                  </a:cubicBezTo>
                  <a:lnTo>
                    <a:pt x="35549" y="45552"/>
                  </a:lnTo>
                  <a:cubicBezTo>
                    <a:pt x="35612" y="45531"/>
                    <a:pt x="35675" y="45510"/>
                    <a:pt x="35738" y="45468"/>
                  </a:cubicBezTo>
                  <a:cubicBezTo>
                    <a:pt x="35842" y="45447"/>
                    <a:pt x="35926" y="45405"/>
                    <a:pt x="36031" y="45363"/>
                  </a:cubicBezTo>
                  <a:lnTo>
                    <a:pt x="36261" y="45280"/>
                  </a:lnTo>
                  <a:lnTo>
                    <a:pt x="36679" y="46912"/>
                  </a:lnTo>
                  <a:lnTo>
                    <a:pt x="32808" y="49778"/>
                  </a:lnTo>
                  <a:cubicBezTo>
                    <a:pt x="32557" y="49276"/>
                    <a:pt x="32076" y="48962"/>
                    <a:pt x="31532" y="48962"/>
                  </a:cubicBezTo>
                  <a:lnTo>
                    <a:pt x="31469" y="48962"/>
                  </a:lnTo>
                  <a:cubicBezTo>
                    <a:pt x="30925" y="48983"/>
                    <a:pt x="30444" y="49255"/>
                    <a:pt x="30193" y="49695"/>
                  </a:cubicBezTo>
                  <a:cubicBezTo>
                    <a:pt x="29984" y="50050"/>
                    <a:pt x="29921" y="50490"/>
                    <a:pt x="30047" y="50866"/>
                  </a:cubicBezTo>
                  <a:cubicBezTo>
                    <a:pt x="30214" y="51389"/>
                    <a:pt x="30591" y="51766"/>
                    <a:pt x="31072" y="51912"/>
                  </a:cubicBezTo>
                  <a:cubicBezTo>
                    <a:pt x="31197" y="51933"/>
                    <a:pt x="31344" y="51954"/>
                    <a:pt x="31469" y="51954"/>
                  </a:cubicBezTo>
                  <a:cubicBezTo>
                    <a:pt x="32160" y="51954"/>
                    <a:pt x="32767" y="51515"/>
                    <a:pt x="32934" y="50908"/>
                  </a:cubicBezTo>
                  <a:cubicBezTo>
                    <a:pt x="32955" y="50866"/>
                    <a:pt x="32955" y="50804"/>
                    <a:pt x="32976" y="50762"/>
                  </a:cubicBezTo>
                  <a:cubicBezTo>
                    <a:pt x="33122" y="50741"/>
                    <a:pt x="33269" y="50741"/>
                    <a:pt x="33415" y="50741"/>
                  </a:cubicBezTo>
                  <a:cubicBezTo>
                    <a:pt x="34587" y="50741"/>
                    <a:pt x="35361" y="51243"/>
                    <a:pt x="35696" y="52247"/>
                  </a:cubicBezTo>
                  <a:cubicBezTo>
                    <a:pt x="35340" y="52352"/>
                    <a:pt x="35026" y="52582"/>
                    <a:pt x="34859" y="52896"/>
                  </a:cubicBezTo>
                  <a:cubicBezTo>
                    <a:pt x="34629" y="53273"/>
                    <a:pt x="34587" y="53712"/>
                    <a:pt x="34712" y="54089"/>
                  </a:cubicBezTo>
                  <a:cubicBezTo>
                    <a:pt x="34880" y="54612"/>
                    <a:pt x="35256" y="54967"/>
                    <a:pt x="35738" y="55114"/>
                  </a:cubicBezTo>
                  <a:cubicBezTo>
                    <a:pt x="35863" y="55156"/>
                    <a:pt x="35989" y="55156"/>
                    <a:pt x="36135" y="55156"/>
                  </a:cubicBezTo>
                  <a:cubicBezTo>
                    <a:pt x="36805" y="55156"/>
                    <a:pt x="37433" y="54716"/>
                    <a:pt x="37600" y="54109"/>
                  </a:cubicBezTo>
                  <a:cubicBezTo>
                    <a:pt x="37663" y="53879"/>
                    <a:pt x="37663" y="53607"/>
                    <a:pt x="37579" y="53377"/>
                  </a:cubicBezTo>
                  <a:cubicBezTo>
                    <a:pt x="37579" y="53314"/>
                    <a:pt x="37558" y="53252"/>
                    <a:pt x="37558" y="53189"/>
                  </a:cubicBezTo>
                  <a:cubicBezTo>
                    <a:pt x="37495" y="52980"/>
                    <a:pt x="37370" y="52791"/>
                    <a:pt x="37223" y="52624"/>
                  </a:cubicBezTo>
                  <a:cubicBezTo>
                    <a:pt x="37663" y="52184"/>
                    <a:pt x="38144" y="51975"/>
                    <a:pt x="38646" y="51975"/>
                  </a:cubicBezTo>
                  <a:cubicBezTo>
                    <a:pt x="39002" y="51975"/>
                    <a:pt x="39358" y="52080"/>
                    <a:pt x="39734" y="52268"/>
                  </a:cubicBezTo>
                  <a:cubicBezTo>
                    <a:pt x="39567" y="52603"/>
                    <a:pt x="39546" y="52980"/>
                    <a:pt x="39650" y="53293"/>
                  </a:cubicBezTo>
                  <a:cubicBezTo>
                    <a:pt x="39818" y="53817"/>
                    <a:pt x="40194" y="54193"/>
                    <a:pt x="40676" y="54319"/>
                  </a:cubicBezTo>
                  <a:cubicBezTo>
                    <a:pt x="40801" y="54361"/>
                    <a:pt x="40948" y="54381"/>
                    <a:pt x="41073" y="54381"/>
                  </a:cubicBezTo>
                  <a:cubicBezTo>
                    <a:pt x="41764" y="54381"/>
                    <a:pt x="42371" y="53942"/>
                    <a:pt x="42538" y="53335"/>
                  </a:cubicBezTo>
                  <a:cubicBezTo>
                    <a:pt x="42601" y="53084"/>
                    <a:pt x="42601" y="52833"/>
                    <a:pt x="42538" y="52603"/>
                  </a:cubicBezTo>
                  <a:cubicBezTo>
                    <a:pt x="42517" y="52540"/>
                    <a:pt x="42517" y="52477"/>
                    <a:pt x="42496" y="52415"/>
                  </a:cubicBezTo>
                  <a:cubicBezTo>
                    <a:pt x="42329" y="51871"/>
                    <a:pt x="41868" y="51494"/>
                    <a:pt x="41324" y="51410"/>
                  </a:cubicBezTo>
                  <a:cubicBezTo>
                    <a:pt x="41575" y="49988"/>
                    <a:pt x="42391" y="49213"/>
                    <a:pt x="43772" y="49088"/>
                  </a:cubicBezTo>
                  <a:cubicBezTo>
                    <a:pt x="43793" y="49171"/>
                    <a:pt x="43814" y="49255"/>
                    <a:pt x="43835" y="49318"/>
                  </a:cubicBezTo>
                  <a:cubicBezTo>
                    <a:pt x="44003" y="49841"/>
                    <a:pt x="44379" y="50218"/>
                    <a:pt x="44860" y="50343"/>
                  </a:cubicBezTo>
                  <a:cubicBezTo>
                    <a:pt x="44986" y="50385"/>
                    <a:pt x="45112" y="50406"/>
                    <a:pt x="45258" y="50406"/>
                  </a:cubicBezTo>
                  <a:cubicBezTo>
                    <a:pt x="45928" y="50406"/>
                    <a:pt x="46555" y="49967"/>
                    <a:pt x="46723" y="49339"/>
                  </a:cubicBezTo>
                  <a:cubicBezTo>
                    <a:pt x="46785" y="49109"/>
                    <a:pt x="46785" y="48858"/>
                    <a:pt x="46702" y="48627"/>
                  </a:cubicBezTo>
                  <a:cubicBezTo>
                    <a:pt x="46702" y="48565"/>
                    <a:pt x="46681" y="48502"/>
                    <a:pt x="46681" y="48439"/>
                  </a:cubicBezTo>
                  <a:cubicBezTo>
                    <a:pt x="46492" y="47832"/>
                    <a:pt x="45928" y="47414"/>
                    <a:pt x="45300" y="47414"/>
                  </a:cubicBezTo>
                  <a:lnTo>
                    <a:pt x="45237" y="47414"/>
                  </a:lnTo>
                  <a:cubicBezTo>
                    <a:pt x="44714" y="47435"/>
                    <a:pt x="44233" y="47707"/>
                    <a:pt x="43982" y="48146"/>
                  </a:cubicBezTo>
                  <a:cubicBezTo>
                    <a:pt x="43961" y="48188"/>
                    <a:pt x="43940" y="48230"/>
                    <a:pt x="43919" y="48272"/>
                  </a:cubicBezTo>
                  <a:lnTo>
                    <a:pt x="39650" y="46577"/>
                  </a:lnTo>
                  <a:lnTo>
                    <a:pt x="39483" y="43313"/>
                  </a:lnTo>
                  <a:cubicBezTo>
                    <a:pt x="39546" y="43271"/>
                    <a:pt x="39734" y="43104"/>
                    <a:pt x="39734" y="43104"/>
                  </a:cubicBezTo>
                  <a:cubicBezTo>
                    <a:pt x="39818" y="43020"/>
                    <a:pt x="39902" y="42936"/>
                    <a:pt x="39985" y="42873"/>
                  </a:cubicBezTo>
                  <a:lnTo>
                    <a:pt x="40069" y="42790"/>
                  </a:lnTo>
                  <a:cubicBezTo>
                    <a:pt x="40132" y="42706"/>
                    <a:pt x="40215" y="42643"/>
                    <a:pt x="40299" y="42560"/>
                  </a:cubicBezTo>
                  <a:lnTo>
                    <a:pt x="40362" y="42476"/>
                  </a:lnTo>
                  <a:cubicBezTo>
                    <a:pt x="40446" y="42392"/>
                    <a:pt x="40508" y="42309"/>
                    <a:pt x="40592" y="42225"/>
                  </a:cubicBezTo>
                  <a:lnTo>
                    <a:pt x="40634" y="42162"/>
                  </a:lnTo>
                  <a:cubicBezTo>
                    <a:pt x="40969" y="41765"/>
                    <a:pt x="41262" y="41346"/>
                    <a:pt x="41513" y="40886"/>
                  </a:cubicBezTo>
                  <a:cubicBezTo>
                    <a:pt x="41575" y="40781"/>
                    <a:pt x="41638" y="40677"/>
                    <a:pt x="41680" y="40572"/>
                  </a:cubicBezTo>
                  <a:lnTo>
                    <a:pt x="41701" y="40509"/>
                  </a:lnTo>
                  <a:cubicBezTo>
                    <a:pt x="41764" y="40404"/>
                    <a:pt x="41806" y="40321"/>
                    <a:pt x="41847" y="40216"/>
                  </a:cubicBezTo>
                  <a:lnTo>
                    <a:pt x="41868" y="40153"/>
                  </a:lnTo>
                  <a:cubicBezTo>
                    <a:pt x="41910" y="40049"/>
                    <a:pt x="41952" y="39944"/>
                    <a:pt x="41994" y="39819"/>
                  </a:cubicBezTo>
                  <a:cubicBezTo>
                    <a:pt x="43124" y="37873"/>
                    <a:pt x="44379" y="35885"/>
                    <a:pt x="44400" y="35864"/>
                  </a:cubicBezTo>
                  <a:lnTo>
                    <a:pt x="44400" y="35843"/>
                  </a:lnTo>
                  <a:lnTo>
                    <a:pt x="44421" y="35822"/>
                  </a:lnTo>
                  <a:cubicBezTo>
                    <a:pt x="44505" y="34881"/>
                    <a:pt x="44902" y="34190"/>
                    <a:pt x="45258" y="33730"/>
                  </a:cubicBezTo>
                  <a:lnTo>
                    <a:pt x="45258" y="33730"/>
                  </a:lnTo>
                  <a:cubicBezTo>
                    <a:pt x="44965" y="34358"/>
                    <a:pt x="44840" y="34902"/>
                    <a:pt x="44819" y="35236"/>
                  </a:cubicBezTo>
                  <a:lnTo>
                    <a:pt x="44777" y="35529"/>
                  </a:lnTo>
                  <a:lnTo>
                    <a:pt x="45028" y="35341"/>
                  </a:lnTo>
                  <a:cubicBezTo>
                    <a:pt x="45300" y="35132"/>
                    <a:pt x="45551" y="34943"/>
                    <a:pt x="45781" y="34797"/>
                  </a:cubicBezTo>
                  <a:lnTo>
                    <a:pt x="45781" y="34797"/>
                  </a:lnTo>
                  <a:cubicBezTo>
                    <a:pt x="42915" y="37664"/>
                    <a:pt x="41178" y="41744"/>
                    <a:pt x="40529" y="43480"/>
                  </a:cubicBezTo>
                  <a:lnTo>
                    <a:pt x="40487" y="43564"/>
                  </a:lnTo>
                  <a:lnTo>
                    <a:pt x="51598" y="51180"/>
                  </a:lnTo>
                  <a:cubicBezTo>
                    <a:pt x="51389" y="51640"/>
                    <a:pt x="51347" y="52164"/>
                    <a:pt x="51493" y="52645"/>
                  </a:cubicBezTo>
                  <a:cubicBezTo>
                    <a:pt x="51744" y="53377"/>
                    <a:pt x="52288" y="53921"/>
                    <a:pt x="52979" y="54109"/>
                  </a:cubicBezTo>
                  <a:cubicBezTo>
                    <a:pt x="53167" y="54172"/>
                    <a:pt x="53355" y="54193"/>
                    <a:pt x="53544" y="54193"/>
                  </a:cubicBezTo>
                  <a:cubicBezTo>
                    <a:pt x="54527" y="54193"/>
                    <a:pt x="55406" y="53565"/>
                    <a:pt x="55657" y="52687"/>
                  </a:cubicBezTo>
                  <a:cubicBezTo>
                    <a:pt x="55741" y="52331"/>
                    <a:pt x="55741" y="51954"/>
                    <a:pt x="55636" y="51620"/>
                  </a:cubicBezTo>
                  <a:cubicBezTo>
                    <a:pt x="55615" y="51536"/>
                    <a:pt x="55615" y="51452"/>
                    <a:pt x="55573" y="51368"/>
                  </a:cubicBezTo>
                  <a:cubicBezTo>
                    <a:pt x="55322" y="50511"/>
                    <a:pt x="54527" y="49904"/>
                    <a:pt x="53627" y="49904"/>
                  </a:cubicBezTo>
                  <a:lnTo>
                    <a:pt x="53544" y="49904"/>
                  </a:lnTo>
                  <a:cubicBezTo>
                    <a:pt x="53439" y="49904"/>
                    <a:pt x="53355" y="49904"/>
                    <a:pt x="53272" y="49925"/>
                  </a:cubicBezTo>
                  <a:cubicBezTo>
                    <a:pt x="53355" y="48837"/>
                    <a:pt x="53920" y="48042"/>
                    <a:pt x="54946" y="47581"/>
                  </a:cubicBezTo>
                  <a:cubicBezTo>
                    <a:pt x="55218" y="48272"/>
                    <a:pt x="55720" y="48774"/>
                    <a:pt x="56389" y="48962"/>
                  </a:cubicBezTo>
                  <a:cubicBezTo>
                    <a:pt x="56578" y="49004"/>
                    <a:pt x="56766" y="49046"/>
                    <a:pt x="56954" y="49046"/>
                  </a:cubicBezTo>
                  <a:cubicBezTo>
                    <a:pt x="57938" y="49046"/>
                    <a:pt x="58816" y="48397"/>
                    <a:pt x="59068" y="47519"/>
                  </a:cubicBezTo>
                  <a:cubicBezTo>
                    <a:pt x="59172" y="47184"/>
                    <a:pt x="59151" y="46807"/>
                    <a:pt x="59047" y="46472"/>
                  </a:cubicBezTo>
                  <a:cubicBezTo>
                    <a:pt x="59047" y="46389"/>
                    <a:pt x="59026" y="46305"/>
                    <a:pt x="59005" y="46200"/>
                  </a:cubicBezTo>
                  <a:cubicBezTo>
                    <a:pt x="58754" y="45342"/>
                    <a:pt x="57938" y="44736"/>
                    <a:pt x="57038" y="44736"/>
                  </a:cubicBezTo>
                  <a:lnTo>
                    <a:pt x="56954" y="44736"/>
                  </a:lnTo>
                  <a:cubicBezTo>
                    <a:pt x="56389" y="44778"/>
                    <a:pt x="55866" y="44987"/>
                    <a:pt x="55490" y="45342"/>
                  </a:cubicBezTo>
                  <a:cubicBezTo>
                    <a:pt x="54967" y="44589"/>
                    <a:pt x="55050" y="43690"/>
                    <a:pt x="55741" y="42706"/>
                  </a:cubicBezTo>
                  <a:cubicBezTo>
                    <a:pt x="55950" y="42853"/>
                    <a:pt x="56159" y="42957"/>
                    <a:pt x="56389" y="43020"/>
                  </a:cubicBezTo>
                  <a:cubicBezTo>
                    <a:pt x="56578" y="43062"/>
                    <a:pt x="56766" y="43083"/>
                    <a:pt x="56954" y="43083"/>
                  </a:cubicBezTo>
                  <a:cubicBezTo>
                    <a:pt x="57938" y="43083"/>
                    <a:pt x="58816" y="42455"/>
                    <a:pt x="59068" y="41576"/>
                  </a:cubicBezTo>
                  <a:cubicBezTo>
                    <a:pt x="59172" y="41241"/>
                    <a:pt x="59151" y="40865"/>
                    <a:pt x="59047" y="40530"/>
                  </a:cubicBezTo>
                  <a:cubicBezTo>
                    <a:pt x="59047" y="40425"/>
                    <a:pt x="59026" y="40342"/>
                    <a:pt x="59005" y="40258"/>
                  </a:cubicBezTo>
                  <a:cubicBezTo>
                    <a:pt x="58754" y="39400"/>
                    <a:pt x="57938" y="38793"/>
                    <a:pt x="57038" y="38793"/>
                  </a:cubicBezTo>
                  <a:lnTo>
                    <a:pt x="56954" y="38793"/>
                  </a:lnTo>
                  <a:cubicBezTo>
                    <a:pt x="56180" y="38835"/>
                    <a:pt x="55490" y="39212"/>
                    <a:pt x="55134" y="39840"/>
                  </a:cubicBezTo>
                  <a:cubicBezTo>
                    <a:pt x="54904" y="40216"/>
                    <a:pt x="54799" y="40656"/>
                    <a:pt x="54820" y="41074"/>
                  </a:cubicBezTo>
                  <a:lnTo>
                    <a:pt x="47162" y="42790"/>
                  </a:lnTo>
                  <a:cubicBezTo>
                    <a:pt x="55573" y="33039"/>
                    <a:pt x="51514" y="28917"/>
                    <a:pt x="51326" y="28729"/>
                  </a:cubicBezTo>
                  <a:cubicBezTo>
                    <a:pt x="50384" y="27913"/>
                    <a:pt x="49317" y="27474"/>
                    <a:pt x="48187" y="27474"/>
                  </a:cubicBezTo>
                  <a:cubicBezTo>
                    <a:pt x="44923" y="27474"/>
                    <a:pt x="41868" y="30947"/>
                    <a:pt x="41157" y="31826"/>
                  </a:cubicBezTo>
                  <a:cubicBezTo>
                    <a:pt x="40341" y="29252"/>
                    <a:pt x="39232" y="26679"/>
                    <a:pt x="38018" y="24503"/>
                  </a:cubicBezTo>
                  <a:lnTo>
                    <a:pt x="38039" y="24503"/>
                  </a:lnTo>
                  <a:cubicBezTo>
                    <a:pt x="38144" y="24461"/>
                    <a:pt x="38269" y="24419"/>
                    <a:pt x="38395" y="24377"/>
                  </a:cubicBezTo>
                  <a:cubicBezTo>
                    <a:pt x="38458" y="24356"/>
                    <a:pt x="38500" y="24356"/>
                    <a:pt x="38562" y="24335"/>
                  </a:cubicBezTo>
                  <a:lnTo>
                    <a:pt x="38583" y="24314"/>
                  </a:lnTo>
                  <a:cubicBezTo>
                    <a:pt x="38688" y="24272"/>
                    <a:pt x="38793" y="24251"/>
                    <a:pt x="38897" y="24210"/>
                  </a:cubicBezTo>
                  <a:cubicBezTo>
                    <a:pt x="38960" y="24189"/>
                    <a:pt x="39044" y="24168"/>
                    <a:pt x="39106" y="24126"/>
                  </a:cubicBezTo>
                  <a:cubicBezTo>
                    <a:pt x="39211" y="24084"/>
                    <a:pt x="39295" y="24042"/>
                    <a:pt x="39399" y="24000"/>
                  </a:cubicBezTo>
                  <a:cubicBezTo>
                    <a:pt x="39399" y="24000"/>
                    <a:pt x="39546" y="23938"/>
                    <a:pt x="39588" y="23917"/>
                  </a:cubicBezTo>
                  <a:cubicBezTo>
                    <a:pt x="39713" y="23875"/>
                    <a:pt x="39818" y="23812"/>
                    <a:pt x="39943" y="23749"/>
                  </a:cubicBezTo>
                  <a:cubicBezTo>
                    <a:pt x="40006" y="23728"/>
                    <a:pt x="40069" y="23687"/>
                    <a:pt x="40132" y="23666"/>
                  </a:cubicBezTo>
                  <a:cubicBezTo>
                    <a:pt x="40257" y="23603"/>
                    <a:pt x="40383" y="23540"/>
                    <a:pt x="40508" y="23456"/>
                  </a:cubicBezTo>
                  <a:cubicBezTo>
                    <a:pt x="40550" y="23435"/>
                    <a:pt x="40613" y="23394"/>
                    <a:pt x="40655" y="23373"/>
                  </a:cubicBezTo>
                  <a:lnTo>
                    <a:pt x="40697" y="23352"/>
                  </a:lnTo>
                  <a:cubicBezTo>
                    <a:pt x="40780" y="23289"/>
                    <a:pt x="40864" y="23247"/>
                    <a:pt x="40948" y="23205"/>
                  </a:cubicBezTo>
                  <a:cubicBezTo>
                    <a:pt x="41010" y="23143"/>
                    <a:pt x="41094" y="23101"/>
                    <a:pt x="41157" y="23059"/>
                  </a:cubicBezTo>
                  <a:cubicBezTo>
                    <a:pt x="41241" y="23017"/>
                    <a:pt x="41303" y="22954"/>
                    <a:pt x="41387" y="22912"/>
                  </a:cubicBezTo>
                  <a:cubicBezTo>
                    <a:pt x="41450" y="22871"/>
                    <a:pt x="41534" y="22808"/>
                    <a:pt x="41596" y="22766"/>
                  </a:cubicBezTo>
                  <a:cubicBezTo>
                    <a:pt x="41659" y="22724"/>
                    <a:pt x="41701" y="22682"/>
                    <a:pt x="41764" y="22640"/>
                  </a:cubicBezTo>
                  <a:lnTo>
                    <a:pt x="41847" y="22578"/>
                  </a:lnTo>
                  <a:cubicBezTo>
                    <a:pt x="41910" y="22536"/>
                    <a:pt x="41952" y="22494"/>
                    <a:pt x="42015" y="22452"/>
                  </a:cubicBezTo>
                  <a:cubicBezTo>
                    <a:pt x="42057" y="22410"/>
                    <a:pt x="42099" y="22389"/>
                    <a:pt x="42140" y="22347"/>
                  </a:cubicBezTo>
                  <a:lnTo>
                    <a:pt x="42182" y="22306"/>
                  </a:lnTo>
                  <a:cubicBezTo>
                    <a:pt x="42329" y="22180"/>
                    <a:pt x="42475" y="22075"/>
                    <a:pt x="42601" y="21950"/>
                  </a:cubicBezTo>
                  <a:cubicBezTo>
                    <a:pt x="42601" y="21950"/>
                    <a:pt x="42726" y="21845"/>
                    <a:pt x="42747" y="21803"/>
                  </a:cubicBezTo>
                  <a:cubicBezTo>
                    <a:pt x="42831" y="21741"/>
                    <a:pt x="42915" y="21657"/>
                    <a:pt x="42977" y="21594"/>
                  </a:cubicBezTo>
                  <a:cubicBezTo>
                    <a:pt x="43019" y="21531"/>
                    <a:pt x="43082" y="21490"/>
                    <a:pt x="43124" y="21448"/>
                  </a:cubicBezTo>
                  <a:cubicBezTo>
                    <a:pt x="43187" y="21364"/>
                    <a:pt x="43270" y="21301"/>
                    <a:pt x="43333" y="21218"/>
                  </a:cubicBezTo>
                  <a:lnTo>
                    <a:pt x="43459" y="21071"/>
                  </a:lnTo>
                  <a:cubicBezTo>
                    <a:pt x="43542" y="20987"/>
                    <a:pt x="43605" y="20904"/>
                    <a:pt x="43689" y="20820"/>
                  </a:cubicBezTo>
                  <a:lnTo>
                    <a:pt x="43751" y="20736"/>
                  </a:lnTo>
                  <a:cubicBezTo>
                    <a:pt x="44023" y="20422"/>
                    <a:pt x="44275" y="20088"/>
                    <a:pt x="44505" y="19753"/>
                  </a:cubicBezTo>
                  <a:lnTo>
                    <a:pt x="44568" y="19648"/>
                  </a:lnTo>
                  <a:cubicBezTo>
                    <a:pt x="44630" y="19544"/>
                    <a:pt x="44714" y="19439"/>
                    <a:pt x="44777" y="19334"/>
                  </a:cubicBezTo>
                  <a:lnTo>
                    <a:pt x="44840" y="19230"/>
                  </a:lnTo>
                  <a:cubicBezTo>
                    <a:pt x="44902" y="19104"/>
                    <a:pt x="44965" y="19000"/>
                    <a:pt x="45028" y="18895"/>
                  </a:cubicBezTo>
                  <a:lnTo>
                    <a:pt x="45070" y="18811"/>
                  </a:lnTo>
                  <a:cubicBezTo>
                    <a:pt x="45300" y="18414"/>
                    <a:pt x="45488" y="17995"/>
                    <a:pt x="45676" y="17577"/>
                  </a:cubicBezTo>
                  <a:cubicBezTo>
                    <a:pt x="45739" y="17430"/>
                    <a:pt x="45781" y="17305"/>
                    <a:pt x="45823" y="17179"/>
                  </a:cubicBezTo>
                  <a:lnTo>
                    <a:pt x="45865" y="17075"/>
                  </a:lnTo>
                  <a:cubicBezTo>
                    <a:pt x="45907" y="16949"/>
                    <a:pt x="45948" y="16824"/>
                    <a:pt x="45990" y="16698"/>
                  </a:cubicBezTo>
                  <a:lnTo>
                    <a:pt x="46032" y="16593"/>
                  </a:lnTo>
                  <a:cubicBezTo>
                    <a:pt x="46074" y="16468"/>
                    <a:pt x="46116" y="16321"/>
                    <a:pt x="46158" y="16196"/>
                  </a:cubicBezTo>
                  <a:cubicBezTo>
                    <a:pt x="46472" y="15045"/>
                    <a:pt x="46639" y="13873"/>
                    <a:pt x="46639" y="12681"/>
                  </a:cubicBezTo>
                  <a:cubicBezTo>
                    <a:pt x="46639" y="10714"/>
                    <a:pt x="45718" y="8705"/>
                    <a:pt x="43982" y="6843"/>
                  </a:cubicBezTo>
                  <a:cubicBezTo>
                    <a:pt x="44337" y="6173"/>
                    <a:pt x="44526" y="5441"/>
                    <a:pt x="44526" y="4688"/>
                  </a:cubicBezTo>
                  <a:cubicBezTo>
                    <a:pt x="44526" y="2114"/>
                    <a:pt x="42433" y="1"/>
                    <a:pt x="39860" y="1"/>
                  </a:cubicBezTo>
                  <a:cubicBezTo>
                    <a:pt x="38395" y="1"/>
                    <a:pt x="37056" y="671"/>
                    <a:pt x="36156" y="1821"/>
                  </a:cubicBezTo>
                  <a:cubicBezTo>
                    <a:pt x="33855" y="943"/>
                    <a:pt x="31532" y="461"/>
                    <a:pt x="29607" y="461"/>
                  </a:cubicBezTo>
                  <a:cubicBezTo>
                    <a:pt x="27703" y="461"/>
                    <a:pt x="25381" y="943"/>
                    <a:pt x="23058" y="1821"/>
                  </a:cubicBezTo>
                  <a:cubicBezTo>
                    <a:pt x="22179" y="671"/>
                    <a:pt x="20840" y="1"/>
                    <a:pt x="19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83"/>
            <p:cNvSpPr/>
            <p:nvPr/>
          </p:nvSpPr>
          <p:spPr>
            <a:xfrm>
              <a:off x="4151300" y="2467525"/>
              <a:ext cx="1485600" cy="1385700"/>
            </a:xfrm>
            <a:custGeom>
              <a:avLst/>
              <a:gdLst/>
              <a:ahLst/>
              <a:cxnLst/>
              <a:rect l="l" t="t" r="r" b="b"/>
              <a:pathLst>
                <a:path w="59424" h="55428" extrusionOk="0">
                  <a:moveTo>
                    <a:pt x="14647" y="35173"/>
                  </a:moveTo>
                  <a:cubicBezTo>
                    <a:pt x="14710" y="35424"/>
                    <a:pt x="14773" y="35675"/>
                    <a:pt x="14794" y="35947"/>
                  </a:cubicBezTo>
                  <a:lnTo>
                    <a:pt x="14815" y="36010"/>
                  </a:lnTo>
                  <a:lnTo>
                    <a:pt x="14836" y="36073"/>
                  </a:lnTo>
                  <a:cubicBezTo>
                    <a:pt x="14836" y="36073"/>
                    <a:pt x="14961" y="36261"/>
                    <a:pt x="15149" y="36575"/>
                  </a:cubicBezTo>
                  <a:cubicBezTo>
                    <a:pt x="14940" y="36282"/>
                    <a:pt x="14731" y="36031"/>
                    <a:pt x="14543" y="35801"/>
                  </a:cubicBezTo>
                  <a:lnTo>
                    <a:pt x="14543" y="35801"/>
                  </a:lnTo>
                  <a:lnTo>
                    <a:pt x="14731" y="35947"/>
                  </a:lnTo>
                  <a:lnTo>
                    <a:pt x="14668" y="35340"/>
                  </a:lnTo>
                  <a:cubicBezTo>
                    <a:pt x="14668" y="35299"/>
                    <a:pt x="14647" y="35236"/>
                    <a:pt x="14647" y="35173"/>
                  </a:cubicBezTo>
                  <a:close/>
                  <a:moveTo>
                    <a:pt x="44819" y="35173"/>
                  </a:moveTo>
                  <a:cubicBezTo>
                    <a:pt x="44819" y="35236"/>
                    <a:pt x="44819" y="35299"/>
                    <a:pt x="44798" y="35340"/>
                  </a:cubicBezTo>
                  <a:lnTo>
                    <a:pt x="44735" y="35947"/>
                  </a:lnTo>
                  <a:lnTo>
                    <a:pt x="44945" y="35801"/>
                  </a:lnTo>
                  <a:lnTo>
                    <a:pt x="44945" y="35801"/>
                  </a:lnTo>
                  <a:cubicBezTo>
                    <a:pt x="44735" y="36031"/>
                    <a:pt x="44526" y="36282"/>
                    <a:pt x="44317" y="36575"/>
                  </a:cubicBezTo>
                  <a:cubicBezTo>
                    <a:pt x="44505" y="36261"/>
                    <a:pt x="44631" y="36073"/>
                    <a:pt x="44631" y="36073"/>
                  </a:cubicBezTo>
                  <a:lnTo>
                    <a:pt x="44652" y="36010"/>
                  </a:lnTo>
                  <a:lnTo>
                    <a:pt x="44673" y="35947"/>
                  </a:lnTo>
                  <a:cubicBezTo>
                    <a:pt x="44694" y="35675"/>
                    <a:pt x="44756" y="35403"/>
                    <a:pt x="44819" y="35173"/>
                  </a:cubicBezTo>
                  <a:close/>
                  <a:moveTo>
                    <a:pt x="41157" y="41994"/>
                  </a:moveTo>
                  <a:cubicBezTo>
                    <a:pt x="40948" y="42475"/>
                    <a:pt x="40739" y="42998"/>
                    <a:pt x="40530" y="43542"/>
                  </a:cubicBezTo>
                  <a:lnTo>
                    <a:pt x="40467" y="43752"/>
                  </a:lnTo>
                  <a:lnTo>
                    <a:pt x="40634" y="43856"/>
                  </a:lnTo>
                  <a:lnTo>
                    <a:pt x="45949" y="47497"/>
                  </a:lnTo>
                  <a:cubicBezTo>
                    <a:pt x="45782" y="47434"/>
                    <a:pt x="45614" y="47413"/>
                    <a:pt x="45426" y="47413"/>
                  </a:cubicBezTo>
                  <a:lnTo>
                    <a:pt x="45363" y="47413"/>
                  </a:lnTo>
                  <a:cubicBezTo>
                    <a:pt x="44777" y="47434"/>
                    <a:pt x="44275" y="47727"/>
                    <a:pt x="43982" y="48188"/>
                  </a:cubicBezTo>
                  <a:cubicBezTo>
                    <a:pt x="43982" y="48208"/>
                    <a:pt x="43982" y="48208"/>
                    <a:pt x="43982" y="48229"/>
                  </a:cubicBezTo>
                  <a:lnTo>
                    <a:pt x="39902" y="46597"/>
                  </a:lnTo>
                  <a:lnTo>
                    <a:pt x="39756" y="43501"/>
                  </a:lnTo>
                  <a:cubicBezTo>
                    <a:pt x="39776" y="43459"/>
                    <a:pt x="39818" y="43438"/>
                    <a:pt x="39839" y="43417"/>
                  </a:cubicBezTo>
                  <a:lnTo>
                    <a:pt x="39881" y="43375"/>
                  </a:lnTo>
                  <a:lnTo>
                    <a:pt x="39902" y="43354"/>
                  </a:lnTo>
                  <a:lnTo>
                    <a:pt x="39944" y="43312"/>
                  </a:lnTo>
                  <a:cubicBezTo>
                    <a:pt x="40028" y="43250"/>
                    <a:pt x="40111" y="43166"/>
                    <a:pt x="40195" y="43082"/>
                  </a:cubicBezTo>
                  <a:lnTo>
                    <a:pt x="40216" y="43061"/>
                  </a:lnTo>
                  <a:lnTo>
                    <a:pt x="40279" y="42998"/>
                  </a:lnTo>
                  <a:cubicBezTo>
                    <a:pt x="40362" y="42936"/>
                    <a:pt x="40425" y="42852"/>
                    <a:pt x="40509" y="42768"/>
                  </a:cubicBezTo>
                  <a:lnTo>
                    <a:pt x="40592" y="42685"/>
                  </a:lnTo>
                  <a:cubicBezTo>
                    <a:pt x="40655" y="42601"/>
                    <a:pt x="40739" y="42517"/>
                    <a:pt x="40802" y="42434"/>
                  </a:cubicBezTo>
                  <a:lnTo>
                    <a:pt x="40844" y="42392"/>
                  </a:lnTo>
                  <a:lnTo>
                    <a:pt x="40864" y="42371"/>
                  </a:lnTo>
                  <a:cubicBezTo>
                    <a:pt x="40969" y="42245"/>
                    <a:pt x="41074" y="42120"/>
                    <a:pt x="41157" y="41994"/>
                  </a:cubicBezTo>
                  <a:close/>
                  <a:moveTo>
                    <a:pt x="18288" y="41952"/>
                  </a:moveTo>
                  <a:lnTo>
                    <a:pt x="18288" y="41952"/>
                  </a:lnTo>
                  <a:cubicBezTo>
                    <a:pt x="18413" y="42120"/>
                    <a:pt x="18518" y="42266"/>
                    <a:pt x="18644" y="42413"/>
                  </a:cubicBezTo>
                  <a:cubicBezTo>
                    <a:pt x="18748" y="42517"/>
                    <a:pt x="18832" y="42622"/>
                    <a:pt x="18916" y="42706"/>
                  </a:cubicBezTo>
                  <a:lnTo>
                    <a:pt x="18957" y="42747"/>
                  </a:lnTo>
                  <a:cubicBezTo>
                    <a:pt x="19041" y="42831"/>
                    <a:pt x="19125" y="42936"/>
                    <a:pt x="19209" y="43019"/>
                  </a:cubicBezTo>
                  <a:lnTo>
                    <a:pt x="19250" y="43040"/>
                  </a:lnTo>
                  <a:lnTo>
                    <a:pt x="19250" y="43061"/>
                  </a:lnTo>
                  <a:cubicBezTo>
                    <a:pt x="19418" y="43229"/>
                    <a:pt x="19585" y="43354"/>
                    <a:pt x="19732" y="43501"/>
                  </a:cubicBezTo>
                  <a:lnTo>
                    <a:pt x="19564" y="46597"/>
                  </a:lnTo>
                  <a:lnTo>
                    <a:pt x="15066" y="48397"/>
                  </a:lnTo>
                  <a:cubicBezTo>
                    <a:pt x="14856" y="47811"/>
                    <a:pt x="14291" y="47413"/>
                    <a:pt x="13664" y="47413"/>
                  </a:cubicBezTo>
                  <a:lnTo>
                    <a:pt x="18832" y="43856"/>
                  </a:lnTo>
                  <a:lnTo>
                    <a:pt x="18999" y="43752"/>
                  </a:lnTo>
                  <a:lnTo>
                    <a:pt x="18937" y="43563"/>
                  </a:lnTo>
                  <a:cubicBezTo>
                    <a:pt x="18727" y="42998"/>
                    <a:pt x="18518" y="42454"/>
                    <a:pt x="18288" y="41952"/>
                  </a:cubicBezTo>
                  <a:close/>
                  <a:moveTo>
                    <a:pt x="39986" y="272"/>
                  </a:moveTo>
                  <a:cubicBezTo>
                    <a:pt x="42497" y="272"/>
                    <a:pt x="44526" y="2302"/>
                    <a:pt x="44526" y="4813"/>
                  </a:cubicBezTo>
                  <a:cubicBezTo>
                    <a:pt x="44526" y="5608"/>
                    <a:pt x="44317" y="6340"/>
                    <a:pt x="43961" y="6989"/>
                  </a:cubicBezTo>
                  <a:cubicBezTo>
                    <a:pt x="45593" y="8726"/>
                    <a:pt x="46639" y="10692"/>
                    <a:pt x="46639" y="12806"/>
                  </a:cubicBezTo>
                  <a:cubicBezTo>
                    <a:pt x="46639" y="14019"/>
                    <a:pt x="46472" y="15170"/>
                    <a:pt x="46158" y="16279"/>
                  </a:cubicBezTo>
                  <a:cubicBezTo>
                    <a:pt x="46116" y="16405"/>
                    <a:pt x="46074" y="16551"/>
                    <a:pt x="46033" y="16677"/>
                  </a:cubicBezTo>
                  <a:cubicBezTo>
                    <a:pt x="46012" y="16718"/>
                    <a:pt x="46012" y="16739"/>
                    <a:pt x="45991" y="16781"/>
                  </a:cubicBezTo>
                  <a:cubicBezTo>
                    <a:pt x="45949" y="16907"/>
                    <a:pt x="45907" y="17032"/>
                    <a:pt x="45865" y="17158"/>
                  </a:cubicBezTo>
                  <a:cubicBezTo>
                    <a:pt x="45865" y="17200"/>
                    <a:pt x="45844" y="17221"/>
                    <a:pt x="45823" y="17262"/>
                  </a:cubicBezTo>
                  <a:cubicBezTo>
                    <a:pt x="45782" y="17388"/>
                    <a:pt x="45740" y="17514"/>
                    <a:pt x="45677" y="17639"/>
                  </a:cubicBezTo>
                  <a:cubicBezTo>
                    <a:pt x="45677" y="17639"/>
                    <a:pt x="45677" y="17660"/>
                    <a:pt x="45677" y="17660"/>
                  </a:cubicBezTo>
                  <a:cubicBezTo>
                    <a:pt x="45510" y="18078"/>
                    <a:pt x="45300" y="18476"/>
                    <a:pt x="45091" y="18874"/>
                  </a:cubicBezTo>
                  <a:cubicBezTo>
                    <a:pt x="45070" y="18894"/>
                    <a:pt x="45049" y="18915"/>
                    <a:pt x="45049" y="18957"/>
                  </a:cubicBezTo>
                  <a:cubicBezTo>
                    <a:pt x="44986" y="19062"/>
                    <a:pt x="44924" y="19166"/>
                    <a:pt x="44861" y="19271"/>
                  </a:cubicBezTo>
                  <a:cubicBezTo>
                    <a:pt x="44840" y="19313"/>
                    <a:pt x="44798" y="19355"/>
                    <a:pt x="44777" y="19397"/>
                  </a:cubicBezTo>
                  <a:cubicBezTo>
                    <a:pt x="44714" y="19501"/>
                    <a:pt x="44652" y="19606"/>
                    <a:pt x="44589" y="19710"/>
                  </a:cubicBezTo>
                  <a:cubicBezTo>
                    <a:pt x="44568" y="19731"/>
                    <a:pt x="44547" y="19773"/>
                    <a:pt x="44526" y="19794"/>
                  </a:cubicBezTo>
                  <a:cubicBezTo>
                    <a:pt x="44296" y="20150"/>
                    <a:pt x="44045" y="20464"/>
                    <a:pt x="43773" y="20778"/>
                  </a:cubicBezTo>
                  <a:cubicBezTo>
                    <a:pt x="43752" y="20819"/>
                    <a:pt x="43731" y="20840"/>
                    <a:pt x="43710" y="20861"/>
                  </a:cubicBezTo>
                  <a:cubicBezTo>
                    <a:pt x="43647" y="20945"/>
                    <a:pt x="43564" y="21029"/>
                    <a:pt x="43501" y="21112"/>
                  </a:cubicBezTo>
                  <a:cubicBezTo>
                    <a:pt x="43459" y="21154"/>
                    <a:pt x="43417" y="21196"/>
                    <a:pt x="43375" y="21259"/>
                  </a:cubicBezTo>
                  <a:cubicBezTo>
                    <a:pt x="43292" y="21322"/>
                    <a:pt x="43229" y="21405"/>
                    <a:pt x="43145" y="21489"/>
                  </a:cubicBezTo>
                  <a:cubicBezTo>
                    <a:pt x="43103" y="21531"/>
                    <a:pt x="43061" y="21573"/>
                    <a:pt x="43020" y="21615"/>
                  </a:cubicBezTo>
                  <a:cubicBezTo>
                    <a:pt x="42936" y="21698"/>
                    <a:pt x="42873" y="21761"/>
                    <a:pt x="42789" y="21824"/>
                  </a:cubicBezTo>
                  <a:cubicBezTo>
                    <a:pt x="42748" y="21887"/>
                    <a:pt x="42685" y="21928"/>
                    <a:pt x="42643" y="21970"/>
                  </a:cubicBezTo>
                  <a:cubicBezTo>
                    <a:pt x="42497" y="22096"/>
                    <a:pt x="42371" y="22221"/>
                    <a:pt x="42225" y="22326"/>
                  </a:cubicBezTo>
                  <a:cubicBezTo>
                    <a:pt x="42162" y="22368"/>
                    <a:pt x="42120" y="22431"/>
                    <a:pt x="42057" y="22472"/>
                  </a:cubicBezTo>
                  <a:cubicBezTo>
                    <a:pt x="41994" y="22514"/>
                    <a:pt x="41911" y="22577"/>
                    <a:pt x="41848" y="22640"/>
                  </a:cubicBezTo>
                  <a:cubicBezTo>
                    <a:pt x="41785" y="22682"/>
                    <a:pt x="41722" y="22723"/>
                    <a:pt x="41639" y="22786"/>
                  </a:cubicBezTo>
                  <a:cubicBezTo>
                    <a:pt x="41576" y="22828"/>
                    <a:pt x="41513" y="22891"/>
                    <a:pt x="41429" y="22933"/>
                  </a:cubicBezTo>
                  <a:cubicBezTo>
                    <a:pt x="41367" y="22975"/>
                    <a:pt x="41283" y="23037"/>
                    <a:pt x="41220" y="23079"/>
                  </a:cubicBezTo>
                  <a:cubicBezTo>
                    <a:pt x="41136" y="23121"/>
                    <a:pt x="41074" y="23163"/>
                    <a:pt x="41011" y="23205"/>
                  </a:cubicBezTo>
                  <a:cubicBezTo>
                    <a:pt x="40927" y="23268"/>
                    <a:pt x="40844" y="23309"/>
                    <a:pt x="40760" y="23351"/>
                  </a:cubicBezTo>
                  <a:cubicBezTo>
                    <a:pt x="40697" y="23393"/>
                    <a:pt x="40634" y="23435"/>
                    <a:pt x="40572" y="23477"/>
                  </a:cubicBezTo>
                  <a:cubicBezTo>
                    <a:pt x="40446" y="23540"/>
                    <a:pt x="40320" y="23602"/>
                    <a:pt x="40216" y="23665"/>
                  </a:cubicBezTo>
                  <a:cubicBezTo>
                    <a:pt x="40132" y="23707"/>
                    <a:pt x="40069" y="23728"/>
                    <a:pt x="40007" y="23770"/>
                  </a:cubicBezTo>
                  <a:cubicBezTo>
                    <a:pt x="39902" y="23832"/>
                    <a:pt x="39776" y="23874"/>
                    <a:pt x="39672" y="23937"/>
                  </a:cubicBezTo>
                  <a:cubicBezTo>
                    <a:pt x="39609" y="23958"/>
                    <a:pt x="39546" y="23979"/>
                    <a:pt x="39484" y="24021"/>
                  </a:cubicBezTo>
                  <a:cubicBezTo>
                    <a:pt x="39379" y="24063"/>
                    <a:pt x="39274" y="24104"/>
                    <a:pt x="39170" y="24125"/>
                  </a:cubicBezTo>
                  <a:cubicBezTo>
                    <a:pt x="39107" y="24167"/>
                    <a:pt x="39044" y="24188"/>
                    <a:pt x="38981" y="24209"/>
                  </a:cubicBezTo>
                  <a:cubicBezTo>
                    <a:pt x="38877" y="24251"/>
                    <a:pt x="38772" y="24293"/>
                    <a:pt x="38668" y="24314"/>
                  </a:cubicBezTo>
                  <a:cubicBezTo>
                    <a:pt x="38605" y="24335"/>
                    <a:pt x="38542" y="24356"/>
                    <a:pt x="38479" y="24376"/>
                  </a:cubicBezTo>
                  <a:cubicBezTo>
                    <a:pt x="38354" y="24418"/>
                    <a:pt x="38249" y="24460"/>
                    <a:pt x="38123" y="24481"/>
                  </a:cubicBezTo>
                  <a:cubicBezTo>
                    <a:pt x="38082" y="24502"/>
                    <a:pt x="38019" y="24523"/>
                    <a:pt x="37977" y="24523"/>
                  </a:cubicBezTo>
                  <a:cubicBezTo>
                    <a:pt x="37977" y="24544"/>
                    <a:pt x="37956" y="24544"/>
                    <a:pt x="37935" y="24544"/>
                  </a:cubicBezTo>
                  <a:cubicBezTo>
                    <a:pt x="39337" y="26992"/>
                    <a:pt x="40467" y="29754"/>
                    <a:pt x="41241" y="32223"/>
                  </a:cubicBezTo>
                  <a:cubicBezTo>
                    <a:pt x="41388" y="32014"/>
                    <a:pt x="44714" y="27745"/>
                    <a:pt x="48313" y="27745"/>
                  </a:cubicBezTo>
                  <a:cubicBezTo>
                    <a:pt x="49339" y="27745"/>
                    <a:pt x="50364" y="28080"/>
                    <a:pt x="51368" y="28959"/>
                  </a:cubicBezTo>
                  <a:cubicBezTo>
                    <a:pt x="51368" y="28959"/>
                    <a:pt x="55699" y="33143"/>
                    <a:pt x="46911" y="43124"/>
                  </a:cubicBezTo>
                  <a:lnTo>
                    <a:pt x="55093" y="41304"/>
                  </a:lnTo>
                  <a:cubicBezTo>
                    <a:pt x="55051" y="40864"/>
                    <a:pt x="55134" y="40404"/>
                    <a:pt x="55365" y="40027"/>
                  </a:cubicBezTo>
                  <a:cubicBezTo>
                    <a:pt x="55720" y="39421"/>
                    <a:pt x="56390" y="39086"/>
                    <a:pt x="57080" y="39044"/>
                  </a:cubicBezTo>
                  <a:lnTo>
                    <a:pt x="57164" y="39044"/>
                  </a:lnTo>
                  <a:cubicBezTo>
                    <a:pt x="58001" y="39044"/>
                    <a:pt x="58754" y="39609"/>
                    <a:pt x="59005" y="40425"/>
                  </a:cubicBezTo>
                  <a:cubicBezTo>
                    <a:pt x="59026" y="40509"/>
                    <a:pt x="59026" y="40592"/>
                    <a:pt x="59047" y="40676"/>
                  </a:cubicBezTo>
                  <a:cubicBezTo>
                    <a:pt x="59152" y="40990"/>
                    <a:pt x="59152" y="41325"/>
                    <a:pt x="59068" y="41659"/>
                  </a:cubicBezTo>
                  <a:cubicBezTo>
                    <a:pt x="58838" y="42538"/>
                    <a:pt x="57959" y="43082"/>
                    <a:pt x="57080" y="43082"/>
                  </a:cubicBezTo>
                  <a:cubicBezTo>
                    <a:pt x="56913" y="43082"/>
                    <a:pt x="56725" y="43061"/>
                    <a:pt x="56557" y="43019"/>
                  </a:cubicBezTo>
                  <a:cubicBezTo>
                    <a:pt x="56285" y="42936"/>
                    <a:pt x="56055" y="42810"/>
                    <a:pt x="55846" y="42643"/>
                  </a:cubicBezTo>
                  <a:cubicBezTo>
                    <a:pt x="55176" y="43542"/>
                    <a:pt x="54800" y="44651"/>
                    <a:pt x="55595" y="45677"/>
                  </a:cubicBezTo>
                  <a:cubicBezTo>
                    <a:pt x="55971" y="45258"/>
                    <a:pt x="56515" y="45028"/>
                    <a:pt x="57080" y="45007"/>
                  </a:cubicBezTo>
                  <a:lnTo>
                    <a:pt x="57164" y="45007"/>
                  </a:lnTo>
                  <a:cubicBezTo>
                    <a:pt x="58001" y="45007"/>
                    <a:pt x="58754" y="45551"/>
                    <a:pt x="59005" y="46367"/>
                  </a:cubicBezTo>
                  <a:cubicBezTo>
                    <a:pt x="59026" y="46451"/>
                    <a:pt x="59026" y="46535"/>
                    <a:pt x="59047" y="46618"/>
                  </a:cubicBezTo>
                  <a:cubicBezTo>
                    <a:pt x="59152" y="46932"/>
                    <a:pt x="59152" y="47288"/>
                    <a:pt x="59068" y="47623"/>
                  </a:cubicBezTo>
                  <a:cubicBezTo>
                    <a:pt x="58838" y="48480"/>
                    <a:pt x="57959" y="49024"/>
                    <a:pt x="57080" y="49024"/>
                  </a:cubicBezTo>
                  <a:cubicBezTo>
                    <a:pt x="56913" y="49024"/>
                    <a:pt x="56725" y="49004"/>
                    <a:pt x="56557" y="48962"/>
                  </a:cubicBezTo>
                  <a:cubicBezTo>
                    <a:pt x="55867" y="48773"/>
                    <a:pt x="55385" y="48229"/>
                    <a:pt x="55176" y="47560"/>
                  </a:cubicBezTo>
                  <a:cubicBezTo>
                    <a:pt x="55155" y="47560"/>
                    <a:pt x="55155" y="47539"/>
                    <a:pt x="55155" y="47539"/>
                  </a:cubicBezTo>
                  <a:cubicBezTo>
                    <a:pt x="54172" y="47936"/>
                    <a:pt x="53293" y="48711"/>
                    <a:pt x="53251" y="50217"/>
                  </a:cubicBezTo>
                  <a:cubicBezTo>
                    <a:pt x="53377" y="50175"/>
                    <a:pt x="53523" y="50154"/>
                    <a:pt x="53670" y="50154"/>
                  </a:cubicBezTo>
                  <a:lnTo>
                    <a:pt x="53753" y="50154"/>
                  </a:lnTo>
                  <a:cubicBezTo>
                    <a:pt x="54590" y="50154"/>
                    <a:pt x="55344" y="50719"/>
                    <a:pt x="55574" y="51535"/>
                  </a:cubicBezTo>
                  <a:cubicBezTo>
                    <a:pt x="55595" y="51598"/>
                    <a:pt x="55616" y="51682"/>
                    <a:pt x="55637" y="51765"/>
                  </a:cubicBezTo>
                  <a:cubicBezTo>
                    <a:pt x="55720" y="52079"/>
                    <a:pt x="55741" y="52435"/>
                    <a:pt x="55657" y="52770"/>
                  </a:cubicBezTo>
                  <a:cubicBezTo>
                    <a:pt x="55406" y="53628"/>
                    <a:pt x="54549" y="54193"/>
                    <a:pt x="53670" y="54193"/>
                  </a:cubicBezTo>
                  <a:cubicBezTo>
                    <a:pt x="53502" y="54193"/>
                    <a:pt x="53314" y="54172"/>
                    <a:pt x="53147" y="54109"/>
                  </a:cubicBezTo>
                  <a:cubicBezTo>
                    <a:pt x="52456" y="53921"/>
                    <a:pt x="51975" y="53377"/>
                    <a:pt x="51745" y="52728"/>
                  </a:cubicBezTo>
                  <a:cubicBezTo>
                    <a:pt x="51598" y="52247"/>
                    <a:pt x="51661" y="51703"/>
                    <a:pt x="51891" y="51242"/>
                  </a:cubicBezTo>
                  <a:lnTo>
                    <a:pt x="40781" y="43647"/>
                  </a:lnTo>
                  <a:cubicBezTo>
                    <a:pt x="41408" y="41973"/>
                    <a:pt x="43459" y="37056"/>
                    <a:pt x="46911" y="34190"/>
                  </a:cubicBezTo>
                  <a:lnTo>
                    <a:pt x="46911" y="34190"/>
                  </a:lnTo>
                  <a:cubicBezTo>
                    <a:pt x="46911" y="34190"/>
                    <a:pt x="46158" y="34525"/>
                    <a:pt x="45070" y="35361"/>
                  </a:cubicBezTo>
                  <a:cubicBezTo>
                    <a:pt x="45112" y="34901"/>
                    <a:pt x="45321" y="33959"/>
                    <a:pt x="46095" y="33018"/>
                  </a:cubicBezTo>
                  <a:lnTo>
                    <a:pt x="46095" y="33018"/>
                  </a:lnTo>
                  <a:cubicBezTo>
                    <a:pt x="46095" y="33018"/>
                    <a:pt x="44610" y="33939"/>
                    <a:pt x="44401" y="35926"/>
                  </a:cubicBezTo>
                  <a:cubicBezTo>
                    <a:pt x="44401" y="35926"/>
                    <a:pt x="43145" y="37914"/>
                    <a:pt x="41994" y="39902"/>
                  </a:cubicBezTo>
                  <a:cubicBezTo>
                    <a:pt x="41994" y="39902"/>
                    <a:pt x="41994" y="39902"/>
                    <a:pt x="41994" y="39923"/>
                  </a:cubicBezTo>
                  <a:cubicBezTo>
                    <a:pt x="41953" y="40006"/>
                    <a:pt x="41911" y="40111"/>
                    <a:pt x="41869" y="40216"/>
                  </a:cubicBezTo>
                  <a:cubicBezTo>
                    <a:pt x="41869" y="40237"/>
                    <a:pt x="41869" y="40257"/>
                    <a:pt x="41848" y="40278"/>
                  </a:cubicBezTo>
                  <a:cubicBezTo>
                    <a:pt x="41806" y="40383"/>
                    <a:pt x="41764" y="40488"/>
                    <a:pt x="41722" y="40592"/>
                  </a:cubicBezTo>
                  <a:cubicBezTo>
                    <a:pt x="41701" y="40613"/>
                    <a:pt x="41701" y="40613"/>
                    <a:pt x="41681" y="40634"/>
                  </a:cubicBezTo>
                  <a:cubicBezTo>
                    <a:pt x="41639" y="40739"/>
                    <a:pt x="41576" y="40843"/>
                    <a:pt x="41534" y="40948"/>
                  </a:cubicBezTo>
                  <a:cubicBezTo>
                    <a:pt x="41534" y="40948"/>
                    <a:pt x="41534" y="40948"/>
                    <a:pt x="41513" y="40969"/>
                  </a:cubicBezTo>
                  <a:cubicBezTo>
                    <a:pt x="41283" y="41387"/>
                    <a:pt x="40990" y="41806"/>
                    <a:pt x="40655" y="42203"/>
                  </a:cubicBezTo>
                  <a:cubicBezTo>
                    <a:pt x="40634" y="42224"/>
                    <a:pt x="40634" y="42245"/>
                    <a:pt x="40613" y="42266"/>
                  </a:cubicBezTo>
                  <a:cubicBezTo>
                    <a:pt x="40551" y="42350"/>
                    <a:pt x="40467" y="42434"/>
                    <a:pt x="40383" y="42517"/>
                  </a:cubicBezTo>
                  <a:cubicBezTo>
                    <a:pt x="40362" y="42538"/>
                    <a:pt x="40341" y="42559"/>
                    <a:pt x="40320" y="42580"/>
                  </a:cubicBezTo>
                  <a:cubicBezTo>
                    <a:pt x="40237" y="42664"/>
                    <a:pt x="40174" y="42747"/>
                    <a:pt x="40090" y="42831"/>
                  </a:cubicBezTo>
                  <a:cubicBezTo>
                    <a:pt x="40069" y="42852"/>
                    <a:pt x="40048" y="42873"/>
                    <a:pt x="40007" y="42894"/>
                  </a:cubicBezTo>
                  <a:cubicBezTo>
                    <a:pt x="39944" y="42978"/>
                    <a:pt x="39860" y="43061"/>
                    <a:pt x="39776" y="43124"/>
                  </a:cubicBezTo>
                  <a:cubicBezTo>
                    <a:pt x="39756" y="43145"/>
                    <a:pt x="39735" y="43166"/>
                    <a:pt x="39714" y="43187"/>
                  </a:cubicBezTo>
                  <a:cubicBezTo>
                    <a:pt x="39630" y="43250"/>
                    <a:pt x="39567" y="43312"/>
                    <a:pt x="39484" y="43375"/>
                  </a:cubicBezTo>
                  <a:lnTo>
                    <a:pt x="39651" y="46786"/>
                  </a:lnTo>
                  <a:lnTo>
                    <a:pt x="44108" y="48564"/>
                  </a:lnTo>
                  <a:cubicBezTo>
                    <a:pt x="44129" y="48480"/>
                    <a:pt x="44170" y="48397"/>
                    <a:pt x="44212" y="48334"/>
                  </a:cubicBezTo>
                  <a:cubicBezTo>
                    <a:pt x="44463" y="47916"/>
                    <a:pt x="44903" y="47685"/>
                    <a:pt x="45384" y="47664"/>
                  </a:cubicBezTo>
                  <a:lnTo>
                    <a:pt x="45426" y="47664"/>
                  </a:lnTo>
                  <a:cubicBezTo>
                    <a:pt x="45991" y="47664"/>
                    <a:pt x="46514" y="48041"/>
                    <a:pt x="46681" y="48606"/>
                  </a:cubicBezTo>
                  <a:cubicBezTo>
                    <a:pt x="46681" y="48648"/>
                    <a:pt x="46702" y="48711"/>
                    <a:pt x="46702" y="48752"/>
                  </a:cubicBezTo>
                  <a:cubicBezTo>
                    <a:pt x="46765" y="48983"/>
                    <a:pt x="46786" y="49213"/>
                    <a:pt x="46723" y="49443"/>
                  </a:cubicBezTo>
                  <a:cubicBezTo>
                    <a:pt x="46556" y="50029"/>
                    <a:pt x="45970" y="50405"/>
                    <a:pt x="45384" y="50405"/>
                  </a:cubicBezTo>
                  <a:cubicBezTo>
                    <a:pt x="45258" y="50405"/>
                    <a:pt x="45133" y="50385"/>
                    <a:pt x="45028" y="50343"/>
                  </a:cubicBezTo>
                  <a:cubicBezTo>
                    <a:pt x="44547" y="50217"/>
                    <a:pt x="44233" y="49861"/>
                    <a:pt x="44087" y="49401"/>
                  </a:cubicBezTo>
                  <a:cubicBezTo>
                    <a:pt x="44045" y="49296"/>
                    <a:pt x="44024" y="49192"/>
                    <a:pt x="44024" y="49066"/>
                  </a:cubicBezTo>
                  <a:cubicBezTo>
                    <a:pt x="42852" y="49150"/>
                    <a:pt x="41576" y="49694"/>
                    <a:pt x="41283" y="51661"/>
                  </a:cubicBezTo>
                  <a:cubicBezTo>
                    <a:pt x="41848" y="51682"/>
                    <a:pt x="42329" y="52037"/>
                    <a:pt x="42497" y="52581"/>
                  </a:cubicBezTo>
                  <a:cubicBezTo>
                    <a:pt x="42517" y="52623"/>
                    <a:pt x="42517" y="52686"/>
                    <a:pt x="42517" y="52749"/>
                  </a:cubicBezTo>
                  <a:cubicBezTo>
                    <a:pt x="42601" y="52958"/>
                    <a:pt x="42601" y="53188"/>
                    <a:pt x="42538" y="53418"/>
                  </a:cubicBezTo>
                  <a:cubicBezTo>
                    <a:pt x="42371" y="54004"/>
                    <a:pt x="41785" y="54381"/>
                    <a:pt x="41199" y="54381"/>
                  </a:cubicBezTo>
                  <a:cubicBezTo>
                    <a:pt x="41074" y="54381"/>
                    <a:pt x="40948" y="54360"/>
                    <a:pt x="40844" y="54318"/>
                  </a:cubicBezTo>
                  <a:cubicBezTo>
                    <a:pt x="40383" y="54193"/>
                    <a:pt x="40048" y="53837"/>
                    <a:pt x="39902" y="53377"/>
                  </a:cubicBezTo>
                  <a:cubicBezTo>
                    <a:pt x="39797" y="53042"/>
                    <a:pt x="39839" y="52644"/>
                    <a:pt x="40028" y="52330"/>
                  </a:cubicBezTo>
                  <a:cubicBezTo>
                    <a:pt x="39651" y="52121"/>
                    <a:pt x="39232" y="51975"/>
                    <a:pt x="38772" y="51975"/>
                  </a:cubicBezTo>
                  <a:cubicBezTo>
                    <a:pt x="38249" y="51975"/>
                    <a:pt x="37705" y="52184"/>
                    <a:pt x="37161" y="52770"/>
                  </a:cubicBezTo>
                  <a:cubicBezTo>
                    <a:pt x="37328" y="52916"/>
                    <a:pt x="37475" y="53126"/>
                    <a:pt x="37538" y="53356"/>
                  </a:cubicBezTo>
                  <a:cubicBezTo>
                    <a:pt x="37559" y="53418"/>
                    <a:pt x="37579" y="53460"/>
                    <a:pt x="37579" y="53523"/>
                  </a:cubicBezTo>
                  <a:cubicBezTo>
                    <a:pt x="37642" y="53732"/>
                    <a:pt x="37663" y="53983"/>
                    <a:pt x="37600" y="54193"/>
                  </a:cubicBezTo>
                  <a:cubicBezTo>
                    <a:pt x="37433" y="54778"/>
                    <a:pt x="36847" y="55155"/>
                    <a:pt x="36261" y="55155"/>
                  </a:cubicBezTo>
                  <a:cubicBezTo>
                    <a:pt x="36136" y="55155"/>
                    <a:pt x="36010" y="55155"/>
                    <a:pt x="35885" y="55113"/>
                  </a:cubicBezTo>
                  <a:cubicBezTo>
                    <a:pt x="35424" y="54988"/>
                    <a:pt x="35090" y="54611"/>
                    <a:pt x="34964" y="54172"/>
                  </a:cubicBezTo>
                  <a:cubicBezTo>
                    <a:pt x="34838" y="53816"/>
                    <a:pt x="34901" y="53418"/>
                    <a:pt x="35090" y="53084"/>
                  </a:cubicBezTo>
                  <a:cubicBezTo>
                    <a:pt x="35299" y="52749"/>
                    <a:pt x="35613" y="52540"/>
                    <a:pt x="35989" y="52477"/>
                  </a:cubicBezTo>
                  <a:cubicBezTo>
                    <a:pt x="35592" y="51096"/>
                    <a:pt x="34546" y="50740"/>
                    <a:pt x="33541" y="50740"/>
                  </a:cubicBezTo>
                  <a:cubicBezTo>
                    <a:pt x="33353" y="50740"/>
                    <a:pt x="33165" y="50740"/>
                    <a:pt x="32976" y="50761"/>
                  </a:cubicBezTo>
                  <a:cubicBezTo>
                    <a:pt x="32976" y="50845"/>
                    <a:pt x="32955" y="50929"/>
                    <a:pt x="32934" y="50991"/>
                  </a:cubicBezTo>
                  <a:cubicBezTo>
                    <a:pt x="32788" y="51577"/>
                    <a:pt x="32181" y="51954"/>
                    <a:pt x="31595" y="51954"/>
                  </a:cubicBezTo>
                  <a:cubicBezTo>
                    <a:pt x="31470" y="51954"/>
                    <a:pt x="31365" y="51933"/>
                    <a:pt x="31240" y="51912"/>
                  </a:cubicBezTo>
                  <a:cubicBezTo>
                    <a:pt x="30779" y="51765"/>
                    <a:pt x="30445" y="51410"/>
                    <a:pt x="30298" y="50970"/>
                  </a:cubicBezTo>
                  <a:cubicBezTo>
                    <a:pt x="30193" y="50615"/>
                    <a:pt x="30256" y="50196"/>
                    <a:pt x="30445" y="49882"/>
                  </a:cubicBezTo>
                  <a:cubicBezTo>
                    <a:pt x="30675" y="49464"/>
                    <a:pt x="31135" y="49255"/>
                    <a:pt x="31595" y="49234"/>
                  </a:cubicBezTo>
                  <a:lnTo>
                    <a:pt x="31658" y="49234"/>
                  </a:lnTo>
                  <a:cubicBezTo>
                    <a:pt x="32202" y="49234"/>
                    <a:pt x="32683" y="49589"/>
                    <a:pt x="32872" y="50092"/>
                  </a:cubicBezTo>
                  <a:lnTo>
                    <a:pt x="36973" y="47100"/>
                  </a:lnTo>
                  <a:lnTo>
                    <a:pt x="36471" y="45216"/>
                  </a:lnTo>
                  <a:cubicBezTo>
                    <a:pt x="36429" y="45237"/>
                    <a:pt x="36366" y="45258"/>
                    <a:pt x="36324" y="45279"/>
                  </a:cubicBezTo>
                  <a:cubicBezTo>
                    <a:pt x="36240" y="45321"/>
                    <a:pt x="36178" y="45342"/>
                    <a:pt x="36094" y="45363"/>
                  </a:cubicBezTo>
                  <a:cubicBezTo>
                    <a:pt x="36010" y="45405"/>
                    <a:pt x="35906" y="45447"/>
                    <a:pt x="35822" y="45488"/>
                  </a:cubicBezTo>
                  <a:cubicBezTo>
                    <a:pt x="35738" y="45509"/>
                    <a:pt x="35675" y="45530"/>
                    <a:pt x="35592" y="45572"/>
                  </a:cubicBezTo>
                  <a:cubicBezTo>
                    <a:pt x="35508" y="45593"/>
                    <a:pt x="35403" y="45635"/>
                    <a:pt x="35320" y="45656"/>
                  </a:cubicBezTo>
                  <a:cubicBezTo>
                    <a:pt x="35236" y="45698"/>
                    <a:pt x="35152" y="45719"/>
                    <a:pt x="35090" y="45739"/>
                  </a:cubicBezTo>
                  <a:cubicBezTo>
                    <a:pt x="34985" y="45781"/>
                    <a:pt x="34880" y="45802"/>
                    <a:pt x="34776" y="45823"/>
                  </a:cubicBezTo>
                  <a:cubicBezTo>
                    <a:pt x="34713" y="45865"/>
                    <a:pt x="34629" y="45886"/>
                    <a:pt x="34566" y="45907"/>
                  </a:cubicBezTo>
                  <a:cubicBezTo>
                    <a:pt x="34441" y="45928"/>
                    <a:pt x="34336" y="45970"/>
                    <a:pt x="34232" y="45991"/>
                  </a:cubicBezTo>
                  <a:cubicBezTo>
                    <a:pt x="34169" y="46011"/>
                    <a:pt x="34085" y="46032"/>
                    <a:pt x="34022" y="46053"/>
                  </a:cubicBezTo>
                  <a:cubicBezTo>
                    <a:pt x="33876" y="46074"/>
                    <a:pt x="33730" y="46116"/>
                    <a:pt x="33583" y="46137"/>
                  </a:cubicBezTo>
                  <a:cubicBezTo>
                    <a:pt x="33541" y="46158"/>
                    <a:pt x="33520" y="46158"/>
                    <a:pt x="33478" y="46179"/>
                  </a:cubicBezTo>
                  <a:cubicBezTo>
                    <a:pt x="33290" y="46200"/>
                    <a:pt x="33102" y="46242"/>
                    <a:pt x="32934" y="46283"/>
                  </a:cubicBezTo>
                  <a:cubicBezTo>
                    <a:pt x="32872" y="46283"/>
                    <a:pt x="32809" y="46304"/>
                    <a:pt x="32746" y="46304"/>
                  </a:cubicBezTo>
                  <a:cubicBezTo>
                    <a:pt x="32621" y="46325"/>
                    <a:pt x="32495" y="46346"/>
                    <a:pt x="32349" y="46367"/>
                  </a:cubicBezTo>
                  <a:cubicBezTo>
                    <a:pt x="32286" y="46388"/>
                    <a:pt x="32202" y="46388"/>
                    <a:pt x="32139" y="46409"/>
                  </a:cubicBezTo>
                  <a:cubicBezTo>
                    <a:pt x="32014" y="46409"/>
                    <a:pt x="31888" y="46430"/>
                    <a:pt x="31763" y="46451"/>
                  </a:cubicBezTo>
                  <a:cubicBezTo>
                    <a:pt x="31700" y="46451"/>
                    <a:pt x="31616" y="46472"/>
                    <a:pt x="31533" y="46472"/>
                  </a:cubicBezTo>
                  <a:cubicBezTo>
                    <a:pt x="31428" y="46472"/>
                    <a:pt x="31302" y="46493"/>
                    <a:pt x="31177" y="46493"/>
                  </a:cubicBezTo>
                  <a:cubicBezTo>
                    <a:pt x="31093" y="46514"/>
                    <a:pt x="31030" y="46514"/>
                    <a:pt x="30947" y="46514"/>
                  </a:cubicBezTo>
                  <a:cubicBezTo>
                    <a:pt x="30821" y="46535"/>
                    <a:pt x="30675" y="46535"/>
                    <a:pt x="30528" y="46535"/>
                  </a:cubicBezTo>
                  <a:cubicBezTo>
                    <a:pt x="30465" y="46535"/>
                    <a:pt x="30403" y="46555"/>
                    <a:pt x="30340" y="46555"/>
                  </a:cubicBezTo>
                  <a:lnTo>
                    <a:pt x="29126" y="46555"/>
                  </a:lnTo>
                  <a:cubicBezTo>
                    <a:pt x="29064" y="46555"/>
                    <a:pt x="29001" y="46535"/>
                    <a:pt x="28938" y="46535"/>
                  </a:cubicBezTo>
                  <a:cubicBezTo>
                    <a:pt x="28792" y="46535"/>
                    <a:pt x="28666" y="46535"/>
                    <a:pt x="28540" y="46514"/>
                  </a:cubicBezTo>
                  <a:cubicBezTo>
                    <a:pt x="28457" y="46514"/>
                    <a:pt x="28373" y="46514"/>
                    <a:pt x="28310" y="46493"/>
                  </a:cubicBezTo>
                  <a:cubicBezTo>
                    <a:pt x="28185" y="46493"/>
                    <a:pt x="28059" y="46472"/>
                    <a:pt x="27934" y="46472"/>
                  </a:cubicBezTo>
                  <a:cubicBezTo>
                    <a:pt x="27871" y="46472"/>
                    <a:pt x="27787" y="46451"/>
                    <a:pt x="27704" y="46451"/>
                  </a:cubicBezTo>
                  <a:cubicBezTo>
                    <a:pt x="27578" y="46430"/>
                    <a:pt x="27473" y="46409"/>
                    <a:pt x="27348" y="46409"/>
                  </a:cubicBezTo>
                  <a:cubicBezTo>
                    <a:pt x="27264" y="46388"/>
                    <a:pt x="27201" y="46388"/>
                    <a:pt x="27118" y="46367"/>
                  </a:cubicBezTo>
                  <a:cubicBezTo>
                    <a:pt x="26992" y="46346"/>
                    <a:pt x="26867" y="46325"/>
                    <a:pt x="26741" y="46304"/>
                  </a:cubicBezTo>
                  <a:cubicBezTo>
                    <a:pt x="26678" y="46304"/>
                    <a:pt x="26616" y="46283"/>
                    <a:pt x="26553" y="46283"/>
                  </a:cubicBezTo>
                  <a:cubicBezTo>
                    <a:pt x="26364" y="46242"/>
                    <a:pt x="26176" y="46200"/>
                    <a:pt x="26009" y="46179"/>
                  </a:cubicBezTo>
                  <a:cubicBezTo>
                    <a:pt x="25946" y="46158"/>
                    <a:pt x="25904" y="46137"/>
                    <a:pt x="25841" y="46137"/>
                  </a:cubicBezTo>
                  <a:cubicBezTo>
                    <a:pt x="25716" y="46116"/>
                    <a:pt x="25590" y="46074"/>
                    <a:pt x="25465" y="46053"/>
                  </a:cubicBezTo>
                  <a:cubicBezTo>
                    <a:pt x="25381" y="46032"/>
                    <a:pt x="25297" y="46011"/>
                    <a:pt x="25235" y="45991"/>
                  </a:cubicBezTo>
                  <a:cubicBezTo>
                    <a:pt x="25130" y="45949"/>
                    <a:pt x="25025" y="45928"/>
                    <a:pt x="24921" y="45907"/>
                  </a:cubicBezTo>
                  <a:cubicBezTo>
                    <a:pt x="24837" y="45886"/>
                    <a:pt x="24753" y="45844"/>
                    <a:pt x="24670" y="45823"/>
                  </a:cubicBezTo>
                  <a:cubicBezTo>
                    <a:pt x="24586" y="45802"/>
                    <a:pt x="24502" y="45781"/>
                    <a:pt x="24419" y="45739"/>
                  </a:cubicBezTo>
                  <a:cubicBezTo>
                    <a:pt x="24314" y="45719"/>
                    <a:pt x="24230" y="45698"/>
                    <a:pt x="24147" y="45656"/>
                  </a:cubicBezTo>
                  <a:cubicBezTo>
                    <a:pt x="24063" y="45635"/>
                    <a:pt x="23979" y="45593"/>
                    <a:pt x="23895" y="45572"/>
                  </a:cubicBezTo>
                  <a:cubicBezTo>
                    <a:pt x="23812" y="45530"/>
                    <a:pt x="23728" y="45509"/>
                    <a:pt x="23644" y="45467"/>
                  </a:cubicBezTo>
                  <a:cubicBezTo>
                    <a:pt x="23561" y="45447"/>
                    <a:pt x="23498" y="45426"/>
                    <a:pt x="23414" y="45384"/>
                  </a:cubicBezTo>
                  <a:cubicBezTo>
                    <a:pt x="23330" y="45342"/>
                    <a:pt x="23247" y="45321"/>
                    <a:pt x="23163" y="45279"/>
                  </a:cubicBezTo>
                  <a:cubicBezTo>
                    <a:pt x="23142" y="45279"/>
                    <a:pt x="23121" y="45258"/>
                    <a:pt x="23121" y="45258"/>
                  </a:cubicBezTo>
                  <a:cubicBezTo>
                    <a:pt x="23079" y="45237"/>
                    <a:pt x="23038" y="45237"/>
                    <a:pt x="23017" y="45216"/>
                  </a:cubicBezTo>
                  <a:lnTo>
                    <a:pt x="22514" y="47100"/>
                  </a:lnTo>
                  <a:lnTo>
                    <a:pt x="26385" y="49924"/>
                  </a:lnTo>
                  <a:cubicBezTo>
                    <a:pt x="26636" y="49527"/>
                    <a:pt x="27076" y="49317"/>
                    <a:pt x="27536" y="49296"/>
                  </a:cubicBezTo>
                  <a:lnTo>
                    <a:pt x="27578" y="49296"/>
                  </a:lnTo>
                  <a:cubicBezTo>
                    <a:pt x="28143" y="49296"/>
                    <a:pt x="28666" y="49673"/>
                    <a:pt x="28833" y="50217"/>
                  </a:cubicBezTo>
                  <a:cubicBezTo>
                    <a:pt x="28833" y="50280"/>
                    <a:pt x="28854" y="50322"/>
                    <a:pt x="28854" y="50385"/>
                  </a:cubicBezTo>
                  <a:cubicBezTo>
                    <a:pt x="28917" y="50594"/>
                    <a:pt x="28938" y="50845"/>
                    <a:pt x="28875" y="51054"/>
                  </a:cubicBezTo>
                  <a:cubicBezTo>
                    <a:pt x="28708" y="51661"/>
                    <a:pt x="28122" y="52017"/>
                    <a:pt x="27536" y="52017"/>
                  </a:cubicBezTo>
                  <a:cubicBezTo>
                    <a:pt x="27411" y="52017"/>
                    <a:pt x="27285" y="52017"/>
                    <a:pt x="27180" y="51975"/>
                  </a:cubicBezTo>
                  <a:cubicBezTo>
                    <a:pt x="26699" y="51849"/>
                    <a:pt x="26385" y="51473"/>
                    <a:pt x="26239" y="51033"/>
                  </a:cubicBezTo>
                  <a:cubicBezTo>
                    <a:pt x="26197" y="50929"/>
                    <a:pt x="26176" y="50845"/>
                    <a:pt x="26176" y="50740"/>
                  </a:cubicBezTo>
                  <a:lnTo>
                    <a:pt x="25946" y="50740"/>
                  </a:lnTo>
                  <a:cubicBezTo>
                    <a:pt x="24942" y="50740"/>
                    <a:pt x="23895" y="51096"/>
                    <a:pt x="23498" y="52435"/>
                  </a:cubicBezTo>
                  <a:cubicBezTo>
                    <a:pt x="24000" y="52498"/>
                    <a:pt x="24439" y="52854"/>
                    <a:pt x="24586" y="53356"/>
                  </a:cubicBezTo>
                  <a:cubicBezTo>
                    <a:pt x="24586" y="53418"/>
                    <a:pt x="24607" y="53460"/>
                    <a:pt x="24607" y="53523"/>
                  </a:cubicBezTo>
                  <a:cubicBezTo>
                    <a:pt x="24670" y="53732"/>
                    <a:pt x="24691" y="53983"/>
                    <a:pt x="24628" y="54193"/>
                  </a:cubicBezTo>
                  <a:cubicBezTo>
                    <a:pt x="24460" y="54778"/>
                    <a:pt x="23875" y="55155"/>
                    <a:pt x="23289" y="55155"/>
                  </a:cubicBezTo>
                  <a:cubicBezTo>
                    <a:pt x="23163" y="55155"/>
                    <a:pt x="23038" y="55155"/>
                    <a:pt x="22933" y="55113"/>
                  </a:cubicBezTo>
                  <a:cubicBezTo>
                    <a:pt x="22473" y="54988"/>
                    <a:pt x="22138" y="54611"/>
                    <a:pt x="21991" y="54172"/>
                  </a:cubicBezTo>
                  <a:cubicBezTo>
                    <a:pt x="21866" y="53816"/>
                    <a:pt x="21929" y="53418"/>
                    <a:pt x="22117" y="53084"/>
                  </a:cubicBezTo>
                  <a:cubicBezTo>
                    <a:pt x="22180" y="52979"/>
                    <a:pt x="22263" y="52895"/>
                    <a:pt x="22368" y="52812"/>
                  </a:cubicBezTo>
                  <a:cubicBezTo>
                    <a:pt x="21803" y="52184"/>
                    <a:pt x="21238" y="51975"/>
                    <a:pt x="20694" y="51975"/>
                  </a:cubicBezTo>
                  <a:cubicBezTo>
                    <a:pt x="20234" y="51975"/>
                    <a:pt x="19794" y="52142"/>
                    <a:pt x="19418" y="52372"/>
                  </a:cubicBezTo>
                  <a:cubicBezTo>
                    <a:pt x="19418" y="52393"/>
                    <a:pt x="19418" y="52435"/>
                    <a:pt x="19439" y="52456"/>
                  </a:cubicBezTo>
                  <a:cubicBezTo>
                    <a:pt x="19501" y="52686"/>
                    <a:pt x="19501" y="52916"/>
                    <a:pt x="19439" y="53146"/>
                  </a:cubicBezTo>
                  <a:cubicBezTo>
                    <a:pt x="19292" y="53732"/>
                    <a:pt x="18685" y="54109"/>
                    <a:pt x="18100" y="54109"/>
                  </a:cubicBezTo>
                  <a:cubicBezTo>
                    <a:pt x="17974" y="54109"/>
                    <a:pt x="17869" y="54088"/>
                    <a:pt x="17744" y="54046"/>
                  </a:cubicBezTo>
                  <a:cubicBezTo>
                    <a:pt x="17284" y="53921"/>
                    <a:pt x="16949" y="53565"/>
                    <a:pt x="16802" y="53105"/>
                  </a:cubicBezTo>
                  <a:cubicBezTo>
                    <a:pt x="16698" y="52749"/>
                    <a:pt x="16760" y="52351"/>
                    <a:pt x="16949" y="52037"/>
                  </a:cubicBezTo>
                  <a:cubicBezTo>
                    <a:pt x="17179" y="51619"/>
                    <a:pt x="17639" y="51389"/>
                    <a:pt x="18100" y="51368"/>
                  </a:cubicBezTo>
                  <a:lnTo>
                    <a:pt x="18141" y="51368"/>
                  </a:lnTo>
                  <a:cubicBezTo>
                    <a:pt x="17744" y="49485"/>
                    <a:pt x="16342" y="49066"/>
                    <a:pt x="15170" y="49066"/>
                  </a:cubicBezTo>
                  <a:lnTo>
                    <a:pt x="14961" y="49066"/>
                  </a:lnTo>
                  <a:cubicBezTo>
                    <a:pt x="14961" y="49192"/>
                    <a:pt x="14940" y="49317"/>
                    <a:pt x="14919" y="49443"/>
                  </a:cubicBezTo>
                  <a:cubicBezTo>
                    <a:pt x="14752" y="50029"/>
                    <a:pt x="14166" y="50405"/>
                    <a:pt x="13580" y="50405"/>
                  </a:cubicBezTo>
                  <a:cubicBezTo>
                    <a:pt x="13455" y="50405"/>
                    <a:pt x="13329" y="50385"/>
                    <a:pt x="13224" y="50343"/>
                  </a:cubicBezTo>
                  <a:cubicBezTo>
                    <a:pt x="12743" y="50217"/>
                    <a:pt x="12429" y="49861"/>
                    <a:pt x="12283" y="49401"/>
                  </a:cubicBezTo>
                  <a:cubicBezTo>
                    <a:pt x="12157" y="49045"/>
                    <a:pt x="12220" y="48648"/>
                    <a:pt x="12408" y="48334"/>
                  </a:cubicBezTo>
                  <a:cubicBezTo>
                    <a:pt x="12659" y="47916"/>
                    <a:pt x="13099" y="47685"/>
                    <a:pt x="13580" y="47664"/>
                  </a:cubicBezTo>
                  <a:lnTo>
                    <a:pt x="13622" y="47664"/>
                  </a:lnTo>
                  <a:cubicBezTo>
                    <a:pt x="14187" y="47664"/>
                    <a:pt x="14710" y="48041"/>
                    <a:pt x="14877" y="48606"/>
                  </a:cubicBezTo>
                  <a:cubicBezTo>
                    <a:pt x="14877" y="48648"/>
                    <a:pt x="14898" y="48690"/>
                    <a:pt x="14898" y="48752"/>
                  </a:cubicBezTo>
                  <a:lnTo>
                    <a:pt x="19815" y="46786"/>
                  </a:lnTo>
                  <a:lnTo>
                    <a:pt x="20004" y="43375"/>
                  </a:lnTo>
                  <a:cubicBezTo>
                    <a:pt x="19794" y="43208"/>
                    <a:pt x="19606" y="43040"/>
                    <a:pt x="19439" y="42873"/>
                  </a:cubicBezTo>
                  <a:cubicBezTo>
                    <a:pt x="19418" y="42852"/>
                    <a:pt x="19418" y="42852"/>
                    <a:pt x="19397" y="42831"/>
                  </a:cubicBezTo>
                  <a:cubicBezTo>
                    <a:pt x="19313" y="42747"/>
                    <a:pt x="19229" y="42664"/>
                    <a:pt x="19146" y="42580"/>
                  </a:cubicBezTo>
                  <a:cubicBezTo>
                    <a:pt x="19125" y="42559"/>
                    <a:pt x="19125" y="42538"/>
                    <a:pt x="19104" y="42538"/>
                  </a:cubicBezTo>
                  <a:cubicBezTo>
                    <a:pt x="19020" y="42434"/>
                    <a:pt x="18937" y="42350"/>
                    <a:pt x="18853" y="42245"/>
                  </a:cubicBezTo>
                  <a:cubicBezTo>
                    <a:pt x="18413" y="41722"/>
                    <a:pt x="18058" y="41178"/>
                    <a:pt x="17765" y="40613"/>
                  </a:cubicBezTo>
                  <a:cubicBezTo>
                    <a:pt x="17723" y="40488"/>
                    <a:pt x="17660" y="40383"/>
                    <a:pt x="17618" y="40257"/>
                  </a:cubicBezTo>
                  <a:cubicBezTo>
                    <a:pt x="17577" y="40153"/>
                    <a:pt x="17535" y="40048"/>
                    <a:pt x="17493" y="39944"/>
                  </a:cubicBezTo>
                  <a:cubicBezTo>
                    <a:pt x="16342" y="37935"/>
                    <a:pt x="15066" y="35926"/>
                    <a:pt x="15066" y="35926"/>
                  </a:cubicBezTo>
                  <a:cubicBezTo>
                    <a:pt x="14856" y="33939"/>
                    <a:pt x="13392" y="33018"/>
                    <a:pt x="13392" y="33018"/>
                  </a:cubicBezTo>
                  <a:lnTo>
                    <a:pt x="13392" y="33018"/>
                  </a:lnTo>
                  <a:cubicBezTo>
                    <a:pt x="14145" y="33959"/>
                    <a:pt x="14354" y="34901"/>
                    <a:pt x="14396" y="35361"/>
                  </a:cubicBezTo>
                  <a:cubicBezTo>
                    <a:pt x="13308" y="34525"/>
                    <a:pt x="12555" y="34190"/>
                    <a:pt x="12555" y="34190"/>
                  </a:cubicBezTo>
                  <a:lnTo>
                    <a:pt x="12555" y="34190"/>
                  </a:lnTo>
                  <a:cubicBezTo>
                    <a:pt x="16007" y="37056"/>
                    <a:pt x="18058" y="41973"/>
                    <a:pt x="18685" y="43647"/>
                  </a:cubicBezTo>
                  <a:lnTo>
                    <a:pt x="7805" y="51096"/>
                  </a:lnTo>
                  <a:cubicBezTo>
                    <a:pt x="7889" y="51242"/>
                    <a:pt x="7952" y="51368"/>
                    <a:pt x="7993" y="51535"/>
                  </a:cubicBezTo>
                  <a:cubicBezTo>
                    <a:pt x="8014" y="51598"/>
                    <a:pt x="8035" y="51682"/>
                    <a:pt x="8035" y="51765"/>
                  </a:cubicBezTo>
                  <a:cubicBezTo>
                    <a:pt x="8140" y="52079"/>
                    <a:pt x="8161" y="52435"/>
                    <a:pt x="8056" y="52770"/>
                  </a:cubicBezTo>
                  <a:cubicBezTo>
                    <a:pt x="7826" y="53628"/>
                    <a:pt x="6947" y="54193"/>
                    <a:pt x="6089" y="54193"/>
                  </a:cubicBezTo>
                  <a:cubicBezTo>
                    <a:pt x="5901" y="54193"/>
                    <a:pt x="5734" y="54172"/>
                    <a:pt x="5545" y="54109"/>
                  </a:cubicBezTo>
                  <a:cubicBezTo>
                    <a:pt x="4876" y="53921"/>
                    <a:pt x="4374" y="53377"/>
                    <a:pt x="4164" y="52728"/>
                  </a:cubicBezTo>
                  <a:cubicBezTo>
                    <a:pt x="3997" y="52205"/>
                    <a:pt x="4081" y="51598"/>
                    <a:pt x="4374" y="51138"/>
                  </a:cubicBezTo>
                  <a:cubicBezTo>
                    <a:pt x="4729" y="50531"/>
                    <a:pt x="5378" y="50196"/>
                    <a:pt x="6069" y="50154"/>
                  </a:cubicBezTo>
                  <a:lnTo>
                    <a:pt x="6215" y="50154"/>
                  </a:lnTo>
                  <a:cubicBezTo>
                    <a:pt x="6152" y="48711"/>
                    <a:pt x="5315" y="47957"/>
                    <a:pt x="4353" y="47560"/>
                  </a:cubicBezTo>
                  <a:cubicBezTo>
                    <a:pt x="4353" y="47581"/>
                    <a:pt x="4353" y="47602"/>
                    <a:pt x="4332" y="47623"/>
                  </a:cubicBezTo>
                  <a:cubicBezTo>
                    <a:pt x="4102" y="48480"/>
                    <a:pt x="3223" y="49024"/>
                    <a:pt x="2344" y="49024"/>
                  </a:cubicBezTo>
                  <a:cubicBezTo>
                    <a:pt x="2177" y="49024"/>
                    <a:pt x="1988" y="49004"/>
                    <a:pt x="1821" y="48962"/>
                  </a:cubicBezTo>
                  <a:cubicBezTo>
                    <a:pt x="1131" y="48773"/>
                    <a:pt x="649" y="48229"/>
                    <a:pt x="440" y="47560"/>
                  </a:cubicBezTo>
                  <a:cubicBezTo>
                    <a:pt x="273" y="47037"/>
                    <a:pt x="356" y="46451"/>
                    <a:pt x="628" y="45970"/>
                  </a:cubicBezTo>
                  <a:cubicBezTo>
                    <a:pt x="1005" y="45363"/>
                    <a:pt x="1654" y="45028"/>
                    <a:pt x="2344" y="45007"/>
                  </a:cubicBezTo>
                  <a:lnTo>
                    <a:pt x="2428" y="45007"/>
                  </a:lnTo>
                  <a:cubicBezTo>
                    <a:pt x="2993" y="45007"/>
                    <a:pt x="3516" y="45258"/>
                    <a:pt x="3872" y="45656"/>
                  </a:cubicBezTo>
                  <a:cubicBezTo>
                    <a:pt x="4646" y="44651"/>
                    <a:pt x="4290" y="43563"/>
                    <a:pt x="3641" y="42664"/>
                  </a:cubicBezTo>
                  <a:cubicBezTo>
                    <a:pt x="3286" y="42936"/>
                    <a:pt x="2804" y="43082"/>
                    <a:pt x="2344" y="43082"/>
                  </a:cubicBezTo>
                  <a:cubicBezTo>
                    <a:pt x="2177" y="43082"/>
                    <a:pt x="1988" y="43061"/>
                    <a:pt x="1821" y="43019"/>
                  </a:cubicBezTo>
                  <a:cubicBezTo>
                    <a:pt x="1131" y="42831"/>
                    <a:pt x="649" y="42287"/>
                    <a:pt x="440" y="41618"/>
                  </a:cubicBezTo>
                  <a:cubicBezTo>
                    <a:pt x="273" y="41094"/>
                    <a:pt x="356" y="40509"/>
                    <a:pt x="628" y="40027"/>
                  </a:cubicBezTo>
                  <a:cubicBezTo>
                    <a:pt x="1005" y="39421"/>
                    <a:pt x="1654" y="39086"/>
                    <a:pt x="2344" y="39065"/>
                  </a:cubicBezTo>
                  <a:lnTo>
                    <a:pt x="2428" y="39065"/>
                  </a:lnTo>
                  <a:cubicBezTo>
                    <a:pt x="3265" y="39065"/>
                    <a:pt x="4039" y="39609"/>
                    <a:pt x="4269" y="40425"/>
                  </a:cubicBezTo>
                  <a:cubicBezTo>
                    <a:pt x="4290" y="40509"/>
                    <a:pt x="4311" y="40592"/>
                    <a:pt x="4311" y="40676"/>
                  </a:cubicBezTo>
                  <a:cubicBezTo>
                    <a:pt x="4374" y="40864"/>
                    <a:pt x="4395" y="41094"/>
                    <a:pt x="4395" y="41304"/>
                  </a:cubicBezTo>
                  <a:lnTo>
                    <a:pt x="12555" y="43124"/>
                  </a:lnTo>
                  <a:cubicBezTo>
                    <a:pt x="3767" y="33143"/>
                    <a:pt x="8098" y="28959"/>
                    <a:pt x="8098" y="28959"/>
                  </a:cubicBezTo>
                  <a:cubicBezTo>
                    <a:pt x="9102" y="28080"/>
                    <a:pt x="10149" y="27745"/>
                    <a:pt x="11153" y="27745"/>
                  </a:cubicBezTo>
                  <a:cubicBezTo>
                    <a:pt x="14836" y="27745"/>
                    <a:pt x="18246" y="32223"/>
                    <a:pt x="18246" y="32223"/>
                  </a:cubicBezTo>
                  <a:cubicBezTo>
                    <a:pt x="19020" y="29775"/>
                    <a:pt x="20150" y="27013"/>
                    <a:pt x="21531" y="24544"/>
                  </a:cubicBezTo>
                  <a:lnTo>
                    <a:pt x="21489" y="24544"/>
                  </a:lnTo>
                  <a:cubicBezTo>
                    <a:pt x="21447" y="24523"/>
                    <a:pt x="21406" y="24502"/>
                    <a:pt x="21364" y="24502"/>
                  </a:cubicBezTo>
                  <a:cubicBezTo>
                    <a:pt x="21238" y="24460"/>
                    <a:pt x="21113" y="24418"/>
                    <a:pt x="20987" y="24376"/>
                  </a:cubicBezTo>
                  <a:cubicBezTo>
                    <a:pt x="20924" y="24356"/>
                    <a:pt x="20862" y="24335"/>
                    <a:pt x="20799" y="24314"/>
                  </a:cubicBezTo>
                  <a:cubicBezTo>
                    <a:pt x="20694" y="24293"/>
                    <a:pt x="20590" y="24251"/>
                    <a:pt x="20506" y="24209"/>
                  </a:cubicBezTo>
                  <a:cubicBezTo>
                    <a:pt x="20422" y="24188"/>
                    <a:pt x="20359" y="24167"/>
                    <a:pt x="20297" y="24146"/>
                  </a:cubicBezTo>
                  <a:cubicBezTo>
                    <a:pt x="20192" y="24104"/>
                    <a:pt x="20108" y="24063"/>
                    <a:pt x="20004" y="24021"/>
                  </a:cubicBezTo>
                  <a:cubicBezTo>
                    <a:pt x="19941" y="23979"/>
                    <a:pt x="19878" y="23958"/>
                    <a:pt x="19815" y="23937"/>
                  </a:cubicBezTo>
                  <a:cubicBezTo>
                    <a:pt x="19690" y="23874"/>
                    <a:pt x="19585" y="23832"/>
                    <a:pt x="19460" y="23770"/>
                  </a:cubicBezTo>
                  <a:cubicBezTo>
                    <a:pt x="19397" y="23728"/>
                    <a:pt x="19334" y="23707"/>
                    <a:pt x="19271" y="23665"/>
                  </a:cubicBezTo>
                  <a:cubicBezTo>
                    <a:pt x="19146" y="23602"/>
                    <a:pt x="19041" y="23540"/>
                    <a:pt x="18916" y="23477"/>
                  </a:cubicBezTo>
                  <a:cubicBezTo>
                    <a:pt x="18853" y="23435"/>
                    <a:pt x="18790" y="23393"/>
                    <a:pt x="18706" y="23351"/>
                  </a:cubicBezTo>
                  <a:cubicBezTo>
                    <a:pt x="18644" y="23309"/>
                    <a:pt x="18560" y="23268"/>
                    <a:pt x="18476" y="23205"/>
                  </a:cubicBezTo>
                  <a:cubicBezTo>
                    <a:pt x="18393" y="23163"/>
                    <a:pt x="18330" y="23121"/>
                    <a:pt x="18267" y="23079"/>
                  </a:cubicBezTo>
                  <a:cubicBezTo>
                    <a:pt x="18183" y="23037"/>
                    <a:pt x="18121" y="22975"/>
                    <a:pt x="18037" y="22933"/>
                  </a:cubicBezTo>
                  <a:cubicBezTo>
                    <a:pt x="17974" y="22891"/>
                    <a:pt x="17911" y="22828"/>
                    <a:pt x="17828" y="22786"/>
                  </a:cubicBezTo>
                  <a:cubicBezTo>
                    <a:pt x="17765" y="22723"/>
                    <a:pt x="17702" y="22682"/>
                    <a:pt x="17639" y="22640"/>
                  </a:cubicBezTo>
                  <a:cubicBezTo>
                    <a:pt x="17556" y="22577"/>
                    <a:pt x="17493" y="22535"/>
                    <a:pt x="17430" y="22472"/>
                  </a:cubicBezTo>
                  <a:cubicBezTo>
                    <a:pt x="17367" y="22431"/>
                    <a:pt x="17304" y="22389"/>
                    <a:pt x="17263" y="22347"/>
                  </a:cubicBezTo>
                  <a:cubicBezTo>
                    <a:pt x="17116" y="22221"/>
                    <a:pt x="16970" y="22096"/>
                    <a:pt x="16844" y="21970"/>
                  </a:cubicBezTo>
                  <a:cubicBezTo>
                    <a:pt x="16781" y="21928"/>
                    <a:pt x="16740" y="21887"/>
                    <a:pt x="16698" y="21845"/>
                  </a:cubicBezTo>
                  <a:cubicBezTo>
                    <a:pt x="16614" y="21761"/>
                    <a:pt x="16530" y="21698"/>
                    <a:pt x="16468" y="21615"/>
                  </a:cubicBezTo>
                  <a:cubicBezTo>
                    <a:pt x="16426" y="21573"/>
                    <a:pt x="16363" y="21531"/>
                    <a:pt x="16321" y="21489"/>
                  </a:cubicBezTo>
                  <a:cubicBezTo>
                    <a:pt x="16258" y="21405"/>
                    <a:pt x="16175" y="21322"/>
                    <a:pt x="16112" y="21259"/>
                  </a:cubicBezTo>
                  <a:cubicBezTo>
                    <a:pt x="16070" y="21217"/>
                    <a:pt x="16028" y="21154"/>
                    <a:pt x="15986" y="21112"/>
                  </a:cubicBezTo>
                  <a:cubicBezTo>
                    <a:pt x="15924" y="21029"/>
                    <a:pt x="15840" y="20945"/>
                    <a:pt x="15756" y="20861"/>
                  </a:cubicBezTo>
                  <a:cubicBezTo>
                    <a:pt x="15735" y="20840"/>
                    <a:pt x="15714" y="20819"/>
                    <a:pt x="15693" y="20799"/>
                  </a:cubicBezTo>
                  <a:cubicBezTo>
                    <a:pt x="15442" y="20485"/>
                    <a:pt x="15191" y="20150"/>
                    <a:pt x="14961" y="19794"/>
                  </a:cubicBezTo>
                  <a:cubicBezTo>
                    <a:pt x="14940" y="19773"/>
                    <a:pt x="14919" y="19731"/>
                    <a:pt x="14898" y="19710"/>
                  </a:cubicBezTo>
                  <a:cubicBezTo>
                    <a:pt x="14815" y="19606"/>
                    <a:pt x="14752" y="19501"/>
                    <a:pt x="14689" y="19397"/>
                  </a:cubicBezTo>
                  <a:cubicBezTo>
                    <a:pt x="14668" y="19355"/>
                    <a:pt x="14647" y="19313"/>
                    <a:pt x="14626" y="19292"/>
                  </a:cubicBezTo>
                  <a:cubicBezTo>
                    <a:pt x="14564" y="19166"/>
                    <a:pt x="14501" y="19062"/>
                    <a:pt x="14438" y="18957"/>
                  </a:cubicBezTo>
                  <a:cubicBezTo>
                    <a:pt x="14417" y="18915"/>
                    <a:pt x="14417" y="18894"/>
                    <a:pt x="14396" y="18874"/>
                  </a:cubicBezTo>
                  <a:cubicBezTo>
                    <a:pt x="14103" y="18350"/>
                    <a:pt x="13852" y="17806"/>
                    <a:pt x="13643" y="17242"/>
                  </a:cubicBezTo>
                  <a:cubicBezTo>
                    <a:pt x="13643" y="17221"/>
                    <a:pt x="13622" y="17200"/>
                    <a:pt x="13622" y="17158"/>
                  </a:cubicBezTo>
                  <a:cubicBezTo>
                    <a:pt x="13559" y="17032"/>
                    <a:pt x="13517" y="16907"/>
                    <a:pt x="13475" y="16781"/>
                  </a:cubicBezTo>
                  <a:cubicBezTo>
                    <a:pt x="13475" y="16739"/>
                    <a:pt x="13455" y="16718"/>
                    <a:pt x="13455" y="16697"/>
                  </a:cubicBezTo>
                  <a:cubicBezTo>
                    <a:pt x="13057" y="15463"/>
                    <a:pt x="12848" y="14166"/>
                    <a:pt x="12848" y="12806"/>
                  </a:cubicBezTo>
                  <a:cubicBezTo>
                    <a:pt x="12848" y="10713"/>
                    <a:pt x="13894" y="8726"/>
                    <a:pt x="15526" y="6989"/>
                  </a:cubicBezTo>
                  <a:cubicBezTo>
                    <a:pt x="15170" y="6340"/>
                    <a:pt x="14961" y="5608"/>
                    <a:pt x="14961" y="4813"/>
                  </a:cubicBezTo>
                  <a:cubicBezTo>
                    <a:pt x="14961" y="2302"/>
                    <a:pt x="16991" y="272"/>
                    <a:pt x="19501" y="272"/>
                  </a:cubicBezTo>
                  <a:cubicBezTo>
                    <a:pt x="20987" y="272"/>
                    <a:pt x="22326" y="1005"/>
                    <a:pt x="23142" y="2114"/>
                  </a:cubicBezTo>
                  <a:cubicBezTo>
                    <a:pt x="25444" y="1214"/>
                    <a:pt x="27787" y="712"/>
                    <a:pt x="29733" y="712"/>
                  </a:cubicBezTo>
                  <a:cubicBezTo>
                    <a:pt x="31679" y="712"/>
                    <a:pt x="34022" y="1214"/>
                    <a:pt x="36324" y="2114"/>
                  </a:cubicBezTo>
                  <a:cubicBezTo>
                    <a:pt x="37161" y="1005"/>
                    <a:pt x="38479" y="272"/>
                    <a:pt x="39986" y="272"/>
                  </a:cubicBezTo>
                  <a:close/>
                  <a:moveTo>
                    <a:pt x="19501" y="0"/>
                  </a:moveTo>
                  <a:cubicBezTo>
                    <a:pt x="16844" y="0"/>
                    <a:pt x="14689" y="2156"/>
                    <a:pt x="14689" y="4813"/>
                  </a:cubicBezTo>
                  <a:cubicBezTo>
                    <a:pt x="14689" y="5545"/>
                    <a:pt x="14877" y="6298"/>
                    <a:pt x="15212" y="6947"/>
                  </a:cubicBezTo>
                  <a:cubicBezTo>
                    <a:pt x="13475" y="8809"/>
                    <a:pt x="12576" y="10839"/>
                    <a:pt x="12576" y="12806"/>
                  </a:cubicBezTo>
                  <a:cubicBezTo>
                    <a:pt x="12576" y="14166"/>
                    <a:pt x="12785" y="15484"/>
                    <a:pt x="13203" y="16760"/>
                  </a:cubicBezTo>
                  <a:lnTo>
                    <a:pt x="13203" y="16802"/>
                  </a:lnTo>
                  <a:lnTo>
                    <a:pt x="13224" y="16865"/>
                  </a:lnTo>
                  <a:cubicBezTo>
                    <a:pt x="13266" y="16990"/>
                    <a:pt x="13308" y="17116"/>
                    <a:pt x="13371" y="17262"/>
                  </a:cubicBezTo>
                  <a:lnTo>
                    <a:pt x="13392" y="17304"/>
                  </a:lnTo>
                  <a:lnTo>
                    <a:pt x="13392" y="17346"/>
                  </a:lnTo>
                  <a:cubicBezTo>
                    <a:pt x="13622" y="17911"/>
                    <a:pt x="13873" y="18476"/>
                    <a:pt x="14166" y="18999"/>
                  </a:cubicBezTo>
                  <a:lnTo>
                    <a:pt x="14187" y="19041"/>
                  </a:lnTo>
                  <a:lnTo>
                    <a:pt x="14208" y="19083"/>
                  </a:lnTo>
                  <a:cubicBezTo>
                    <a:pt x="14271" y="19187"/>
                    <a:pt x="14333" y="19313"/>
                    <a:pt x="14396" y="19418"/>
                  </a:cubicBezTo>
                  <a:lnTo>
                    <a:pt x="14480" y="19522"/>
                  </a:lnTo>
                  <a:cubicBezTo>
                    <a:pt x="14543" y="19627"/>
                    <a:pt x="14605" y="19731"/>
                    <a:pt x="14668" y="19857"/>
                  </a:cubicBezTo>
                  <a:lnTo>
                    <a:pt x="14710" y="19920"/>
                  </a:lnTo>
                  <a:lnTo>
                    <a:pt x="14752" y="19941"/>
                  </a:lnTo>
                  <a:cubicBezTo>
                    <a:pt x="14982" y="20296"/>
                    <a:pt x="15233" y="20631"/>
                    <a:pt x="15505" y="20966"/>
                  </a:cubicBezTo>
                  <a:lnTo>
                    <a:pt x="15526" y="20987"/>
                  </a:lnTo>
                  <a:lnTo>
                    <a:pt x="15568" y="21029"/>
                  </a:lnTo>
                  <a:cubicBezTo>
                    <a:pt x="15631" y="21112"/>
                    <a:pt x="15714" y="21217"/>
                    <a:pt x="15798" y="21301"/>
                  </a:cubicBezTo>
                  <a:cubicBezTo>
                    <a:pt x="15840" y="21343"/>
                    <a:pt x="15882" y="21384"/>
                    <a:pt x="15924" y="21426"/>
                  </a:cubicBezTo>
                  <a:cubicBezTo>
                    <a:pt x="15986" y="21510"/>
                    <a:pt x="16070" y="21594"/>
                    <a:pt x="16133" y="21656"/>
                  </a:cubicBezTo>
                  <a:cubicBezTo>
                    <a:pt x="16196" y="21719"/>
                    <a:pt x="16237" y="21761"/>
                    <a:pt x="16279" y="21803"/>
                  </a:cubicBezTo>
                  <a:cubicBezTo>
                    <a:pt x="16363" y="21887"/>
                    <a:pt x="16426" y="21949"/>
                    <a:pt x="16509" y="22033"/>
                  </a:cubicBezTo>
                  <a:cubicBezTo>
                    <a:pt x="16551" y="22054"/>
                    <a:pt x="16572" y="22096"/>
                    <a:pt x="16614" y="22117"/>
                  </a:cubicBezTo>
                  <a:lnTo>
                    <a:pt x="16656" y="22159"/>
                  </a:lnTo>
                  <a:cubicBezTo>
                    <a:pt x="16802" y="22284"/>
                    <a:pt x="16949" y="22410"/>
                    <a:pt x="17095" y="22535"/>
                  </a:cubicBezTo>
                  <a:lnTo>
                    <a:pt x="17158" y="22577"/>
                  </a:lnTo>
                  <a:cubicBezTo>
                    <a:pt x="17179" y="22619"/>
                    <a:pt x="17221" y="22640"/>
                    <a:pt x="17263" y="22682"/>
                  </a:cubicBezTo>
                  <a:cubicBezTo>
                    <a:pt x="17304" y="22723"/>
                    <a:pt x="17367" y="22765"/>
                    <a:pt x="17430" y="22807"/>
                  </a:cubicBezTo>
                  <a:lnTo>
                    <a:pt x="17472" y="22849"/>
                  </a:lnTo>
                  <a:lnTo>
                    <a:pt x="17493" y="22849"/>
                  </a:lnTo>
                  <a:cubicBezTo>
                    <a:pt x="17556" y="22891"/>
                    <a:pt x="17618" y="22954"/>
                    <a:pt x="17681" y="22996"/>
                  </a:cubicBezTo>
                  <a:cubicBezTo>
                    <a:pt x="17744" y="23037"/>
                    <a:pt x="17828" y="23100"/>
                    <a:pt x="17890" y="23142"/>
                  </a:cubicBezTo>
                  <a:cubicBezTo>
                    <a:pt x="17974" y="23205"/>
                    <a:pt x="18037" y="23247"/>
                    <a:pt x="18121" y="23288"/>
                  </a:cubicBezTo>
                  <a:cubicBezTo>
                    <a:pt x="18183" y="23351"/>
                    <a:pt x="18267" y="23393"/>
                    <a:pt x="18330" y="23435"/>
                  </a:cubicBezTo>
                  <a:cubicBezTo>
                    <a:pt x="18413" y="23477"/>
                    <a:pt x="18497" y="23540"/>
                    <a:pt x="18581" y="23581"/>
                  </a:cubicBezTo>
                  <a:lnTo>
                    <a:pt x="18644" y="23623"/>
                  </a:lnTo>
                  <a:cubicBezTo>
                    <a:pt x="18685" y="23644"/>
                    <a:pt x="18727" y="23665"/>
                    <a:pt x="18790" y="23707"/>
                  </a:cubicBezTo>
                  <a:cubicBezTo>
                    <a:pt x="18916" y="23770"/>
                    <a:pt x="19041" y="23832"/>
                    <a:pt x="19167" y="23895"/>
                  </a:cubicBezTo>
                  <a:cubicBezTo>
                    <a:pt x="19229" y="23937"/>
                    <a:pt x="19292" y="23958"/>
                    <a:pt x="19355" y="24000"/>
                  </a:cubicBezTo>
                  <a:cubicBezTo>
                    <a:pt x="19481" y="24063"/>
                    <a:pt x="19585" y="24104"/>
                    <a:pt x="19711" y="24167"/>
                  </a:cubicBezTo>
                  <a:cubicBezTo>
                    <a:pt x="19753" y="24188"/>
                    <a:pt x="19794" y="24209"/>
                    <a:pt x="19857" y="24230"/>
                  </a:cubicBezTo>
                  <a:lnTo>
                    <a:pt x="19899" y="24251"/>
                  </a:lnTo>
                  <a:cubicBezTo>
                    <a:pt x="20004" y="24293"/>
                    <a:pt x="20108" y="24335"/>
                    <a:pt x="20213" y="24376"/>
                  </a:cubicBezTo>
                  <a:cubicBezTo>
                    <a:pt x="20276" y="24397"/>
                    <a:pt x="20338" y="24439"/>
                    <a:pt x="20401" y="24460"/>
                  </a:cubicBezTo>
                  <a:cubicBezTo>
                    <a:pt x="20506" y="24502"/>
                    <a:pt x="20610" y="24523"/>
                    <a:pt x="20715" y="24565"/>
                  </a:cubicBezTo>
                  <a:lnTo>
                    <a:pt x="20757" y="24586"/>
                  </a:lnTo>
                  <a:cubicBezTo>
                    <a:pt x="20820" y="24607"/>
                    <a:pt x="20862" y="24607"/>
                    <a:pt x="20924" y="24628"/>
                  </a:cubicBezTo>
                  <a:cubicBezTo>
                    <a:pt x="20987" y="24648"/>
                    <a:pt x="21071" y="24690"/>
                    <a:pt x="21154" y="24711"/>
                  </a:cubicBezTo>
                  <a:cubicBezTo>
                    <a:pt x="19983" y="26804"/>
                    <a:pt x="18937" y="29252"/>
                    <a:pt x="18141" y="31679"/>
                  </a:cubicBezTo>
                  <a:cubicBezTo>
                    <a:pt x="17200" y="30591"/>
                    <a:pt x="14291" y="27473"/>
                    <a:pt x="11153" y="27473"/>
                  </a:cubicBezTo>
                  <a:cubicBezTo>
                    <a:pt x="9981" y="27473"/>
                    <a:pt x="8893" y="27913"/>
                    <a:pt x="7931" y="28749"/>
                  </a:cubicBezTo>
                  <a:cubicBezTo>
                    <a:pt x="7889" y="28812"/>
                    <a:pt x="6759" y="29921"/>
                    <a:pt x="6780" y="32307"/>
                  </a:cubicBezTo>
                  <a:cubicBezTo>
                    <a:pt x="6801" y="35257"/>
                    <a:pt x="8496" y="38751"/>
                    <a:pt x="11843" y="42685"/>
                  </a:cubicBezTo>
                  <a:lnTo>
                    <a:pt x="4646" y="41094"/>
                  </a:lnTo>
                  <a:cubicBezTo>
                    <a:pt x="4646" y="40927"/>
                    <a:pt x="4625" y="40760"/>
                    <a:pt x="4562" y="40613"/>
                  </a:cubicBezTo>
                  <a:cubicBezTo>
                    <a:pt x="4562" y="40529"/>
                    <a:pt x="4541" y="40446"/>
                    <a:pt x="4520" y="40362"/>
                  </a:cubicBezTo>
                  <a:cubicBezTo>
                    <a:pt x="4248" y="39441"/>
                    <a:pt x="3390" y="38793"/>
                    <a:pt x="2428" y="38793"/>
                  </a:cubicBezTo>
                  <a:lnTo>
                    <a:pt x="2344" y="38793"/>
                  </a:lnTo>
                  <a:cubicBezTo>
                    <a:pt x="1528" y="38835"/>
                    <a:pt x="796" y="39232"/>
                    <a:pt x="419" y="39902"/>
                  </a:cubicBezTo>
                  <a:cubicBezTo>
                    <a:pt x="84" y="40446"/>
                    <a:pt x="1" y="41115"/>
                    <a:pt x="189" y="41701"/>
                  </a:cubicBezTo>
                  <a:cubicBezTo>
                    <a:pt x="440" y="42496"/>
                    <a:pt x="1005" y="43061"/>
                    <a:pt x="1758" y="43270"/>
                  </a:cubicBezTo>
                  <a:cubicBezTo>
                    <a:pt x="1947" y="43312"/>
                    <a:pt x="2156" y="43354"/>
                    <a:pt x="2344" y="43354"/>
                  </a:cubicBezTo>
                  <a:cubicBezTo>
                    <a:pt x="2784" y="43354"/>
                    <a:pt x="3202" y="43229"/>
                    <a:pt x="3579" y="43019"/>
                  </a:cubicBezTo>
                  <a:cubicBezTo>
                    <a:pt x="4102" y="43856"/>
                    <a:pt x="4206" y="44610"/>
                    <a:pt x="3830" y="45258"/>
                  </a:cubicBezTo>
                  <a:cubicBezTo>
                    <a:pt x="3432" y="44923"/>
                    <a:pt x="2951" y="44735"/>
                    <a:pt x="2428" y="44735"/>
                  </a:cubicBezTo>
                  <a:lnTo>
                    <a:pt x="2344" y="44735"/>
                  </a:lnTo>
                  <a:cubicBezTo>
                    <a:pt x="1528" y="44777"/>
                    <a:pt x="796" y="45195"/>
                    <a:pt x="419" y="45844"/>
                  </a:cubicBezTo>
                  <a:cubicBezTo>
                    <a:pt x="84" y="46388"/>
                    <a:pt x="1" y="47079"/>
                    <a:pt x="189" y="47644"/>
                  </a:cubicBezTo>
                  <a:cubicBezTo>
                    <a:pt x="440" y="48439"/>
                    <a:pt x="1005" y="49004"/>
                    <a:pt x="1758" y="49213"/>
                  </a:cubicBezTo>
                  <a:cubicBezTo>
                    <a:pt x="1947" y="49276"/>
                    <a:pt x="2156" y="49296"/>
                    <a:pt x="2365" y="49296"/>
                  </a:cubicBezTo>
                  <a:cubicBezTo>
                    <a:pt x="3307" y="49296"/>
                    <a:pt x="4164" y="48732"/>
                    <a:pt x="4520" y="47916"/>
                  </a:cubicBezTo>
                  <a:cubicBezTo>
                    <a:pt x="5336" y="48334"/>
                    <a:pt x="5817" y="49004"/>
                    <a:pt x="5943" y="49903"/>
                  </a:cubicBezTo>
                  <a:cubicBezTo>
                    <a:pt x="5169" y="49966"/>
                    <a:pt x="4499" y="50385"/>
                    <a:pt x="4144" y="50991"/>
                  </a:cubicBezTo>
                  <a:cubicBezTo>
                    <a:pt x="3809" y="51556"/>
                    <a:pt x="3725" y="52226"/>
                    <a:pt x="3913" y="52791"/>
                  </a:cubicBezTo>
                  <a:cubicBezTo>
                    <a:pt x="4164" y="53586"/>
                    <a:pt x="4750" y="54151"/>
                    <a:pt x="5483" y="54360"/>
                  </a:cubicBezTo>
                  <a:cubicBezTo>
                    <a:pt x="5671" y="54423"/>
                    <a:pt x="5880" y="54444"/>
                    <a:pt x="6089" y="54444"/>
                  </a:cubicBezTo>
                  <a:cubicBezTo>
                    <a:pt x="7115" y="54444"/>
                    <a:pt x="8056" y="53774"/>
                    <a:pt x="8328" y="52833"/>
                  </a:cubicBezTo>
                  <a:cubicBezTo>
                    <a:pt x="8412" y="52477"/>
                    <a:pt x="8412" y="52079"/>
                    <a:pt x="8307" y="51703"/>
                  </a:cubicBezTo>
                  <a:cubicBezTo>
                    <a:pt x="8286" y="51619"/>
                    <a:pt x="8265" y="51535"/>
                    <a:pt x="8245" y="51452"/>
                  </a:cubicBezTo>
                  <a:cubicBezTo>
                    <a:pt x="8224" y="51368"/>
                    <a:pt x="8182" y="51263"/>
                    <a:pt x="8140" y="51180"/>
                  </a:cubicBezTo>
                  <a:lnTo>
                    <a:pt x="12053" y="48501"/>
                  </a:lnTo>
                  <a:lnTo>
                    <a:pt x="12053" y="48501"/>
                  </a:lnTo>
                  <a:cubicBezTo>
                    <a:pt x="11927" y="48836"/>
                    <a:pt x="11927" y="49171"/>
                    <a:pt x="12032" y="49485"/>
                  </a:cubicBezTo>
                  <a:cubicBezTo>
                    <a:pt x="12199" y="50050"/>
                    <a:pt x="12618" y="50447"/>
                    <a:pt x="13141" y="50594"/>
                  </a:cubicBezTo>
                  <a:cubicBezTo>
                    <a:pt x="13287" y="50636"/>
                    <a:pt x="13434" y="50657"/>
                    <a:pt x="13580" y="50657"/>
                  </a:cubicBezTo>
                  <a:cubicBezTo>
                    <a:pt x="14312" y="50657"/>
                    <a:pt x="14982" y="50175"/>
                    <a:pt x="15170" y="49506"/>
                  </a:cubicBezTo>
                  <a:cubicBezTo>
                    <a:pt x="15191" y="49443"/>
                    <a:pt x="15191" y="49380"/>
                    <a:pt x="15212" y="49317"/>
                  </a:cubicBezTo>
                  <a:cubicBezTo>
                    <a:pt x="16593" y="49338"/>
                    <a:pt x="17451" y="49945"/>
                    <a:pt x="17807" y="51138"/>
                  </a:cubicBezTo>
                  <a:cubicBezTo>
                    <a:pt x="17346" y="51242"/>
                    <a:pt x="16949" y="51514"/>
                    <a:pt x="16719" y="51891"/>
                  </a:cubicBezTo>
                  <a:cubicBezTo>
                    <a:pt x="16488" y="52289"/>
                    <a:pt x="16426" y="52770"/>
                    <a:pt x="16551" y="53188"/>
                  </a:cubicBezTo>
                  <a:cubicBezTo>
                    <a:pt x="16740" y="53753"/>
                    <a:pt x="17137" y="54151"/>
                    <a:pt x="17681" y="54297"/>
                  </a:cubicBezTo>
                  <a:cubicBezTo>
                    <a:pt x="17807" y="54339"/>
                    <a:pt x="17953" y="54360"/>
                    <a:pt x="18100" y="54360"/>
                  </a:cubicBezTo>
                  <a:cubicBezTo>
                    <a:pt x="18853" y="54360"/>
                    <a:pt x="19522" y="53879"/>
                    <a:pt x="19711" y="53209"/>
                  </a:cubicBezTo>
                  <a:cubicBezTo>
                    <a:pt x="19773" y="52979"/>
                    <a:pt x="19773" y="52728"/>
                    <a:pt x="19711" y="52498"/>
                  </a:cubicBezTo>
                  <a:cubicBezTo>
                    <a:pt x="20045" y="52309"/>
                    <a:pt x="20380" y="52226"/>
                    <a:pt x="20694" y="52226"/>
                  </a:cubicBezTo>
                  <a:cubicBezTo>
                    <a:pt x="21154" y="52226"/>
                    <a:pt x="21594" y="52414"/>
                    <a:pt x="22012" y="52812"/>
                  </a:cubicBezTo>
                  <a:cubicBezTo>
                    <a:pt x="21970" y="52854"/>
                    <a:pt x="21929" y="52916"/>
                    <a:pt x="21908" y="52958"/>
                  </a:cubicBezTo>
                  <a:cubicBezTo>
                    <a:pt x="21678" y="53356"/>
                    <a:pt x="21615" y="53837"/>
                    <a:pt x="21740" y="54255"/>
                  </a:cubicBezTo>
                  <a:cubicBezTo>
                    <a:pt x="21929" y="54799"/>
                    <a:pt x="22326" y="55218"/>
                    <a:pt x="22849" y="55364"/>
                  </a:cubicBezTo>
                  <a:cubicBezTo>
                    <a:pt x="22996" y="55406"/>
                    <a:pt x="23142" y="55427"/>
                    <a:pt x="23289" y="55427"/>
                  </a:cubicBezTo>
                  <a:cubicBezTo>
                    <a:pt x="24021" y="55427"/>
                    <a:pt x="24691" y="54946"/>
                    <a:pt x="24879" y="54276"/>
                  </a:cubicBezTo>
                  <a:cubicBezTo>
                    <a:pt x="24963" y="54004"/>
                    <a:pt x="24942" y="53732"/>
                    <a:pt x="24879" y="53460"/>
                  </a:cubicBezTo>
                  <a:cubicBezTo>
                    <a:pt x="24858" y="53398"/>
                    <a:pt x="24858" y="53356"/>
                    <a:pt x="24837" y="53293"/>
                  </a:cubicBezTo>
                  <a:cubicBezTo>
                    <a:pt x="24691" y="52791"/>
                    <a:pt x="24314" y="52414"/>
                    <a:pt x="23833" y="52247"/>
                  </a:cubicBezTo>
                  <a:cubicBezTo>
                    <a:pt x="24188" y="51410"/>
                    <a:pt x="24879" y="50991"/>
                    <a:pt x="25946" y="50991"/>
                  </a:cubicBezTo>
                  <a:cubicBezTo>
                    <a:pt x="25967" y="51033"/>
                    <a:pt x="25967" y="51075"/>
                    <a:pt x="25988" y="51117"/>
                  </a:cubicBezTo>
                  <a:cubicBezTo>
                    <a:pt x="26176" y="51682"/>
                    <a:pt x="26574" y="52079"/>
                    <a:pt x="27097" y="52226"/>
                  </a:cubicBezTo>
                  <a:cubicBezTo>
                    <a:pt x="27243" y="52268"/>
                    <a:pt x="27390" y="52289"/>
                    <a:pt x="27536" y="52289"/>
                  </a:cubicBezTo>
                  <a:cubicBezTo>
                    <a:pt x="28268" y="52289"/>
                    <a:pt x="28938" y="51807"/>
                    <a:pt x="29126" y="51138"/>
                  </a:cubicBezTo>
                  <a:cubicBezTo>
                    <a:pt x="29189" y="50866"/>
                    <a:pt x="29189" y="50594"/>
                    <a:pt x="29105" y="50322"/>
                  </a:cubicBezTo>
                  <a:cubicBezTo>
                    <a:pt x="29105" y="50280"/>
                    <a:pt x="29084" y="50217"/>
                    <a:pt x="29084" y="50154"/>
                  </a:cubicBezTo>
                  <a:cubicBezTo>
                    <a:pt x="28896" y="49485"/>
                    <a:pt x="28268" y="49024"/>
                    <a:pt x="27578" y="49024"/>
                  </a:cubicBezTo>
                  <a:lnTo>
                    <a:pt x="27515" y="49024"/>
                  </a:lnTo>
                  <a:cubicBezTo>
                    <a:pt x="27055" y="49045"/>
                    <a:pt x="26636" y="49255"/>
                    <a:pt x="26343" y="49568"/>
                  </a:cubicBezTo>
                  <a:lnTo>
                    <a:pt x="22807" y="46995"/>
                  </a:lnTo>
                  <a:lnTo>
                    <a:pt x="23184" y="45572"/>
                  </a:lnTo>
                  <a:cubicBezTo>
                    <a:pt x="23205" y="45593"/>
                    <a:pt x="23247" y="45593"/>
                    <a:pt x="23268" y="45614"/>
                  </a:cubicBezTo>
                  <a:lnTo>
                    <a:pt x="23330" y="45635"/>
                  </a:lnTo>
                  <a:lnTo>
                    <a:pt x="23372" y="45656"/>
                  </a:lnTo>
                  <a:cubicBezTo>
                    <a:pt x="23435" y="45677"/>
                    <a:pt x="23498" y="45698"/>
                    <a:pt x="23561" y="45719"/>
                  </a:cubicBezTo>
                  <a:cubicBezTo>
                    <a:pt x="23644" y="45760"/>
                    <a:pt x="23707" y="45781"/>
                    <a:pt x="23791" y="45802"/>
                  </a:cubicBezTo>
                  <a:lnTo>
                    <a:pt x="23812" y="45823"/>
                  </a:lnTo>
                  <a:cubicBezTo>
                    <a:pt x="23895" y="45844"/>
                    <a:pt x="23979" y="45886"/>
                    <a:pt x="24063" y="45907"/>
                  </a:cubicBezTo>
                  <a:cubicBezTo>
                    <a:pt x="24167" y="45928"/>
                    <a:pt x="24251" y="45970"/>
                    <a:pt x="24335" y="45991"/>
                  </a:cubicBezTo>
                  <a:cubicBezTo>
                    <a:pt x="24419" y="46011"/>
                    <a:pt x="24523" y="46053"/>
                    <a:pt x="24607" y="46074"/>
                  </a:cubicBezTo>
                  <a:cubicBezTo>
                    <a:pt x="24691" y="46095"/>
                    <a:pt x="24774" y="46137"/>
                    <a:pt x="24858" y="46158"/>
                  </a:cubicBezTo>
                  <a:cubicBezTo>
                    <a:pt x="24963" y="46179"/>
                    <a:pt x="25067" y="46200"/>
                    <a:pt x="25172" y="46242"/>
                  </a:cubicBezTo>
                  <a:lnTo>
                    <a:pt x="25235" y="46242"/>
                  </a:lnTo>
                  <a:cubicBezTo>
                    <a:pt x="25276" y="46263"/>
                    <a:pt x="25339" y="46283"/>
                    <a:pt x="25402" y="46304"/>
                  </a:cubicBezTo>
                  <a:cubicBezTo>
                    <a:pt x="25527" y="46325"/>
                    <a:pt x="25653" y="46367"/>
                    <a:pt x="25799" y="46388"/>
                  </a:cubicBezTo>
                  <a:lnTo>
                    <a:pt x="25862" y="46409"/>
                  </a:lnTo>
                  <a:cubicBezTo>
                    <a:pt x="25883" y="46409"/>
                    <a:pt x="25925" y="46409"/>
                    <a:pt x="25946" y="46430"/>
                  </a:cubicBezTo>
                  <a:cubicBezTo>
                    <a:pt x="26134" y="46472"/>
                    <a:pt x="26302" y="46493"/>
                    <a:pt x="26511" y="46535"/>
                  </a:cubicBezTo>
                  <a:cubicBezTo>
                    <a:pt x="26553" y="46535"/>
                    <a:pt x="26595" y="46555"/>
                    <a:pt x="26636" y="46555"/>
                  </a:cubicBezTo>
                  <a:lnTo>
                    <a:pt x="26699" y="46576"/>
                  </a:lnTo>
                  <a:cubicBezTo>
                    <a:pt x="26825" y="46597"/>
                    <a:pt x="26950" y="46618"/>
                    <a:pt x="27076" y="46618"/>
                  </a:cubicBezTo>
                  <a:cubicBezTo>
                    <a:pt x="27139" y="46639"/>
                    <a:pt x="27201" y="46639"/>
                    <a:pt x="27264" y="46660"/>
                  </a:cubicBezTo>
                  <a:lnTo>
                    <a:pt x="27306" y="46660"/>
                  </a:lnTo>
                  <a:cubicBezTo>
                    <a:pt x="27432" y="46681"/>
                    <a:pt x="27557" y="46681"/>
                    <a:pt x="27683" y="46702"/>
                  </a:cubicBezTo>
                  <a:cubicBezTo>
                    <a:pt x="27766" y="46723"/>
                    <a:pt x="27829" y="46723"/>
                    <a:pt x="27913" y="46723"/>
                  </a:cubicBezTo>
                  <a:cubicBezTo>
                    <a:pt x="28038" y="46744"/>
                    <a:pt x="28164" y="46744"/>
                    <a:pt x="28289" y="46765"/>
                  </a:cubicBezTo>
                  <a:lnTo>
                    <a:pt x="28310" y="46765"/>
                  </a:lnTo>
                  <a:cubicBezTo>
                    <a:pt x="28394" y="46765"/>
                    <a:pt x="28457" y="46765"/>
                    <a:pt x="28520" y="46786"/>
                  </a:cubicBezTo>
                  <a:cubicBezTo>
                    <a:pt x="28645" y="46786"/>
                    <a:pt x="28792" y="46786"/>
                    <a:pt x="28917" y="46807"/>
                  </a:cubicBezTo>
                  <a:lnTo>
                    <a:pt x="29126" y="46807"/>
                  </a:lnTo>
                  <a:cubicBezTo>
                    <a:pt x="29356" y="46807"/>
                    <a:pt x="29545" y="46828"/>
                    <a:pt x="29733" y="46828"/>
                  </a:cubicBezTo>
                  <a:cubicBezTo>
                    <a:pt x="29942" y="46828"/>
                    <a:pt x="30131" y="46807"/>
                    <a:pt x="30361" y="46807"/>
                  </a:cubicBezTo>
                  <a:lnTo>
                    <a:pt x="30549" y="46807"/>
                  </a:lnTo>
                  <a:cubicBezTo>
                    <a:pt x="30696" y="46786"/>
                    <a:pt x="30821" y="46786"/>
                    <a:pt x="30968" y="46786"/>
                  </a:cubicBezTo>
                  <a:cubicBezTo>
                    <a:pt x="31030" y="46765"/>
                    <a:pt x="31093" y="46765"/>
                    <a:pt x="31156" y="46765"/>
                  </a:cubicBezTo>
                  <a:lnTo>
                    <a:pt x="31198" y="46765"/>
                  </a:lnTo>
                  <a:cubicBezTo>
                    <a:pt x="31323" y="46744"/>
                    <a:pt x="31449" y="46744"/>
                    <a:pt x="31574" y="46723"/>
                  </a:cubicBezTo>
                  <a:cubicBezTo>
                    <a:pt x="31658" y="46723"/>
                    <a:pt x="31721" y="46723"/>
                    <a:pt x="31805" y="46702"/>
                  </a:cubicBezTo>
                  <a:cubicBezTo>
                    <a:pt x="31930" y="46681"/>
                    <a:pt x="32056" y="46681"/>
                    <a:pt x="32181" y="46660"/>
                  </a:cubicBezTo>
                  <a:lnTo>
                    <a:pt x="32223" y="46660"/>
                  </a:lnTo>
                  <a:cubicBezTo>
                    <a:pt x="32286" y="46639"/>
                    <a:pt x="32328" y="46639"/>
                    <a:pt x="32390" y="46618"/>
                  </a:cubicBezTo>
                  <a:cubicBezTo>
                    <a:pt x="32537" y="46618"/>
                    <a:pt x="32662" y="46597"/>
                    <a:pt x="32788" y="46555"/>
                  </a:cubicBezTo>
                  <a:lnTo>
                    <a:pt x="32851" y="46555"/>
                  </a:lnTo>
                  <a:cubicBezTo>
                    <a:pt x="32893" y="46555"/>
                    <a:pt x="32934" y="46535"/>
                    <a:pt x="32976" y="46535"/>
                  </a:cubicBezTo>
                  <a:cubicBezTo>
                    <a:pt x="33165" y="46493"/>
                    <a:pt x="33353" y="46472"/>
                    <a:pt x="33541" y="46430"/>
                  </a:cubicBezTo>
                  <a:cubicBezTo>
                    <a:pt x="33562" y="46430"/>
                    <a:pt x="33583" y="46409"/>
                    <a:pt x="33604" y="46409"/>
                  </a:cubicBezTo>
                  <a:lnTo>
                    <a:pt x="33646" y="46409"/>
                  </a:lnTo>
                  <a:cubicBezTo>
                    <a:pt x="33792" y="46367"/>
                    <a:pt x="33939" y="46325"/>
                    <a:pt x="34085" y="46304"/>
                  </a:cubicBezTo>
                  <a:cubicBezTo>
                    <a:pt x="34148" y="46283"/>
                    <a:pt x="34190" y="46263"/>
                    <a:pt x="34232" y="46263"/>
                  </a:cubicBezTo>
                  <a:lnTo>
                    <a:pt x="34294" y="46242"/>
                  </a:lnTo>
                  <a:cubicBezTo>
                    <a:pt x="34420" y="46221"/>
                    <a:pt x="34525" y="46179"/>
                    <a:pt x="34629" y="46158"/>
                  </a:cubicBezTo>
                  <a:cubicBezTo>
                    <a:pt x="34713" y="46137"/>
                    <a:pt x="34797" y="46095"/>
                    <a:pt x="34859" y="46074"/>
                  </a:cubicBezTo>
                  <a:cubicBezTo>
                    <a:pt x="34964" y="46053"/>
                    <a:pt x="35069" y="46011"/>
                    <a:pt x="35173" y="45991"/>
                  </a:cubicBezTo>
                  <a:cubicBezTo>
                    <a:pt x="35236" y="45970"/>
                    <a:pt x="35320" y="45928"/>
                    <a:pt x="35403" y="45907"/>
                  </a:cubicBezTo>
                  <a:cubicBezTo>
                    <a:pt x="35487" y="45886"/>
                    <a:pt x="35592" y="45844"/>
                    <a:pt x="35675" y="45802"/>
                  </a:cubicBezTo>
                  <a:lnTo>
                    <a:pt x="35717" y="45802"/>
                  </a:lnTo>
                  <a:cubicBezTo>
                    <a:pt x="35780" y="45781"/>
                    <a:pt x="35864" y="45739"/>
                    <a:pt x="35927" y="45719"/>
                  </a:cubicBezTo>
                  <a:cubicBezTo>
                    <a:pt x="36010" y="45698"/>
                    <a:pt x="36094" y="45656"/>
                    <a:pt x="36178" y="45614"/>
                  </a:cubicBezTo>
                  <a:lnTo>
                    <a:pt x="36199" y="45614"/>
                  </a:lnTo>
                  <a:lnTo>
                    <a:pt x="36261" y="45593"/>
                  </a:lnTo>
                  <a:cubicBezTo>
                    <a:pt x="36282" y="45572"/>
                    <a:pt x="36282" y="45572"/>
                    <a:pt x="36303" y="45572"/>
                  </a:cubicBezTo>
                  <a:lnTo>
                    <a:pt x="36659" y="46995"/>
                  </a:lnTo>
                  <a:lnTo>
                    <a:pt x="32976" y="49694"/>
                  </a:lnTo>
                  <a:cubicBezTo>
                    <a:pt x="32683" y="49255"/>
                    <a:pt x="32202" y="48962"/>
                    <a:pt x="31658" y="48962"/>
                  </a:cubicBezTo>
                  <a:lnTo>
                    <a:pt x="31595" y="48962"/>
                  </a:lnTo>
                  <a:cubicBezTo>
                    <a:pt x="31009" y="48983"/>
                    <a:pt x="30486" y="49276"/>
                    <a:pt x="30214" y="49757"/>
                  </a:cubicBezTo>
                  <a:cubicBezTo>
                    <a:pt x="29984" y="50154"/>
                    <a:pt x="29921" y="50636"/>
                    <a:pt x="30047" y="51033"/>
                  </a:cubicBezTo>
                  <a:cubicBezTo>
                    <a:pt x="30235" y="51598"/>
                    <a:pt x="30633" y="52017"/>
                    <a:pt x="31177" y="52163"/>
                  </a:cubicBezTo>
                  <a:cubicBezTo>
                    <a:pt x="31302" y="52205"/>
                    <a:pt x="31449" y="52205"/>
                    <a:pt x="31595" y="52205"/>
                  </a:cubicBezTo>
                  <a:cubicBezTo>
                    <a:pt x="32349" y="52205"/>
                    <a:pt x="33018" y="51724"/>
                    <a:pt x="33186" y="51054"/>
                  </a:cubicBezTo>
                  <a:cubicBezTo>
                    <a:pt x="33206" y="51054"/>
                    <a:pt x="33206" y="51033"/>
                    <a:pt x="33206" y="51012"/>
                  </a:cubicBezTo>
                  <a:cubicBezTo>
                    <a:pt x="33332" y="50991"/>
                    <a:pt x="33437" y="50991"/>
                    <a:pt x="33541" y="50991"/>
                  </a:cubicBezTo>
                  <a:cubicBezTo>
                    <a:pt x="34608" y="50991"/>
                    <a:pt x="35320" y="51431"/>
                    <a:pt x="35655" y="52289"/>
                  </a:cubicBezTo>
                  <a:cubicBezTo>
                    <a:pt x="35320" y="52435"/>
                    <a:pt x="35048" y="52665"/>
                    <a:pt x="34859" y="52958"/>
                  </a:cubicBezTo>
                  <a:cubicBezTo>
                    <a:pt x="34629" y="53356"/>
                    <a:pt x="34566" y="53837"/>
                    <a:pt x="34713" y="54255"/>
                  </a:cubicBezTo>
                  <a:cubicBezTo>
                    <a:pt x="34880" y="54799"/>
                    <a:pt x="35299" y="55218"/>
                    <a:pt x="35822" y="55364"/>
                  </a:cubicBezTo>
                  <a:cubicBezTo>
                    <a:pt x="35968" y="55406"/>
                    <a:pt x="36115" y="55427"/>
                    <a:pt x="36261" y="55427"/>
                  </a:cubicBezTo>
                  <a:cubicBezTo>
                    <a:pt x="36994" y="55427"/>
                    <a:pt x="37663" y="54946"/>
                    <a:pt x="37851" y="54276"/>
                  </a:cubicBezTo>
                  <a:cubicBezTo>
                    <a:pt x="37914" y="54004"/>
                    <a:pt x="37914" y="53732"/>
                    <a:pt x="37831" y="53460"/>
                  </a:cubicBezTo>
                  <a:cubicBezTo>
                    <a:pt x="37831" y="53398"/>
                    <a:pt x="37810" y="53356"/>
                    <a:pt x="37810" y="53293"/>
                  </a:cubicBezTo>
                  <a:cubicBezTo>
                    <a:pt x="37747" y="53105"/>
                    <a:pt x="37642" y="52916"/>
                    <a:pt x="37517" y="52770"/>
                  </a:cubicBezTo>
                  <a:cubicBezTo>
                    <a:pt x="37914" y="52414"/>
                    <a:pt x="38333" y="52226"/>
                    <a:pt x="38772" y="52226"/>
                  </a:cubicBezTo>
                  <a:cubicBezTo>
                    <a:pt x="39065" y="52226"/>
                    <a:pt x="39379" y="52309"/>
                    <a:pt x="39693" y="52456"/>
                  </a:cubicBezTo>
                  <a:cubicBezTo>
                    <a:pt x="39567" y="52791"/>
                    <a:pt x="39546" y="53146"/>
                    <a:pt x="39651" y="53460"/>
                  </a:cubicBezTo>
                  <a:cubicBezTo>
                    <a:pt x="39839" y="54025"/>
                    <a:pt x="40237" y="54423"/>
                    <a:pt x="40781" y="54569"/>
                  </a:cubicBezTo>
                  <a:cubicBezTo>
                    <a:pt x="40906" y="54611"/>
                    <a:pt x="41053" y="54632"/>
                    <a:pt x="41199" y="54632"/>
                  </a:cubicBezTo>
                  <a:cubicBezTo>
                    <a:pt x="41932" y="54632"/>
                    <a:pt x="42622" y="54151"/>
                    <a:pt x="42789" y="53481"/>
                  </a:cubicBezTo>
                  <a:cubicBezTo>
                    <a:pt x="42873" y="53230"/>
                    <a:pt x="42852" y="52958"/>
                    <a:pt x="42789" y="52686"/>
                  </a:cubicBezTo>
                  <a:cubicBezTo>
                    <a:pt x="42769" y="52623"/>
                    <a:pt x="42769" y="52561"/>
                    <a:pt x="42748" y="52498"/>
                  </a:cubicBezTo>
                  <a:cubicBezTo>
                    <a:pt x="42580" y="51954"/>
                    <a:pt x="42141" y="51556"/>
                    <a:pt x="41597" y="51431"/>
                  </a:cubicBezTo>
                  <a:cubicBezTo>
                    <a:pt x="41869" y="50196"/>
                    <a:pt x="42601" y="49506"/>
                    <a:pt x="43794" y="49359"/>
                  </a:cubicBezTo>
                  <a:cubicBezTo>
                    <a:pt x="43815" y="49401"/>
                    <a:pt x="43815" y="49443"/>
                    <a:pt x="43836" y="49485"/>
                  </a:cubicBezTo>
                  <a:cubicBezTo>
                    <a:pt x="44024" y="50050"/>
                    <a:pt x="44422" y="50447"/>
                    <a:pt x="44945" y="50594"/>
                  </a:cubicBezTo>
                  <a:cubicBezTo>
                    <a:pt x="45091" y="50636"/>
                    <a:pt x="45238" y="50657"/>
                    <a:pt x="45384" y="50657"/>
                  </a:cubicBezTo>
                  <a:cubicBezTo>
                    <a:pt x="46116" y="50657"/>
                    <a:pt x="46786" y="50175"/>
                    <a:pt x="46974" y="49506"/>
                  </a:cubicBezTo>
                  <a:cubicBezTo>
                    <a:pt x="47037" y="49255"/>
                    <a:pt x="47037" y="48983"/>
                    <a:pt x="46953" y="48711"/>
                  </a:cubicBezTo>
                  <a:cubicBezTo>
                    <a:pt x="46953" y="48648"/>
                    <a:pt x="46932" y="48585"/>
                    <a:pt x="46932" y="48522"/>
                  </a:cubicBezTo>
                  <a:cubicBezTo>
                    <a:pt x="46870" y="48313"/>
                    <a:pt x="46765" y="48125"/>
                    <a:pt x="46618" y="47957"/>
                  </a:cubicBezTo>
                  <a:lnTo>
                    <a:pt x="46618" y="47957"/>
                  </a:lnTo>
                  <a:lnTo>
                    <a:pt x="51556" y="51347"/>
                  </a:lnTo>
                  <a:cubicBezTo>
                    <a:pt x="51389" y="51828"/>
                    <a:pt x="51347" y="52351"/>
                    <a:pt x="51515" y="52812"/>
                  </a:cubicBezTo>
                  <a:cubicBezTo>
                    <a:pt x="51766" y="53586"/>
                    <a:pt x="52331" y="54151"/>
                    <a:pt x="53063" y="54360"/>
                  </a:cubicBezTo>
                  <a:cubicBezTo>
                    <a:pt x="53272" y="54423"/>
                    <a:pt x="53461" y="54444"/>
                    <a:pt x="53670" y="54444"/>
                  </a:cubicBezTo>
                  <a:cubicBezTo>
                    <a:pt x="54716" y="54444"/>
                    <a:pt x="55657" y="53774"/>
                    <a:pt x="55909" y="52833"/>
                  </a:cubicBezTo>
                  <a:cubicBezTo>
                    <a:pt x="56013" y="52477"/>
                    <a:pt x="55992" y="52100"/>
                    <a:pt x="55888" y="51703"/>
                  </a:cubicBezTo>
                  <a:cubicBezTo>
                    <a:pt x="55867" y="51619"/>
                    <a:pt x="55867" y="51535"/>
                    <a:pt x="55846" y="51452"/>
                  </a:cubicBezTo>
                  <a:cubicBezTo>
                    <a:pt x="55574" y="50531"/>
                    <a:pt x="54716" y="49903"/>
                    <a:pt x="53753" y="49903"/>
                  </a:cubicBezTo>
                  <a:lnTo>
                    <a:pt x="53544" y="49903"/>
                  </a:lnTo>
                  <a:cubicBezTo>
                    <a:pt x="53649" y="48983"/>
                    <a:pt x="54151" y="48313"/>
                    <a:pt x="55009" y="47895"/>
                  </a:cubicBezTo>
                  <a:cubicBezTo>
                    <a:pt x="55302" y="48543"/>
                    <a:pt x="55825" y="49024"/>
                    <a:pt x="56494" y="49213"/>
                  </a:cubicBezTo>
                  <a:cubicBezTo>
                    <a:pt x="56683" y="49276"/>
                    <a:pt x="56871" y="49296"/>
                    <a:pt x="57080" y="49296"/>
                  </a:cubicBezTo>
                  <a:cubicBezTo>
                    <a:pt x="58126" y="49296"/>
                    <a:pt x="59068" y="48627"/>
                    <a:pt x="59319" y="47685"/>
                  </a:cubicBezTo>
                  <a:cubicBezTo>
                    <a:pt x="59424" y="47330"/>
                    <a:pt x="59424" y="46932"/>
                    <a:pt x="59298" y="46555"/>
                  </a:cubicBezTo>
                  <a:cubicBezTo>
                    <a:pt x="59298" y="46472"/>
                    <a:pt x="59277" y="46388"/>
                    <a:pt x="59256" y="46304"/>
                  </a:cubicBezTo>
                  <a:cubicBezTo>
                    <a:pt x="58984" y="45384"/>
                    <a:pt x="58126" y="44735"/>
                    <a:pt x="57164" y="44735"/>
                  </a:cubicBezTo>
                  <a:lnTo>
                    <a:pt x="57080" y="44735"/>
                  </a:lnTo>
                  <a:cubicBezTo>
                    <a:pt x="56536" y="44756"/>
                    <a:pt x="56034" y="44944"/>
                    <a:pt x="55657" y="45258"/>
                  </a:cubicBezTo>
                  <a:cubicBezTo>
                    <a:pt x="55281" y="44610"/>
                    <a:pt x="55365" y="43856"/>
                    <a:pt x="55909" y="42998"/>
                  </a:cubicBezTo>
                  <a:cubicBezTo>
                    <a:pt x="56076" y="43124"/>
                    <a:pt x="56285" y="43208"/>
                    <a:pt x="56494" y="43270"/>
                  </a:cubicBezTo>
                  <a:cubicBezTo>
                    <a:pt x="56683" y="43312"/>
                    <a:pt x="56871" y="43354"/>
                    <a:pt x="57080" y="43354"/>
                  </a:cubicBezTo>
                  <a:cubicBezTo>
                    <a:pt x="58126" y="43354"/>
                    <a:pt x="59068" y="42664"/>
                    <a:pt x="59319" y="41743"/>
                  </a:cubicBezTo>
                  <a:cubicBezTo>
                    <a:pt x="59424" y="41387"/>
                    <a:pt x="59424" y="40990"/>
                    <a:pt x="59298" y="40613"/>
                  </a:cubicBezTo>
                  <a:cubicBezTo>
                    <a:pt x="59298" y="40529"/>
                    <a:pt x="59277" y="40446"/>
                    <a:pt x="59256" y="40362"/>
                  </a:cubicBezTo>
                  <a:cubicBezTo>
                    <a:pt x="58984" y="39441"/>
                    <a:pt x="58126" y="38793"/>
                    <a:pt x="57164" y="38793"/>
                  </a:cubicBezTo>
                  <a:lnTo>
                    <a:pt x="57080" y="38793"/>
                  </a:lnTo>
                  <a:cubicBezTo>
                    <a:pt x="56243" y="38835"/>
                    <a:pt x="55532" y="39232"/>
                    <a:pt x="55134" y="39902"/>
                  </a:cubicBezTo>
                  <a:cubicBezTo>
                    <a:pt x="54925" y="40257"/>
                    <a:pt x="54821" y="40676"/>
                    <a:pt x="54821" y="41094"/>
                  </a:cubicBezTo>
                  <a:lnTo>
                    <a:pt x="47644" y="42685"/>
                  </a:lnTo>
                  <a:cubicBezTo>
                    <a:pt x="50971" y="38751"/>
                    <a:pt x="52686" y="35257"/>
                    <a:pt x="52686" y="32307"/>
                  </a:cubicBezTo>
                  <a:cubicBezTo>
                    <a:pt x="52707" y="29921"/>
                    <a:pt x="51598" y="28812"/>
                    <a:pt x="51536" y="28770"/>
                  </a:cubicBezTo>
                  <a:cubicBezTo>
                    <a:pt x="50573" y="27913"/>
                    <a:pt x="49485" y="27473"/>
                    <a:pt x="48313" y="27473"/>
                  </a:cubicBezTo>
                  <a:cubicBezTo>
                    <a:pt x="46744" y="27473"/>
                    <a:pt x="45070" y="28226"/>
                    <a:pt x="43313" y="29691"/>
                  </a:cubicBezTo>
                  <a:cubicBezTo>
                    <a:pt x="42413" y="30465"/>
                    <a:pt x="41722" y="31239"/>
                    <a:pt x="41346" y="31679"/>
                  </a:cubicBezTo>
                  <a:cubicBezTo>
                    <a:pt x="40551" y="29252"/>
                    <a:pt x="39484" y="26804"/>
                    <a:pt x="38333" y="24711"/>
                  </a:cubicBezTo>
                  <a:cubicBezTo>
                    <a:pt x="38416" y="24690"/>
                    <a:pt x="38479" y="24648"/>
                    <a:pt x="38563" y="24628"/>
                  </a:cubicBezTo>
                  <a:cubicBezTo>
                    <a:pt x="38626" y="24607"/>
                    <a:pt x="38668" y="24607"/>
                    <a:pt x="38730" y="24586"/>
                  </a:cubicBezTo>
                  <a:lnTo>
                    <a:pt x="38751" y="24565"/>
                  </a:lnTo>
                  <a:cubicBezTo>
                    <a:pt x="38856" y="24523"/>
                    <a:pt x="38960" y="24502"/>
                    <a:pt x="39065" y="24460"/>
                  </a:cubicBezTo>
                  <a:cubicBezTo>
                    <a:pt x="39149" y="24439"/>
                    <a:pt x="39212" y="24397"/>
                    <a:pt x="39274" y="24376"/>
                  </a:cubicBezTo>
                  <a:cubicBezTo>
                    <a:pt x="39379" y="24335"/>
                    <a:pt x="39484" y="24293"/>
                    <a:pt x="39588" y="24251"/>
                  </a:cubicBezTo>
                  <a:lnTo>
                    <a:pt x="39630" y="24230"/>
                  </a:lnTo>
                  <a:cubicBezTo>
                    <a:pt x="39672" y="24209"/>
                    <a:pt x="39735" y="24188"/>
                    <a:pt x="39776" y="24167"/>
                  </a:cubicBezTo>
                  <a:cubicBezTo>
                    <a:pt x="39902" y="24125"/>
                    <a:pt x="40007" y="24063"/>
                    <a:pt x="40132" y="24000"/>
                  </a:cubicBezTo>
                  <a:cubicBezTo>
                    <a:pt x="40195" y="23979"/>
                    <a:pt x="40258" y="23937"/>
                    <a:pt x="40320" y="23895"/>
                  </a:cubicBezTo>
                  <a:cubicBezTo>
                    <a:pt x="40446" y="23832"/>
                    <a:pt x="40572" y="23770"/>
                    <a:pt x="40697" y="23707"/>
                  </a:cubicBezTo>
                  <a:cubicBezTo>
                    <a:pt x="40739" y="23665"/>
                    <a:pt x="40802" y="23644"/>
                    <a:pt x="40844" y="23623"/>
                  </a:cubicBezTo>
                  <a:lnTo>
                    <a:pt x="40906" y="23581"/>
                  </a:lnTo>
                  <a:cubicBezTo>
                    <a:pt x="40990" y="23540"/>
                    <a:pt x="41074" y="23477"/>
                    <a:pt x="41136" y="23435"/>
                  </a:cubicBezTo>
                  <a:cubicBezTo>
                    <a:pt x="41220" y="23393"/>
                    <a:pt x="41283" y="23351"/>
                    <a:pt x="41367" y="23288"/>
                  </a:cubicBezTo>
                  <a:cubicBezTo>
                    <a:pt x="41429" y="23247"/>
                    <a:pt x="41513" y="23205"/>
                    <a:pt x="41576" y="23142"/>
                  </a:cubicBezTo>
                  <a:cubicBezTo>
                    <a:pt x="41660" y="23100"/>
                    <a:pt x="41722" y="23037"/>
                    <a:pt x="41806" y="22996"/>
                  </a:cubicBezTo>
                  <a:cubicBezTo>
                    <a:pt x="41869" y="22954"/>
                    <a:pt x="41932" y="22912"/>
                    <a:pt x="41994" y="22849"/>
                  </a:cubicBezTo>
                  <a:lnTo>
                    <a:pt x="42015" y="22849"/>
                  </a:lnTo>
                  <a:lnTo>
                    <a:pt x="42057" y="22807"/>
                  </a:lnTo>
                  <a:cubicBezTo>
                    <a:pt x="42120" y="22765"/>
                    <a:pt x="42162" y="22723"/>
                    <a:pt x="42225" y="22682"/>
                  </a:cubicBezTo>
                  <a:cubicBezTo>
                    <a:pt x="42266" y="22640"/>
                    <a:pt x="42308" y="22619"/>
                    <a:pt x="42350" y="22577"/>
                  </a:cubicBezTo>
                  <a:lnTo>
                    <a:pt x="42392" y="22535"/>
                  </a:lnTo>
                  <a:cubicBezTo>
                    <a:pt x="42538" y="22410"/>
                    <a:pt x="42685" y="22284"/>
                    <a:pt x="42810" y="22159"/>
                  </a:cubicBezTo>
                  <a:lnTo>
                    <a:pt x="42873" y="22117"/>
                  </a:lnTo>
                  <a:cubicBezTo>
                    <a:pt x="42894" y="22096"/>
                    <a:pt x="42936" y="22054"/>
                    <a:pt x="42978" y="22033"/>
                  </a:cubicBezTo>
                  <a:cubicBezTo>
                    <a:pt x="43041" y="21949"/>
                    <a:pt x="43124" y="21887"/>
                    <a:pt x="43208" y="21803"/>
                  </a:cubicBezTo>
                  <a:cubicBezTo>
                    <a:pt x="43250" y="21761"/>
                    <a:pt x="43292" y="21719"/>
                    <a:pt x="43333" y="21656"/>
                  </a:cubicBezTo>
                  <a:cubicBezTo>
                    <a:pt x="43417" y="21594"/>
                    <a:pt x="43501" y="21510"/>
                    <a:pt x="43564" y="21426"/>
                  </a:cubicBezTo>
                  <a:cubicBezTo>
                    <a:pt x="43605" y="21384"/>
                    <a:pt x="43647" y="21343"/>
                    <a:pt x="43668" y="21301"/>
                  </a:cubicBezTo>
                  <a:lnTo>
                    <a:pt x="43689" y="21301"/>
                  </a:lnTo>
                  <a:cubicBezTo>
                    <a:pt x="43773" y="21217"/>
                    <a:pt x="43836" y="21112"/>
                    <a:pt x="43919" y="21029"/>
                  </a:cubicBezTo>
                  <a:cubicBezTo>
                    <a:pt x="43919" y="21008"/>
                    <a:pt x="43940" y="21008"/>
                    <a:pt x="43961" y="20987"/>
                  </a:cubicBezTo>
                  <a:lnTo>
                    <a:pt x="43982" y="20945"/>
                  </a:lnTo>
                  <a:cubicBezTo>
                    <a:pt x="44254" y="20631"/>
                    <a:pt x="44505" y="20296"/>
                    <a:pt x="44735" y="19941"/>
                  </a:cubicBezTo>
                  <a:lnTo>
                    <a:pt x="44756" y="19920"/>
                  </a:lnTo>
                  <a:lnTo>
                    <a:pt x="44798" y="19857"/>
                  </a:lnTo>
                  <a:cubicBezTo>
                    <a:pt x="44882" y="19752"/>
                    <a:pt x="44945" y="19627"/>
                    <a:pt x="45007" y="19522"/>
                  </a:cubicBezTo>
                  <a:cubicBezTo>
                    <a:pt x="45028" y="19480"/>
                    <a:pt x="45049" y="19459"/>
                    <a:pt x="45070" y="19418"/>
                  </a:cubicBezTo>
                  <a:cubicBezTo>
                    <a:pt x="45154" y="19313"/>
                    <a:pt x="45217" y="19187"/>
                    <a:pt x="45279" y="19083"/>
                  </a:cubicBezTo>
                  <a:lnTo>
                    <a:pt x="45300" y="19020"/>
                  </a:lnTo>
                  <a:lnTo>
                    <a:pt x="45321" y="18999"/>
                  </a:lnTo>
                  <a:cubicBezTo>
                    <a:pt x="45551" y="18602"/>
                    <a:pt x="45740" y="18183"/>
                    <a:pt x="45928" y="17765"/>
                  </a:cubicBezTo>
                  <a:lnTo>
                    <a:pt x="45928" y="17744"/>
                  </a:lnTo>
                  <a:cubicBezTo>
                    <a:pt x="45970" y="17618"/>
                    <a:pt x="46033" y="17472"/>
                    <a:pt x="46074" y="17346"/>
                  </a:cubicBezTo>
                  <a:lnTo>
                    <a:pt x="46095" y="17325"/>
                  </a:lnTo>
                  <a:lnTo>
                    <a:pt x="46116" y="17242"/>
                  </a:lnTo>
                  <a:cubicBezTo>
                    <a:pt x="46158" y="17116"/>
                    <a:pt x="46200" y="16990"/>
                    <a:pt x="46242" y="16865"/>
                  </a:cubicBezTo>
                  <a:lnTo>
                    <a:pt x="46284" y="16802"/>
                  </a:lnTo>
                  <a:lnTo>
                    <a:pt x="46284" y="16760"/>
                  </a:lnTo>
                  <a:cubicBezTo>
                    <a:pt x="46326" y="16635"/>
                    <a:pt x="46367" y="16488"/>
                    <a:pt x="46409" y="16342"/>
                  </a:cubicBezTo>
                  <a:cubicBezTo>
                    <a:pt x="46744" y="15212"/>
                    <a:pt x="46911" y="14019"/>
                    <a:pt x="46911" y="12806"/>
                  </a:cubicBezTo>
                  <a:cubicBezTo>
                    <a:pt x="46911" y="10839"/>
                    <a:pt x="45991" y="8830"/>
                    <a:pt x="44275" y="6947"/>
                  </a:cubicBezTo>
                  <a:cubicBezTo>
                    <a:pt x="44610" y="6298"/>
                    <a:pt x="44777" y="5545"/>
                    <a:pt x="44777" y="4813"/>
                  </a:cubicBezTo>
                  <a:cubicBezTo>
                    <a:pt x="44777" y="2156"/>
                    <a:pt x="42622" y="0"/>
                    <a:pt x="39986" y="0"/>
                  </a:cubicBezTo>
                  <a:cubicBezTo>
                    <a:pt x="38521" y="0"/>
                    <a:pt x="37161" y="649"/>
                    <a:pt x="36240" y="1800"/>
                  </a:cubicBezTo>
                  <a:cubicBezTo>
                    <a:pt x="33939" y="921"/>
                    <a:pt x="31637" y="440"/>
                    <a:pt x="29733" y="440"/>
                  </a:cubicBezTo>
                  <a:cubicBezTo>
                    <a:pt x="27829" y="440"/>
                    <a:pt x="25527" y="921"/>
                    <a:pt x="23226" y="1800"/>
                  </a:cubicBezTo>
                  <a:cubicBezTo>
                    <a:pt x="22326" y="649"/>
                    <a:pt x="20966" y="0"/>
                    <a:pt x="19501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83"/>
            <p:cNvSpPr/>
            <p:nvPr/>
          </p:nvSpPr>
          <p:spPr>
            <a:xfrm>
              <a:off x="4190025" y="3161050"/>
              <a:ext cx="428425" cy="617875"/>
            </a:xfrm>
            <a:custGeom>
              <a:avLst/>
              <a:gdLst/>
              <a:ahLst/>
              <a:cxnLst/>
              <a:rect l="l" t="t" r="r" b="b"/>
              <a:pathLst>
                <a:path w="17137" h="24715" extrusionOk="0">
                  <a:moveTo>
                    <a:pt x="9617" y="0"/>
                  </a:moveTo>
                  <a:cubicBezTo>
                    <a:pt x="8600" y="0"/>
                    <a:pt x="7563" y="343"/>
                    <a:pt x="6570" y="1218"/>
                  </a:cubicBezTo>
                  <a:cubicBezTo>
                    <a:pt x="6570" y="1218"/>
                    <a:pt x="2218" y="5402"/>
                    <a:pt x="11006" y="15383"/>
                  </a:cubicBezTo>
                  <a:lnTo>
                    <a:pt x="0" y="12935"/>
                  </a:lnTo>
                  <a:lnTo>
                    <a:pt x="0" y="12935"/>
                  </a:lnTo>
                  <a:cubicBezTo>
                    <a:pt x="0" y="12935"/>
                    <a:pt x="6235" y="17036"/>
                    <a:pt x="0" y="19421"/>
                  </a:cubicBezTo>
                  <a:cubicBezTo>
                    <a:pt x="0" y="19421"/>
                    <a:pt x="184" y="19404"/>
                    <a:pt x="479" y="19404"/>
                  </a:cubicBezTo>
                  <a:cubicBezTo>
                    <a:pt x="1912" y="19404"/>
                    <a:pt x="5969" y="19821"/>
                    <a:pt x="4268" y="24715"/>
                  </a:cubicBezTo>
                  <a:lnTo>
                    <a:pt x="17136" y="15906"/>
                  </a:lnTo>
                  <a:cubicBezTo>
                    <a:pt x="16530" y="14232"/>
                    <a:pt x="14479" y="9315"/>
                    <a:pt x="11006" y="6449"/>
                  </a:cubicBezTo>
                  <a:lnTo>
                    <a:pt x="11006" y="6449"/>
                  </a:lnTo>
                  <a:cubicBezTo>
                    <a:pt x="11006" y="6449"/>
                    <a:pt x="11759" y="6784"/>
                    <a:pt x="12847" y="7620"/>
                  </a:cubicBezTo>
                  <a:cubicBezTo>
                    <a:pt x="12805" y="7160"/>
                    <a:pt x="12596" y="6218"/>
                    <a:pt x="11843" y="5277"/>
                  </a:cubicBezTo>
                  <a:lnTo>
                    <a:pt x="11843" y="5277"/>
                  </a:lnTo>
                  <a:cubicBezTo>
                    <a:pt x="11843" y="5277"/>
                    <a:pt x="13307" y="6198"/>
                    <a:pt x="13517" y="8185"/>
                  </a:cubicBezTo>
                  <a:cubicBezTo>
                    <a:pt x="13517" y="8185"/>
                    <a:pt x="15818" y="11826"/>
                    <a:pt x="17032" y="14169"/>
                  </a:cubicBezTo>
                  <a:lnTo>
                    <a:pt x="16697" y="4482"/>
                  </a:lnTo>
                  <a:cubicBezTo>
                    <a:pt x="16697" y="4482"/>
                    <a:pt x="13294" y="0"/>
                    <a:pt x="961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83"/>
            <p:cNvSpPr/>
            <p:nvPr/>
          </p:nvSpPr>
          <p:spPr>
            <a:xfrm>
              <a:off x="5170800" y="3161050"/>
              <a:ext cx="428975" cy="617875"/>
            </a:xfrm>
            <a:custGeom>
              <a:avLst/>
              <a:gdLst/>
              <a:ahLst/>
              <a:cxnLst/>
              <a:rect l="l" t="t" r="r" b="b"/>
              <a:pathLst>
                <a:path w="17159" h="24715" extrusionOk="0">
                  <a:moveTo>
                    <a:pt x="7530" y="0"/>
                  </a:moveTo>
                  <a:cubicBezTo>
                    <a:pt x="3843" y="0"/>
                    <a:pt x="440" y="4482"/>
                    <a:pt x="440" y="4482"/>
                  </a:cubicBezTo>
                  <a:lnTo>
                    <a:pt x="105" y="14169"/>
                  </a:lnTo>
                  <a:cubicBezTo>
                    <a:pt x="1319" y="11826"/>
                    <a:pt x="3621" y="8185"/>
                    <a:pt x="3621" y="8185"/>
                  </a:cubicBezTo>
                  <a:cubicBezTo>
                    <a:pt x="3830" y="6198"/>
                    <a:pt x="5315" y="5277"/>
                    <a:pt x="5315" y="5277"/>
                  </a:cubicBezTo>
                  <a:lnTo>
                    <a:pt x="5315" y="5277"/>
                  </a:lnTo>
                  <a:cubicBezTo>
                    <a:pt x="4541" y="6218"/>
                    <a:pt x="4332" y="7160"/>
                    <a:pt x="4290" y="7620"/>
                  </a:cubicBezTo>
                  <a:cubicBezTo>
                    <a:pt x="5378" y="6784"/>
                    <a:pt x="6131" y="6449"/>
                    <a:pt x="6131" y="6449"/>
                  </a:cubicBezTo>
                  <a:lnTo>
                    <a:pt x="6131" y="6449"/>
                  </a:lnTo>
                  <a:cubicBezTo>
                    <a:pt x="2679" y="9315"/>
                    <a:pt x="628" y="14232"/>
                    <a:pt x="1" y="15906"/>
                  </a:cubicBezTo>
                  <a:lnTo>
                    <a:pt x="12869" y="24715"/>
                  </a:lnTo>
                  <a:cubicBezTo>
                    <a:pt x="11168" y="19821"/>
                    <a:pt x="15239" y="19404"/>
                    <a:pt x="16678" y="19404"/>
                  </a:cubicBezTo>
                  <a:cubicBezTo>
                    <a:pt x="16974" y="19404"/>
                    <a:pt x="17158" y="19421"/>
                    <a:pt x="17158" y="19421"/>
                  </a:cubicBezTo>
                  <a:cubicBezTo>
                    <a:pt x="10902" y="17036"/>
                    <a:pt x="17158" y="12935"/>
                    <a:pt x="17158" y="12935"/>
                  </a:cubicBezTo>
                  <a:lnTo>
                    <a:pt x="17158" y="12935"/>
                  </a:lnTo>
                  <a:lnTo>
                    <a:pt x="6131" y="15383"/>
                  </a:lnTo>
                  <a:cubicBezTo>
                    <a:pt x="14919" y="5402"/>
                    <a:pt x="10588" y="1218"/>
                    <a:pt x="10588" y="1218"/>
                  </a:cubicBezTo>
                  <a:cubicBezTo>
                    <a:pt x="9591" y="343"/>
                    <a:pt x="8550" y="0"/>
                    <a:pt x="7530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83"/>
            <p:cNvSpPr/>
            <p:nvPr/>
          </p:nvSpPr>
          <p:spPr>
            <a:xfrm>
              <a:off x="4579200" y="2905875"/>
              <a:ext cx="630875" cy="725550"/>
            </a:xfrm>
            <a:custGeom>
              <a:avLst/>
              <a:gdLst/>
              <a:ahLst/>
              <a:cxnLst/>
              <a:rect l="l" t="t" r="r" b="b"/>
              <a:pathLst>
                <a:path w="25235" h="29022" extrusionOk="0">
                  <a:moveTo>
                    <a:pt x="12617" y="0"/>
                  </a:moveTo>
                  <a:cubicBezTo>
                    <a:pt x="5650" y="0"/>
                    <a:pt x="0" y="15505"/>
                    <a:pt x="0" y="20317"/>
                  </a:cubicBezTo>
                  <a:cubicBezTo>
                    <a:pt x="0" y="25130"/>
                    <a:pt x="5650" y="29021"/>
                    <a:pt x="12617" y="29021"/>
                  </a:cubicBezTo>
                  <a:cubicBezTo>
                    <a:pt x="19585" y="29021"/>
                    <a:pt x="25234" y="25130"/>
                    <a:pt x="25234" y="20317"/>
                  </a:cubicBezTo>
                  <a:cubicBezTo>
                    <a:pt x="25234" y="15505"/>
                    <a:pt x="19585" y="0"/>
                    <a:pt x="12617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83"/>
            <p:cNvSpPr/>
            <p:nvPr/>
          </p:nvSpPr>
          <p:spPr>
            <a:xfrm>
              <a:off x="4472475" y="2485300"/>
              <a:ext cx="844825" cy="604725"/>
            </a:xfrm>
            <a:custGeom>
              <a:avLst/>
              <a:gdLst/>
              <a:ahLst/>
              <a:cxnLst/>
              <a:rect l="l" t="t" r="r" b="b"/>
              <a:pathLst>
                <a:path w="33793" h="24189" extrusionOk="0">
                  <a:moveTo>
                    <a:pt x="16886" y="1"/>
                  </a:moveTo>
                  <a:cubicBezTo>
                    <a:pt x="10546" y="1"/>
                    <a:pt x="1" y="5420"/>
                    <a:pt x="1" y="12095"/>
                  </a:cubicBezTo>
                  <a:cubicBezTo>
                    <a:pt x="1" y="18769"/>
                    <a:pt x="5148" y="24189"/>
                    <a:pt x="11509" y="24189"/>
                  </a:cubicBezTo>
                  <a:lnTo>
                    <a:pt x="22284" y="24189"/>
                  </a:lnTo>
                  <a:cubicBezTo>
                    <a:pt x="28645" y="24189"/>
                    <a:pt x="33792" y="18769"/>
                    <a:pt x="33792" y="12095"/>
                  </a:cubicBezTo>
                  <a:cubicBezTo>
                    <a:pt x="33792" y="5420"/>
                    <a:pt x="23247" y="1"/>
                    <a:pt x="1688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83"/>
            <p:cNvSpPr/>
            <p:nvPr/>
          </p:nvSpPr>
          <p:spPr>
            <a:xfrm>
              <a:off x="4484525" y="2874500"/>
              <a:ext cx="820750" cy="215525"/>
            </a:xfrm>
            <a:custGeom>
              <a:avLst/>
              <a:gdLst/>
              <a:ahLst/>
              <a:cxnLst/>
              <a:rect l="l" t="t" r="r" b="b"/>
              <a:pathLst>
                <a:path w="32830" h="8621" extrusionOk="0">
                  <a:moveTo>
                    <a:pt x="0" y="0"/>
                  </a:moveTo>
                  <a:cubicBezTo>
                    <a:pt x="1423" y="4980"/>
                    <a:pt x="5817" y="8621"/>
                    <a:pt x="11027" y="8621"/>
                  </a:cubicBezTo>
                  <a:lnTo>
                    <a:pt x="21802" y="8621"/>
                  </a:lnTo>
                  <a:cubicBezTo>
                    <a:pt x="27012" y="8621"/>
                    <a:pt x="31406" y="4980"/>
                    <a:pt x="32829" y="0"/>
                  </a:cubicBezTo>
                  <a:lnTo>
                    <a:pt x="32829" y="0"/>
                  </a:lnTo>
                  <a:cubicBezTo>
                    <a:pt x="28982" y="3244"/>
                    <a:pt x="22588" y="3528"/>
                    <a:pt x="20463" y="3528"/>
                  </a:cubicBezTo>
                  <a:cubicBezTo>
                    <a:pt x="20011" y="3528"/>
                    <a:pt x="19752" y="3515"/>
                    <a:pt x="19752" y="3515"/>
                  </a:cubicBezTo>
                  <a:lnTo>
                    <a:pt x="13056" y="3515"/>
                  </a:lnTo>
                  <a:cubicBezTo>
                    <a:pt x="13056" y="3515"/>
                    <a:pt x="12798" y="3528"/>
                    <a:pt x="12347" y="3528"/>
                  </a:cubicBezTo>
                  <a:cubicBezTo>
                    <a:pt x="10227" y="3528"/>
                    <a:pt x="3847" y="3244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83"/>
            <p:cNvSpPr/>
            <p:nvPr/>
          </p:nvSpPr>
          <p:spPr>
            <a:xfrm>
              <a:off x="4525325" y="2474325"/>
              <a:ext cx="227025" cy="227050"/>
            </a:xfrm>
            <a:custGeom>
              <a:avLst/>
              <a:gdLst/>
              <a:ahLst/>
              <a:cxnLst/>
              <a:rect l="l" t="t" r="r" b="b"/>
              <a:pathLst>
                <a:path w="9081" h="9082" extrusionOk="0">
                  <a:moveTo>
                    <a:pt x="4540" y="0"/>
                  </a:moveTo>
                  <a:cubicBezTo>
                    <a:pt x="2030" y="0"/>
                    <a:pt x="0" y="2030"/>
                    <a:pt x="0" y="4541"/>
                  </a:cubicBezTo>
                  <a:cubicBezTo>
                    <a:pt x="0" y="7031"/>
                    <a:pt x="2030" y="9081"/>
                    <a:pt x="4540" y="9081"/>
                  </a:cubicBezTo>
                  <a:cubicBezTo>
                    <a:pt x="7051" y="9081"/>
                    <a:pt x="9081" y="7031"/>
                    <a:pt x="9081" y="4541"/>
                  </a:cubicBezTo>
                  <a:cubicBezTo>
                    <a:pt x="9081" y="2030"/>
                    <a:pt x="7051" y="0"/>
                    <a:pt x="4540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83"/>
            <p:cNvSpPr/>
            <p:nvPr/>
          </p:nvSpPr>
          <p:spPr>
            <a:xfrm>
              <a:off x="5037425" y="2474325"/>
              <a:ext cx="227050" cy="227050"/>
            </a:xfrm>
            <a:custGeom>
              <a:avLst/>
              <a:gdLst/>
              <a:ahLst/>
              <a:cxnLst/>
              <a:rect l="l" t="t" r="r" b="b"/>
              <a:pathLst>
                <a:path w="9082" h="9082" extrusionOk="0">
                  <a:moveTo>
                    <a:pt x="4541" y="0"/>
                  </a:moveTo>
                  <a:cubicBezTo>
                    <a:pt x="2030" y="0"/>
                    <a:pt x="0" y="2030"/>
                    <a:pt x="0" y="4541"/>
                  </a:cubicBezTo>
                  <a:cubicBezTo>
                    <a:pt x="0" y="7031"/>
                    <a:pt x="2030" y="9081"/>
                    <a:pt x="4541" y="9081"/>
                  </a:cubicBezTo>
                  <a:cubicBezTo>
                    <a:pt x="7052" y="9081"/>
                    <a:pt x="9081" y="7031"/>
                    <a:pt x="9081" y="4541"/>
                  </a:cubicBezTo>
                  <a:cubicBezTo>
                    <a:pt x="9081" y="2030"/>
                    <a:pt x="7052" y="0"/>
                    <a:pt x="4541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83"/>
            <p:cNvSpPr/>
            <p:nvPr/>
          </p:nvSpPr>
          <p:spPr>
            <a:xfrm>
              <a:off x="4816150" y="2665250"/>
              <a:ext cx="63325" cy="63325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" y="1"/>
                  </a:moveTo>
                  <a:cubicBezTo>
                    <a:pt x="1" y="503"/>
                    <a:pt x="314" y="1130"/>
                    <a:pt x="858" y="1674"/>
                  </a:cubicBezTo>
                  <a:cubicBezTo>
                    <a:pt x="1402" y="2218"/>
                    <a:pt x="2051" y="2532"/>
                    <a:pt x="2532" y="2532"/>
                  </a:cubicBezTo>
                  <a:cubicBezTo>
                    <a:pt x="2532" y="2030"/>
                    <a:pt x="2239" y="1402"/>
                    <a:pt x="1695" y="858"/>
                  </a:cubicBezTo>
                  <a:cubicBezTo>
                    <a:pt x="1151" y="314"/>
                    <a:pt x="503" y="1"/>
                    <a:pt x="1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83"/>
            <p:cNvSpPr/>
            <p:nvPr/>
          </p:nvSpPr>
          <p:spPr>
            <a:xfrm>
              <a:off x="4909775" y="2665250"/>
              <a:ext cx="63325" cy="63325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2533" y="1"/>
                  </a:moveTo>
                  <a:cubicBezTo>
                    <a:pt x="2030" y="1"/>
                    <a:pt x="1403" y="314"/>
                    <a:pt x="859" y="858"/>
                  </a:cubicBezTo>
                  <a:cubicBezTo>
                    <a:pt x="315" y="1402"/>
                    <a:pt x="1" y="2030"/>
                    <a:pt x="1" y="2532"/>
                  </a:cubicBezTo>
                  <a:cubicBezTo>
                    <a:pt x="503" y="2532"/>
                    <a:pt x="1152" y="2218"/>
                    <a:pt x="1696" y="1674"/>
                  </a:cubicBezTo>
                  <a:cubicBezTo>
                    <a:pt x="2240" y="1130"/>
                    <a:pt x="2533" y="503"/>
                    <a:pt x="253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83"/>
            <p:cNvSpPr/>
            <p:nvPr/>
          </p:nvSpPr>
          <p:spPr>
            <a:xfrm>
              <a:off x="4588075" y="3151725"/>
              <a:ext cx="613100" cy="479700"/>
            </a:xfrm>
            <a:custGeom>
              <a:avLst/>
              <a:gdLst/>
              <a:ahLst/>
              <a:cxnLst/>
              <a:rect l="l" t="t" r="r" b="b"/>
              <a:pathLst>
                <a:path w="24524" h="19188" extrusionOk="0">
                  <a:moveTo>
                    <a:pt x="12262" y="1"/>
                  </a:moveTo>
                  <a:cubicBezTo>
                    <a:pt x="6717" y="1"/>
                    <a:pt x="1947" y="5901"/>
                    <a:pt x="1" y="12534"/>
                  </a:cubicBezTo>
                  <a:cubicBezTo>
                    <a:pt x="1340" y="16363"/>
                    <a:pt x="6320" y="19187"/>
                    <a:pt x="12262" y="19187"/>
                  </a:cubicBezTo>
                  <a:cubicBezTo>
                    <a:pt x="18204" y="19187"/>
                    <a:pt x="23184" y="16363"/>
                    <a:pt x="24523" y="12534"/>
                  </a:cubicBezTo>
                  <a:cubicBezTo>
                    <a:pt x="22577" y="5901"/>
                    <a:pt x="17828" y="1"/>
                    <a:pt x="12262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83"/>
            <p:cNvSpPr/>
            <p:nvPr/>
          </p:nvSpPr>
          <p:spPr>
            <a:xfrm>
              <a:off x="4486075" y="3115100"/>
              <a:ext cx="366725" cy="713525"/>
            </a:xfrm>
            <a:custGeom>
              <a:avLst/>
              <a:gdLst/>
              <a:ahLst/>
              <a:cxnLst/>
              <a:rect l="l" t="t" r="r" b="b"/>
              <a:pathLst>
                <a:path w="14669" h="28541" extrusionOk="0">
                  <a:moveTo>
                    <a:pt x="14668" y="1"/>
                  </a:moveTo>
                  <a:lnTo>
                    <a:pt x="7324" y="3223"/>
                  </a:lnTo>
                  <a:lnTo>
                    <a:pt x="6424" y="20883"/>
                  </a:lnTo>
                  <a:lnTo>
                    <a:pt x="1" y="23456"/>
                  </a:lnTo>
                  <a:cubicBezTo>
                    <a:pt x="1" y="23456"/>
                    <a:pt x="828" y="23162"/>
                    <a:pt x="1800" y="23162"/>
                  </a:cubicBezTo>
                  <a:cubicBezTo>
                    <a:pt x="3315" y="23162"/>
                    <a:pt x="5183" y="23877"/>
                    <a:pt x="4813" y="27536"/>
                  </a:cubicBezTo>
                  <a:cubicBezTo>
                    <a:pt x="4813" y="27536"/>
                    <a:pt x="5942" y="26061"/>
                    <a:pt x="7317" y="26061"/>
                  </a:cubicBezTo>
                  <a:cubicBezTo>
                    <a:pt x="8180" y="26061"/>
                    <a:pt x="9142" y="26643"/>
                    <a:pt x="9981" y="28541"/>
                  </a:cubicBezTo>
                  <a:cubicBezTo>
                    <a:pt x="9703" y="25498"/>
                    <a:pt x="11177" y="24821"/>
                    <a:pt x="12545" y="24821"/>
                  </a:cubicBezTo>
                  <a:cubicBezTo>
                    <a:pt x="13641" y="24821"/>
                    <a:pt x="14668" y="25256"/>
                    <a:pt x="14668" y="25256"/>
                  </a:cubicBezTo>
                  <a:lnTo>
                    <a:pt x="9123" y="21197"/>
                  </a:lnTo>
                  <a:lnTo>
                    <a:pt x="14668" y="1"/>
                  </a:ln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83"/>
            <p:cNvSpPr/>
            <p:nvPr/>
          </p:nvSpPr>
          <p:spPr>
            <a:xfrm>
              <a:off x="4936475" y="3115100"/>
              <a:ext cx="367225" cy="713525"/>
            </a:xfrm>
            <a:custGeom>
              <a:avLst/>
              <a:gdLst/>
              <a:ahLst/>
              <a:cxnLst/>
              <a:rect l="l" t="t" r="r" b="b"/>
              <a:pathLst>
                <a:path w="14689" h="28541" extrusionOk="0">
                  <a:moveTo>
                    <a:pt x="0" y="1"/>
                  </a:moveTo>
                  <a:lnTo>
                    <a:pt x="5566" y="21197"/>
                  </a:lnTo>
                  <a:lnTo>
                    <a:pt x="0" y="25256"/>
                  </a:lnTo>
                  <a:cubicBezTo>
                    <a:pt x="0" y="25256"/>
                    <a:pt x="1031" y="24821"/>
                    <a:pt x="2132" y="24821"/>
                  </a:cubicBezTo>
                  <a:cubicBezTo>
                    <a:pt x="3505" y="24821"/>
                    <a:pt x="4987" y="25498"/>
                    <a:pt x="4708" y="28541"/>
                  </a:cubicBezTo>
                  <a:cubicBezTo>
                    <a:pt x="5539" y="26643"/>
                    <a:pt x="6499" y="26061"/>
                    <a:pt x="7363" y="26061"/>
                  </a:cubicBezTo>
                  <a:cubicBezTo>
                    <a:pt x="8740" y="26061"/>
                    <a:pt x="9876" y="27536"/>
                    <a:pt x="9876" y="27536"/>
                  </a:cubicBezTo>
                  <a:cubicBezTo>
                    <a:pt x="9493" y="23877"/>
                    <a:pt x="11364" y="23162"/>
                    <a:pt x="12884" y="23162"/>
                  </a:cubicBezTo>
                  <a:cubicBezTo>
                    <a:pt x="13858" y="23162"/>
                    <a:pt x="14688" y="23456"/>
                    <a:pt x="14688" y="23456"/>
                  </a:cubicBezTo>
                  <a:lnTo>
                    <a:pt x="8244" y="20883"/>
                  </a:lnTo>
                  <a:lnTo>
                    <a:pt x="7344" y="3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83"/>
            <p:cNvSpPr/>
            <p:nvPr/>
          </p:nvSpPr>
          <p:spPr>
            <a:xfrm>
              <a:off x="4547800" y="2512900"/>
              <a:ext cx="170550" cy="149650"/>
            </a:xfrm>
            <a:custGeom>
              <a:avLst/>
              <a:gdLst/>
              <a:ahLst/>
              <a:cxnLst/>
              <a:rect l="l" t="t" r="r" b="b"/>
              <a:pathLst>
                <a:path w="6822" h="5986" extrusionOk="0">
                  <a:moveTo>
                    <a:pt x="3656" y="1"/>
                  </a:moveTo>
                  <a:cubicBezTo>
                    <a:pt x="3483" y="1"/>
                    <a:pt x="3310" y="16"/>
                    <a:pt x="3139" y="48"/>
                  </a:cubicBezTo>
                  <a:cubicBezTo>
                    <a:pt x="1277" y="403"/>
                    <a:pt x="1" y="2747"/>
                    <a:pt x="921" y="4463"/>
                  </a:cubicBezTo>
                  <a:cubicBezTo>
                    <a:pt x="1298" y="5153"/>
                    <a:pt x="1989" y="5676"/>
                    <a:pt x="2742" y="5885"/>
                  </a:cubicBezTo>
                  <a:cubicBezTo>
                    <a:pt x="2999" y="5953"/>
                    <a:pt x="3265" y="5985"/>
                    <a:pt x="3531" y="5985"/>
                  </a:cubicBezTo>
                  <a:cubicBezTo>
                    <a:pt x="4585" y="5985"/>
                    <a:pt x="5643" y="5474"/>
                    <a:pt x="6194" y="4588"/>
                  </a:cubicBezTo>
                  <a:cubicBezTo>
                    <a:pt x="6822" y="3605"/>
                    <a:pt x="6801" y="2266"/>
                    <a:pt x="6152" y="1303"/>
                  </a:cubicBezTo>
                  <a:cubicBezTo>
                    <a:pt x="5602" y="486"/>
                    <a:pt x="4629" y="1"/>
                    <a:pt x="3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83"/>
            <p:cNvSpPr/>
            <p:nvPr/>
          </p:nvSpPr>
          <p:spPr>
            <a:xfrm>
              <a:off x="4591225" y="2546900"/>
              <a:ext cx="91575" cy="80225"/>
            </a:xfrm>
            <a:custGeom>
              <a:avLst/>
              <a:gdLst/>
              <a:ahLst/>
              <a:cxnLst/>
              <a:rect l="l" t="t" r="r" b="b"/>
              <a:pathLst>
                <a:path w="3663" h="3209" extrusionOk="0">
                  <a:moveTo>
                    <a:pt x="1877" y="0"/>
                  </a:moveTo>
                  <a:cubicBezTo>
                    <a:pt x="1392" y="0"/>
                    <a:pt x="902" y="194"/>
                    <a:pt x="565" y="571"/>
                  </a:cubicBezTo>
                  <a:cubicBezTo>
                    <a:pt x="0" y="1178"/>
                    <a:pt x="398" y="2496"/>
                    <a:pt x="1026" y="2935"/>
                  </a:cubicBezTo>
                  <a:cubicBezTo>
                    <a:pt x="1281" y="3120"/>
                    <a:pt x="1592" y="3209"/>
                    <a:pt x="1906" y="3209"/>
                  </a:cubicBezTo>
                  <a:cubicBezTo>
                    <a:pt x="2337" y="3209"/>
                    <a:pt x="2773" y="3041"/>
                    <a:pt x="3076" y="2726"/>
                  </a:cubicBezTo>
                  <a:cubicBezTo>
                    <a:pt x="3599" y="2182"/>
                    <a:pt x="3662" y="1261"/>
                    <a:pt x="3202" y="654"/>
                  </a:cubicBezTo>
                  <a:cubicBezTo>
                    <a:pt x="2891" y="215"/>
                    <a:pt x="2387" y="0"/>
                    <a:pt x="1877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83"/>
            <p:cNvSpPr/>
            <p:nvPr/>
          </p:nvSpPr>
          <p:spPr>
            <a:xfrm>
              <a:off x="5060425" y="2512900"/>
              <a:ext cx="170050" cy="149650"/>
            </a:xfrm>
            <a:custGeom>
              <a:avLst/>
              <a:gdLst/>
              <a:ahLst/>
              <a:cxnLst/>
              <a:rect l="l" t="t" r="r" b="b"/>
              <a:pathLst>
                <a:path w="6802" h="5986" extrusionOk="0">
                  <a:moveTo>
                    <a:pt x="3635" y="1"/>
                  </a:moveTo>
                  <a:cubicBezTo>
                    <a:pt x="3462" y="1"/>
                    <a:pt x="3289" y="16"/>
                    <a:pt x="3119" y="48"/>
                  </a:cubicBezTo>
                  <a:cubicBezTo>
                    <a:pt x="1256" y="403"/>
                    <a:pt x="1" y="2747"/>
                    <a:pt x="901" y="4463"/>
                  </a:cubicBezTo>
                  <a:cubicBezTo>
                    <a:pt x="1277" y="5153"/>
                    <a:pt x="1968" y="5676"/>
                    <a:pt x="2721" y="5885"/>
                  </a:cubicBezTo>
                  <a:cubicBezTo>
                    <a:pt x="2978" y="5953"/>
                    <a:pt x="3244" y="5985"/>
                    <a:pt x="3510" y="5985"/>
                  </a:cubicBezTo>
                  <a:cubicBezTo>
                    <a:pt x="4565" y="5985"/>
                    <a:pt x="5626" y="5474"/>
                    <a:pt x="6194" y="4588"/>
                  </a:cubicBezTo>
                  <a:cubicBezTo>
                    <a:pt x="6801" y="3605"/>
                    <a:pt x="6780" y="2266"/>
                    <a:pt x="6132" y="1303"/>
                  </a:cubicBezTo>
                  <a:cubicBezTo>
                    <a:pt x="5581" y="486"/>
                    <a:pt x="4608" y="1"/>
                    <a:pt x="3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83"/>
            <p:cNvSpPr/>
            <p:nvPr/>
          </p:nvSpPr>
          <p:spPr>
            <a:xfrm>
              <a:off x="5103325" y="2546900"/>
              <a:ext cx="91575" cy="80225"/>
            </a:xfrm>
            <a:custGeom>
              <a:avLst/>
              <a:gdLst/>
              <a:ahLst/>
              <a:cxnLst/>
              <a:rect l="l" t="t" r="r" b="b"/>
              <a:pathLst>
                <a:path w="3663" h="3209" extrusionOk="0">
                  <a:moveTo>
                    <a:pt x="1879" y="0"/>
                  </a:moveTo>
                  <a:cubicBezTo>
                    <a:pt x="1392" y="0"/>
                    <a:pt x="902" y="194"/>
                    <a:pt x="566" y="571"/>
                  </a:cubicBezTo>
                  <a:cubicBezTo>
                    <a:pt x="1" y="1178"/>
                    <a:pt x="398" y="2496"/>
                    <a:pt x="1026" y="2935"/>
                  </a:cubicBezTo>
                  <a:cubicBezTo>
                    <a:pt x="1281" y="3120"/>
                    <a:pt x="1596" y="3209"/>
                    <a:pt x="1912" y="3209"/>
                  </a:cubicBezTo>
                  <a:cubicBezTo>
                    <a:pt x="2347" y="3209"/>
                    <a:pt x="2786" y="3041"/>
                    <a:pt x="3076" y="2726"/>
                  </a:cubicBezTo>
                  <a:cubicBezTo>
                    <a:pt x="3600" y="2182"/>
                    <a:pt x="3662" y="1261"/>
                    <a:pt x="3223" y="654"/>
                  </a:cubicBezTo>
                  <a:cubicBezTo>
                    <a:pt x="2901" y="215"/>
                    <a:pt x="2392" y="0"/>
                    <a:pt x="187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83"/>
            <p:cNvSpPr/>
            <p:nvPr/>
          </p:nvSpPr>
          <p:spPr>
            <a:xfrm>
              <a:off x="4158100" y="3444075"/>
              <a:ext cx="104125" cy="100600"/>
            </a:xfrm>
            <a:custGeom>
              <a:avLst/>
              <a:gdLst/>
              <a:ahLst/>
              <a:cxnLst/>
              <a:rect l="l" t="t" r="r" b="b"/>
              <a:pathLst>
                <a:path w="4165" h="4024" extrusionOk="0">
                  <a:moveTo>
                    <a:pt x="2164" y="1"/>
                  </a:moveTo>
                  <a:cubicBezTo>
                    <a:pt x="2133" y="1"/>
                    <a:pt x="2103" y="1"/>
                    <a:pt x="2072" y="3"/>
                  </a:cubicBezTo>
                  <a:cubicBezTo>
                    <a:pt x="1382" y="24"/>
                    <a:pt x="733" y="359"/>
                    <a:pt x="356" y="965"/>
                  </a:cubicBezTo>
                  <a:cubicBezTo>
                    <a:pt x="84" y="1447"/>
                    <a:pt x="1" y="2032"/>
                    <a:pt x="168" y="2556"/>
                  </a:cubicBezTo>
                  <a:cubicBezTo>
                    <a:pt x="377" y="3225"/>
                    <a:pt x="859" y="3769"/>
                    <a:pt x="1549" y="3957"/>
                  </a:cubicBezTo>
                  <a:cubicBezTo>
                    <a:pt x="1718" y="4002"/>
                    <a:pt x="1892" y="4024"/>
                    <a:pt x="2066" y="4024"/>
                  </a:cubicBezTo>
                  <a:cubicBezTo>
                    <a:pt x="2949" y="4024"/>
                    <a:pt x="3833" y="3471"/>
                    <a:pt x="4060" y="2597"/>
                  </a:cubicBezTo>
                  <a:cubicBezTo>
                    <a:pt x="4164" y="2263"/>
                    <a:pt x="4144" y="1928"/>
                    <a:pt x="4039" y="1614"/>
                  </a:cubicBezTo>
                  <a:cubicBezTo>
                    <a:pt x="4039" y="1530"/>
                    <a:pt x="4018" y="1447"/>
                    <a:pt x="3997" y="1363"/>
                  </a:cubicBezTo>
                  <a:cubicBezTo>
                    <a:pt x="3755" y="555"/>
                    <a:pt x="3006" y="1"/>
                    <a:pt x="2164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83"/>
            <p:cNvSpPr/>
            <p:nvPr/>
          </p:nvSpPr>
          <p:spPr>
            <a:xfrm>
              <a:off x="5525975" y="3444075"/>
              <a:ext cx="104125" cy="100600"/>
            </a:xfrm>
            <a:custGeom>
              <a:avLst/>
              <a:gdLst/>
              <a:ahLst/>
              <a:cxnLst/>
              <a:rect l="l" t="t" r="r" b="b"/>
              <a:pathLst>
                <a:path w="4165" h="4024" extrusionOk="0">
                  <a:moveTo>
                    <a:pt x="2183" y="1"/>
                  </a:moveTo>
                  <a:cubicBezTo>
                    <a:pt x="2153" y="1"/>
                    <a:pt x="2123" y="1"/>
                    <a:pt x="2093" y="3"/>
                  </a:cubicBezTo>
                  <a:cubicBezTo>
                    <a:pt x="1403" y="24"/>
                    <a:pt x="733" y="359"/>
                    <a:pt x="378" y="965"/>
                  </a:cubicBezTo>
                  <a:cubicBezTo>
                    <a:pt x="106" y="1447"/>
                    <a:pt x="1" y="2032"/>
                    <a:pt x="168" y="2556"/>
                  </a:cubicBezTo>
                  <a:cubicBezTo>
                    <a:pt x="398" y="3225"/>
                    <a:pt x="880" y="3769"/>
                    <a:pt x="1570" y="3957"/>
                  </a:cubicBezTo>
                  <a:cubicBezTo>
                    <a:pt x="1736" y="4002"/>
                    <a:pt x="1907" y="4024"/>
                    <a:pt x="2079" y="4024"/>
                  </a:cubicBezTo>
                  <a:cubicBezTo>
                    <a:pt x="2950" y="4024"/>
                    <a:pt x="3836" y="3471"/>
                    <a:pt x="4081" y="2597"/>
                  </a:cubicBezTo>
                  <a:cubicBezTo>
                    <a:pt x="4165" y="2263"/>
                    <a:pt x="4165" y="1928"/>
                    <a:pt x="4060" y="1614"/>
                  </a:cubicBezTo>
                  <a:cubicBezTo>
                    <a:pt x="4039" y="1530"/>
                    <a:pt x="4039" y="1447"/>
                    <a:pt x="4018" y="1363"/>
                  </a:cubicBezTo>
                  <a:cubicBezTo>
                    <a:pt x="3776" y="555"/>
                    <a:pt x="3007" y="1"/>
                    <a:pt x="2183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83"/>
            <p:cNvSpPr/>
            <p:nvPr/>
          </p:nvSpPr>
          <p:spPr>
            <a:xfrm>
              <a:off x="5525975" y="3592625"/>
              <a:ext cx="104125" cy="100825"/>
            </a:xfrm>
            <a:custGeom>
              <a:avLst/>
              <a:gdLst/>
              <a:ahLst/>
              <a:cxnLst/>
              <a:rect l="l" t="t" r="r" b="b"/>
              <a:pathLst>
                <a:path w="4165" h="4033" extrusionOk="0">
                  <a:moveTo>
                    <a:pt x="2183" y="1"/>
                  </a:moveTo>
                  <a:cubicBezTo>
                    <a:pt x="2153" y="1"/>
                    <a:pt x="2123" y="2"/>
                    <a:pt x="2093" y="3"/>
                  </a:cubicBezTo>
                  <a:cubicBezTo>
                    <a:pt x="1403" y="24"/>
                    <a:pt x="733" y="359"/>
                    <a:pt x="378" y="966"/>
                  </a:cubicBezTo>
                  <a:cubicBezTo>
                    <a:pt x="106" y="1447"/>
                    <a:pt x="1" y="2033"/>
                    <a:pt x="168" y="2556"/>
                  </a:cubicBezTo>
                  <a:cubicBezTo>
                    <a:pt x="398" y="3225"/>
                    <a:pt x="880" y="3769"/>
                    <a:pt x="1570" y="3958"/>
                  </a:cubicBezTo>
                  <a:cubicBezTo>
                    <a:pt x="1745" y="4009"/>
                    <a:pt x="1926" y="4033"/>
                    <a:pt x="2107" y="4033"/>
                  </a:cubicBezTo>
                  <a:cubicBezTo>
                    <a:pt x="2969" y="4033"/>
                    <a:pt x="3839" y="3483"/>
                    <a:pt x="4081" y="2619"/>
                  </a:cubicBezTo>
                  <a:cubicBezTo>
                    <a:pt x="4165" y="2284"/>
                    <a:pt x="4165" y="1928"/>
                    <a:pt x="4060" y="1614"/>
                  </a:cubicBezTo>
                  <a:cubicBezTo>
                    <a:pt x="4039" y="1531"/>
                    <a:pt x="4039" y="1447"/>
                    <a:pt x="4018" y="1363"/>
                  </a:cubicBezTo>
                  <a:cubicBezTo>
                    <a:pt x="3776" y="555"/>
                    <a:pt x="3007" y="1"/>
                    <a:pt x="2183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83"/>
            <p:cNvSpPr/>
            <p:nvPr/>
          </p:nvSpPr>
          <p:spPr>
            <a:xfrm>
              <a:off x="5440725" y="3721325"/>
              <a:ext cx="104125" cy="100825"/>
            </a:xfrm>
            <a:custGeom>
              <a:avLst/>
              <a:gdLst/>
              <a:ahLst/>
              <a:cxnLst/>
              <a:rect l="l" t="t" r="r" b="b"/>
              <a:pathLst>
                <a:path w="4165" h="4033" extrusionOk="0">
                  <a:moveTo>
                    <a:pt x="2182" y="0"/>
                  </a:moveTo>
                  <a:cubicBezTo>
                    <a:pt x="2152" y="0"/>
                    <a:pt x="2123" y="1"/>
                    <a:pt x="2093" y="2"/>
                  </a:cubicBezTo>
                  <a:cubicBezTo>
                    <a:pt x="1402" y="23"/>
                    <a:pt x="733" y="358"/>
                    <a:pt x="377" y="986"/>
                  </a:cubicBezTo>
                  <a:cubicBezTo>
                    <a:pt x="105" y="1446"/>
                    <a:pt x="0" y="2032"/>
                    <a:pt x="168" y="2576"/>
                  </a:cubicBezTo>
                  <a:cubicBezTo>
                    <a:pt x="398" y="3225"/>
                    <a:pt x="879" y="3769"/>
                    <a:pt x="1570" y="3957"/>
                  </a:cubicBezTo>
                  <a:cubicBezTo>
                    <a:pt x="1744" y="4008"/>
                    <a:pt x="1925" y="4032"/>
                    <a:pt x="2107" y="4032"/>
                  </a:cubicBezTo>
                  <a:cubicBezTo>
                    <a:pt x="2968" y="4032"/>
                    <a:pt x="3838" y="3482"/>
                    <a:pt x="4080" y="2618"/>
                  </a:cubicBezTo>
                  <a:cubicBezTo>
                    <a:pt x="4164" y="2283"/>
                    <a:pt x="4143" y="1927"/>
                    <a:pt x="4060" y="1613"/>
                  </a:cubicBezTo>
                  <a:cubicBezTo>
                    <a:pt x="4039" y="1530"/>
                    <a:pt x="4018" y="1446"/>
                    <a:pt x="3997" y="1362"/>
                  </a:cubicBezTo>
                  <a:cubicBezTo>
                    <a:pt x="3775" y="555"/>
                    <a:pt x="3007" y="0"/>
                    <a:pt x="2182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83"/>
            <p:cNvSpPr/>
            <p:nvPr/>
          </p:nvSpPr>
          <p:spPr>
            <a:xfrm>
              <a:off x="5250325" y="3659100"/>
              <a:ext cx="70625" cy="68200"/>
            </a:xfrm>
            <a:custGeom>
              <a:avLst/>
              <a:gdLst/>
              <a:ahLst/>
              <a:cxnLst/>
              <a:rect l="l" t="t" r="r" b="b"/>
              <a:pathLst>
                <a:path w="2825" h="2728" extrusionOk="0">
                  <a:moveTo>
                    <a:pt x="1469" y="1"/>
                  </a:moveTo>
                  <a:cubicBezTo>
                    <a:pt x="1454" y="1"/>
                    <a:pt x="1439" y="1"/>
                    <a:pt x="1423" y="1"/>
                  </a:cubicBezTo>
                  <a:cubicBezTo>
                    <a:pt x="942" y="22"/>
                    <a:pt x="502" y="253"/>
                    <a:pt x="251" y="671"/>
                  </a:cubicBezTo>
                  <a:cubicBezTo>
                    <a:pt x="63" y="985"/>
                    <a:pt x="0" y="1382"/>
                    <a:pt x="126" y="1738"/>
                  </a:cubicBezTo>
                  <a:cubicBezTo>
                    <a:pt x="272" y="2198"/>
                    <a:pt x="586" y="2554"/>
                    <a:pt x="1067" y="2680"/>
                  </a:cubicBezTo>
                  <a:cubicBezTo>
                    <a:pt x="1183" y="2712"/>
                    <a:pt x="1304" y="2728"/>
                    <a:pt x="1425" y="2728"/>
                  </a:cubicBezTo>
                  <a:cubicBezTo>
                    <a:pt x="2007" y="2728"/>
                    <a:pt x="2606" y="2368"/>
                    <a:pt x="2762" y="1780"/>
                  </a:cubicBezTo>
                  <a:cubicBezTo>
                    <a:pt x="2825" y="1550"/>
                    <a:pt x="2804" y="1320"/>
                    <a:pt x="2741" y="1089"/>
                  </a:cubicBezTo>
                  <a:cubicBezTo>
                    <a:pt x="2741" y="1048"/>
                    <a:pt x="2720" y="985"/>
                    <a:pt x="2720" y="943"/>
                  </a:cubicBezTo>
                  <a:cubicBezTo>
                    <a:pt x="2557" y="373"/>
                    <a:pt x="2037" y="1"/>
                    <a:pt x="1469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83"/>
            <p:cNvSpPr/>
            <p:nvPr/>
          </p:nvSpPr>
          <p:spPr>
            <a:xfrm>
              <a:off x="4906125" y="3698275"/>
              <a:ext cx="70125" cy="68225"/>
            </a:xfrm>
            <a:custGeom>
              <a:avLst/>
              <a:gdLst/>
              <a:ahLst/>
              <a:cxnLst/>
              <a:rect l="l" t="t" r="r" b="b"/>
              <a:pathLst>
                <a:path w="2805" h="2729" extrusionOk="0">
                  <a:moveTo>
                    <a:pt x="1487" y="1"/>
                  </a:moveTo>
                  <a:cubicBezTo>
                    <a:pt x="1459" y="1"/>
                    <a:pt x="1431" y="2"/>
                    <a:pt x="1402" y="4"/>
                  </a:cubicBezTo>
                  <a:cubicBezTo>
                    <a:pt x="942" y="25"/>
                    <a:pt x="482" y="234"/>
                    <a:pt x="252" y="652"/>
                  </a:cubicBezTo>
                  <a:cubicBezTo>
                    <a:pt x="63" y="966"/>
                    <a:pt x="0" y="1364"/>
                    <a:pt x="105" y="1740"/>
                  </a:cubicBezTo>
                  <a:cubicBezTo>
                    <a:pt x="252" y="2180"/>
                    <a:pt x="586" y="2535"/>
                    <a:pt x="1047" y="2682"/>
                  </a:cubicBezTo>
                  <a:cubicBezTo>
                    <a:pt x="1162" y="2713"/>
                    <a:pt x="1281" y="2729"/>
                    <a:pt x="1400" y="2729"/>
                  </a:cubicBezTo>
                  <a:cubicBezTo>
                    <a:pt x="1992" y="2729"/>
                    <a:pt x="2585" y="2354"/>
                    <a:pt x="2741" y="1761"/>
                  </a:cubicBezTo>
                  <a:cubicBezTo>
                    <a:pt x="2804" y="1531"/>
                    <a:pt x="2804" y="1301"/>
                    <a:pt x="2721" y="1092"/>
                  </a:cubicBezTo>
                  <a:cubicBezTo>
                    <a:pt x="2721" y="1029"/>
                    <a:pt x="2721" y="966"/>
                    <a:pt x="2700" y="924"/>
                  </a:cubicBezTo>
                  <a:cubicBezTo>
                    <a:pt x="2540" y="387"/>
                    <a:pt x="2040" y="1"/>
                    <a:pt x="1487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83"/>
            <p:cNvSpPr/>
            <p:nvPr/>
          </p:nvSpPr>
          <p:spPr>
            <a:xfrm>
              <a:off x="4568725" y="3751700"/>
              <a:ext cx="70125" cy="68200"/>
            </a:xfrm>
            <a:custGeom>
              <a:avLst/>
              <a:gdLst/>
              <a:ahLst/>
              <a:cxnLst/>
              <a:rect l="l" t="t" r="r" b="b"/>
              <a:pathLst>
                <a:path w="2805" h="2728" extrusionOk="0">
                  <a:moveTo>
                    <a:pt x="1449" y="0"/>
                  </a:moveTo>
                  <a:cubicBezTo>
                    <a:pt x="1434" y="0"/>
                    <a:pt x="1418" y="0"/>
                    <a:pt x="1403" y="1"/>
                  </a:cubicBezTo>
                  <a:cubicBezTo>
                    <a:pt x="942" y="22"/>
                    <a:pt x="482" y="252"/>
                    <a:pt x="252" y="670"/>
                  </a:cubicBezTo>
                  <a:cubicBezTo>
                    <a:pt x="63" y="984"/>
                    <a:pt x="1" y="1382"/>
                    <a:pt x="105" y="1738"/>
                  </a:cubicBezTo>
                  <a:cubicBezTo>
                    <a:pt x="252" y="2198"/>
                    <a:pt x="587" y="2554"/>
                    <a:pt x="1047" y="2679"/>
                  </a:cubicBezTo>
                  <a:cubicBezTo>
                    <a:pt x="1166" y="2712"/>
                    <a:pt x="1289" y="2727"/>
                    <a:pt x="1412" y="2727"/>
                  </a:cubicBezTo>
                  <a:cubicBezTo>
                    <a:pt x="2001" y="2727"/>
                    <a:pt x="2586" y="2368"/>
                    <a:pt x="2742" y="1779"/>
                  </a:cubicBezTo>
                  <a:cubicBezTo>
                    <a:pt x="2804" y="1549"/>
                    <a:pt x="2804" y="1319"/>
                    <a:pt x="2742" y="1089"/>
                  </a:cubicBezTo>
                  <a:cubicBezTo>
                    <a:pt x="2721" y="1047"/>
                    <a:pt x="2721" y="984"/>
                    <a:pt x="2700" y="942"/>
                  </a:cubicBezTo>
                  <a:cubicBezTo>
                    <a:pt x="2537" y="372"/>
                    <a:pt x="2017" y="0"/>
                    <a:pt x="1449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83"/>
            <p:cNvSpPr/>
            <p:nvPr/>
          </p:nvSpPr>
          <p:spPr>
            <a:xfrm>
              <a:off x="4455225" y="3659100"/>
              <a:ext cx="70625" cy="68200"/>
            </a:xfrm>
            <a:custGeom>
              <a:avLst/>
              <a:gdLst/>
              <a:ahLst/>
              <a:cxnLst/>
              <a:rect l="l" t="t" r="r" b="b"/>
              <a:pathLst>
                <a:path w="2825" h="2728" extrusionOk="0">
                  <a:moveTo>
                    <a:pt x="1470" y="1"/>
                  </a:moveTo>
                  <a:cubicBezTo>
                    <a:pt x="1454" y="1"/>
                    <a:pt x="1439" y="1"/>
                    <a:pt x="1423" y="1"/>
                  </a:cubicBezTo>
                  <a:cubicBezTo>
                    <a:pt x="942" y="22"/>
                    <a:pt x="502" y="253"/>
                    <a:pt x="251" y="671"/>
                  </a:cubicBezTo>
                  <a:cubicBezTo>
                    <a:pt x="63" y="985"/>
                    <a:pt x="0" y="1382"/>
                    <a:pt x="126" y="1738"/>
                  </a:cubicBezTo>
                  <a:cubicBezTo>
                    <a:pt x="272" y="2198"/>
                    <a:pt x="586" y="2554"/>
                    <a:pt x="1067" y="2680"/>
                  </a:cubicBezTo>
                  <a:cubicBezTo>
                    <a:pt x="1183" y="2712"/>
                    <a:pt x="1304" y="2728"/>
                    <a:pt x="1425" y="2728"/>
                  </a:cubicBezTo>
                  <a:cubicBezTo>
                    <a:pt x="2007" y="2728"/>
                    <a:pt x="2606" y="2368"/>
                    <a:pt x="2762" y="1780"/>
                  </a:cubicBezTo>
                  <a:cubicBezTo>
                    <a:pt x="2825" y="1550"/>
                    <a:pt x="2804" y="1320"/>
                    <a:pt x="2741" y="1089"/>
                  </a:cubicBezTo>
                  <a:cubicBezTo>
                    <a:pt x="2741" y="1048"/>
                    <a:pt x="2720" y="985"/>
                    <a:pt x="2720" y="943"/>
                  </a:cubicBezTo>
                  <a:cubicBezTo>
                    <a:pt x="2557" y="373"/>
                    <a:pt x="2038" y="1"/>
                    <a:pt x="1470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83"/>
            <p:cNvSpPr/>
            <p:nvPr/>
          </p:nvSpPr>
          <p:spPr>
            <a:xfrm>
              <a:off x="4697925" y="3778375"/>
              <a:ext cx="70650" cy="68150"/>
            </a:xfrm>
            <a:custGeom>
              <a:avLst/>
              <a:gdLst/>
              <a:ahLst/>
              <a:cxnLst/>
              <a:rect l="l" t="t" r="r" b="b"/>
              <a:pathLst>
                <a:path w="2826" h="2726" extrusionOk="0">
                  <a:moveTo>
                    <a:pt x="1470" y="0"/>
                  </a:moveTo>
                  <a:cubicBezTo>
                    <a:pt x="1455" y="0"/>
                    <a:pt x="1439" y="0"/>
                    <a:pt x="1424" y="1"/>
                  </a:cubicBezTo>
                  <a:cubicBezTo>
                    <a:pt x="942" y="22"/>
                    <a:pt x="503" y="252"/>
                    <a:pt x="252" y="650"/>
                  </a:cubicBezTo>
                  <a:cubicBezTo>
                    <a:pt x="64" y="984"/>
                    <a:pt x="1" y="1382"/>
                    <a:pt x="126" y="1738"/>
                  </a:cubicBezTo>
                  <a:cubicBezTo>
                    <a:pt x="273" y="2177"/>
                    <a:pt x="608" y="2554"/>
                    <a:pt x="1068" y="2679"/>
                  </a:cubicBezTo>
                  <a:cubicBezTo>
                    <a:pt x="1183" y="2711"/>
                    <a:pt x="1302" y="2726"/>
                    <a:pt x="1421" y="2726"/>
                  </a:cubicBezTo>
                  <a:cubicBezTo>
                    <a:pt x="2014" y="2726"/>
                    <a:pt x="2606" y="2351"/>
                    <a:pt x="2763" y="1759"/>
                  </a:cubicBezTo>
                  <a:cubicBezTo>
                    <a:pt x="2826" y="1549"/>
                    <a:pt x="2805" y="1298"/>
                    <a:pt x="2742" y="1089"/>
                  </a:cubicBezTo>
                  <a:cubicBezTo>
                    <a:pt x="2742" y="1026"/>
                    <a:pt x="2721" y="984"/>
                    <a:pt x="2721" y="922"/>
                  </a:cubicBezTo>
                  <a:cubicBezTo>
                    <a:pt x="2558" y="372"/>
                    <a:pt x="2038" y="0"/>
                    <a:pt x="1470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83"/>
            <p:cNvSpPr/>
            <p:nvPr/>
          </p:nvSpPr>
          <p:spPr>
            <a:xfrm>
              <a:off x="5145700" y="3758500"/>
              <a:ext cx="70650" cy="68375"/>
            </a:xfrm>
            <a:custGeom>
              <a:avLst/>
              <a:gdLst/>
              <a:ahLst/>
              <a:cxnLst/>
              <a:rect l="l" t="t" r="r" b="b"/>
              <a:pathLst>
                <a:path w="2826" h="2735" extrusionOk="0">
                  <a:moveTo>
                    <a:pt x="1467" y="0"/>
                  </a:moveTo>
                  <a:cubicBezTo>
                    <a:pt x="1453" y="0"/>
                    <a:pt x="1438" y="0"/>
                    <a:pt x="1423" y="1"/>
                  </a:cubicBezTo>
                  <a:cubicBezTo>
                    <a:pt x="942" y="22"/>
                    <a:pt x="503" y="252"/>
                    <a:pt x="252" y="670"/>
                  </a:cubicBezTo>
                  <a:cubicBezTo>
                    <a:pt x="63" y="984"/>
                    <a:pt x="0" y="1382"/>
                    <a:pt x="126" y="1738"/>
                  </a:cubicBezTo>
                  <a:cubicBezTo>
                    <a:pt x="272" y="2198"/>
                    <a:pt x="607" y="2554"/>
                    <a:pt x="1068" y="2679"/>
                  </a:cubicBezTo>
                  <a:cubicBezTo>
                    <a:pt x="1192" y="2717"/>
                    <a:pt x="1321" y="2735"/>
                    <a:pt x="1449" y="2735"/>
                  </a:cubicBezTo>
                  <a:cubicBezTo>
                    <a:pt x="2032" y="2735"/>
                    <a:pt x="2608" y="2363"/>
                    <a:pt x="2762" y="1779"/>
                  </a:cubicBezTo>
                  <a:cubicBezTo>
                    <a:pt x="2825" y="1549"/>
                    <a:pt x="2825" y="1319"/>
                    <a:pt x="2741" y="1089"/>
                  </a:cubicBezTo>
                  <a:cubicBezTo>
                    <a:pt x="2741" y="1047"/>
                    <a:pt x="2741" y="984"/>
                    <a:pt x="2721" y="942"/>
                  </a:cubicBezTo>
                  <a:cubicBezTo>
                    <a:pt x="2557" y="392"/>
                    <a:pt x="2036" y="0"/>
                    <a:pt x="1467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83"/>
            <p:cNvSpPr/>
            <p:nvPr/>
          </p:nvSpPr>
          <p:spPr>
            <a:xfrm>
              <a:off x="5022250" y="3778375"/>
              <a:ext cx="70650" cy="68150"/>
            </a:xfrm>
            <a:custGeom>
              <a:avLst/>
              <a:gdLst/>
              <a:ahLst/>
              <a:cxnLst/>
              <a:rect l="l" t="t" r="r" b="b"/>
              <a:pathLst>
                <a:path w="2826" h="2726" extrusionOk="0">
                  <a:moveTo>
                    <a:pt x="1450" y="0"/>
                  </a:moveTo>
                  <a:cubicBezTo>
                    <a:pt x="1434" y="0"/>
                    <a:pt x="1418" y="0"/>
                    <a:pt x="1402" y="1"/>
                  </a:cubicBezTo>
                  <a:cubicBezTo>
                    <a:pt x="942" y="22"/>
                    <a:pt x="503" y="252"/>
                    <a:pt x="252" y="650"/>
                  </a:cubicBezTo>
                  <a:cubicBezTo>
                    <a:pt x="63" y="984"/>
                    <a:pt x="0" y="1382"/>
                    <a:pt x="126" y="1738"/>
                  </a:cubicBezTo>
                  <a:cubicBezTo>
                    <a:pt x="252" y="2177"/>
                    <a:pt x="586" y="2554"/>
                    <a:pt x="1047" y="2679"/>
                  </a:cubicBezTo>
                  <a:cubicBezTo>
                    <a:pt x="1162" y="2711"/>
                    <a:pt x="1281" y="2726"/>
                    <a:pt x="1400" y="2726"/>
                  </a:cubicBezTo>
                  <a:cubicBezTo>
                    <a:pt x="1993" y="2726"/>
                    <a:pt x="2588" y="2351"/>
                    <a:pt x="2762" y="1759"/>
                  </a:cubicBezTo>
                  <a:cubicBezTo>
                    <a:pt x="2825" y="1549"/>
                    <a:pt x="2804" y="1298"/>
                    <a:pt x="2741" y="1089"/>
                  </a:cubicBezTo>
                  <a:cubicBezTo>
                    <a:pt x="2741" y="1026"/>
                    <a:pt x="2721" y="984"/>
                    <a:pt x="2700" y="922"/>
                  </a:cubicBezTo>
                  <a:cubicBezTo>
                    <a:pt x="2557" y="372"/>
                    <a:pt x="2038" y="0"/>
                    <a:pt x="1450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83"/>
            <p:cNvSpPr/>
            <p:nvPr/>
          </p:nvSpPr>
          <p:spPr>
            <a:xfrm>
              <a:off x="4804125" y="3699900"/>
              <a:ext cx="70650" cy="68175"/>
            </a:xfrm>
            <a:custGeom>
              <a:avLst/>
              <a:gdLst/>
              <a:ahLst/>
              <a:cxnLst/>
              <a:rect l="l" t="t" r="r" b="b"/>
              <a:pathLst>
                <a:path w="2826" h="2727" extrusionOk="0">
                  <a:moveTo>
                    <a:pt x="1470" y="1"/>
                  </a:moveTo>
                  <a:cubicBezTo>
                    <a:pt x="1454" y="1"/>
                    <a:pt x="1439" y="1"/>
                    <a:pt x="1423" y="1"/>
                  </a:cubicBezTo>
                  <a:cubicBezTo>
                    <a:pt x="942" y="22"/>
                    <a:pt x="503" y="253"/>
                    <a:pt x="251" y="650"/>
                  </a:cubicBezTo>
                  <a:cubicBezTo>
                    <a:pt x="63" y="985"/>
                    <a:pt x="0" y="1382"/>
                    <a:pt x="126" y="1738"/>
                  </a:cubicBezTo>
                  <a:cubicBezTo>
                    <a:pt x="272" y="2178"/>
                    <a:pt x="586" y="2554"/>
                    <a:pt x="1067" y="2680"/>
                  </a:cubicBezTo>
                  <a:cubicBezTo>
                    <a:pt x="1179" y="2711"/>
                    <a:pt x="1296" y="2726"/>
                    <a:pt x="1414" y="2726"/>
                  </a:cubicBezTo>
                  <a:cubicBezTo>
                    <a:pt x="1999" y="2726"/>
                    <a:pt x="2605" y="2352"/>
                    <a:pt x="2762" y="1759"/>
                  </a:cubicBezTo>
                  <a:cubicBezTo>
                    <a:pt x="2825" y="1550"/>
                    <a:pt x="2804" y="1299"/>
                    <a:pt x="2741" y="1090"/>
                  </a:cubicBezTo>
                  <a:cubicBezTo>
                    <a:pt x="2741" y="1027"/>
                    <a:pt x="2720" y="985"/>
                    <a:pt x="2720" y="922"/>
                  </a:cubicBezTo>
                  <a:cubicBezTo>
                    <a:pt x="2557" y="372"/>
                    <a:pt x="2038" y="1"/>
                    <a:pt x="1470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83"/>
            <p:cNvSpPr/>
            <p:nvPr/>
          </p:nvSpPr>
          <p:spPr>
            <a:xfrm>
              <a:off x="4158100" y="3592625"/>
              <a:ext cx="104125" cy="100825"/>
            </a:xfrm>
            <a:custGeom>
              <a:avLst/>
              <a:gdLst/>
              <a:ahLst/>
              <a:cxnLst/>
              <a:rect l="l" t="t" r="r" b="b"/>
              <a:pathLst>
                <a:path w="4165" h="4033" extrusionOk="0">
                  <a:moveTo>
                    <a:pt x="2164" y="1"/>
                  </a:moveTo>
                  <a:cubicBezTo>
                    <a:pt x="2133" y="1"/>
                    <a:pt x="2103" y="2"/>
                    <a:pt x="2072" y="3"/>
                  </a:cubicBezTo>
                  <a:cubicBezTo>
                    <a:pt x="1382" y="24"/>
                    <a:pt x="733" y="359"/>
                    <a:pt x="356" y="966"/>
                  </a:cubicBezTo>
                  <a:cubicBezTo>
                    <a:pt x="84" y="1447"/>
                    <a:pt x="1" y="2033"/>
                    <a:pt x="168" y="2556"/>
                  </a:cubicBezTo>
                  <a:cubicBezTo>
                    <a:pt x="377" y="3225"/>
                    <a:pt x="859" y="3769"/>
                    <a:pt x="1549" y="3958"/>
                  </a:cubicBezTo>
                  <a:cubicBezTo>
                    <a:pt x="1727" y="4009"/>
                    <a:pt x="1911" y="4033"/>
                    <a:pt x="2095" y="4033"/>
                  </a:cubicBezTo>
                  <a:cubicBezTo>
                    <a:pt x="2968" y="4033"/>
                    <a:pt x="3835" y="3483"/>
                    <a:pt x="4060" y="2619"/>
                  </a:cubicBezTo>
                  <a:cubicBezTo>
                    <a:pt x="4164" y="2284"/>
                    <a:pt x="4144" y="1928"/>
                    <a:pt x="4039" y="1614"/>
                  </a:cubicBezTo>
                  <a:cubicBezTo>
                    <a:pt x="4039" y="1531"/>
                    <a:pt x="4018" y="1447"/>
                    <a:pt x="3997" y="1363"/>
                  </a:cubicBezTo>
                  <a:cubicBezTo>
                    <a:pt x="3755" y="555"/>
                    <a:pt x="3006" y="1"/>
                    <a:pt x="2164" y="1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83"/>
            <p:cNvSpPr/>
            <p:nvPr/>
          </p:nvSpPr>
          <p:spPr>
            <a:xfrm>
              <a:off x="4251225" y="3721325"/>
              <a:ext cx="104100" cy="100825"/>
            </a:xfrm>
            <a:custGeom>
              <a:avLst/>
              <a:gdLst/>
              <a:ahLst/>
              <a:cxnLst/>
              <a:rect l="l" t="t" r="r" b="b"/>
              <a:pathLst>
                <a:path w="4164" h="4033" extrusionOk="0">
                  <a:moveTo>
                    <a:pt x="2163" y="0"/>
                  </a:moveTo>
                  <a:cubicBezTo>
                    <a:pt x="2133" y="0"/>
                    <a:pt x="2102" y="1"/>
                    <a:pt x="2072" y="2"/>
                  </a:cubicBezTo>
                  <a:cubicBezTo>
                    <a:pt x="1381" y="23"/>
                    <a:pt x="732" y="358"/>
                    <a:pt x="377" y="986"/>
                  </a:cubicBezTo>
                  <a:cubicBezTo>
                    <a:pt x="84" y="1446"/>
                    <a:pt x="0" y="2032"/>
                    <a:pt x="167" y="2576"/>
                  </a:cubicBezTo>
                  <a:cubicBezTo>
                    <a:pt x="377" y="3225"/>
                    <a:pt x="879" y="3769"/>
                    <a:pt x="1548" y="3957"/>
                  </a:cubicBezTo>
                  <a:cubicBezTo>
                    <a:pt x="1727" y="4008"/>
                    <a:pt x="1911" y="4032"/>
                    <a:pt x="2094" y="4032"/>
                  </a:cubicBezTo>
                  <a:cubicBezTo>
                    <a:pt x="2967" y="4032"/>
                    <a:pt x="3835" y="3482"/>
                    <a:pt x="4059" y="2618"/>
                  </a:cubicBezTo>
                  <a:cubicBezTo>
                    <a:pt x="4164" y="2283"/>
                    <a:pt x="4143" y="1927"/>
                    <a:pt x="4038" y="1613"/>
                  </a:cubicBezTo>
                  <a:cubicBezTo>
                    <a:pt x="4038" y="1530"/>
                    <a:pt x="4017" y="1446"/>
                    <a:pt x="3996" y="1362"/>
                  </a:cubicBezTo>
                  <a:cubicBezTo>
                    <a:pt x="3754" y="555"/>
                    <a:pt x="3005" y="0"/>
                    <a:pt x="2163" y="0"/>
                  </a:cubicBezTo>
                  <a:close/>
                </a:path>
              </a:pathLst>
            </a:custGeom>
            <a:solidFill>
              <a:srgbClr val="FF7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3" name="Google Shape;7893;p83"/>
          <p:cNvGrpSpPr/>
          <p:nvPr/>
        </p:nvGrpSpPr>
        <p:grpSpPr>
          <a:xfrm>
            <a:off x="265107" y="3978240"/>
            <a:ext cx="1882182" cy="1069372"/>
            <a:chOff x="2705425" y="1820075"/>
            <a:chExt cx="2330875" cy="1324300"/>
          </a:xfrm>
        </p:grpSpPr>
        <p:sp>
          <p:nvSpPr>
            <p:cNvPr id="7894" name="Google Shape;7894;p83"/>
            <p:cNvSpPr/>
            <p:nvPr/>
          </p:nvSpPr>
          <p:spPr>
            <a:xfrm>
              <a:off x="2710450" y="1825925"/>
              <a:ext cx="2312500" cy="1313450"/>
            </a:xfrm>
            <a:custGeom>
              <a:avLst/>
              <a:gdLst/>
              <a:ahLst/>
              <a:cxnLst/>
              <a:rect l="l" t="t" r="r" b="b"/>
              <a:pathLst>
                <a:path w="92500" h="52538" extrusionOk="0">
                  <a:moveTo>
                    <a:pt x="25485" y="0"/>
                  </a:moveTo>
                  <a:lnTo>
                    <a:pt x="25452" y="33"/>
                  </a:lnTo>
                  <a:cubicBezTo>
                    <a:pt x="25385" y="67"/>
                    <a:pt x="24184" y="767"/>
                    <a:pt x="23684" y="2102"/>
                  </a:cubicBezTo>
                  <a:cubicBezTo>
                    <a:pt x="23350" y="2902"/>
                    <a:pt x="23784" y="3569"/>
                    <a:pt x="24251" y="3970"/>
                  </a:cubicBezTo>
                  <a:cubicBezTo>
                    <a:pt x="10908" y="4937"/>
                    <a:pt x="2735" y="11475"/>
                    <a:pt x="1868" y="21916"/>
                  </a:cubicBezTo>
                  <a:cubicBezTo>
                    <a:pt x="1835" y="22283"/>
                    <a:pt x="1835" y="22616"/>
                    <a:pt x="1801" y="22983"/>
                  </a:cubicBezTo>
                  <a:lnTo>
                    <a:pt x="1801" y="23217"/>
                  </a:lnTo>
                  <a:cubicBezTo>
                    <a:pt x="1801" y="23650"/>
                    <a:pt x="1801" y="23984"/>
                    <a:pt x="1801" y="24318"/>
                  </a:cubicBezTo>
                  <a:cubicBezTo>
                    <a:pt x="1901" y="26886"/>
                    <a:pt x="2268" y="29054"/>
                    <a:pt x="2936" y="31022"/>
                  </a:cubicBezTo>
                  <a:cubicBezTo>
                    <a:pt x="1668" y="33024"/>
                    <a:pt x="367" y="36259"/>
                    <a:pt x="1101" y="40563"/>
                  </a:cubicBezTo>
                  <a:cubicBezTo>
                    <a:pt x="934" y="41030"/>
                    <a:pt x="0" y="43298"/>
                    <a:pt x="334" y="44132"/>
                  </a:cubicBezTo>
                  <a:cubicBezTo>
                    <a:pt x="400" y="44265"/>
                    <a:pt x="534" y="44399"/>
                    <a:pt x="667" y="44432"/>
                  </a:cubicBezTo>
                  <a:cubicBezTo>
                    <a:pt x="734" y="44465"/>
                    <a:pt x="834" y="44499"/>
                    <a:pt x="901" y="44499"/>
                  </a:cubicBezTo>
                  <a:cubicBezTo>
                    <a:pt x="1434" y="44499"/>
                    <a:pt x="1901" y="43865"/>
                    <a:pt x="2235" y="43298"/>
                  </a:cubicBezTo>
                  <a:cubicBezTo>
                    <a:pt x="2235" y="43998"/>
                    <a:pt x="2335" y="44899"/>
                    <a:pt x="2669" y="45266"/>
                  </a:cubicBezTo>
                  <a:cubicBezTo>
                    <a:pt x="2802" y="45433"/>
                    <a:pt x="2969" y="45499"/>
                    <a:pt x="3169" y="45499"/>
                  </a:cubicBezTo>
                  <a:cubicBezTo>
                    <a:pt x="3769" y="45499"/>
                    <a:pt x="4170" y="44732"/>
                    <a:pt x="4403" y="43998"/>
                  </a:cubicBezTo>
                  <a:cubicBezTo>
                    <a:pt x="4537" y="44866"/>
                    <a:pt x="4837" y="45833"/>
                    <a:pt x="5504" y="45833"/>
                  </a:cubicBezTo>
                  <a:cubicBezTo>
                    <a:pt x="5704" y="45833"/>
                    <a:pt x="5904" y="45733"/>
                    <a:pt x="6038" y="45599"/>
                  </a:cubicBezTo>
                  <a:cubicBezTo>
                    <a:pt x="6338" y="45233"/>
                    <a:pt x="6438" y="44532"/>
                    <a:pt x="6438" y="43932"/>
                  </a:cubicBezTo>
                  <a:cubicBezTo>
                    <a:pt x="6838" y="44599"/>
                    <a:pt x="7405" y="45399"/>
                    <a:pt x="8039" y="45399"/>
                  </a:cubicBezTo>
                  <a:cubicBezTo>
                    <a:pt x="8139" y="45399"/>
                    <a:pt x="8239" y="45399"/>
                    <a:pt x="8339" y="45366"/>
                  </a:cubicBezTo>
                  <a:cubicBezTo>
                    <a:pt x="8540" y="45299"/>
                    <a:pt x="8673" y="45166"/>
                    <a:pt x="8740" y="44966"/>
                  </a:cubicBezTo>
                  <a:cubicBezTo>
                    <a:pt x="8940" y="44465"/>
                    <a:pt x="8606" y="43698"/>
                    <a:pt x="8273" y="42864"/>
                  </a:cubicBezTo>
                  <a:cubicBezTo>
                    <a:pt x="8073" y="42397"/>
                    <a:pt x="7839" y="41897"/>
                    <a:pt x="7806" y="41530"/>
                  </a:cubicBezTo>
                  <a:cubicBezTo>
                    <a:pt x="7739" y="40929"/>
                    <a:pt x="7672" y="39729"/>
                    <a:pt x="8139" y="38161"/>
                  </a:cubicBezTo>
                  <a:cubicBezTo>
                    <a:pt x="11442" y="40663"/>
                    <a:pt x="16012" y="42164"/>
                    <a:pt x="22083" y="42764"/>
                  </a:cubicBezTo>
                  <a:cubicBezTo>
                    <a:pt x="22516" y="42797"/>
                    <a:pt x="22983" y="42831"/>
                    <a:pt x="23417" y="42864"/>
                  </a:cubicBezTo>
                  <a:lnTo>
                    <a:pt x="23784" y="42898"/>
                  </a:lnTo>
                  <a:cubicBezTo>
                    <a:pt x="24117" y="42931"/>
                    <a:pt x="24484" y="42931"/>
                    <a:pt x="24818" y="42964"/>
                  </a:cubicBezTo>
                  <a:lnTo>
                    <a:pt x="25118" y="42998"/>
                  </a:lnTo>
                  <a:cubicBezTo>
                    <a:pt x="25552" y="42998"/>
                    <a:pt x="25985" y="43031"/>
                    <a:pt x="26419" y="43031"/>
                  </a:cubicBezTo>
                  <a:lnTo>
                    <a:pt x="26719" y="43031"/>
                  </a:lnTo>
                  <a:cubicBezTo>
                    <a:pt x="27053" y="43031"/>
                    <a:pt x="27386" y="43064"/>
                    <a:pt x="27753" y="43064"/>
                  </a:cubicBezTo>
                  <a:lnTo>
                    <a:pt x="29421" y="43064"/>
                  </a:lnTo>
                  <a:cubicBezTo>
                    <a:pt x="29821" y="43031"/>
                    <a:pt x="30255" y="43031"/>
                    <a:pt x="30655" y="43031"/>
                  </a:cubicBezTo>
                  <a:lnTo>
                    <a:pt x="31056" y="42998"/>
                  </a:lnTo>
                  <a:cubicBezTo>
                    <a:pt x="31356" y="42998"/>
                    <a:pt x="31656" y="42998"/>
                    <a:pt x="31990" y="42964"/>
                  </a:cubicBezTo>
                  <a:lnTo>
                    <a:pt x="32323" y="42964"/>
                  </a:lnTo>
                  <a:cubicBezTo>
                    <a:pt x="32723" y="42931"/>
                    <a:pt x="33124" y="42898"/>
                    <a:pt x="33524" y="42864"/>
                  </a:cubicBezTo>
                  <a:lnTo>
                    <a:pt x="33824" y="42864"/>
                  </a:lnTo>
                  <a:cubicBezTo>
                    <a:pt x="34124" y="42831"/>
                    <a:pt x="34458" y="42797"/>
                    <a:pt x="34758" y="42764"/>
                  </a:cubicBezTo>
                  <a:lnTo>
                    <a:pt x="34825" y="42764"/>
                  </a:lnTo>
                  <a:cubicBezTo>
                    <a:pt x="35626" y="45266"/>
                    <a:pt x="37060" y="47467"/>
                    <a:pt x="39095" y="49335"/>
                  </a:cubicBezTo>
                  <a:cubicBezTo>
                    <a:pt x="39261" y="50003"/>
                    <a:pt x="39995" y="52471"/>
                    <a:pt x="40996" y="52471"/>
                  </a:cubicBezTo>
                  <a:lnTo>
                    <a:pt x="41196" y="52471"/>
                  </a:lnTo>
                  <a:cubicBezTo>
                    <a:pt x="41430" y="52371"/>
                    <a:pt x="41596" y="52238"/>
                    <a:pt x="41730" y="52004"/>
                  </a:cubicBezTo>
                  <a:cubicBezTo>
                    <a:pt x="41897" y="51704"/>
                    <a:pt x="41930" y="51270"/>
                    <a:pt x="41897" y="50870"/>
                  </a:cubicBezTo>
                  <a:lnTo>
                    <a:pt x="41897" y="50870"/>
                  </a:lnTo>
                  <a:cubicBezTo>
                    <a:pt x="42430" y="51604"/>
                    <a:pt x="43231" y="52538"/>
                    <a:pt x="43865" y="52538"/>
                  </a:cubicBezTo>
                  <a:cubicBezTo>
                    <a:pt x="44032" y="52538"/>
                    <a:pt x="44165" y="52471"/>
                    <a:pt x="44298" y="52371"/>
                  </a:cubicBezTo>
                  <a:cubicBezTo>
                    <a:pt x="44865" y="51937"/>
                    <a:pt x="44632" y="50937"/>
                    <a:pt x="44298" y="50069"/>
                  </a:cubicBezTo>
                  <a:lnTo>
                    <a:pt x="44298" y="50069"/>
                  </a:lnTo>
                  <a:cubicBezTo>
                    <a:pt x="44865" y="50636"/>
                    <a:pt x="45599" y="51203"/>
                    <a:pt x="46200" y="51203"/>
                  </a:cubicBezTo>
                  <a:cubicBezTo>
                    <a:pt x="46367" y="51203"/>
                    <a:pt x="46533" y="51137"/>
                    <a:pt x="46633" y="51037"/>
                  </a:cubicBezTo>
                  <a:cubicBezTo>
                    <a:pt x="46834" y="50903"/>
                    <a:pt x="46934" y="50736"/>
                    <a:pt x="46934" y="50503"/>
                  </a:cubicBezTo>
                  <a:cubicBezTo>
                    <a:pt x="46967" y="49936"/>
                    <a:pt x="46533" y="49202"/>
                    <a:pt x="46100" y="48668"/>
                  </a:cubicBezTo>
                  <a:lnTo>
                    <a:pt x="46100" y="48668"/>
                  </a:lnTo>
                  <a:cubicBezTo>
                    <a:pt x="46633" y="48902"/>
                    <a:pt x="47334" y="49135"/>
                    <a:pt x="47901" y="49135"/>
                  </a:cubicBezTo>
                  <a:cubicBezTo>
                    <a:pt x="48368" y="49135"/>
                    <a:pt x="48668" y="49002"/>
                    <a:pt x="48868" y="48702"/>
                  </a:cubicBezTo>
                  <a:cubicBezTo>
                    <a:pt x="48968" y="48502"/>
                    <a:pt x="49002" y="48301"/>
                    <a:pt x="48935" y="48101"/>
                  </a:cubicBezTo>
                  <a:cubicBezTo>
                    <a:pt x="48802" y="47501"/>
                    <a:pt x="47968" y="47034"/>
                    <a:pt x="47100" y="46533"/>
                  </a:cubicBezTo>
                  <a:cubicBezTo>
                    <a:pt x="46567" y="46233"/>
                    <a:pt x="46033" y="45933"/>
                    <a:pt x="45766" y="45633"/>
                  </a:cubicBezTo>
                  <a:cubicBezTo>
                    <a:pt x="45299" y="45166"/>
                    <a:pt x="44132" y="43832"/>
                    <a:pt x="43431" y="41597"/>
                  </a:cubicBezTo>
                  <a:lnTo>
                    <a:pt x="44765" y="41363"/>
                  </a:lnTo>
                  <a:cubicBezTo>
                    <a:pt x="45066" y="41296"/>
                    <a:pt x="45332" y="41230"/>
                    <a:pt x="45599" y="41196"/>
                  </a:cubicBezTo>
                  <a:cubicBezTo>
                    <a:pt x="45599" y="41196"/>
                    <a:pt x="46266" y="41030"/>
                    <a:pt x="46500" y="40996"/>
                  </a:cubicBezTo>
                  <a:lnTo>
                    <a:pt x="47367" y="40796"/>
                  </a:lnTo>
                  <a:cubicBezTo>
                    <a:pt x="47367" y="40796"/>
                    <a:pt x="48068" y="40629"/>
                    <a:pt x="48301" y="40563"/>
                  </a:cubicBezTo>
                  <a:lnTo>
                    <a:pt x="49035" y="40396"/>
                  </a:lnTo>
                  <a:lnTo>
                    <a:pt x="49736" y="40229"/>
                  </a:lnTo>
                  <a:cubicBezTo>
                    <a:pt x="50403" y="41530"/>
                    <a:pt x="50970" y="42898"/>
                    <a:pt x="51370" y="44232"/>
                  </a:cubicBezTo>
                  <a:cubicBezTo>
                    <a:pt x="51403" y="44399"/>
                    <a:pt x="51837" y="47734"/>
                    <a:pt x="54306" y="47968"/>
                  </a:cubicBezTo>
                  <a:cubicBezTo>
                    <a:pt x="55173" y="48035"/>
                    <a:pt x="55907" y="48101"/>
                    <a:pt x="56574" y="48168"/>
                  </a:cubicBezTo>
                  <a:cubicBezTo>
                    <a:pt x="57541" y="48268"/>
                    <a:pt x="58275" y="48335"/>
                    <a:pt x="58775" y="48335"/>
                  </a:cubicBezTo>
                  <a:cubicBezTo>
                    <a:pt x="59176" y="48335"/>
                    <a:pt x="59543" y="48301"/>
                    <a:pt x="59676" y="48035"/>
                  </a:cubicBezTo>
                  <a:cubicBezTo>
                    <a:pt x="59843" y="47701"/>
                    <a:pt x="59409" y="47201"/>
                    <a:pt x="58909" y="46767"/>
                  </a:cubicBezTo>
                  <a:lnTo>
                    <a:pt x="59409" y="46767"/>
                  </a:lnTo>
                  <a:cubicBezTo>
                    <a:pt x="59643" y="46767"/>
                    <a:pt x="60377" y="46767"/>
                    <a:pt x="60477" y="46300"/>
                  </a:cubicBezTo>
                  <a:cubicBezTo>
                    <a:pt x="60577" y="45833"/>
                    <a:pt x="59910" y="45366"/>
                    <a:pt x="59242" y="45066"/>
                  </a:cubicBezTo>
                  <a:cubicBezTo>
                    <a:pt x="59943" y="44966"/>
                    <a:pt x="60610" y="44799"/>
                    <a:pt x="60743" y="44332"/>
                  </a:cubicBezTo>
                  <a:cubicBezTo>
                    <a:pt x="60777" y="44198"/>
                    <a:pt x="60743" y="44065"/>
                    <a:pt x="60677" y="43932"/>
                  </a:cubicBezTo>
                  <a:cubicBezTo>
                    <a:pt x="60510" y="43731"/>
                    <a:pt x="60143" y="43598"/>
                    <a:pt x="59743" y="43498"/>
                  </a:cubicBezTo>
                  <a:cubicBezTo>
                    <a:pt x="60076" y="43398"/>
                    <a:pt x="60343" y="43231"/>
                    <a:pt x="60443" y="43064"/>
                  </a:cubicBezTo>
                  <a:cubicBezTo>
                    <a:pt x="60510" y="42931"/>
                    <a:pt x="60477" y="42797"/>
                    <a:pt x="60377" y="42664"/>
                  </a:cubicBezTo>
                  <a:cubicBezTo>
                    <a:pt x="60043" y="42230"/>
                    <a:pt x="59276" y="42164"/>
                    <a:pt x="58308" y="42097"/>
                  </a:cubicBezTo>
                  <a:cubicBezTo>
                    <a:pt x="57875" y="42097"/>
                    <a:pt x="57441" y="42064"/>
                    <a:pt x="56974" y="41997"/>
                  </a:cubicBezTo>
                  <a:cubicBezTo>
                    <a:pt x="56807" y="41964"/>
                    <a:pt x="56707" y="41563"/>
                    <a:pt x="56574" y="41063"/>
                  </a:cubicBezTo>
                  <a:cubicBezTo>
                    <a:pt x="56474" y="40796"/>
                    <a:pt x="56407" y="40429"/>
                    <a:pt x="56274" y="40062"/>
                  </a:cubicBezTo>
                  <a:cubicBezTo>
                    <a:pt x="57775" y="39895"/>
                    <a:pt x="60110" y="39729"/>
                    <a:pt x="63479" y="39729"/>
                  </a:cubicBezTo>
                  <a:cubicBezTo>
                    <a:pt x="73486" y="39729"/>
                    <a:pt x="85494" y="37894"/>
                    <a:pt x="86495" y="36893"/>
                  </a:cubicBezTo>
                  <a:cubicBezTo>
                    <a:pt x="87563" y="35826"/>
                    <a:pt x="88463" y="33958"/>
                    <a:pt x="88030" y="32957"/>
                  </a:cubicBezTo>
                  <a:cubicBezTo>
                    <a:pt x="87930" y="32690"/>
                    <a:pt x="87663" y="32357"/>
                    <a:pt x="87062" y="32357"/>
                  </a:cubicBezTo>
                  <a:cubicBezTo>
                    <a:pt x="87129" y="31823"/>
                    <a:pt x="87196" y="31256"/>
                    <a:pt x="86829" y="30722"/>
                  </a:cubicBezTo>
                  <a:cubicBezTo>
                    <a:pt x="86629" y="30422"/>
                    <a:pt x="86395" y="30255"/>
                    <a:pt x="86095" y="30255"/>
                  </a:cubicBezTo>
                  <a:cubicBezTo>
                    <a:pt x="85761" y="30255"/>
                    <a:pt x="85428" y="30489"/>
                    <a:pt x="85027" y="30922"/>
                  </a:cubicBezTo>
                  <a:cubicBezTo>
                    <a:pt x="84927" y="31022"/>
                    <a:pt x="84827" y="31156"/>
                    <a:pt x="84727" y="31289"/>
                  </a:cubicBezTo>
                  <a:cubicBezTo>
                    <a:pt x="84560" y="31523"/>
                    <a:pt x="84460" y="31689"/>
                    <a:pt x="84294" y="31689"/>
                  </a:cubicBezTo>
                  <a:cubicBezTo>
                    <a:pt x="84260" y="31689"/>
                    <a:pt x="84160" y="31656"/>
                    <a:pt x="84093" y="31589"/>
                  </a:cubicBezTo>
                  <a:cubicBezTo>
                    <a:pt x="83927" y="31523"/>
                    <a:pt x="83760" y="31356"/>
                    <a:pt x="83593" y="31156"/>
                  </a:cubicBezTo>
                  <a:cubicBezTo>
                    <a:pt x="83326" y="30922"/>
                    <a:pt x="83093" y="30689"/>
                    <a:pt x="82759" y="30555"/>
                  </a:cubicBezTo>
                  <a:cubicBezTo>
                    <a:pt x="82592" y="30489"/>
                    <a:pt x="82459" y="30455"/>
                    <a:pt x="82326" y="30455"/>
                  </a:cubicBezTo>
                  <a:cubicBezTo>
                    <a:pt x="81758" y="30455"/>
                    <a:pt x="81358" y="30889"/>
                    <a:pt x="81025" y="31256"/>
                  </a:cubicBezTo>
                  <a:cubicBezTo>
                    <a:pt x="80791" y="31556"/>
                    <a:pt x="80558" y="31823"/>
                    <a:pt x="80324" y="31823"/>
                  </a:cubicBezTo>
                  <a:cubicBezTo>
                    <a:pt x="80224" y="31823"/>
                    <a:pt x="80157" y="31790"/>
                    <a:pt x="80057" y="31723"/>
                  </a:cubicBezTo>
                  <a:cubicBezTo>
                    <a:pt x="79890" y="31589"/>
                    <a:pt x="79757" y="31489"/>
                    <a:pt x="79657" y="31356"/>
                  </a:cubicBezTo>
                  <a:cubicBezTo>
                    <a:pt x="79423" y="31122"/>
                    <a:pt x="79223" y="30889"/>
                    <a:pt x="78590" y="30856"/>
                  </a:cubicBezTo>
                  <a:lnTo>
                    <a:pt x="78456" y="30856"/>
                  </a:lnTo>
                  <a:cubicBezTo>
                    <a:pt x="77789" y="30856"/>
                    <a:pt x="77455" y="31122"/>
                    <a:pt x="77055" y="31556"/>
                  </a:cubicBezTo>
                  <a:cubicBezTo>
                    <a:pt x="76922" y="31656"/>
                    <a:pt x="76822" y="31790"/>
                    <a:pt x="76755" y="31890"/>
                  </a:cubicBezTo>
                  <a:cubicBezTo>
                    <a:pt x="76555" y="32123"/>
                    <a:pt x="76455" y="32257"/>
                    <a:pt x="76288" y="32257"/>
                  </a:cubicBezTo>
                  <a:cubicBezTo>
                    <a:pt x="76188" y="32257"/>
                    <a:pt x="76088" y="32223"/>
                    <a:pt x="75988" y="32190"/>
                  </a:cubicBezTo>
                  <a:cubicBezTo>
                    <a:pt x="75788" y="32123"/>
                    <a:pt x="75621" y="31990"/>
                    <a:pt x="75421" y="31856"/>
                  </a:cubicBezTo>
                  <a:cubicBezTo>
                    <a:pt x="75154" y="31689"/>
                    <a:pt x="74887" y="31489"/>
                    <a:pt x="74553" y="31456"/>
                  </a:cubicBezTo>
                  <a:cubicBezTo>
                    <a:pt x="74453" y="31423"/>
                    <a:pt x="74353" y="31423"/>
                    <a:pt x="74286" y="31423"/>
                  </a:cubicBezTo>
                  <a:cubicBezTo>
                    <a:pt x="73753" y="31423"/>
                    <a:pt x="73419" y="31689"/>
                    <a:pt x="73119" y="31923"/>
                  </a:cubicBezTo>
                  <a:cubicBezTo>
                    <a:pt x="72885" y="32123"/>
                    <a:pt x="72652" y="32290"/>
                    <a:pt x="72418" y="32290"/>
                  </a:cubicBezTo>
                  <a:cubicBezTo>
                    <a:pt x="72252" y="32290"/>
                    <a:pt x="72085" y="32223"/>
                    <a:pt x="71885" y="32123"/>
                  </a:cubicBezTo>
                  <a:cubicBezTo>
                    <a:pt x="71751" y="32056"/>
                    <a:pt x="71618" y="31990"/>
                    <a:pt x="71518" y="31923"/>
                  </a:cubicBezTo>
                  <a:cubicBezTo>
                    <a:pt x="70951" y="31589"/>
                    <a:pt x="70517" y="31323"/>
                    <a:pt x="70017" y="31323"/>
                  </a:cubicBezTo>
                  <a:cubicBezTo>
                    <a:pt x="69616" y="31323"/>
                    <a:pt x="69216" y="31489"/>
                    <a:pt x="68783" y="31790"/>
                  </a:cubicBezTo>
                  <a:lnTo>
                    <a:pt x="68649" y="31890"/>
                  </a:lnTo>
                  <a:cubicBezTo>
                    <a:pt x="68382" y="32090"/>
                    <a:pt x="68082" y="32290"/>
                    <a:pt x="67815" y="32290"/>
                  </a:cubicBezTo>
                  <a:cubicBezTo>
                    <a:pt x="67748" y="32290"/>
                    <a:pt x="67715" y="32290"/>
                    <a:pt x="67648" y="32257"/>
                  </a:cubicBezTo>
                  <a:cubicBezTo>
                    <a:pt x="67482" y="32223"/>
                    <a:pt x="67315" y="32090"/>
                    <a:pt x="67148" y="31923"/>
                  </a:cubicBezTo>
                  <a:cubicBezTo>
                    <a:pt x="66948" y="31723"/>
                    <a:pt x="66714" y="31489"/>
                    <a:pt x="66347" y="31423"/>
                  </a:cubicBezTo>
                  <a:cubicBezTo>
                    <a:pt x="66247" y="31423"/>
                    <a:pt x="66147" y="31389"/>
                    <a:pt x="66047" y="31389"/>
                  </a:cubicBezTo>
                  <a:cubicBezTo>
                    <a:pt x="65514" y="31389"/>
                    <a:pt x="65113" y="31656"/>
                    <a:pt x="64780" y="31890"/>
                  </a:cubicBezTo>
                  <a:cubicBezTo>
                    <a:pt x="64479" y="32123"/>
                    <a:pt x="64179" y="32290"/>
                    <a:pt x="63879" y="32290"/>
                  </a:cubicBezTo>
                  <a:cubicBezTo>
                    <a:pt x="63712" y="32290"/>
                    <a:pt x="63579" y="32257"/>
                    <a:pt x="63412" y="32190"/>
                  </a:cubicBezTo>
                  <a:cubicBezTo>
                    <a:pt x="63245" y="32090"/>
                    <a:pt x="63045" y="31956"/>
                    <a:pt x="62845" y="31790"/>
                  </a:cubicBezTo>
                  <a:cubicBezTo>
                    <a:pt x="62511" y="31556"/>
                    <a:pt x="62178" y="31289"/>
                    <a:pt x="61811" y="31222"/>
                  </a:cubicBezTo>
                  <a:lnTo>
                    <a:pt x="61611" y="31222"/>
                  </a:lnTo>
                  <a:cubicBezTo>
                    <a:pt x="61277" y="31222"/>
                    <a:pt x="60977" y="31389"/>
                    <a:pt x="60677" y="31523"/>
                  </a:cubicBezTo>
                  <a:cubicBezTo>
                    <a:pt x="60510" y="31623"/>
                    <a:pt x="60377" y="31689"/>
                    <a:pt x="60210" y="31756"/>
                  </a:cubicBezTo>
                  <a:cubicBezTo>
                    <a:pt x="59943" y="31823"/>
                    <a:pt x="59709" y="31890"/>
                    <a:pt x="59476" y="31890"/>
                  </a:cubicBezTo>
                  <a:cubicBezTo>
                    <a:pt x="59209" y="31890"/>
                    <a:pt x="58942" y="31790"/>
                    <a:pt x="58675" y="31656"/>
                  </a:cubicBezTo>
                  <a:cubicBezTo>
                    <a:pt x="58575" y="31556"/>
                    <a:pt x="58475" y="31489"/>
                    <a:pt x="58342" y="31389"/>
                  </a:cubicBezTo>
                  <a:cubicBezTo>
                    <a:pt x="58075" y="31156"/>
                    <a:pt x="57808" y="30889"/>
                    <a:pt x="57408" y="30889"/>
                  </a:cubicBezTo>
                  <a:cubicBezTo>
                    <a:pt x="57241" y="30889"/>
                    <a:pt x="57074" y="30956"/>
                    <a:pt x="56907" y="31056"/>
                  </a:cubicBezTo>
                  <a:cubicBezTo>
                    <a:pt x="56641" y="31222"/>
                    <a:pt x="56540" y="31389"/>
                    <a:pt x="56407" y="31523"/>
                  </a:cubicBezTo>
                  <a:cubicBezTo>
                    <a:pt x="56274" y="31723"/>
                    <a:pt x="56174" y="31856"/>
                    <a:pt x="55773" y="31890"/>
                  </a:cubicBezTo>
                  <a:lnTo>
                    <a:pt x="55707" y="31890"/>
                  </a:lnTo>
                  <a:cubicBezTo>
                    <a:pt x="55606" y="31890"/>
                    <a:pt x="55473" y="31856"/>
                    <a:pt x="55373" y="31856"/>
                  </a:cubicBezTo>
                  <a:cubicBezTo>
                    <a:pt x="55240" y="31823"/>
                    <a:pt x="55139" y="31823"/>
                    <a:pt x="55006" y="31823"/>
                  </a:cubicBezTo>
                  <a:cubicBezTo>
                    <a:pt x="54906" y="31823"/>
                    <a:pt x="54806" y="31823"/>
                    <a:pt x="54706" y="31856"/>
                  </a:cubicBezTo>
                  <a:cubicBezTo>
                    <a:pt x="53705" y="31189"/>
                    <a:pt x="53338" y="30322"/>
                    <a:pt x="53605" y="29354"/>
                  </a:cubicBezTo>
                  <a:cubicBezTo>
                    <a:pt x="53638" y="29254"/>
                    <a:pt x="53805" y="29054"/>
                    <a:pt x="54639" y="28821"/>
                  </a:cubicBezTo>
                  <a:cubicBezTo>
                    <a:pt x="54672" y="29121"/>
                    <a:pt x="54806" y="29421"/>
                    <a:pt x="55039" y="29688"/>
                  </a:cubicBezTo>
                  <a:cubicBezTo>
                    <a:pt x="55373" y="30022"/>
                    <a:pt x="55740" y="30188"/>
                    <a:pt x="56140" y="30188"/>
                  </a:cubicBezTo>
                  <a:cubicBezTo>
                    <a:pt x="56874" y="30188"/>
                    <a:pt x="57541" y="29621"/>
                    <a:pt x="58075" y="29188"/>
                  </a:cubicBezTo>
                  <a:lnTo>
                    <a:pt x="58242" y="29054"/>
                  </a:lnTo>
                  <a:cubicBezTo>
                    <a:pt x="58408" y="28887"/>
                    <a:pt x="58475" y="28854"/>
                    <a:pt x="58509" y="28854"/>
                  </a:cubicBezTo>
                  <a:cubicBezTo>
                    <a:pt x="58575" y="28854"/>
                    <a:pt x="58642" y="28921"/>
                    <a:pt x="58742" y="28988"/>
                  </a:cubicBezTo>
                  <a:cubicBezTo>
                    <a:pt x="58842" y="29054"/>
                    <a:pt x="58942" y="29154"/>
                    <a:pt x="59076" y="29221"/>
                  </a:cubicBezTo>
                  <a:cubicBezTo>
                    <a:pt x="59476" y="29488"/>
                    <a:pt x="59809" y="29588"/>
                    <a:pt x="60110" y="29588"/>
                  </a:cubicBezTo>
                  <a:cubicBezTo>
                    <a:pt x="60377" y="29588"/>
                    <a:pt x="60610" y="29521"/>
                    <a:pt x="60844" y="29388"/>
                  </a:cubicBezTo>
                  <a:cubicBezTo>
                    <a:pt x="61077" y="29254"/>
                    <a:pt x="61244" y="29121"/>
                    <a:pt x="61344" y="28988"/>
                  </a:cubicBezTo>
                  <a:cubicBezTo>
                    <a:pt x="61511" y="28854"/>
                    <a:pt x="61544" y="28787"/>
                    <a:pt x="61644" y="28787"/>
                  </a:cubicBezTo>
                  <a:cubicBezTo>
                    <a:pt x="61711" y="28787"/>
                    <a:pt x="61811" y="28821"/>
                    <a:pt x="61911" y="28887"/>
                  </a:cubicBezTo>
                  <a:cubicBezTo>
                    <a:pt x="62078" y="28954"/>
                    <a:pt x="62211" y="29054"/>
                    <a:pt x="62345" y="29154"/>
                  </a:cubicBezTo>
                  <a:cubicBezTo>
                    <a:pt x="62578" y="29354"/>
                    <a:pt x="62845" y="29521"/>
                    <a:pt x="63212" y="29521"/>
                  </a:cubicBezTo>
                  <a:cubicBezTo>
                    <a:pt x="63345" y="29521"/>
                    <a:pt x="63479" y="29521"/>
                    <a:pt x="63612" y="29488"/>
                  </a:cubicBezTo>
                  <a:cubicBezTo>
                    <a:pt x="64012" y="29354"/>
                    <a:pt x="64313" y="29154"/>
                    <a:pt x="64613" y="28921"/>
                  </a:cubicBezTo>
                  <a:cubicBezTo>
                    <a:pt x="64713" y="28854"/>
                    <a:pt x="64813" y="28787"/>
                    <a:pt x="64913" y="28721"/>
                  </a:cubicBezTo>
                  <a:cubicBezTo>
                    <a:pt x="65147" y="28554"/>
                    <a:pt x="65247" y="28521"/>
                    <a:pt x="65313" y="28521"/>
                  </a:cubicBezTo>
                  <a:cubicBezTo>
                    <a:pt x="65347" y="28521"/>
                    <a:pt x="65413" y="28621"/>
                    <a:pt x="65480" y="28721"/>
                  </a:cubicBezTo>
                  <a:cubicBezTo>
                    <a:pt x="65580" y="28821"/>
                    <a:pt x="65647" y="28954"/>
                    <a:pt x="65780" y="29054"/>
                  </a:cubicBezTo>
                  <a:cubicBezTo>
                    <a:pt x="66114" y="29455"/>
                    <a:pt x="66514" y="29655"/>
                    <a:pt x="66915" y="29655"/>
                  </a:cubicBezTo>
                  <a:cubicBezTo>
                    <a:pt x="67115" y="29655"/>
                    <a:pt x="67281" y="29621"/>
                    <a:pt x="67448" y="29555"/>
                  </a:cubicBezTo>
                  <a:cubicBezTo>
                    <a:pt x="67715" y="29421"/>
                    <a:pt x="67882" y="29254"/>
                    <a:pt x="68015" y="29121"/>
                  </a:cubicBezTo>
                  <a:cubicBezTo>
                    <a:pt x="68182" y="28954"/>
                    <a:pt x="68249" y="28887"/>
                    <a:pt x="68349" y="28887"/>
                  </a:cubicBezTo>
                  <a:cubicBezTo>
                    <a:pt x="68382" y="28887"/>
                    <a:pt x="68416" y="28887"/>
                    <a:pt x="68482" y="28921"/>
                  </a:cubicBezTo>
                  <a:cubicBezTo>
                    <a:pt x="68549" y="29154"/>
                    <a:pt x="68783" y="29655"/>
                    <a:pt x="69316" y="29655"/>
                  </a:cubicBezTo>
                  <a:cubicBezTo>
                    <a:pt x="69416" y="29655"/>
                    <a:pt x="69516" y="29655"/>
                    <a:pt x="69616" y="29621"/>
                  </a:cubicBezTo>
                  <a:cubicBezTo>
                    <a:pt x="70284" y="29388"/>
                    <a:pt x="70550" y="29021"/>
                    <a:pt x="70751" y="28721"/>
                  </a:cubicBezTo>
                  <a:cubicBezTo>
                    <a:pt x="70817" y="28621"/>
                    <a:pt x="70884" y="28554"/>
                    <a:pt x="70917" y="28487"/>
                  </a:cubicBezTo>
                  <a:cubicBezTo>
                    <a:pt x="71151" y="28988"/>
                    <a:pt x="71451" y="29354"/>
                    <a:pt x="72018" y="29354"/>
                  </a:cubicBezTo>
                  <a:cubicBezTo>
                    <a:pt x="72185" y="29354"/>
                    <a:pt x="72385" y="29321"/>
                    <a:pt x="72585" y="29254"/>
                  </a:cubicBezTo>
                  <a:cubicBezTo>
                    <a:pt x="72986" y="29154"/>
                    <a:pt x="73352" y="28921"/>
                    <a:pt x="73653" y="28654"/>
                  </a:cubicBezTo>
                  <a:cubicBezTo>
                    <a:pt x="73719" y="28554"/>
                    <a:pt x="73786" y="28454"/>
                    <a:pt x="73853" y="28354"/>
                  </a:cubicBezTo>
                  <a:cubicBezTo>
                    <a:pt x="73920" y="28254"/>
                    <a:pt x="74053" y="28054"/>
                    <a:pt x="74120" y="28020"/>
                  </a:cubicBezTo>
                  <a:lnTo>
                    <a:pt x="74186" y="28020"/>
                  </a:lnTo>
                  <a:cubicBezTo>
                    <a:pt x="74320" y="28020"/>
                    <a:pt x="74520" y="28187"/>
                    <a:pt x="74687" y="28387"/>
                  </a:cubicBezTo>
                  <a:cubicBezTo>
                    <a:pt x="74954" y="28621"/>
                    <a:pt x="75254" y="28921"/>
                    <a:pt x="75654" y="28954"/>
                  </a:cubicBezTo>
                  <a:lnTo>
                    <a:pt x="75788" y="28954"/>
                  </a:lnTo>
                  <a:cubicBezTo>
                    <a:pt x="76421" y="28954"/>
                    <a:pt x="76822" y="28587"/>
                    <a:pt x="77189" y="28220"/>
                  </a:cubicBezTo>
                  <a:cubicBezTo>
                    <a:pt x="77322" y="28120"/>
                    <a:pt x="77455" y="27987"/>
                    <a:pt x="77622" y="27887"/>
                  </a:cubicBezTo>
                  <a:cubicBezTo>
                    <a:pt x="77922" y="28354"/>
                    <a:pt x="78323" y="28721"/>
                    <a:pt x="78890" y="28721"/>
                  </a:cubicBezTo>
                  <a:cubicBezTo>
                    <a:pt x="79057" y="28721"/>
                    <a:pt x="79223" y="28687"/>
                    <a:pt x="79390" y="28621"/>
                  </a:cubicBezTo>
                  <a:cubicBezTo>
                    <a:pt x="79657" y="28521"/>
                    <a:pt x="79924" y="28287"/>
                    <a:pt x="80191" y="28054"/>
                  </a:cubicBezTo>
                  <a:cubicBezTo>
                    <a:pt x="80458" y="27853"/>
                    <a:pt x="80691" y="27620"/>
                    <a:pt x="80925" y="27553"/>
                  </a:cubicBezTo>
                  <a:cubicBezTo>
                    <a:pt x="81191" y="28220"/>
                    <a:pt x="81792" y="28821"/>
                    <a:pt x="82592" y="28821"/>
                  </a:cubicBezTo>
                  <a:cubicBezTo>
                    <a:pt x="82759" y="28821"/>
                    <a:pt x="82959" y="28787"/>
                    <a:pt x="83093" y="28721"/>
                  </a:cubicBezTo>
                  <a:cubicBezTo>
                    <a:pt x="83660" y="28554"/>
                    <a:pt x="84093" y="28087"/>
                    <a:pt x="84460" y="27653"/>
                  </a:cubicBezTo>
                  <a:cubicBezTo>
                    <a:pt x="84594" y="27520"/>
                    <a:pt x="84727" y="27386"/>
                    <a:pt x="84861" y="27253"/>
                  </a:cubicBezTo>
                  <a:cubicBezTo>
                    <a:pt x="85161" y="27787"/>
                    <a:pt x="85695" y="28087"/>
                    <a:pt x="86362" y="28087"/>
                  </a:cubicBezTo>
                  <a:cubicBezTo>
                    <a:pt x="86962" y="28087"/>
                    <a:pt x="87563" y="27820"/>
                    <a:pt x="87963" y="27386"/>
                  </a:cubicBezTo>
                  <a:cubicBezTo>
                    <a:pt x="88630" y="26686"/>
                    <a:pt x="89497" y="25418"/>
                    <a:pt x="89798" y="24184"/>
                  </a:cubicBezTo>
                  <a:cubicBezTo>
                    <a:pt x="92399" y="23017"/>
                    <a:pt x="92433" y="22216"/>
                    <a:pt x="92433" y="21349"/>
                  </a:cubicBezTo>
                  <a:cubicBezTo>
                    <a:pt x="92433" y="21215"/>
                    <a:pt x="92433" y="21082"/>
                    <a:pt x="92433" y="20948"/>
                  </a:cubicBezTo>
                  <a:cubicBezTo>
                    <a:pt x="92499" y="20281"/>
                    <a:pt x="92366" y="18647"/>
                    <a:pt x="91465" y="17646"/>
                  </a:cubicBezTo>
                  <a:cubicBezTo>
                    <a:pt x="91032" y="17179"/>
                    <a:pt x="90498" y="16946"/>
                    <a:pt x="89864" y="16946"/>
                  </a:cubicBezTo>
                  <a:cubicBezTo>
                    <a:pt x="89197" y="16946"/>
                    <a:pt x="88430" y="17212"/>
                    <a:pt x="87563" y="17780"/>
                  </a:cubicBezTo>
                  <a:cubicBezTo>
                    <a:pt x="87262" y="17446"/>
                    <a:pt x="86462" y="16679"/>
                    <a:pt x="85328" y="16679"/>
                  </a:cubicBezTo>
                  <a:cubicBezTo>
                    <a:pt x="84194" y="16679"/>
                    <a:pt x="83059" y="17479"/>
                    <a:pt x="82025" y="19047"/>
                  </a:cubicBezTo>
                  <a:cubicBezTo>
                    <a:pt x="81458" y="19214"/>
                    <a:pt x="77389" y="20315"/>
                    <a:pt x="73586" y="20315"/>
                  </a:cubicBezTo>
                  <a:lnTo>
                    <a:pt x="73019" y="20315"/>
                  </a:lnTo>
                  <a:cubicBezTo>
                    <a:pt x="72452" y="20315"/>
                    <a:pt x="71918" y="20281"/>
                    <a:pt x="71384" y="20215"/>
                  </a:cubicBezTo>
                  <a:cubicBezTo>
                    <a:pt x="70884" y="20181"/>
                    <a:pt x="70417" y="20115"/>
                    <a:pt x="69983" y="20014"/>
                  </a:cubicBezTo>
                  <a:lnTo>
                    <a:pt x="69850" y="19981"/>
                  </a:lnTo>
                  <a:cubicBezTo>
                    <a:pt x="69717" y="19948"/>
                    <a:pt x="69616" y="19948"/>
                    <a:pt x="69516" y="19914"/>
                  </a:cubicBezTo>
                  <a:lnTo>
                    <a:pt x="69350" y="19848"/>
                  </a:lnTo>
                  <a:cubicBezTo>
                    <a:pt x="69250" y="19848"/>
                    <a:pt x="69183" y="19814"/>
                    <a:pt x="69083" y="19781"/>
                  </a:cubicBezTo>
                  <a:cubicBezTo>
                    <a:pt x="69016" y="19748"/>
                    <a:pt x="68949" y="19748"/>
                    <a:pt x="68916" y="19714"/>
                  </a:cubicBezTo>
                  <a:cubicBezTo>
                    <a:pt x="68816" y="19681"/>
                    <a:pt x="68749" y="19648"/>
                    <a:pt x="68649" y="19614"/>
                  </a:cubicBezTo>
                  <a:lnTo>
                    <a:pt x="68482" y="19547"/>
                  </a:lnTo>
                  <a:cubicBezTo>
                    <a:pt x="68416" y="19514"/>
                    <a:pt x="68316" y="19481"/>
                    <a:pt x="68249" y="19414"/>
                  </a:cubicBezTo>
                  <a:lnTo>
                    <a:pt x="68115" y="19347"/>
                  </a:lnTo>
                  <a:cubicBezTo>
                    <a:pt x="67849" y="19181"/>
                    <a:pt x="67582" y="19014"/>
                    <a:pt x="67348" y="18847"/>
                  </a:cubicBezTo>
                  <a:lnTo>
                    <a:pt x="67315" y="18814"/>
                  </a:lnTo>
                  <a:cubicBezTo>
                    <a:pt x="67248" y="18780"/>
                    <a:pt x="67215" y="18747"/>
                    <a:pt x="67181" y="18714"/>
                  </a:cubicBezTo>
                  <a:cubicBezTo>
                    <a:pt x="67148" y="18647"/>
                    <a:pt x="67081" y="18613"/>
                    <a:pt x="67015" y="18547"/>
                  </a:cubicBezTo>
                  <a:cubicBezTo>
                    <a:pt x="66948" y="18480"/>
                    <a:pt x="66881" y="18447"/>
                    <a:pt x="66848" y="18380"/>
                  </a:cubicBezTo>
                  <a:cubicBezTo>
                    <a:pt x="66781" y="18347"/>
                    <a:pt x="66748" y="18280"/>
                    <a:pt x="66681" y="18213"/>
                  </a:cubicBezTo>
                  <a:cubicBezTo>
                    <a:pt x="66614" y="18146"/>
                    <a:pt x="66548" y="18080"/>
                    <a:pt x="66514" y="18013"/>
                  </a:cubicBezTo>
                  <a:cubicBezTo>
                    <a:pt x="66448" y="17980"/>
                    <a:pt x="66414" y="17913"/>
                    <a:pt x="66347" y="17846"/>
                  </a:cubicBezTo>
                  <a:cubicBezTo>
                    <a:pt x="66281" y="17780"/>
                    <a:pt x="66214" y="17713"/>
                    <a:pt x="66147" y="17613"/>
                  </a:cubicBezTo>
                  <a:lnTo>
                    <a:pt x="66014" y="17446"/>
                  </a:lnTo>
                  <a:cubicBezTo>
                    <a:pt x="65947" y="17346"/>
                    <a:pt x="65880" y="17246"/>
                    <a:pt x="65814" y="17146"/>
                  </a:cubicBezTo>
                  <a:lnTo>
                    <a:pt x="65680" y="16979"/>
                  </a:lnTo>
                  <a:cubicBezTo>
                    <a:pt x="65580" y="16846"/>
                    <a:pt x="65480" y="16679"/>
                    <a:pt x="65347" y="16479"/>
                  </a:cubicBezTo>
                  <a:cubicBezTo>
                    <a:pt x="64446" y="15111"/>
                    <a:pt x="63312" y="14377"/>
                    <a:pt x="62044" y="14377"/>
                  </a:cubicBezTo>
                  <a:cubicBezTo>
                    <a:pt x="60710" y="14377"/>
                    <a:pt x="59376" y="15211"/>
                    <a:pt x="58208" y="16679"/>
                  </a:cubicBezTo>
                  <a:cubicBezTo>
                    <a:pt x="57741" y="16278"/>
                    <a:pt x="56274" y="15144"/>
                    <a:pt x="54706" y="15144"/>
                  </a:cubicBezTo>
                  <a:cubicBezTo>
                    <a:pt x="54472" y="15144"/>
                    <a:pt x="54239" y="15178"/>
                    <a:pt x="54039" y="15211"/>
                  </a:cubicBezTo>
                  <a:cubicBezTo>
                    <a:pt x="51070" y="15878"/>
                    <a:pt x="50736" y="18480"/>
                    <a:pt x="50703" y="19514"/>
                  </a:cubicBezTo>
                  <a:cubicBezTo>
                    <a:pt x="50403" y="19347"/>
                    <a:pt x="49936" y="19147"/>
                    <a:pt x="49335" y="19147"/>
                  </a:cubicBezTo>
                  <a:cubicBezTo>
                    <a:pt x="48968" y="19147"/>
                    <a:pt x="48635" y="19214"/>
                    <a:pt x="48301" y="19347"/>
                  </a:cubicBezTo>
                  <a:lnTo>
                    <a:pt x="48168" y="19347"/>
                  </a:lnTo>
                  <a:cubicBezTo>
                    <a:pt x="48168" y="19114"/>
                    <a:pt x="48134" y="18880"/>
                    <a:pt x="48034" y="18647"/>
                  </a:cubicBezTo>
                  <a:cubicBezTo>
                    <a:pt x="47768" y="17913"/>
                    <a:pt x="47134" y="17479"/>
                    <a:pt x="46367" y="17479"/>
                  </a:cubicBezTo>
                  <a:cubicBezTo>
                    <a:pt x="45733" y="17479"/>
                    <a:pt x="45099" y="17746"/>
                    <a:pt x="44632" y="18213"/>
                  </a:cubicBezTo>
                  <a:cubicBezTo>
                    <a:pt x="44332" y="17846"/>
                    <a:pt x="43965" y="17446"/>
                    <a:pt x="43364" y="17446"/>
                  </a:cubicBezTo>
                  <a:cubicBezTo>
                    <a:pt x="42797" y="17479"/>
                    <a:pt x="41863" y="17980"/>
                    <a:pt x="41463" y="18513"/>
                  </a:cubicBezTo>
                  <a:cubicBezTo>
                    <a:pt x="41163" y="18180"/>
                    <a:pt x="40796" y="17913"/>
                    <a:pt x="40262" y="17913"/>
                  </a:cubicBezTo>
                  <a:lnTo>
                    <a:pt x="40029" y="17913"/>
                  </a:lnTo>
                  <a:cubicBezTo>
                    <a:pt x="39428" y="18013"/>
                    <a:pt x="38628" y="18413"/>
                    <a:pt x="38161" y="18980"/>
                  </a:cubicBezTo>
                  <a:cubicBezTo>
                    <a:pt x="37894" y="18714"/>
                    <a:pt x="37627" y="18513"/>
                    <a:pt x="37193" y="18513"/>
                  </a:cubicBezTo>
                  <a:lnTo>
                    <a:pt x="37060" y="18513"/>
                  </a:lnTo>
                  <a:cubicBezTo>
                    <a:pt x="36459" y="18547"/>
                    <a:pt x="35726" y="19014"/>
                    <a:pt x="35459" y="19581"/>
                  </a:cubicBezTo>
                  <a:cubicBezTo>
                    <a:pt x="34892" y="19214"/>
                    <a:pt x="33991" y="18980"/>
                    <a:pt x="33190" y="18980"/>
                  </a:cubicBezTo>
                  <a:cubicBezTo>
                    <a:pt x="32390" y="18980"/>
                    <a:pt x="31823" y="19247"/>
                    <a:pt x="31556" y="19714"/>
                  </a:cubicBezTo>
                  <a:cubicBezTo>
                    <a:pt x="31122" y="19347"/>
                    <a:pt x="30455" y="19114"/>
                    <a:pt x="29655" y="19114"/>
                  </a:cubicBezTo>
                  <a:cubicBezTo>
                    <a:pt x="28921" y="19114"/>
                    <a:pt x="28053" y="19347"/>
                    <a:pt x="27687" y="20014"/>
                  </a:cubicBezTo>
                  <a:cubicBezTo>
                    <a:pt x="27353" y="19614"/>
                    <a:pt x="26919" y="19414"/>
                    <a:pt x="26386" y="19347"/>
                  </a:cubicBezTo>
                  <a:cubicBezTo>
                    <a:pt x="26319" y="19347"/>
                    <a:pt x="26219" y="19314"/>
                    <a:pt x="26119" y="19314"/>
                  </a:cubicBezTo>
                  <a:cubicBezTo>
                    <a:pt x="25452" y="19314"/>
                    <a:pt x="24418" y="19547"/>
                    <a:pt x="24084" y="20115"/>
                  </a:cubicBezTo>
                  <a:cubicBezTo>
                    <a:pt x="23383" y="19714"/>
                    <a:pt x="22883" y="19481"/>
                    <a:pt x="22316" y="19481"/>
                  </a:cubicBezTo>
                  <a:cubicBezTo>
                    <a:pt x="21849" y="19481"/>
                    <a:pt x="21349" y="19681"/>
                    <a:pt x="20815" y="20081"/>
                  </a:cubicBezTo>
                  <a:cubicBezTo>
                    <a:pt x="20448" y="19547"/>
                    <a:pt x="20114" y="19014"/>
                    <a:pt x="19347" y="18880"/>
                  </a:cubicBezTo>
                  <a:lnTo>
                    <a:pt x="19114" y="18880"/>
                  </a:lnTo>
                  <a:cubicBezTo>
                    <a:pt x="18880" y="18880"/>
                    <a:pt x="18547" y="18914"/>
                    <a:pt x="18246" y="18980"/>
                  </a:cubicBezTo>
                  <a:cubicBezTo>
                    <a:pt x="17946" y="19014"/>
                    <a:pt x="17646" y="19080"/>
                    <a:pt x="17446" y="19080"/>
                  </a:cubicBezTo>
                  <a:cubicBezTo>
                    <a:pt x="17279" y="19080"/>
                    <a:pt x="17246" y="19047"/>
                    <a:pt x="17246" y="19047"/>
                  </a:cubicBezTo>
                  <a:cubicBezTo>
                    <a:pt x="17112" y="18980"/>
                    <a:pt x="17046" y="18747"/>
                    <a:pt x="16979" y="18480"/>
                  </a:cubicBezTo>
                  <a:cubicBezTo>
                    <a:pt x="16879" y="18113"/>
                    <a:pt x="16745" y="17713"/>
                    <a:pt x="16412" y="17479"/>
                  </a:cubicBezTo>
                  <a:cubicBezTo>
                    <a:pt x="16012" y="17212"/>
                    <a:pt x="15645" y="17179"/>
                    <a:pt x="15344" y="17179"/>
                  </a:cubicBezTo>
                  <a:lnTo>
                    <a:pt x="14977" y="17179"/>
                  </a:lnTo>
                  <a:cubicBezTo>
                    <a:pt x="14844" y="17179"/>
                    <a:pt x="14711" y="17212"/>
                    <a:pt x="14577" y="17212"/>
                  </a:cubicBezTo>
                  <a:cubicBezTo>
                    <a:pt x="14510" y="17212"/>
                    <a:pt x="14477" y="17179"/>
                    <a:pt x="14410" y="17179"/>
                  </a:cubicBezTo>
                  <a:cubicBezTo>
                    <a:pt x="14344" y="15845"/>
                    <a:pt x="13710" y="14911"/>
                    <a:pt x="12676" y="14611"/>
                  </a:cubicBezTo>
                  <a:cubicBezTo>
                    <a:pt x="12909" y="14410"/>
                    <a:pt x="13076" y="14144"/>
                    <a:pt x="13210" y="13843"/>
                  </a:cubicBezTo>
                  <a:cubicBezTo>
                    <a:pt x="13376" y="13310"/>
                    <a:pt x="13376" y="12743"/>
                    <a:pt x="13210" y="12242"/>
                  </a:cubicBezTo>
                  <a:lnTo>
                    <a:pt x="13210" y="12242"/>
                  </a:lnTo>
                  <a:cubicBezTo>
                    <a:pt x="13476" y="12276"/>
                    <a:pt x="13743" y="12309"/>
                    <a:pt x="13943" y="12309"/>
                  </a:cubicBezTo>
                  <a:cubicBezTo>
                    <a:pt x="15078" y="12309"/>
                    <a:pt x="15711" y="11809"/>
                    <a:pt x="15845" y="10875"/>
                  </a:cubicBezTo>
                  <a:cubicBezTo>
                    <a:pt x="15978" y="10908"/>
                    <a:pt x="16145" y="10941"/>
                    <a:pt x="16312" y="10941"/>
                  </a:cubicBezTo>
                  <a:cubicBezTo>
                    <a:pt x="16812" y="10941"/>
                    <a:pt x="17346" y="10708"/>
                    <a:pt x="17713" y="10341"/>
                  </a:cubicBezTo>
                  <a:cubicBezTo>
                    <a:pt x="17946" y="10141"/>
                    <a:pt x="18080" y="9874"/>
                    <a:pt x="18113" y="9607"/>
                  </a:cubicBezTo>
                  <a:cubicBezTo>
                    <a:pt x="18480" y="9674"/>
                    <a:pt x="18947" y="9740"/>
                    <a:pt x="19381" y="9740"/>
                  </a:cubicBezTo>
                  <a:cubicBezTo>
                    <a:pt x="20114" y="9740"/>
                    <a:pt x="20615" y="9574"/>
                    <a:pt x="20948" y="9240"/>
                  </a:cubicBezTo>
                  <a:cubicBezTo>
                    <a:pt x="21149" y="9073"/>
                    <a:pt x="21249" y="8840"/>
                    <a:pt x="21315" y="8540"/>
                  </a:cubicBezTo>
                  <a:cubicBezTo>
                    <a:pt x="21649" y="8740"/>
                    <a:pt x="21982" y="8806"/>
                    <a:pt x="22283" y="8806"/>
                  </a:cubicBezTo>
                  <a:cubicBezTo>
                    <a:pt x="22950" y="8806"/>
                    <a:pt x="23550" y="8373"/>
                    <a:pt x="24051" y="7506"/>
                  </a:cubicBezTo>
                  <a:cubicBezTo>
                    <a:pt x="24317" y="7672"/>
                    <a:pt x="24684" y="7706"/>
                    <a:pt x="24985" y="7706"/>
                  </a:cubicBezTo>
                  <a:cubicBezTo>
                    <a:pt x="25485" y="7706"/>
                    <a:pt x="26052" y="7572"/>
                    <a:pt x="26352" y="7372"/>
                  </a:cubicBezTo>
                  <a:cubicBezTo>
                    <a:pt x="26686" y="7172"/>
                    <a:pt x="26919" y="6605"/>
                    <a:pt x="26986" y="6105"/>
                  </a:cubicBezTo>
                  <a:cubicBezTo>
                    <a:pt x="27286" y="6004"/>
                    <a:pt x="27553" y="5871"/>
                    <a:pt x="27853" y="5738"/>
                  </a:cubicBezTo>
                  <a:cubicBezTo>
                    <a:pt x="28020" y="5638"/>
                    <a:pt x="28220" y="5571"/>
                    <a:pt x="28387" y="5471"/>
                  </a:cubicBezTo>
                  <a:lnTo>
                    <a:pt x="28420" y="5471"/>
                  </a:lnTo>
                  <a:lnTo>
                    <a:pt x="28454" y="5437"/>
                  </a:lnTo>
                  <a:cubicBezTo>
                    <a:pt x="28621" y="5337"/>
                    <a:pt x="28787" y="5237"/>
                    <a:pt x="28921" y="5137"/>
                  </a:cubicBezTo>
                  <a:cubicBezTo>
                    <a:pt x="29088" y="5037"/>
                    <a:pt x="29221" y="4904"/>
                    <a:pt x="29388" y="4804"/>
                  </a:cubicBezTo>
                  <a:cubicBezTo>
                    <a:pt x="29521" y="4670"/>
                    <a:pt x="29621" y="4570"/>
                    <a:pt x="29721" y="4470"/>
                  </a:cubicBezTo>
                  <a:lnTo>
                    <a:pt x="29755" y="4403"/>
                  </a:lnTo>
                  <a:cubicBezTo>
                    <a:pt x="29821" y="4303"/>
                    <a:pt x="29921" y="4203"/>
                    <a:pt x="29988" y="4103"/>
                  </a:cubicBezTo>
                  <a:cubicBezTo>
                    <a:pt x="29988" y="4070"/>
                    <a:pt x="30022" y="4070"/>
                    <a:pt x="30055" y="4003"/>
                  </a:cubicBezTo>
                  <a:cubicBezTo>
                    <a:pt x="30088" y="3903"/>
                    <a:pt x="30155" y="3803"/>
                    <a:pt x="30188" y="3703"/>
                  </a:cubicBezTo>
                  <a:cubicBezTo>
                    <a:pt x="30222" y="3669"/>
                    <a:pt x="30222" y="3603"/>
                    <a:pt x="30222" y="3569"/>
                  </a:cubicBezTo>
                  <a:lnTo>
                    <a:pt x="30255" y="3469"/>
                  </a:lnTo>
                  <a:cubicBezTo>
                    <a:pt x="30288" y="3403"/>
                    <a:pt x="30322" y="3336"/>
                    <a:pt x="30322" y="3302"/>
                  </a:cubicBezTo>
                  <a:cubicBezTo>
                    <a:pt x="30355" y="3136"/>
                    <a:pt x="30355" y="3002"/>
                    <a:pt x="30355" y="2835"/>
                  </a:cubicBezTo>
                  <a:cubicBezTo>
                    <a:pt x="30355" y="434"/>
                    <a:pt x="25752" y="0"/>
                    <a:pt x="25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83"/>
            <p:cNvSpPr/>
            <p:nvPr/>
          </p:nvSpPr>
          <p:spPr>
            <a:xfrm>
              <a:off x="2705425" y="1820075"/>
              <a:ext cx="2323350" cy="1324300"/>
            </a:xfrm>
            <a:custGeom>
              <a:avLst/>
              <a:gdLst/>
              <a:ahLst/>
              <a:cxnLst/>
              <a:rect l="l" t="t" r="r" b="b"/>
              <a:pathLst>
                <a:path w="92934" h="52972" extrusionOk="0">
                  <a:moveTo>
                    <a:pt x="25753" y="434"/>
                  </a:moveTo>
                  <a:cubicBezTo>
                    <a:pt x="25753" y="434"/>
                    <a:pt x="30356" y="835"/>
                    <a:pt x="30356" y="3069"/>
                  </a:cubicBezTo>
                  <a:cubicBezTo>
                    <a:pt x="30356" y="3236"/>
                    <a:pt x="30323" y="3370"/>
                    <a:pt x="30323" y="3503"/>
                  </a:cubicBezTo>
                  <a:cubicBezTo>
                    <a:pt x="30289" y="3570"/>
                    <a:pt x="30289" y="3637"/>
                    <a:pt x="30256" y="3703"/>
                  </a:cubicBezTo>
                  <a:cubicBezTo>
                    <a:pt x="30223" y="3737"/>
                    <a:pt x="30223" y="3803"/>
                    <a:pt x="30189" y="3870"/>
                  </a:cubicBezTo>
                  <a:cubicBezTo>
                    <a:pt x="30156" y="3970"/>
                    <a:pt x="30122" y="4037"/>
                    <a:pt x="30056" y="4137"/>
                  </a:cubicBezTo>
                  <a:cubicBezTo>
                    <a:pt x="30056" y="4170"/>
                    <a:pt x="30022" y="4204"/>
                    <a:pt x="30022" y="4237"/>
                  </a:cubicBezTo>
                  <a:cubicBezTo>
                    <a:pt x="29956" y="4337"/>
                    <a:pt x="29856" y="4404"/>
                    <a:pt x="29789" y="4504"/>
                  </a:cubicBezTo>
                  <a:cubicBezTo>
                    <a:pt x="29789" y="4537"/>
                    <a:pt x="29756" y="4537"/>
                    <a:pt x="29756" y="4571"/>
                  </a:cubicBezTo>
                  <a:cubicBezTo>
                    <a:pt x="29655" y="4671"/>
                    <a:pt x="29555" y="4771"/>
                    <a:pt x="29422" y="4871"/>
                  </a:cubicBezTo>
                  <a:cubicBezTo>
                    <a:pt x="29422" y="4871"/>
                    <a:pt x="29422" y="4871"/>
                    <a:pt x="29422" y="4904"/>
                  </a:cubicBezTo>
                  <a:cubicBezTo>
                    <a:pt x="29289" y="5004"/>
                    <a:pt x="29155" y="5104"/>
                    <a:pt x="29022" y="5204"/>
                  </a:cubicBezTo>
                  <a:cubicBezTo>
                    <a:pt x="28855" y="5304"/>
                    <a:pt x="28688" y="5405"/>
                    <a:pt x="28521" y="5505"/>
                  </a:cubicBezTo>
                  <a:cubicBezTo>
                    <a:pt x="28355" y="5605"/>
                    <a:pt x="28154" y="5705"/>
                    <a:pt x="27954" y="5771"/>
                  </a:cubicBezTo>
                  <a:cubicBezTo>
                    <a:pt x="27654" y="5905"/>
                    <a:pt x="27354" y="6038"/>
                    <a:pt x="27020" y="6172"/>
                  </a:cubicBezTo>
                  <a:cubicBezTo>
                    <a:pt x="26954" y="6705"/>
                    <a:pt x="26687" y="7273"/>
                    <a:pt x="26420" y="7439"/>
                  </a:cubicBezTo>
                  <a:cubicBezTo>
                    <a:pt x="26186" y="7606"/>
                    <a:pt x="25653" y="7740"/>
                    <a:pt x="25186" y="7740"/>
                  </a:cubicBezTo>
                  <a:cubicBezTo>
                    <a:pt x="24785" y="7740"/>
                    <a:pt x="24385" y="7639"/>
                    <a:pt x="24218" y="7406"/>
                  </a:cubicBezTo>
                  <a:cubicBezTo>
                    <a:pt x="23751" y="8273"/>
                    <a:pt x="23218" y="8840"/>
                    <a:pt x="22484" y="8840"/>
                  </a:cubicBezTo>
                  <a:cubicBezTo>
                    <a:pt x="22150" y="8840"/>
                    <a:pt x="21750" y="8707"/>
                    <a:pt x="21316" y="8440"/>
                  </a:cubicBezTo>
                  <a:lnTo>
                    <a:pt x="21316" y="8440"/>
                  </a:lnTo>
                  <a:cubicBezTo>
                    <a:pt x="21350" y="9507"/>
                    <a:pt x="20482" y="9774"/>
                    <a:pt x="19582" y="9774"/>
                  </a:cubicBezTo>
                  <a:cubicBezTo>
                    <a:pt x="19048" y="9774"/>
                    <a:pt x="18514" y="9674"/>
                    <a:pt x="18147" y="9608"/>
                  </a:cubicBezTo>
                  <a:cubicBezTo>
                    <a:pt x="18147" y="10341"/>
                    <a:pt x="17280" y="10975"/>
                    <a:pt x="16513" y="10975"/>
                  </a:cubicBezTo>
                  <a:cubicBezTo>
                    <a:pt x="16279" y="10975"/>
                    <a:pt x="16046" y="10908"/>
                    <a:pt x="15846" y="10775"/>
                  </a:cubicBezTo>
                  <a:cubicBezTo>
                    <a:pt x="15812" y="11976"/>
                    <a:pt x="15078" y="12343"/>
                    <a:pt x="14144" y="12343"/>
                  </a:cubicBezTo>
                  <a:cubicBezTo>
                    <a:pt x="13811" y="12343"/>
                    <a:pt x="13444" y="12276"/>
                    <a:pt x="13044" y="12209"/>
                  </a:cubicBezTo>
                  <a:lnTo>
                    <a:pt x="13044" y="12209"/>
                  </a:lnTo>
                  <a:cubicBezTo>
                    <a:pt x="13611" y="13177"/>
                    <a:pt x="13277" y="14611"/>
                    <a:pt x="12310" y="14945"/>
                  </a:cubicBezTo>
                  <a:cubicBezTo>
                    <a:pt x="13744" y="15078"/>
                    <a:pt x="14378" y="16246"/>
                    <a:pt x="14411" y="17613"/>
                  </a:cubicBezTo>
                  <a:cubicBezTo>
                    <a:pt x="14545" y="17647"/>
                    <a:pt x="14645" y="17647"/>
                    <a:pt x="14778" y="17647"/>
                  </a:cubicBezTo>
                  <a:cubicBezTo>
                    <a:pt x="15045" y="17647"/>
                    <a:pt x="15312" y="17613"/>
                    <a:pt x="15545" y="17613"/>
                  </a:cubicBezTo>
                  <a:cubicBezTo>
                    <a:pt x="15879" y="17613"/>
                    <a:pt x="16179" y="17647"/>
                    <a:pt x="16513" y="17880"/>
                  </a:cubicBezTo>
                  <a:cubicBezTo>
                    <a:pt x="17013" y="18247"/>
                    <a:pt x="16946" y="19181"/>
                    <a:pt x="17313" y="19448"/>
                  </a:cubicBezTo>
                  <a:cubicBezTo>
                    <a:pt x="17380" y="19515"/>
                    <a:pt x="17513" y="19515"/>
                    <a:pt x="17647" y="19515"/>
                  </a:cubicBezTo>
                  <a:cubicBezTo>
                    <a:pt x="18114" y="19515"/>
                    <a:pt x="18881" y="19314"/>
                    <a:pt x="19315" y="19314"/>
                  </a:cubicBezTo>
                  <a:lnTo>
                    <a:pt x="19515" y="19314"/>
                  </a:lnTo>
                  <a:cubicBezTo>
                    <a:pt x="20282" y="19481"/>
                    <a:pt x="20582" y="20015"/>
                    <a:pt x="20949" y="20615"/>
                  </a:cubicBezTo>
                  <a:cubicBezTo>
                    <a:pt x="21550" y="20148"/>
                    <a:pt x="22050" y="19948"/>
                    <a:pt x="22517" y="19948"/>
                  </a:cubicBezTo>
                  <a:cubicBezTo>
                    <a:pt x="23117" y="19948"/>
                    <a:pt x="23685" y="20215"/>
                    <a:pt x="24385" y="20649"/>
                  </a:cubicBezTo>
                  <a:cubicBezTo>
                    <a:pt x="24485" y="20015"/>
                    <a:pt x="25653" y="19781"/>
                    <a:pt x="26320" y="19781"/>
                  </a:cubicBezTo>
                  <a:lnTo>
                    <a:pt x="26553" y="19781"/>
                  </a:lnTo>
                  <a:cubicBezTo>
                    <a:pt x="27154" y="19848"/>
                    <a:pt x="27621" y="20148"/>
                    <a:pt x="27921" y="20682"/>
                  </a:cubicBezTo>
                  <a:cubicBezTo>
                    <a:pt x="28088" y="19915"/>
                    <a:pt x="28988" y="19548"/>
                    <a:pt x="29856" y="19548"/>
                  </a:cubicBezTo>
                  <a:cubicBezTo>
                    <a:pt x="30690" y="19548"/>
                    <a:pt x="31523" y="19848"/>
                    <a:pt x="31857" y="20382"/>
                  </a:cubicBezTo>
                  <a:cubicBezTo>
                    <a:pt x="31957" y="19681"/>
                    <a:pt x="32624" y="19415"/>
                    <a:pt x="33391" y="19415"/>
                  </a:cubicBezTo>
                  <a:cubicBezTo>
                    <a:pt x="34292" y="19415"/>
                    <a:pt x="35360" y="19781"/>
                    <a:pt x="35760" y="20182"/>
                  </a:cubicBezTo>
                  <a:cubicBezTo>
                    <a:pt x="35860" y="19515"/>
                    <a:pt x="36694" y="18981"/>
                    <a:pt x="37294" y="18948"/>
                  </a:cubicBezTo>
                  <a:lnTo>
                    <a:pt x="37394" y="18948"/>
                  </a:lnTo>
                  <a:cubicBezTo>
                    <a:pt x="37861" y="18948"/>
                    <a:pt x="38095" y="19214"/>
                    <a:pt x="38395" y="19548"/>
                  </a:cubicBezTo>
                  <a:cubicBezTo>
                    <a:pt x="38729" y="18948"/>
                    <a:pt x="39596" y="18447"/>
                    <a:pt x="40263" y="18347"/>
                  </a:cubicBezTo>
                  <a:lnTo>
                    <a:pt x="40463" y="18347"/>
                  </a:lnTo>
                  <a:cubicBezTo>
                    <a:pt x="41030" y="18347"/>
                    <a:pt x="41364" y="18714"/>
                    <a:pt x="41697" y="19114"/>
                  </a:cubicBezTo>
                  <a:cubicBezTo>
                    <a:pt x="41898" y="18581"/>
                    <a:pt x="42998" y="17913"/>
                    <a:pt x="43565" y="17913"/>
                  </a:cubicBezTo>
                  <a:lnTo>
                    <a:pt x="43599" y="17913"/>
                  </a:lnTo>
                  <a:cubicBezTo>
                    <a:pt x="44166" y="17913"/>
                    <a:pt x="44466" y="18347"/>
                    <a:pt x="44800" y="18781"/>
                  </a:cubicBezTo>
                  <a:cubicBezTo>
                    <a:pt x="45233" y="18214"/>
                    <a:pt x="45934" y="17913"/>
                    <a:pt x="46568" y="17913"/>
                  </a:cubicBezTo>
                  <a:cubicBezTo>
                    <a:pt x="47201" y="17913"/>
                    <a:pt x="47768" y="18214"/>
                    <a:pt x="48035" y="18948"/>
                  </a:cubicBezTo>
                  <a:cubicBezTo>
                    <a:pt x="48169" y="19248"/>
                    <a:pt x="48169" y="19515"/>
                    <a:pt x="48169" y="19748"/>
                  </a:cubicBezTo>
                  <a:cubicBezTo>
                    <a:pt x="48302" y="19781"/>
                    <a:pt x="48402" y="19781"/>
                    <a:pt x="48536" y="19781"/>
                  </a:cubicBezTo>
                  <a:cubicBezTo>
                    <a:pt x="48869" y="19648"/>
                    <a:pt x="49236" y="19615"/>
                    <a:pt x="49536" y="19615"/>
                  </a:cubicBezTo>
                  <a:cubicBezTo>
                    <a:pt x="50504" y="19615"/>
                    <a:pt x="51137" y="20115"/>
                    <a:pt x="51137" y="20115"/>
                  </a:cubicBezTo>
                  <a:cubicBezTo>
                    <a:pt x="51137" y="20115"/>
                    <a:pt x="50737" y="16446"/>
                    <a:pt x="54273" y="15679"/>
                  </a:cubicBezTo>
                  <a:cubicBezTo>
                    <a:pt x="54473" y="15612"/>
                    <a:pt x="54707" y="15612"/>
                    <a:pt x="54907" y="15612"/>
                  </a:cubicBezTo>
                  <a:cubicBezTo>
                    <a:pt x="56741" y="15612"/>
                    <a:pt x="58443" y="17246"/>
                    <a:pt x="58443" y="17246"/>
                  </a:cubicBezTo>
                  <a:cubicBezTo>
                    <a:pt x="59577" y="15679"/>
                    <a:pt x="60944" y="14811"/>
                    <a:pt x="62245" y="14811"/>
                  </a:cubicBezTo>
                  <a:cubicBezTo>
                    <a:pt x="63380" y="14811"/>
                    <a:pt x="64480" y="15445"/>
                    <a:pt x="65381" y="16846"/>
                  </a:cubicBezTo>
                  <a:cubicBezTo>
                    <a:pt x="65481" y="17013"/>
                    <a:pt x="65614" y="17180"/>
                    <a:pt x="65715" y="17346"/>
                  </a:cubicBezTo>
                  <a:cubicBezTo>
                    <a:pt x="65748" y="17413"/>
                    <a:pt x="65815" y="17446"/>
                    <a:pt x="65848" y="17513"/>
                  </a:cubicBezTo>
                  <a:cubicBezTo>
                    <a:pt x="65915" y="17613"/>
                    <a:pt x="65981" y="17713"/>
                    <a:pt x="66048" y="17813"/>
                  </a:cubicBezTo>
                  <a:cubicBezTo>
                    <a:pt x="66115" y="17880"/>
                    <a:pt x="66148" y="17913"/>
                    <a:pt x="66215" y="17980"/>
                  </a:cubicBezTo>
                  <a:cubicBezTo>
                    <a:pt x="66248" y="18080"/>
                    <a:pt x="66315" y="18147"/>
                    <a:pt x="66382" y="18214"/>
                  </a:cubicBezTo>
                  <a:cubicBezTo>
                    <a:pt x="66448" y="18280"/>
                    <a:pt x="66482" y="18347"/>
                    <a:pt x="66548" y="18414"/>
                  </a:cubicBezTo>
                  <a:cubicBezTo>
                    <a:pt x="66615" y="18481"/>
                    <a:pt x="66682" y="18547"/>
                    <a:pt x="66715" y="18581"/>
                  </a:cubicBezTo>
                  <a:cubicBezTo>
                    <a:pt x="66782" y="18647"/>
                    <a:pt x="66849" y="18714"/>
                    <a:pt x="66882" y="18781"/>
                  </a:cubicBezTo>
                  <a:cubicBezTo>
                    <a:pt x="66949" y="18814"/>
                    <a:pt x="67015" y="18881"/>
                    <a:pt x="67082" y="18948"/>
                  </a:cubicBezTo>
                  <a:cubicBezTo>
                    <a:pt x="67116" y="18981"/>
                    <a:pt x="67182" y="19048"/>
                    <a:pt x="67249" y="19081"/>
                  </a:cubicBezTo>
                  <a:cubicBezTo>
                    <a:pt x="67316" y="19148"/>
                    <a:pt x="67349" y="19181"/>
                    <a:pt x="67416" y="19214"/>
                  </a:cubicBezTo>
                  <a:cubicBezTo>
                    <a:pt x="67649" y="19448"/>
                    <a:pt x="67916" y="19615"/>
                    <a:pt x="68216" y="19748"/>
                  </a:cubicBezTo>
                  <a:cubicBezTo>
                    <a:pt x="68250" y="19781"/>
                    <a:pt x="68316" y="19815"/>
                    <a:pt x="68350" y="19848"/>
                  </a:cubicBezTo>
                  <a:cubicBezTo>
                    <a:pt x="68450" y="19882"/>
                    <a:pt x="68517" y="19915"/>
                    <a:pt x="68617" y="19982"/>
                  </a:cubicBezTo>
                  <a:cubicBezTo>
                    <a:pt x="68650" y="19982"/>
                    <a:pt x="68717" y="20015"/>
                    <a:pt x="68783" y="20048"/>
                  </a:cubicBezTo>
                  <a:cubicBezTo>
                    <a:pt x="68850" y="20082"/>
                    <a:pt x="68950" y="20115"/>
                    <a:pt x="69050" y="20148"/>
                  </a:cubicBezTo>
                  <a:cubicBezTo>
                    <a:pt x="69084" y="20148"/>
                    <a:pt x="69150" y="20182"/>
                    <a:pt x="69217" y="20215"/>
                  </a:cubicBezTo>
                  <a:cubicBezTo>
                    <a:pt x="69317" y="20248"/>
                    <a:pt x="69384" y="20282"/>
                    <a:pt x="69517" y="20282"/>
                  </a:cubicBezTo>
                  <a:cubicBezTo>
                    <a:pt x="69551" y="20315"/>
                    <a:pt x="69617" y="20315"/>
                    <a:pt x="69684" y="20349"/>
                  </a:cubicBezTo>
                  <a:cubicBezTo>
                    <a:pt x="69784" y="20382"/>
                    <a:pt x="69884" y="20415"/>
                    <a:pt x="69984" y="20415"/>
                  </a:cubicBezTo>
                  <a:cubicBezTo>
                    <a:pt x="70051" y="20449"/>
                    <a:pt x="70084" y="20449"/>
                    <a:pt x="70118" y="20449"/>
                  </a:cubicBezTo>
                  <a:cubicBezTo>
                    <a:pt x="70585" y="20549"/>
                    <a:pt x="71052" y="20615"/>
                    <a:pt x="71585" y="20682"/>
                  </a:cubicBezTo>
                  <a:cubicBezTo>
                    <a:pt x="72086" y="20715"/>
                    <a:pt x="72619" y="20749"/>
                    <a:pt x="73220" y="20749"/>
                  </a:cubicBezTo>
                  <a:cubicBezTo>
                    <a:pt x="73420" y="20782"/>
                    <a:pt x="73587" y="20782"/>
                    <a:pt x="73787" y="20782"/>
                  </a:cubicBezTo>
                  <a:cubicBezTo>
                    <a:pt x="77957" y="20782"/>
                    <a:pt x="82360" y="19448"/>
                    <a:pt x="82360" y="19448"/>
                  </a:cubicBezTo>
                  <a:cubicBezTo>
                    <a:pt x="83527" y="17647"/>
                    <a:pt x="84628" y="17113"/>
                    <a:pt x="85529" y="17113"/>
                  </a:cubicBezTo>
                  <a:cubicBezTo>
                    <a:pt x="86863" y="17113"/>
                    <a:pt x="87730" y="18280"/>
                    <a:pt x="87730" y="18280"/>
                  </a:cubicBezTo>
                  <a:cubicBezTo>
                    <a:pt x="88664" y="17647"/>
                    <a:pt x="89431" y="17380"/>
                    <a:pt x="90065" y="17380"/>
                  </a:cubicBezTo>
                  <a:cubicBezTo>
                    <a:pt x="92100" y="17380"/>
                    <a:pt x="92534" y="20148"/>
                    <a:pt x="92434" y="21149"/>
                  </a:cubicBezTo>
                  <a:cubicBezTo>
                    <a:pt x="92334" y="22150"/>
                    <a:pt x="92834" y="22917"/>
                    <a:pt x="89832" y="24285"/>
                  </a:cubicBezTo>
                  <a:cubicBezTo>
                    <a:pt x="89565" y="25419"/>
                    <a:pt x="88764" y="26686"/>
                    <a:pt x="88030" y="27487"/>
                  </a:cubicBezTo>
                  <a:cubicBezTo>
                    <a:pt x="87664" y="27887"/>
                    <a:pt x="87096" y="28121"/>
                    <a:pt x="86563" y="28121"/>
                  </a:cubicBezTo>
                  <a:cubicBezTo>
                    <a:pt x="85962" y="28121"/>
                    <a:pt x="85395" y="27821"/>
                    <a:pt x="85128" y="27153"/>
                  </a:cubicBezTo>
                  <a:cubicBezTo>
                    <a:pt x="84528" y="27654"/>
                    <a:pt x="84028" y="28488"/>
                    <a:pt x="83227" y="28788"/>
                  </a:cubicBezTo>
                  <a:cubicBezTo>
                    <a:pt x="83094" y="28821"/>
                    <a:pt x="82960" y="28855"/>
                    <a:pt x="82793" y="28855"/>
                  </a:cubicBezTo>
                  <a:cubicBezTo>
                    <a:pt x="82093" y="28855"/>
                    <a:pt x="81459" y="28254"/>
                    <a:pt x="81259" y="27554"/>
                  </a:cubicBezTo>
                  <a:cubicBezTo>
                    <a:pt x="80692" y="27554"/>
                    <a:pt x="80091" y="28454"/>
                    <a:pt x="79524" y="28688"/>
                  </a:cubicBezTo>
                  <a:cubicBezTo>
                    <a:pt x="79358" y="28721"/>
                    <a:pt x="79224" y="28755"/>
                    <a:pt x="79091" y="28755"/>
                  </a:cubicBezTo>
                  <a:cubicBezTo>
                    <a:pt x="78557" y="28755"/>
                    <a:pt x="78190" y="28321"/>
                    <a:pt x="77857" y="27821"/>
                  </a:cubicBezTo>
                  <a:cubicBezTo>
                    <a:pt x="77189" y="28221"/>
                    <a:pt x="76822" y="28988"/>
                    <a:pt x="75989" y="28988"/>
                  </a:cubicBezTo>
                  <a:lnTo>
                    <a:pt x="75855" y="28988"/>
                  </a:lnTo>
                  <a:cubicBezTo>
                    <a:pt x="75255" y="28921"/>
                    <a:pt x="74854" y="28054"/>
                    <a:pt x="74387" y="28054"/>
                  </a:cubicBezTo>
                  <a:lnTo>
                    <a:pt x="74287" y="28054"/>
                  </a:lnTo>
                  <a:cubicBezTo>
                    <a:pt x="74054" y="28121"/>
                    <a:pt x="73887" y="28588"/>
                    <a:pt x="73720" y="28721"/>
                  </a:cubicBezTo>
                  <a:cubicBezTo>
                    <a:pt x="73453" y="28988"/>
                    <a:pt x="73086" y="29188"/>
                    <a:pt x="72720" y="29288"/>
                  </a:cubicBezTo>
                  <a:cubicBezTo>
                    <a:pt x="72519" y="29355"/>
                    <a:pt x="72386" y="29388"/>
                    <a:pt x="72219" y="29388"/>
                  </a:cubicBezTo>
                  <a:cubicBezTo>
                    <a:pt x="71685" y="29388"/>
                    <a:pt x="71452" y="28988"/>
                    <a:pt x="71185" y="28388"/>
                  </a:cubicBezTo>
                  <a:cubicBezTo>
                    <a:pt x="70751" y="28654"/>
                    <a:pt x="70751" y="29322"/>
                    <a:pt x="69751" y="29655"/>
                  </a:cubicBezTo>
                  <a:cubicBezTo>
                    <a:pt x="69684" y="29689"/>
                    <a:pt x="69584" y="29689"/>
                    <a:pt x="69517" y="29689"/>
                  </a:cubicBezTo>
                  <a:cubicBezTo>
                    <a:pt x="68984" y="29689"/>
                    <a:pt x="68850" y="28988"/>
                    <a:pt x="68850" y="28988"/>
                  </a:cubicBezTo>
                  <a:cubicBezTo>
                    <a:pt x="68717" y="28955"/>
                    <a:pt x="68617" y="28921"/>
                    <a:pt x="68550" y="28921"/>
                  </a:cubicBezTo>
                  <a:cubicBezTo>
                    <a:pt x="68183" y="28921"/>
                    <a:pt x="68083" y="29355"/>
                    <a:pt x="67583" y="29588"/>
                  </a:cubicBezTo>
                  <a:cubicBezTo>
                    <a:pt x="67416" y="29655"/>
                    <a:pt x="67282" y="29689"/>
                    <a:pt x="67116" y="29689"/>
                  </a:cubicBezTo>
                  <a:cubicBezTo>
                    <a:pt x="66749" y="29689"/>
                    <a:pt x="66382" y="29488"/>
                    <a:pt x="66115" y="29155"/>
                  </a:cubicBezTo>
                  <a:cubicBezTo>
                    <a:pt x="65815" y="28788"/>
                    <a:pt x="65715" y="28554"/>
                    <a:pt x="65514" y="28554"/>
                  </a:cubicBezTo>
                  <a:cubicBezTo>
                    <a:pt x="65381" y="28554"/>
                    <a:pt x="65248" y="28621"/>
                    <a:pt x="64981" y="28755"/>
                  </a:cubicBezTo>
                  <a:cubicBezTo>
                    <a:pt x="64580" y="29021"/>
                    <a:pt x="64247" y="29388"/>
                    <a:pt x="63780" y="29522"/>
                  </a:cubicBezTo>
                  <a:cubicBezTo>
                    <a:pt x="63646" y="29555"/>
                    <a:pt x="63513" y="29555"/>
                    <a:pt x="63413" y="29555"/>
                  </a:cubicBezTo>
                  <a:cubicBezTo>
                    <a:pt x="62913" y="29555"/>
                    <a:pt x="62712" y="29155"/>
                    <a:pt x="62212" y="28921"/>
                  </a:cubicBezTo>
                  <a:cubicBezTo>
                    <a:pt x="62045" y="28855"/>
                    <a:pt x="61945" y="28821"/>
                    <a:pt x="61845" y="28821"/>
                  </a:cubicBezTo>
                  <a:cubicBezTo>
                    <a:pt x="61512" y="28821"/>
                    <a:pt x="61411" y="29188"/>
                    <a:pt x="60944" y="29455"/>
                  </a:cubicBezTo>
                  <a:cubicBezTo>
                    <a:pt x="60744" y="29555"/>
                    <a:pt x="60511" y="29622"/>
                    <a:pt x="60311" y="29622"/>
                  </a:cubicBezTo>
                  <a:cubicBezTo>
                    <a:pt x="60010" y="29622"/>
                    <a:pt x="59710" y="29488"/>
                    <a:pt x="59377" y="29288"/>
                  </a:cubicBezTo>
                  <a:cubicBezTo>
                    <a:pt x="59043" y="29088"/>
                    <a:pt x="58910" y="28888"/>
                    <a:pt x="58710" y="28888"/>
                  </a:cubicBezTo>
                  <a:cubicBezTo>
                    <a:pt x="58609" y="28888"/>
                    <a:pt x="58476" y="28955"/>
                    <a:pt x="58309" y="29121"/>
                  </a:cubicBezTo>
                  <a:cubicBezTo>
                    <a:pt x="57776" y="29555"/>
                    <a:pt x="57075" y="30222"/>
                    <a:pt x="56341" y="30222"/>
                  </a:cubicBezTo>
                  <a:cubicBezTo>
                    <a:pt x="56041" y="30222"/>
                    <a:pt x="55707" y="30089"/>
                    <a:pt x="55407" y="29789"/>
                  </a:cubicBezTo>
                  <a:cubicBezTo>
                    <a:pt x="55107" y="29455"/>
                    <a:pt x="55007" y="29121"/>
                    <a:pt x="55040" y="28788"/>
                  </a:cubicBezTo>
                  <a:lnTo>
                    <a:pt x="55040" y="28788"/>
                  </a:lnTo>
                  <a:cubicBezTo>
                    <a:pt x="54206" y="28988"/>
                    <a:pt x="53706" y="29222"/>
                    <a:pt x="53606" y="29522"/>
                  </a:cubicBezTo>
                  <a:cubicBezTo>
                    <a:pt x="53272" y="30656"/>
                    <a:pt x="53773" y="31590"/>
                    <a:pt x="54907" y="32324"/>
                  </a:cubicBezTo>
                  <a:cubicBezTo>
                    <a:pt x="54974" y="32290"/>
                    <a:pt x="55107" y="32257"/>
                    <a:pt x="55207" y="32257"/>
                  </a:cubicBezTo>
                  <a:cubicBezTo>
                    <a:pt x="55441" y="32257"/>
                    <a:pt x="55674" y="32324"/>
                    <a:pt x="55908" y="32324"/>
                  </a:cubicBezTo>
                  <a:lnTo>
                    <a:pt x="55974" y="32324"/>
                  </a:lnTo>
                  <a:cubicBezTo>
                    <a:pt x="56808" y="32257"/>
                    <a:pt x="56641" y="31823"/>
                    <a:pt x="57208" y="31490"/>
                  </a:cubicBezTo>
                  <a:cubicBezTo>
                    <a:pt x="57342" y="31390"/>
                    <a:pt x="57509" y="31356"/>
                    <a:pt x="57609" y="31356"/>
                  </a:cubicBezTo>
                  <a:cubicBezTo>
                    <a:pt x="58076" y="31356"/>
                    <a:pt x="58376" y="31823"/>
                    <a:pt x="58776" y="32057"/>
                  </a:cubicBezTo>
                  <a:cubicBezTo>
                    <a:pt x="59076" y="32257"/>
                    <a:pt x="59377" y="32324"/>
                    <a:pt x="59677" y="32324"/>
                  </a:cubicBezTo>
                  <a:cubicBezTo>
                    <a:pt x="59944" y="32324"/>
                    <a:pt x="60211" y="32257"/>
                    <a:pt x="60477" y="32190"/>
                  </a:cubicBezTo>
                  <a:cubicBezTo>
                    <a:pt x="60911" y="32057"/>
                    <a:pt x="61345" y="31657"/>
                    <a:pt x="61812" y="31657"/>
                  </a:cubicBezTo>
                  <a:lnTo>
                    <a:pt x="61979" y="31657"/>
                  </a:lnTo>
                  <a:cubicBezTo>
                    <a:pt x="62512" y="31757"/>
                    <a:pt x="63046" y="32357"/>
                    <a:pt x="63546" y="32624"/>
                  </a:cubicBezTo>
                  <a:cubicBezTo>
                    <a:pt x="63746" y="32691"/>
                    <a:pt x="63913" y="32757"/>
                    <a:pt x="64080" y="32757"/>
                  </a:cubicBezTo>
                  <a:cubicBezTo>
                    <a:pt x="64847" y="32757"/>
                    <a:pt x="65348" y="31857"/>
                    <a:pt x="66248" y="31857"/>
                  </a:cubicBezTo>
                  <a:lnTo>
                    <a:pt x="66482" y="31857"/>
                  </a:lnTo>
                  <a:cubicBezTo>
                    <a:pt x="67082" y="31990"/>
                    <a:pt x="67316" y="32591"/>
                    <a:pt x="67816" y="32724"/>
                  </a:cubicBezTo>
                  <a:lnTo>
                    <a:pt x="68016" y="32724"/>
                  </a:lnTo>
                  <a:cubicBezTo>
                    <a:pt x="68416" y="32724"/>
                    <a:pt x="68783" y="32424"/>
                    <a:pt x="69084" y="32190"/>
                  </a:cubicBezTo>
                  <a:cubicBezTo>
                    <a:pt x="69517" y="31890"/>
                    <a:pt x="69884" y="31757"/>
                    <a:pt x="70218" y="31757"/>
                  </a:cubicBezTo>
                  <a:cubicBezTo>
                    <a:pt x="70785" y="31757"/>
                    <a:pt x="71252" y="32124"/>
                    <a:pt x="71986" y="32557"/>
                  </a:cubicBezTo>
                  <a:cubicBezTo>
                    <a:pt x="72219" y="32691"/>
                    <a:pt x="72419" y="32724"/>
                    <a:pt x="72586" y="32724"/>
                  </a:cubicBezTo>
                  <a:cubicBezTo>
                    <a:pt x="73320" y="32724"/>
                    <a:pt x="73620" y="31857"/>
                    <a:pt x="74487" y="31857"/>
                  </a:cubicBezTo>
                  <a:cubicBezTo>
                    <a:pt x="74554" y="31857"/>
                    <a:pt x="74621" y="31890"/>
                    <a:pt x="74721" y="31890"/>
                  </a:cubicBezTo>
                  <a:cubicBezTo>
                    <a:pt x="75255" y="31957"/>
                    <a:pt x="75588" y="32424"/>
                    <a:pt x="76089" y="32624"/>
                  </a:cubicBezTo>
                  <a:cubicBezTo>
                    <a:pt x="76255" y="32657"/>
                    <a:pt x="76389" y="32691"/>
                    <a:pt x="76489" y="32691"/>
                  </a:cubicBezTo>
                  <a:cubicBezTo>
                    <a:pt x="76889" y="32691"/>
                    <a:pt x="77023" y="32290"/>
                    <a:pt x="77390" y="31923"/>
                  </a:cubicBezTo>
                  <a:cubicBezTo>
                    <a:pt x="77790" y="31523"/>
                    <a:pt x="78090" y="31290"/>
                    <a:pt x="78657" y="31290"/>
                  </a:cubicBezTo>
                  <a:lnTo>
                    <a:pt x="78791" y="31290"/>
                  </a:lnTo>
                  <a:cubicBezTo>
                    <a:pt x="79591" y="31323"/>
                    <a:pt x="79558" y="31757"/>
                    <a:pt x="80158" y="32124"/>
                  </a:cubicBezTo>
                  <a:cubicBezTo>
                    <a:pt x="80292" y="32224"/>
                    <a:pt x="80392" y="32257"/>
                    <a:pt x="80525" y="32257"/>
                  </a:cubicBezTo>
                  <a:cubicBezTo>
                    <a:pt x="81192" y="32257"/>
                    <a:pt x="81626" y="30889"/>
                    <a:pt x="82527" y="30889"/>
                  </a:cubicBezTo>
                  <a:cubicBezTo>
                    <a:pt x="82627" y="30889"/>
                    <a:pt x="82760" y="30923"/>
                    <a:pt x="82893" y="30956"/>
                  </a:cubicBezTo>
                  <a:cubicBezTo>
                    <a:pt x="83394" y="31190"/>
                    <a:pt x="83761" y="31790"/>
                    <a:pt x="84194" y="32024"/>
                  </a:cubicBezTo>
                  <a:cubicBezTo>
                    <a:pt x="84294" y="32090"/>
                    <a:pt x="84428" y="32124"/>
                    <a:pt x="84495" y="32124"/>
                  </a:cubicBezTo>
                  <a:cubicBezTo>
                    <a:pt x="84895" y="32124"/>
                    <a:pt x="85062" y="31657"/>
                    <a:pt x="85362" y="31290"/>
                  </a:cubicBezTo>
                  <a:cubicBezTo>
                    <a:pt x="85662" y="30989"/>
                    <a:pt x="85996" y="30723"/>
                    <a:pt x="86296" y="30723"/>
                  </a:cubicBezTo>
                  <a:cubicBezTo>
                    <a:pt x="86496" y="30723"/>
                    <a:pt x="86696" y="30823"/>
                    <a:pt x="86863" y="31090"/>
                  </a:cubicBezTo>
                  <a:cubicBezTo>
                    <a:pt x="87230" y="31623"/>
                    <a:pt x="87130" y="32224"/>
                    <a:pt x="87030" y="32791"/>
                  </a:cubicBezTo>
                  <a:lnTo>
                    <a:pt x="87197" y="32791"/>
                  </a:lnTo>
                  <a:cubicBezTo>
                    <a:pt x="88898" y="32791"/>
                    <a:pt x="87997" y="35526"/>
                    <a:pt x="86563" y="36960"/>
                  </a:cubicBezTo>
                  <a:cubicBezTo>
                    <a:pt x="85662" y="37861"/>
                    <a:pt x="73854" y="39762"/>
                    <a:pt x="63680" y="39762"/>
                  </a:cubicBezTo>
                  <a:cubicBezTo>
                    <a:pt x="60344" y="39762"/>
                    <a:pt x="57976" y="39929"/>
                    <a:pt x="56174" y="40096"/>
                  </a:cubicBezTo>
                  <a:cubicBezTo>
                    <a:pt x="56675" y="41397"/>
                    <a:pt x="56641" y="42364"/>
                    <a:pt x="57142" y="42431"/>
                  </a:cubicBezTo>
                  <a:cubicBezTo>
                    <a:pt x="58576" y="42631"/>
                    <a:pt x="60010" y="42498"/>
                    <a:pt x="60411" y="42998"/>
                  </a:cubicBezTo>
                  <a:cubicBezTo>
                    <a:pt x="60811" y="43532"/>
                    <a:pt x="58576" y="43799"/>
                    <a:pt x="58576" y="43799"/>
                  </a:cubicBezTo>
                  <a:cubicBezTo>
                    <a:pt x="58576" y="43799"/>
                    <a:pt x="60944" y="43865"/>
                    <a:pt x="60744" y="44533"/>
                  </a:cubicBezTo>
                  <a:cubicBezTo>
                    <a:pt x="60578" y="45066"/>
                    <a:pt x="59143" y="45100"/>
                    <a:pt x="58676" y="45100"/>
                  </a:cubicBezTo>
                  <a:lnTo>
                    <a:pt x="58509" y="45100"/>
                  </a:lnTo>
                  <a:cubicBezTo>
                    <a:pt x="58509" y="45100"/>
                    <a:pt x="60611" y="45900"/>
                    <a:pt x="60477" y="46467"/>
                  </a:cubicBezTo>
                  <a:cubicBezTo>
                    <a:pt x="60411" y="46734"/>
                    <a:pt x="60044" y="46801"/>
                    <a:pt x="59610" y="46801"/>
                  </a:cubicBezTo>
                  <a:cubicBezTo>
                    <a:pt x="59043" y="46801"/>
                    <a:pt x="58376" y="46667"/>
                    <a:pt x="58376" y="46667"/>
                  </a:cubicBezTo>
                  <a:lnTo>
                    <a:pt x="58376" y="46667"/>
                  </a:lnTo>
                  <a:cubicBezTo>
                    <a:pt x="58376" y="46667"/>
                    <a:pt x="59877" y="47802"/>
                    <a:pt x="59710" y="48168"/>
                  </a:cubicBezTo>
                  <a:cubicBezTo>
                    <a:pt x="59644" y="48302"/>
                    <a:pt x="59377" y="48369"/>
                    <a:pt x="58976" y="48369"/>
                  </a:cubicBezTo>
                  <a:cubicBezTo>
                    <a:pt x="58176" y="48369"/>
                    <a:pt x="56675" y="48168"/>
                    <a:pt x="54540" y="47968"/>
                  </a:cubicBezTo>
                  <a:cubicBezTo>
                    <a:pt x="52172" y="47768"/>
                    <a:pt x="51805" y="44466"/>
                    <a:pt x="51805" y="44466"/>
                  </a:cubicBezTo>
                  <a:cubicBezTo>
                    <a:pt x="51304" y="42831"/>
                    <a:pt x="50670" y="41430"/>
                    <a:pt x="50037" y="40229"/>
                  </a:cubicBezTo>
                  <a:cubicBezTo>
                    <a:pt x="49837" y="40263"/>
                    <a:pt x="49636" y="40330"/>
                    <a:pt x="49436" y="40363"/>
                  </a:cubicBezTo>
                  <a:cubicBezTo>
                    <a:pt x="49370" y="40396"/>
                    <a:pt x="49269" y="40396"/>
                    <a:pt x="49203" y="40430"/>
                  </a:cubicBezTo>
                  <a:cubicBezTo>
                    <a:pt x="49036" y="40463"/>
                    <a:pt x="48869" y="40496"/>
                    <a:pt x="48736" y="40530"/>
                  </a:cubicBezTo>
                  <a:cubicBezTo>
                    <a:pt x="48636" y="40563"/>
                    <a:pt x="48536" y="40596"/>
                    <a:pt x="48469" y="40596"/>
                  </a:cubicBezTo>
                  <a:cubicBezTo>
                    <a:pt x="48235" y="40663"/>
                    <a:pt x="48002" y="40730"/>
                    <a:pt x="47768" y="40763"/>
                  </a:cubicBezTo>
                  <a:cubicBezTo>
                    <a:pt x="47668" y="40797"/>
                    <a:pt x="47602" y="40797"/>
                    <a:pt x="47502" y="40830"/>
                  </a:cubicBezTo>
                  <a:cubicBezTo>
                    <a:pt x="47335" y="40863"/>
                    <a:pt x="47135" y="40897"/>
                    <a:pt x="46934" y="40963"/>
                  </a:cubicBezTo>
                  <a:cubicBezTo>
                    <a:pt x="46834" y="40963"/>
                    <a:pt x="46734" y="40997"/>
                    <a:pt x="46634" y="41030"/>
                  </a:cubicBezTo>
                  <a:cubicBezTo>
                    <a:pt x="46434" y="41063"/>
                    <a:pt x="46234" y="41097"/>
                    <a:pt x="46000" y="41163"/>
                  </a:cubicBezTo>
                  <a:cubicBezTo>
                    <a:pt x="45934" y="41163"/>
                    <a:pt x="45867" y="41197"/>
                    <a:pt x="45767" y="41197"/>
                  </a:cubicBezTo>
                  <a:cubicBezTo>
                    <a:pt x="45500" y="41264"/>
                    <a:pt x="45200" y="41330"/>
                    <a:pt x="44933" y="41364"/>
                  </a:cubicBezTo>
                  <a:cubicBezTo>
                    <a:pt x="44800" y="41397"/>
                    <a:pt x="44700" y="41430"/>
                    <a:pt x="44599" y="41430"/>
                  </a:cubicBezTo>
                  <a:cubicBezTo>
                    <a:pt x="44366" y="41497"/>
                    <a:pt x="44166" y="41530"/>
                    <a:pt x="43966" y="41564"/>
                  </a:cubicBezTo>
                  <a:cubicBezTo>
                    <a:pt x="43832" y="41597"/>
                    <a:pt x="43732" y="41597"/>
                    <a:pt x="43599" y="41630"/>
                  </a:cubicBezTo>
                  <a:cubicBezTo>
                    <a:pt x="43532" y="41630"/>
                    <a:pt x="43432" y="41664"/>
                    <a:pt x="43365" y="41664"/>
                  </a:cubicBezTo>
                  <a:cubicBezTo>
                    <a:pt x="44032" y="43899"/>
                    <a:pt x="45133" y="45333"/>
                    <a:pt x="45800" y="46034"/>
                  </a:cubicBezTo>
                  <a:cubicBezTo>
                    <a:pt x="46668" y="46901"/>
                    <a:pt x="49503" y="47768"/>
                    <a:pt x="48869" y="48802"/>
                  </a:cubicBezTo>
                  <a:cubicBezTo>
                    <a:pt x="48736" y="49069"/>
                    <a:pt x="48436" y="49169"/>
                    <a:pt x="48102" y="49169"/>
                  </a:cubicBezTo>
                  <a:cubicBezTo>
                    <a:pt x="47068" y="49169"/>
                    <a:pt x="45467" y="48269"/>
                    <a:pt x="45467" y="48269"/>
                  </a:cubicBezTo>
                  <a:lnTo>
                    <a:pt x="45467" y="48269"/>
                  </a:lnTo>
                  <a:cubicBezTo>
                    <a:pt x="45467" y="48269"/>
                    <a:pt x="47602" y="50437"/>
                    <a:pt x="46734" y="51104"/>
                  </a:cubicBezTo>
                  <a:cubicBezTo>
                    <a:pt x="46634" y="51204"/>
                    <a:pt x="46501" y="51237"/>
                    <a:pt x="46401" y="51237"/>
                  </a:cubicBezTo>
                  <a:cubicBezTo>
                    <a:pt x="45367" y="51237"/>
                    <a:pt x="43666" y="49070"/>
                    <a:pt x="43665" y="49069"/>
                  </a:cubicBezTo>
                  <a:lnTo>
                    <a:pt x="43665" y="49069"/>
                  </a:lnTo>
                  <a:cubicBezTo>
                    <a:pt x="43666" y="49070"/>
                    <a:pt x="45267" y="51771"/>
                    <a:pt x="44366" y="52438"/>
                  </a:cubicBezTo>
                  <a:cubicBezTo>
                    <a:pt x="44299" y="52505"/>
                    <a:pt x="44199" y="52538"/>
                    <a:pt x="44066" y="52538"/>
                  </a:cubicBezTo>
                  <a:cubicBezTo>
                    <a:pt x="43132" y="52538"/>
                    <a:pt x="41698" y="50170"/>
                    <a:pt x="41697" y="50170"/>
                  </a:cubicBezTo>
                  <a:lnTo>
                    <a:pt x="41697" y="50170"/>
                  </a:lnTo>
                  <a:cubicBezTo>
                    <a:pt x="41698" y="50170"/>
                    <a:pt x="42331" y="52205"/>
                    <a:pt x="41330" y="52505"/>
                  </a:cubicBezTo>
                  <a:lnTo>
                    <a:pt x="41197" y="52505"/>
                  </a:lnTo>
                  <a:cubicBezTo>
                    <a:pt x="40263" y="52505"/>
                    <a:pt x="39496" y="49469"/>
                    <a:pt x="39496" y="49469"/>
                  </a:cubicBezTo>
                  <a:cubicBezTo>
                    <a:pt x="37127" y="47301"/>
                    <a:pt x="35827" y="44966"/>
                    <a:pt x="35159" y="42798"/>
                  </a:cubicBezTo>
                  <a:lnTo>
                    <a:pt x="34926" y="42798"/>
                  </a:lnTo>
                  <a:cubicBezTo>
                    <a:pt x="34626" y="42831"/>
                    <a:pt x="34325" y="42865"/>
                    <a:pt x="34025" y="42865"/>
                  </a:cubicBezTo>
                  <a:cubicBezTo>
                    <a:pt x="33925" y="42898"/>
                    <a:pt x="33825" y="42898"/>
                    <a:pt x="33725" y="42898"/>
                  </a:cubicBezTo>
                  <a:cubicBezTo>
                    <a:pt x="33325" y="42931"/>
                    <a:pt x="32924" y="42965"/>
                    <a:pt x="32524" y="42965"/>
                  </a:cubicBezTo>
                  <a:cubicBezTo>
                    <a:pt x="32391" y="42965"/>
                    <a:pt x="32291" y="42998"/>
                    <a:pt x="32157" y="42998"/>
                  </a:cubicBezTo>
                  <a:cubicBezTo>
                    <a:pt x="31857" y="42998"/>
                    <a:pt x="31557" y="43031"/>
                    <a:pt x="31257" y="43031"/>
                  </a:cubicBezTo>
                  <a:lnTo>
                    <a:pt x="30856" y="43031"/>
                  </a:lnTo>
                  <a:cubicBezTo>
                    <a:pt x="30456" y="43065"/>
                    <a:pt x="30022" y="43065"/>
                    <a:pt x="29622" y="43065"/>
                  </a:cubicBezTo>
                  <a:lnTo>
                    <a:pt x="29489" y="43065"/>
                  </a:lnTo>
                  <a:cubicBezTo>
                    <a:pt x="29188" y="43098"/>
                    <a:pt x="28888" y="43098"/>
                    <a:pt x="28588" y="43098"/>
                  </a:cubicBezTo>
                  <a:lnTo>
                    <a:pt x="27954" y="43098"/>
                  </a:lnTo>
                  <a:cubicBezTo>
                    <a:pt x="27621" y="43065"/>
                    <a:pt x="27254" y="43065"/>
                    <a:pt x="26920" y="43065"/>
                  </a:cubicBezTo>
                  <a:lnTo>
                    <a:pt x="26620" y="43065"/>
                  </a:lnTo>
                  <a:cubicBezTo>
                    <a:pt x="26186" y="43031"/>
                    <a:pt x="25786" y="43031"/>
                    <a:pt x="25352" y="42998"/>
                  </a:cubicBezTo>
                  <a:lnTo>
                    <a:pt x="25019" y="42998"/>
                  </a:lnTo>
                  <a:cubicBezTo>
                    <a:pt x="24685" y="42965"/>
                    <a:pt x="24352" y="42965"/>
                    <a:pt x="24018" y="42931"/>
                  </a:cubicBezTo>
                  <a:cubicBezTo>
                    <a:pt x="23885" y="42931"/>
                    <a:pt x="23751" y="42898"/>
                    <a:pt x="23618" y="42898"/>
                  </a:cubicBezTo>
                  <a:cubicBezTo>
                    <a:pt x="23184" y="42865"/>
                    <a:pt x="22751" y="42831"/>
                    <a:pt x="22317" y="42798"/>
                  </a:cubicBezTo>
                  <a:cubicBezTo>
                    <a:pt x="15812" y="42131"/>
                    <a:pt x="11309" y="40463"/>
                    <a:pt x="8207" y="38061"/>
                  </a:cubicBezTo>
                  <a:cubicBezTo>
                    <a:pt x="7706" y="39696"/>
                    <a:pt x="7706" y="41063"/>
                    <a:pt x="7807" y="41797"/>
                  </a:cubicBezTo>
                  <a:cubicBezTo>
                    <a:pt x="7940" y="42898"/>
                    <a:pt x="9441" y="45000"/>
                    <a:pt x="8474" y="45400"/>
                  </a:cubicBezTo>
                  <a:cubicBezTo>
                    <a:pt x="8407" y="45433"/>
                    <a:pt x="8307" y="45433"/>
                    <a:pt x="8240" y="45433"/>
                  </a:cubicBezTo>
                  <a:cubicBezTo>
                    <a:pt x="7340" y="45433"/>
                    <a:pt x="6372" y="43165"/>
                    <a:pt x="6372" y="43165"/>
                  </a:cubicBezTo>
                  <a:lnTo>
                    <a:pt x="6372" y="43165"/>
                  </a:lnTo>
                  <a:cubicBezTo>
                    <a:pt x="6372" y="43165"/>
                    <a:pt x="6706" y="45867"/>
                    <a:pt x="5705" y="45867"/>
                  </a:cubicBezTo>
                  <a:cubicBezTo>
                    <a:pt x="4738" y="45867"/>
                    <a:pt x="4671" y="42798"/>
                    <a:pt x="4671" y="42798"/>
                  </a:cubicBezTo>
                  <a:cubicBezTo>
                    <a:pt x="4671" y="42798"/>
                    <a:pt x="4337" y="45533"/>
                    <a:pt x="3370" y="45533"/>
                  </a:cubicBezTo>
                  <a:cubicBezTo>
                    <a:pt x="2369" y="45533"/>
                    <a:pt x="2703" y="42498"/>
                    <a:pt x="2703" y="42498"/>
                  </a:cubicBezTo>
                  <a:lnTo>
                    <a:pt x="2703" y="42498"/>
                  </a:lnTo>
                  <a:cubicBezTo>
                    <a:pt x="2703" y="42498"/>
                    <a:pt x="1902" y="44533"/>
                    <a:pt x="1102" y="44533"/>
                  </a:cubicBezTo>
                  <a:cubicBezTo>
                    <a:pt x="1068" y="44533"/>
                    <a:pt x="1002" y="44499"/>
                    <a:pt x="935" y="44499"/>
                  </a:cubicBezTo>
                  <a:cubicBezTo>
                    <a:pt x="101" y="44166"/>
                    <a:pt x="1535" y="40830"/>
                    <a:pt x="1535" y="40830"/>
                  </a:cubicBezTo>
                  <a:cubicBezTo>
                    <a:pt x="768" y="36593"/>
                    <a:pt x="2002" y="33391"/>
                    <a:pt x="3370" y="31290"/>
                  </a:cubicBezTo>
                  <a:cubicBezTo>
                    <a:pt x="2636" y="29188"/>
                    <a:pt x="2303" y="26920"/>
                    <a:pt x="2203" y="24552"/>
                  </a:cubicBezTo>
                  <a:cubicBezTo>
                    <a:pt x="2203" y="24185"/>
                    <a:pt x="2203" y="23818"/>
                    <a:pt x="2203" y="23451"/>
                  </a:cubicBezTo>
                  <a:cubicBezTo>
                    <a:pt x="2203" y="23384"/>
                    <a:pt x="2236" y="23284"/>
                    <a:pt x="2236" y="23217"/>
                  </a:cubicBezTo>
                  <a:cubicBezTo>
                    <a:pt x="2236" y="22884"/>
                    <a:pt x="2236" y="22517"/>
                    <a:pt x="2269" y="22183"/>
                  </a:cubicBezTo>
                  <a:cubicBezTo>
                    <a:pt x="2269" y="22150"/>
                    <a:pt x="2269" y="22150"/>
                    <a:pt x="2269" y="22116"/>
                  </a:cubicBezTo>
                  <a:cubicBezTo>
                    <a:pt x="2970" y="13844"/>
                    <a:pt x="8841" y="5538"/>
                    <a:pt x="24552" y="4404"/>
                  </a:cubicBezTo>
                  <a:cubicBezTo>
                    <a:pt x="24719" y="4404"/>
                    <a:pt x="24885" y="4370"/>
                    <a:pt x="25052" y="4370"/>
                  </a:cubicBezTo>
                  <a:cubicBezTo>
                    <a:pt x="25052" y="4370"/>
                    <a:pt x="23584" y="3670"/>
                    <a:pt x="24085" y="2402"/>
                  </a:cubicBezTo>
                  <a:cubicBezTo>
                    <a:pt x="24585" y="1135"/>
                    <a:pt x="25753" y="434"/>
                    <a:pt x="25753" y="434"/>
                  </a:cubicBezTo>
                  <a:close/>
                  <a:moveTo>
                    <a:pt x="25653" y="1"/>
                  </a:moveTo>
                  <a:lnTo>
                    <a:pt x="25519" y="67"/>
                  </a:lnTo>
                  <a:cubicBezTo>
                    <a:pt x="25486" y="101"/>
                    <a:pt x="24218" y="868"/>
                    <a:pt x="23685" y="2236"/>
                  </a:cubicBezTo>
                  <a:cubicBezTo>
                    <a:pt x="23418" y="2969"/>
                    <a:pt x="23618" y="3570"/>
                    <a:pt x="23985" y="4037"/>
                  </a:cubicBezTo>
                  <a:cubicBezTo>
                    <a:pt x="10775" y="5138"/>
                    <a:pt x="2736" y="11709"/>
                    <a:pt x="1869" y="22083"/>
                  </a:cubicBezTo>
                  <a:lnTo>
                    <a:pt x="1869" y="22116"/>
                  </a:lnTo>
                  <a:cubicBezTo>
                    <a:pt x="1836" y="22483"/>
                    <a:pt x="1802" y="22817"/>
                    <a:pt x="1802" y="23217"/>
                  </a:cubicBezTo>
                  <a:cubicBezTo>
                    <a:pt x="1802" y="23317"/>
                    <a:pt x="1802" y="23384"/>
                    <a:pt x="1802" y="23451"/>
                  </a:cubicBezTo>
                  <a:cubicBezTo>
                    <a:pt x="1802" y="23884"/>
                    <a:pt x="1802" y="24218"/>
                    <a:pt x="1802" y="24552"/>
                  </a:cubicBezTo>
                  <a:cubicBezTo>
                    <a:pt x="1869" y="27087"/>
                    <a:pt x="2236" y="29288"/>
                    <a:pt x="2903" y="31223"/>
                  </a:cubicBezTo>
                  <a:cubicBezTo>
                    <a:pt x="1669" y="33258"/>
                    <a:pt x="368" y="36493"/>
                    <a:pt x="1102" y="40763"/>
                  </a:cubicBezTo>
                  <a:cubicBezTo>
                    <a:pt x="768" y="41530"/>
                    <a:pt x="1" y="43565"/>
                    <a:pt x="368" y="44432"/>
                  </a:cubicBezTo>
                  <a:cubicBezTo>
                    <a:pt x="468" y="44699"/>
                    <a:pt x="668" y="44833"/>
                    <a:pt x="802" y="44866"/>
                  </a:cubicBezTo>
                  <a:cubicBezTo>
                    <a:pt x="902" y="44899"/>
                    <a:pt x="1002" y="44933"/>
                    <a:pt x="1102" y="44933"/>
                  </a:cubicBezTo>
                  <a:cubicBezTo>
                    <a:pt x="1535" y="44933"/>
                    <a:pt x="1936" y="44599"/>
                    <a:pt x="2269" y="44199"/>
                  </a:cubicBezTo>
                  <a:cubicBezTo>
                    <a:pt x="2303" y="44766"/>
                    <a:pt x="2436" y="45333"/>
                    <a:pt x="2703" y="45667"/>
                  </a:cubicBezTo>
                  <a:cubicBezTo>
                    <a:pt x="2903" y="45833"/>
                    <a:pt x="3103" y="45934"/>
                    <a:pt x="3370" y="45934"/>
                  </a:cubicBezTo>
                  <a:cubicBezTo>
                    <a:pt x="3904" y="45934"/>
                    <a:pt x="4271" y="45500"/>
                    <a:pt x="4538" y="44966"/>
                  </a:cubicBezTo>
                  <a:cubicBezTo>
                    <a:pt x="4738" y="45700"/>
                    <a:pt x="5105" y="46267"/>
                    <a:pt x="5705" y="46267"/>
                  </a:cubicBezTo>
                  <a:cubicBezTo>
                    <a:pt x="5972" y="46267"/>
                    <a:pt x="6205" y="46167"/>
                    <a:pt x="6406" y="45967"/>
                  </a:cubicBezTo>
                  <a:cubicBezTo>
                    <a:pt x="6639" y="45700"/>
                    <a:pt x="6739" y="45266"/>
                    <a:pt x="6806" y="44833"/>
                  </a:cubicBezTo>
                  <a:cubicBezTo>
                    <a:pt x="7206" y="45366"/>
                    <a:pt x="7706" y="45867"/>
                    <a:pt x="8240" y="45867"/>
                  </a:cubicBezTo>
                  <a:cubicBezTo>
                    <a:pt x="8374" y="45867"/>
                    <a:pt x="8507" y="45833"/>
                    <a:pt x="8607" y="45800"/>
                  </a:cubicBezTo>
                  <a:cubicBezTo>
                    <a:pt x="8841" y="45700"/>
                    <a:pt x="9041" y="45533"/>
                    <a:pt x="9141" y="45300"/>
                  </a:cubicBezTo>
                  <a:cubicBezTo>
                    <a:pt x="9374" y="44699"/>
                    <a:pt x="9041" y="43899"/>
                    <a:pt x="8674" y="43031"/>
                  </a:cubicBezTo>
                  <a:cubicBezTo>
                    <a:pt x="8474" y="42564"/>
                    <a:pt x="8274" y="42064"/>
                    <a:pt x="8207" y="41764"/>
                  </a:cubicBezTo>
                  <a:cubicBezTo>
                    <a:pt x="8140" y="41197"/>
                    <a:pt x="8107" y="40129"/>
                    <a:pt x="8440" y="38762"/>
                  </a:cubicBezTo>
                  <a:cubicBezTo>
                    <a:pt x="11776" y="41163"/>
                    <a:pt x="16313" y="42598"/>
                    <a:pt x="22284" y="43198"/>
                  </a:cubicBezTo>
                  <a:cubicBezTo>
                    <a:pt x="22684" y="43232"/>
                    <a:pt x="23084" y="43265"/>
                    <a:pt x="23584" y="43332"/>
                  </a:cubicBezTo>
                  <a:lnTo>
                    <a:pt x="23985" y="43332"/>
                  </a:lnTo>
                  <a:cubicBezTo>
                    <a:pt x="24318" y="43365"/>
                    <a:pt x="24652" y="43398"/>
                    <a:pt x="25019" y="43398"/>
                  </a:cubicBezTo>
                  <a:lnTo>
                    <a:pt x="25119" y="43432"/>
                  </a:lnTo>
                  <a:lnTo>
                    <a:pt x="25319" y="43432"/>
                  </a:lnTo>
                  <a:cubicBezTo>
                    <a:pt x="25753" y="43432"/>
                    <a:pt x="26186" y="43465"/>
                    <a:pt x="26620" y="43465"/>
                  </a:cubicBezTo>
                  <a:lnTo>
                    <a:pt x="26787" y="43465"/>
                  </a:lnTo>
                  <a:lnTo>
                    <a:pt x="26920" y="43498"/>
                  </a:lnTo>
                  <a:lnTo>
                    <a:pt x="29622" y="43498"/>
                  </a:lnTo>
                  <a:cubicBezTo>
                    <a:pt x="30022" y="43498"/>
                    <a:pt x="30456" y="43465"/>
                    <a:pt x="30856" y="43465"/>
                  </a:cubicBezTo>
                  <a:lnTo>
                    <a:pt x="31257" y="43465"/>
                  </a:lnTo>
                  <a:cubicBezTo>
                    <a:pt x="31557" y="43432"/>
                    <a:pt x="31890" y="43432"/>
                    <a:pt x="32191" y="43398"/>
                  </a:cubicBezTo>
                  <a:lnTo>
                    <a:pt x="32558" y="43398"/>
                  </a:lnTo>
                  <a:cubicBezTo>
                    <a:pt x="32958" y="43365"/>
                    <a:pt x="33358" y="43332"/>
                    <a:pt x="33758" y="43332"/>
                  </a:cubicBezTo>
                  <a:lnTo>
                    <a:pt x="33925" y="43298"/>
                  </a:lnTo>
                  <a:lnTo>
                    <a:pt x="34059" y="43298"/>
                  </a:lnTo>
                  <a:cubicBezTo>
                    <a:pt x="34325" y="43265"/>
                    <a:pt x="34592" y="43265"/>
                    <a:pt x="34859" y="43232"/>
                  </a:cubicBezTo>
                  <a:cubicBezTo>
                    <a:pt x="35693" y="45667"/>
                    <a:pt x="37094" y="47835"/>
                    <a:pt x="39096" y="49703"/>
                  </a:cubicBezTo>
                  <a:cubicBezTo>
                    <a:pt x="39396" y="50770"/>
                    <a:pt x="40130" y="52939"/>
                    <a:pt x="41197" y="52939"/>
                  </a:cubicBezTo>
                  <a:cubicBezTo>
                    <a:pt x="41297" y="52939"/>
                    <a:pt x="41364" y="52905"/>
                    <a:pt x="41464" y="52905"/>
                  </a:cubicBezTo>
                  <a:cubicBezTo>
                    <a:pt x="41731" y="52805"/>
                    <a:pt x="41964" y="52605"/>
                    <a:pt x="42098" y="52338"/>
                  </a:cubicBezTo>
                  <a:cubicBezTo>
                    <a:pt x="42198" y="52171"/>
                    <a:pt x="42264" y="51938"/>
                    <a:pt x="42298" y="51738"/>
                  </a:cubicBezTo>
                  <a:cubicBezTo>
                    <a:pt x="42832" y="52371"/>
                    <a:pt x="43465" y="52972"/>
                    <a:pt x="44066" y="52972"/>
                  </a:cubicBezTo>
                  <a:cubicBezTo>
                    <a:pt x="44266" y="52972"/>
                    <a:pt x="44466" y="52905"/>
                    <a:pt x="44633" y="52772"/>
                  </a:cubicBezTo>
                  <a:cubicBezTo>
                    <a:pt x="45133" y="52405"/>
                    <a:pt x="45133" y="51704"/>
                    <a:pt x="44933" y="50970"/>
                  </a:cubicBezTo>
                  <a:lnTo>
                    <a:pt x="44933" y="50970"/>
                  </a:lnTo>
                  <a:cubicBezTo>
                    <a:pt x="45433" y="51337"/>
                    <a:pt x="45934" y="51638"/>
                    <a:pt x="46401" y="51638"/>
                  </a:cubicBezTo>
                  <a:cubicBezTo>
                    <a:pt x="46601" y="51638"/>
                    <a:pt x="46801" y="51571"/>
                    <a:pt x="46968" y="51437"/>
                  </a:cubicBezTo>
                  <a:cubicBezTo>
                    <a:pt x="47201" y="51271"/>
                    <a:pt x="47335" y="51037"/>
                    <a:pt x="47335" y="50737"/>
                  </a:cubicBezTo>
                  <a:cubicBezTo>
                    <a:pt x="47368" y="50303"/>
                    <a:pt x="47168" y="49803"/>
                    <a:pt x="46868" y="49336"/>
                  </a:cubicBezTo>
                  <a:lnTo>
                    <a:pt x="46868" y="49336"/>
                  </a:lnTo>
                  <a:cubicBezTo>
                    <a:pt x="47268" y="49469"/>
                    <a:pt x="47735" y="49569"/>
                    <a:pt x="48102" y="49569"/>
                  </a:cubicBezTo>
                  <a:cubicBezTo>
                    <a:pt x="48769" y="49569"/>
                    <a:pt x="49103" y="49269"/>
                    <a:pt x="49236" y="49036"/>
                  </a:cubicBezTo>
                  <a:cubicBezTo>
                    <a:pt x="49370" y="48802"/>
                    <a:pt x="49403" y="48535"/>
                    <a:pt x="49336" y="48269"/>
                  </a:cubicBezTo>
                  <a:cubicBezTo>
                    <a:pt x="49169" y="47601"/>
                    <a:pt x="48302" y="47101"/>
                    <a:pt x="47401" y="46567"/>
                  </a:cubicBezTo>
                  <a:cubicBezTo>
                    <a:pt x="46901" y="46300"/>
                    <a:pt x="46367" y="46000"/>
                    <a:pt x="46101" y="45733"/>
                  </a:cubicBezTo>
                  <a:cubicBezTo>
                    <a:pt x="45667" y="45266"/>
                    <a:pt x="44599" y="44066"/>
                    <a:pt x="43899" y="41997"/>
                  </a:cubicBezTo>
                  <a:lnTo>
                    <a:pt x="43966" y="41997"/>
                  </a:lnTo>
                  <a:lnTo>
                    <a:pt x="44032" y="41964"/>
                  </a:lnTo>
                  <a:cubicBezTo>
                    <a:pt x="44266" y="41931"/>
                    <a:pt x="44466" y="41897"/>
                    <a:pt x="44666" y="41864"/>
                  </a:cubicBezTo>
                  <a:lnTo>
                    <a:pt x="44733" y="41831"/>
                  </a:lnTo>
                  <a:lnTo>
                    <a:pt x="45000" y="41797"/>
                  </a:lnTo>
                  <a:cubicBezTo>
                    <a:pt x="45300" y="41731"/>
                    <a:pt x="45567" y="41664"/>
                    <a:pt x="45867" y="41630"/>
                  </a:cubicBezTo>
                  <a:lnTo>
                    <a:pt x="46000" y="41597"/>
                  </a:lnTo>
                  <a:lnTo>
                    <a:pt x="46101" y="41564"/>
                  </a:lnTo>
                  <a:cubicBezTo>
                    <a:pt x="46301" y="41530"/>
                    <a:pt x="46501" y="41464"/>
                    <a:pt x="46734" y="41430"/>
                  </a:cubicBezTo>
                  <a:lnTo>
                    <a:pt x="47035" y="41364"/>
                  </a:lnTo>
                  <a:cubicBezTo>
                    <a:pt x="47235" y="41330"/>
                    <a:pt x="47401" y="41264"/>
                    <a:pt x="47602" y="41230"/>
                  </a:cubicBezTo>
                  <a:lnTo>
                    <a:pt x="47702" y="41230"/>
                  </a:lnTo>
                  <a:lnTo>
                    <a:pt x="47835" y="41197"/>
                  </a:lnTo>
                  <a:cubicBezTo>
                    <a:pt x="48102" y="41130"/>
                    <a:pt x="48335" y="41063"/>
                    <a:pt x="48569" y="40997"/>
                  </a:cubicBezTo>
                  <a:lnTo>
                    <a:pt x="48769" y="40963"/>
                  </a:lnTo>
                  <a:lnTo>
                    <a:pt x="48836" y="40963"/>
                  </a:lnTo>
                  <a:cubicBezTo>
                    <a:pt x="48969" y="40897"/>
                    <a:pt x="49136" y="40863"/>
                    <a:pt x="49303" y="40830"/>
                  </a:cubicBezTo>
                  <a:lnTo>
                    <a:pt x="49336" y="40830"/>
                  </a:lnTo>
                  <a:lnTo>
                    <a:pt x="49536" y="40763"/>
                  </a:lnTo>
                  <a:cubicBezTo>
                    <a:pt x="49636" y="40763"/>
                    <a:pt x="49736" y="40730"/>
                    <a:pt x="49837" y="40696"/>
                  </a:cubicBezTo>
                  <a:cubicBezTo>
                    <a:pt x="50470" y="41931"/>
                    <a:pt x="50971" y="43232"/>
                    <a:pt x="51371" y="44533"/>
                  </a:cubicBezTo>
                  <a:cubicBezTo>
                    <a:pt x="51438" y="44966"/>
                    <a:pt x="51938" y="48202"/>
                    <a:pt x="54507" y="48402"/>
                  </a:cubicBezTo>
                  <a:cubicBezTo>
                    <a:pt x="55340" y="48469"/>
                    <a:pt x="56074" y="48535"/>
                    <a:pt x="56741" y="48602"/>
                  </a:cubicBezTo>
                  <a:cubicBezTo>
                    <a:pt x="57742" y="48702"/>
                    <a:pt x="58476" y="48769"/>
                    <a:pt x="58976" y="48769"/>
                  </a:cubicBezTo>
                  <a:cubicBezTo>
                    <a:pt x="59443" y="48769"/>
                    <a:pt x="59877" y="48736"/>
                    <a:pt x="60077" y="48369"/>
                  </a:cubicBezTo>
                  <a:cubicBezTo>
                    <a:pt x="60144" y="48235"/>
                    <a:pt x="60311" y="47902"/>
                    <a:pt x="59644" y="47234"/>
                  </a:cubicBezTo>
                  <a:cubicBezTo>
                    <a:pt x="60377" y="47201"/>
                    <a:pt x="60778" y="47001"/>
                    <a:pt x="60878" y="46567"/>
                  </a:cubicBezTo>
                  <a:cubicBezTo>
                    <a:pt x="60978" y="46134"/>
                    <a:pt x="60611" y="45733"/>
                    <a:pt x="60077" y="45400"/>
                  </a:cubicBezTo>
                  <a:cubicBezTo>
                    <a:pt x="60678" y="45266"/>
                    <a:pt x="61045" y="45000"/>
                    <a:pt x="61145" y="44633"/>
                  </a:cubicBezTo>
                  <a:cubicBezTo>
                    <a:pt x="61211" y="44432"/>
                    <a:pt x="61178" y="44232"/>
                    <a:pt x="61045" y="44066"/>
                  </a:cubicBezTo>
                  <a:cubicBezTo>
                    <a:pt x="60944" y="43899"/>
                    <a:pt x="60744" y="43799"/>
                    <a:pt x="60544" y="43699"/>
                  </a:cubicBezTo>
                  <a:cubicBezTo>
                    <a:pt x="60678" y="43599"/>
                    <a:pt x="60778" y="43498"/>
                    <a:pt x="60844" y="43365"/>
                  </a:cubicBezTo>
                  <a:cubicBezTo>
                    <a:pt x="60911" y="43165"/>
                    <a:pt x="60878" y="42965"/>
                    <a:pt x="60744" y="42765"/>
                  </a:cubicBezTo>
                  <a:cubicBezTo>
                    <a:pt x="60377" y="42264"/>
                    <a:pt x="59543" y="42198"/>
                    <a:pt x="58509" y="42131"/>
                  </a:cubicBezTo>
                  <a:cubicBezTo>
                    <a:pt x="58109" y="42097"/>
                    <a:pt x="57675" y="42064"/>
                    <a:pt x="57208" y="42031"/>
                  </a:cubicBezTo>
                  <a:cubicBezTo>
                    <a:pt x="57142" y="41931"/>
                    <a:pt x="57042" y="41564"/>
                    <a:pt x="56975" y="41264"/>
                  </a:cubicBezTo>
                  <a:cubicBezTo>
                    <a:pt x="56908" y="41030"/>
                    <a:pt x="56842" y="40763"/>
                    <a:pt x="56741" y="40463"/>
                  </a:cubicBezTo>
                  <a:cubicBezTo>
                    <a:pt x="58243" y="40330"/>
                    <a:pt x="60511" y="40163"/>
                    <a:pt x="63680" y="40163"/>
                  </a:cubicBezTo>
                  <a:cubicBezTo>
                    <a:pt x="68216" y="40163"/>
                    <a:pt x="73654" y="39796"/>
                    <a:pt x="78657" y="39129"/>
                  </a:cubicBezTo>
                  <a:cubicBezTo>
                    <a:pt x="80358" y="38895"/>
                    <a:pt x="86062" y="38061"/>
                    <a:pt x="86863" y="37261"/>
                  </a:cubicBezTo>
                  <a:cubicBezTo>
                    <a:pt x="87964" y="36126"/>
                    <a:pt x="88864" y="34192"/>
                    <a:pt x="88431" y="33124"/>
                  </a:cubicBezTo>
                  <a:cubicBezTo>
                    <a:pt x="88264" y="32724"/>
                    <a:pt x="87930" y="32457"/>
                    <a:pt x="87497" y="32390"/>
                  </a:cubicBezTo>
                  <a:cubicBezTo>
                    <a:pt x="87563" y="31890"/>
                    <a:pt x="87563" y="31356"/>
                    <a:pt x="87197" y="30856"/>
                  </a:cubicBezTo>
                  <a:cubicBezTo>
                    <a:pt x="86896" y="30389"/>
                    <a:pt x="86529" y="30289"/>
                    <a:pt x="86296" y="30289"/>
                  </a:cubicBezTo>
                  <a:cubicBezTo>
                    <a:pt x="85896" y="30289"/>
                    <a:pt x="85495" y="30522"/>
                    <a:pt x="85062" y="30989"/>
                  </a:cubicBezTo>
                  <a:cubicBezTo>
                    <a:pt x="84962" y="31123"/>
                    <a:pt x="84862" y="31256"/>
                    <a:pt x="84761" y="31390"/>
                  </a:cubicBezTo>
                  <a:cubicBezTo>
                    <a:pt x="84695" y="31490"/>
                    <a:pt x="84561" y="31690"/>
                    <a:pt x="84495" y="31690"/>
                  </a:cubicBezTo>
                  <a:cubicBezTo>
                    <a:pt x="84495" y="31690"/>
                    <a:pt x="84461" y="31690"/>
                    <a:pt x="84395" y="31657"/>
                  </a:cubicBezTo>
                  <a:cubicBezTo>
                    <a:pt x="84228" y="31590"/>
                    <a:pt x="84094" y="31423"/>
                    <a:pt x="83928" y="31256"/>
                  </a:cubicBezTo>
                  <a:cubicBezTo>
                    <a:pt x="83694" y="31023"/>
                    <a:pt x="83394" y="30723"/>
                    <a:pt x="83027" y="30589"/>
                  </a:cubicBezTo>
                  <a:cubicBezTo>
                    <a:pt x="82860" y="30522"/>
                    <a:pt x="82693" y="30489"/>
                    <a:pt x="82527" y="30489"/>
                  </a:cubicBezTo>
                  <a:cubicBezTo>
                    <a:pt x="81859" y="30489"/>
                    <a:pt x="81426" y="30956"/>
                    <a:pt x="81092" y="31356"/>
                  </a:cubicBezTo>
                  <a:cubicBezTo>
                    <a:pt x="80892" y="31590"/>
                    <a:pt x="80659" y="31823"/>
                    <a:pt x="80525" y="31823"/>
                  </a:cubicBezTo>
                  <a:cubicBezTo>
                    <a:pt x="80458" y="31823"/>
                    <a:pt x="80425" y="31823"/>
                    <a:pt x="80392" y="31790"/>
                  </a:cubicBezTo>
                  <a:cubicBezTo>
                    <a:pt x="80225" y="31690"/>
                    <a:pt x="80125" y="31557"/>
                    <a:pt x="79991" y="31456"/>
                  </a:cubicBezTo>
                  <a:cubicBezTo>
                    <a:pt x="79758" y="31190"/>
                    <a:pt x="79491" y="30889"/>
                    <a:pt x="78791" y="30856"/>
                  </a:cubicBezTo>
                  <a:lnTo>
                    <a:pt x="78657" y="30856"/>
                  </a:lnTo>
                  <a:cubicBezTo>
                    <a:pt x="77890" y="30856"/>
                    <a:pt x="77523" y="31190"/>
                    <a:pt x="77089" y="31623"/>
                  </a:cubicBezTo>
                  <a:cubicBezTo>
                    <a:pt x="76956" y="31757"/>
                    <a:pt x="76889" y="31890"/>
                    <a:pt x="76789" y="31990"/>
                  </a:cubicBezTo>
                  <a:cubicBezTo>
                    <a:pt x="76589" y="32224"/>
                    <a:pt x="76556" y="32290"/>
                    <a:pt x="76489" y="32290"/>
                  </a:cubicBezTo>
                  <a:cubicBezTo>
                    <a:pt x="76422" y="32290"/>
                    <a:pt x="76355" y="32257"/>
                    <a:pt x="76255" y="32224"/>
                  </a:cubicBezTo>
                  <a:cubicBezTo>
                    <a:pt x="76089" y="32157"/>
                    <a:pt x="75922" y="32057"/>
                    <a:pt x="75755" y="31923"/>
                  </a:cubicBezTo>
                  <a:cubicBezTo>
                    <a:pt x="75488" y="31757"/>
                    <a:pt x="75155" y="31557"/>
                    <a:pt x="74788" y="31490"/>
                  </a:cubicBezTo>
                  <a:cubicBezTo>
                    <a:pt x="74688" y="31456"/>
                    <a:pt x="74588" y="31456"/>
                    <a:pt x="74487" y="31456"/>
                  </a:cubicBezTo>
                  <a:cubicBezTo>
                    <a:pt x="73887" y="31456"/>
                    <a:pt x="73487" y="31757"/>
                    <a:pt x="73187" y="32024"/>
                  </a:cubicBezTo>
                  <a:cubicBezTo>
                    <a:pt x="72953" y="32190"/>
                    <a:pt x="72786" y="32324"/>
                    <a:pt x="72586" y="32324"/>
                  </a:cubicBezTo>
                  <a:cubicBezTo>
                    <a:pt x="72486" y="32324"/>
                    <a:pt x="72353" y="32257"/>
                    <a:pt x="72186" y="32190"/>
                  </a:cubicBezTo>
                  <a:cubicBezTo>
                    <a:pt x="72052" y="32090"/>
                    <a:pt x="71919" y="32024"/>
                    <a:pt x="71819" y="31957"/>
                  </a:cubicBezTo>
                  <a:cubicBezTo>
                    <a:pt x="71252" y="31623"/>
                    <a:pt x="70785" y="31356"/>
                    <a:pt x="70218" y="31356"/>
                  </a:cubicBezTo>
                  <a:cubicBezTo>
                    <a:pt x="69784" y="31356"/>
                    <a:pt x="69350" y="31523"/>
                    <a:pt x="68850" y="31857"/>
                  </a:cubicBezTo>
                  <a:cubicBezTo>
                    <a:pt x="68817" y="31890"/>
                    <a:pt x="68750" y="31923"/>
                    <a:pt x="68717" y="31957"/>
                  </a:cubicBezTo>
                  <a:cubicBezTo>
                    <a:pt x="68483" y="32124"/>
                    <a:pt x="68216" y="32324"/>
                    <a:pt x="68016" y="32324"/>
                  </a:cubicBezTo>
                  <a:cubicBezTo>
                    <a:pt x="67983" y="32324"/>
                    <a:pt x="67949" y="32324"/>
                    <a:pt x="67916" y="32290"/>
                  </a:cubicBezTo>
                  <a:cubicBezTo>
                    <a:pt x="67783" y="32257"/>
                    <a:pt x="67649" y="32157"/>
                    <a:pt x="67516" y="32024"/>
                  </a:cubicBezTo>
                  <a:cubicBezTo>
                    <a:pt x="67282" y="31790"/>
                    <a:pt x="67015" y="31557"/>
                    <a:pt x="66582" y="31456"/>
                  </a:cubicBezTo>
                  <a:cubicBezTo>
                    <a:pt x="66448" y="31456"/>
                    <a:pt x="66348" y="31423"/>
                    <a:pt x="66248" y="31423"/>
                  </a:cubicBezTo>
                  <a:cubicBezTo>
                    <a:pt x="65648" y="31423"/>
                    <a:pt x="65248" y="31723"/>
                    <a:pt x="64847" y="31957"/>
                  </a:cubicBezTo>
                  <a:cubicBezTo>
                    <a:pt x="64580" y="32157"/>
                    <a:pt x="64314" y="32324"/>
                    <a:pt x="64080" y="32324"/>
                  </a:cubicBezTo>
                  <a:cubicBezTo>
                    <a:pt x="63947" y="32324"/>
                    <a:pt x="63847" y="32290"/>
                    <a:pt x="63713" y="32224"/>
                  </a:cubicBezTo>
                  <a:cubicBezTo>
                    <a:pt x="63546" y="32157"/>
                    <a:pt x="63380" y="32024"/>
                    <a:pt x="63179" y="31857"/>
                  </a:cubicBezTo>
                  <a:cubicBezTo>
                    <a:pt x="62812" y="31623"/>
                    <a:pt x="62479" y="31356"/>
                    <a:pt x="62045" y="31256"/>
                  </a:cubicBezTo>
                  <a:lnTo>
                    <a:pt x="61812" y="31256"/>
                  </a:lnTo>
                  <a:cubicBezTo>
                    <a:pt x="61411" y="31256"/>
                    <a:pt x="61078" y="31423"/>
                    <a:pt x="60778" y="31590"/>
                  </a:cubicBezTo>
                  <a:cubicBezTo>
                    <a:pt x="60644" y="31657"/>
                    <a:pt x="60477" y="31757"/>
                    <a:pt x="60344" y="31790"/>
                  </a:cubicBezTo>
                  <a:cubicBezTo>
                    <a:pt x="60077" y="31857"/>
                    <a:pt x="59877" y="31923"/>
                    <a:pt x="59677" y="31923"/>
                  </a:cubicBezTo>
                  <a:cubicBezTo>
                    <a:pt x="59443" y="31923"/>
                    <a:pt x="59243" y="31857"/>
                    <a:pt x="59010" y="31690"/>
                  </a:cubicBezTo>
                  <a:cubicBezTo>
                    <a:pt x="58910" y="31623"/>
                    <a:pt x="58810" y="31557"/>
                    <a:pt x="58676" y="31456"/>
                  </a:cubicBezTo>
                  <a:cubicBezTo>
                    <a:pt x="58409" y="31223"/>
                    <a:pt x="58076" y="30923"/>
                    <a:pt x="57609" y="30923"/>
                  </a:cubicBezTo>
                  <a:cubicBezTo>
                    <a:pt x="57409" y="30923"/>
                    <a:pt x="57208" y="30989"/>
                    <a:pt x="56975" y="31123"/>
                  </a:cubicBezTo>
                  <a:cubicBezTo>
                    <a:pt x="56708" y="31290"/>
                    <a:pt x="56575" y="31490"/>
                    <a:pt x="56441" y="31657"/>
                  </a:cubicBezTo>
                  <a:cubicBezTo>
                    <a:pt x="56308" y="31823"/>
                    <a:pt x="56274" y="31890"/>
                    <a:pt x="55974" y="31890"/>
                  </a:cubicBezTo>
                  <a:lnTo>
                    <a:pt x="55607" y="31890"/>
                  </a:lnTo>
                  <a:cubicBezTo>
                    <a:pt x="55474" y="31857"/>
                    <a:pt x="55340" y="31857"/>
                    <a:pt x="55207" y="31857"/>
                  </a:cubicBezTo>
                  <a:lnTo>
                    <a:pt x="54974" y="31857"/>
                  </a:lnTo>
                  <a:cubicBezTo>
                    <a:pt x="54073" y="31256"/>
                    <a:pt x="53773" y="30489"/>
                    <a:pt x="54006" y="29655"/>
                  </a:cubicBezTo>
                  <a:cubicBezTo>
                    <a:pt x="54006" y="29655"/>
                    <a:pt x="54106" y="29488"/>
                    <a:pt x="54673" y="29322"/>
                  </a:cubicBezTo>
                  <a:cubicBezTo>
                    <a:pt x="54740" y="29588"/>
                    <a:pt x="54873" y="29855"/>
                    <a:pt x="55107" y="30055"/>
                  </a:cubicBezTo>
                  <a:cubicBezTo>
                    <a:pt x="55474" y="30456"/>
                    <a:pt x="55874" y="30656"/>
                    <a:pt x="56341" y="30656"/>
                  </a:cubicBezTo>
                  <a:cubicBezTo>
                    <a:pt x="57142" y="30656"/>
                    <a:pt x="57842" y="30055"/>
                    <a:pt x="58409" y="29555"/>
                  </a:cubicBezTo>
                  <a:lnTo>
                    <a:pt x="58576" y="29422"/>
                  </a:lnTo>
                  <a:cubicBezTo>
                    <a:pt x="58643" y="29388"/>
                    <a:pt x="58676" y="29355"/>
                    <a:pt x="58710" y="29322"/>
                  </a:cubicBezTo>
                  <a:cubicBezTo>
                    <a:pt x="58743" y="29355"/>
                    <a:pt x="58776" y="29388"/>
                    <a:pt x="58810" y="29388"/>
                  </a:cubicBezTo>
                  <a:cubicBezTo>
                    <a:pt x="58910" y="29455"/>
                    <a:pt x="59010" y="29555"/>
                    <a:pt x="59177" y="29655"/>
                  </a:cubicBezTo>
                  <a:cubicBezTo>
                    <a:pt x="59577" y="29922"/>
                    <a:pt x="59944" y="30055"/>
                    <a:pt x="60311" y="30055"/>
                  </a:cubicBezTo>
                  <a:cubicBezTo>
                    <a:pt x="60611" y="30055"/>
                    <a:pt x="60878" y="29955"/>
                    <a:pt x="61145" y="29822"/>
                  </a:cubicBezTo>
                  <a:cubicBezTo>
                    <a:pt x="61411" y="29655"/>
                    <a:pt x="61578" y="29488"/>
                    <a:pt x="61712" y="29388"/>
                  </a:cubicBezTo>
                  <a:cubicBezTo>
                    <a:pt x="61745" y="29322"/>
                    <a:pt x="61812" y="29255"/>
                    <a:pt x="61845" y="29255"/>
                  </a:cubicBezTo>
                  <a:cubicBezTo>
                    <a:pt x="61845" y="29255"/>
                    <a:pt x="61912" y="29255"/>
                    <a:pt x="62012" y="29288"/>
                  </a:cubicBezTo>
                  <a:cubicBezTo>
                    <a:pt x="62179" y="29355"/>
                    <a:pt x="62279" y="29455"/>
                    <a:pt x="62412" y="29555"/>
                  </a:cubicBezTo>
                  <a:cubicBezTo>
                    <a:pt x="62679" y="29755"/>
                    <a:pt x="62979" y="29989"/>
                    <a:pt x="63413" y="29989"/>
                  </a:cubicBezTo>
                  <a:cubicBezTo>
                    <a:pt x="63580" y="29989"/>
                    <a:pt x="63713" y="29955"/>
                    <a:pt x="63880" y="29922"/>
                  </a:cubicBezTo>
                  <a:cubicBezTo>
                    <a:pt x="64280" y="29789"/>
                    <a:pt x="64614" y="29555"/>
                    <a:pt x="64914" y="29322"/>
                  </a:cubicBezTo>
                  <a:cubicBezTo>
                    <a:pt x="65014" y="29255"/>
                    <a:pt x="65114" y="29188"/>
                    <a:pt x="65214" y="29121"/>
                  </a:cubicBezTo>
                  <a:cubicBezTo>
                    <a:pt x="65348" y="29055"/>
                    <a:pt x="65414" y="28988"/>
                    <a:pt x="65448" y="28988"/>
                  </a:cubicBezTo>
                  <a:cubicBezTo>
                    <a:pt x="65481" y="29021"/>
                    <a:pt x="65514" y="29055"/>
                    <a:pt x="65514" y="29088"/>
                  </a:cubicBezTo>
                  <a:cubicBezTo>
                    <a:pt x="65581" y="29188"/>
                    <a:pt x="65681" y="29288"/>
                    <a:pt x="65815" y="29455"/>
                  </a:cubicBezTo>
                  <a:cubicBezTo>
                    <a:pt x="66182" y="29889"/>
                    <a:pt x="66649" y="30122"/>
                    <a:pt x="67116" y="30122"/>
                  </a:cubicBezTo>
                  <a:cubicBezTo>
                    <a:pt x="67349" y="30122"/>
                    <a:pt x="67549" y="30055"/>
                    <a:pt x="67749" y="29955"/>
                  </a:cubicBezTo>
                  <a:cubicBezTo>
                    <a:pt x="68050" y="29822"/>
                    <a:pt x="68250" y="29622"/>
                    <a:pt x="68383" y="29488"/>
                  </a:cubicBezTo>
                  <a:cubicBezTo>
                    <a:pt x="68416" y="29455"/>
                    <a:pt x="68483" y="29388"/>
                    <a:pt x="68517" y="29355"/>
                  </a:cubicBezTo>
                  <a:cubicBezTo>
                    <a:pt x="68683" y="29689"/>
                    <a:pt x="68984" y="30122"/>
                    <a:pt x="69517" y="30122"/>
                  </a:cubicBezTo>
                  <a:cubicBezTo>
                    <a:pt x="69651" y="30122"/>
                    <a:pt x="69784" y="30089"/>
                    <a:pt x="69884" y="30055"/>
                  </a:cubicBezTo>
                  <a:cubicBezTo>
                    <a:pt x="70585" y="29822"/>
                    <a:pt x="70885" y="29422"/>
                    <a:pt x="71085" y="29121"/>
                  </a:cubicBezTo>
                  <a:cubicBezTo>
                    <a:pt x="71319" y="29488"/>
                    <a:pt x="71652" y="29789"/>
                    <a:pt x="72219" y="29789"/>
                  </a:cubicBezTo>
                  <a:cubicBezTo>
                    <a:pt x="72419" y="29789"/>
                    <a:pt x="72619" y="29755"/>
                    <a:pt x="72820" y="29689"/>
                  </a:cubicBezTo>
                  <a:cubicBezTo>
                    <a:pt x="73253" y="29588"/>
                    <a:pt x="73687" y="29355"/>
                    <a:pt x="74020" y="29021"/>
                  </a:cubicBezTo>
                  <a:cubicBezTo>
                    <a:pt x="74087" y="28921"/>
                    <a:pt x="74187" y="28821"/>
                    <a:pt x="74254" y="28688"/>
                  </a:cubicBezTo>
                  <a:cubicBezTo>
                    <a:pt x="74287" y="28621"/>
                    <a:pt x="74354" y="28521"/>
                    <a:pt x="74387" y="28454"/>
                  </a:cubicBezTo>
                  <a:cubicBezTo>
                    <a:pt x="74487" y="28488"/>
                    <a:pt x="74654" y="28654"/>
                    <a:pt x="74754" y="28755"/>
                  </a:cubicBezTo>
                  <a:cubicBezTo>
                    <a:pt x="75021" y="29021"/>
                    <a:pt x="75355" y="29355"/>
                    <a:pt x="75822" y="29388"/>
                  </a:cubicBezTo>
                  <a:cubicBezTo>
                    <a:pt x="75888" y="29422"/>
                    <a:pt x="75922" y="29422"/>
                    <a:pt x="75989" y="29422"/>
                  </a:cubicBezTo>
                  <a:cubicBezTo>
                    <a:pt x="76689" y="29422"/>
                    <a:pt x="77156" y="28988"/>
                    <a:pt x="77556" y="28621"/>
                  </a:cubicBezTo>
                  <a:cubicBezTo>
                    <a:pt x="77623" y="28554"/>
                    <a:pt x="77690" y="28488"/>
                    <a:pt x="77756" y="28421"/>
                  </a:cubicBezTo>
                  <a:cubicBezTo>
                    <a:pt x="78090" y="28855"/>
                    <a:pt x="78490" y="29188"/>
                    <a:pt x="79091" y="29188"/>
                  </a:cubicBezTo>
                  <a:cubicBezTo>
                    <a:pt x="79258" y="29188"/>
                    <a:pt x="79458" y="29155"/>
                    <a:pt x="79658" y="29055"/>
                  </a:cubicBezTo>
                  <a:cubicBezTo>
                    <a:pt x="79991" y="28955"/>
                    <a:pt x="80258" y="28688"/>
                    <a:pt x="80525" y="28454"/>
                  </a:cubicBezTo>
                  <a:cubicBezTo>
                    <a:pt x="80692" y="28321"/>
                    <a:pt x="80859" y="28154"/>
                    <a:pt x="81025" y="28054"/>
                  </a:cubicBezTo>
                  <a:cubicBezTo>
                    <a:pt x="81392" y="28788"/>
                    <a:pt x="82093" y="29255"/>
                    <a:pt x="82793" y="29255"/>
                  </a:cubicBezTo>
                  <a:cubicBezTo>
                    <a:pt x="82994" y="29255"/>
                    <a:pt x="83194" y="29222"/>
                    <a:pt x="83394" y="29155"/>
                  </a:cubicBezTo>
                  <a:cubicBezTo>
                    <a:pt x="83994" y="28955"/>
                    <a:pt x="84428" y="28454"/>
                    <a:pt x="84828" y="28054"/>
                  </a:cubicBezTo>
                  <a:cubicBezTo>
                    <a:pt x="84895" y="27954"/>
                    <a:pt x="84962" y="27887"/>
                    <a:pt x="85028" y="27821"/>
                  </a:cubicBezTo>
                  <a:cubicBezTo>
                    <a:pt x="85395" y="28288"/>
                    <a:pt x="85929" y="28554"/>
                    <a:pt x="86563" y="28554"/>
                  </a:cubicBezTo>
                  <a:cubicBezTo>
                    <a:pt x="87230" y="28554"/>
                    <a:pt x="87897" y="28254"/>
                    <a:pt x="88331" y="27754"/>
                  </a:cubicBezTo>
                  <a:cubicBezTo>
                    <a:pt x="88998" y="27053"/>
                    <a:pt x="89832" y="25819"/>
                    <a:pt x="90199" y="24585"/>
                  </a:cubicBezTo>
                  <a:cubicBezTo>
                    <a:pt x="92634" y="23451"/>
                    <a:pt x="92834" y="22617"/>
                    <a:pt x="92834" y="21583"/>
                  </a:cubicBezTo>
                  <a:cubicBezTo>
                    <a:pt x="92834" y="21449"/>
                    <a:pt x="92834" y="21316"/>
                    <a:pt x="92867" y="21182"/>
                  </a:cubicBezTo>
                  <a:cubicBezTo>
                    <a:pt x="92934" y="20382"/>
                    <a:pt x="92734" y="18747"/>
                    <a:pt x="91833" y="17747"/>
                  </a:cubicBezTo>
                  <a:cubicBezTo>
                    <a:pt x="91366" y="17246"/>
                    <a:pt x="90766" y="16979"/>
                    <a:pt x="90065" y="16979"/>
                  </a:cubicBezTo>
                  <a:cubicBezTo>
                    <a:pt x="89398" y="16979"/>
                    <a:pt x="88631" y="17213"/>
                    <a:pt x="87797" y="17747"/>
                  </a:cubicBezTo>
                  <a:cubicBezTo>
                    <a:pt x="87397" y="17346"/>
                    <a:pt x="86596" y="16713"/>
                    <a:pt x="85529" y="16713"/>
                  </a:cubicBezTo>
                  <a:cubicBezTo>
                    <a:pt x="84328" y="16713"/>
                    <a:pt x="83160" y="17513"/>
                    <a:pt x="82126" y="19114"/>
                  </a:cubicBezTo>
                  <a:cubicBezTo>
                    <a:pt x="81326" y="19314"/>
                    <a:pt x="77423" y="20349"/>
                    <a:pt x="73787" y="20349"/>
                  </a:cubicBezTo>
                  <a:lnTo>
                    <a:pt x="73253" y="20349"/>
                  </a:lnTo>
                  <a:cubicBezTo>
                    <a:pt x="72653" y="20315"/>
                    <a:pt x="72119" y="20282"/>
                    <a:pt x="71619" y="20248"/>
                  </a:cubicBezTo>
                  <a:cubicBezTo>
                    <a:pt x="71118" y="20215"/>
                    <a:pt x="70651" y="20148"/>
                    <a:pt x="70218" y="20048"/>
                  </a:cubicBezTo>
                  <a:lnTo>
                    <a:pt x="70151" y="20048"/>
                  </a:lnTo>
                  <a:lnTo>
                    <a:pt x="70084" y="20015"/>
                  </a:lnTo>
                  <a:cubicBezTo>
                    <a:pt x="69984" y="19982"/>
                    <a:pt x="69884" y="19982"/>
                    <a:pt x="69784" y="19948"/>
                  </a:cubicBezTo>
                  <a:lnTo>
                    <a:pt x="69751" y="19948"/>
                  </a:lnTo>
                  <a:cubicBezTo>
                    <a:pt x="69717" y="19915"/>
                    <a:pt x="69651" y="19915"/>
                    <a:pt x="69617" y="19882"/>
                  </a:cubicBezTo>
                  <a:cubicBezTo>
                    <a:pt x="69517" y="19882"/>
                    <a:pt x="69417" y="19848"/>
                    <a:pt x="69350" y="19815"/>
                  </a:cubicBezTo>
                  <a:cubicBezTo>
                    <a:pt x="69284" y="19781"/>
                    <a:pt x="69250" y="19781"/>
                    <a:pt x="69184" y="19748"/>
                  </a:cubicBezTo>
                  <a:cubicBezTo>
                    <a:pt x="69084" y="19715"/>
                    <a:pt x="69017" y="19681"/>
                    <a:pt x="68917" y="19648"/>
                  </a:cubicBezTo>
                  <a:cubicBezTo>
                    <a:pt x="68883" y="19648"/>
                    <a:pt x="68850" y="19615"/>
                    <a:pt x="68817" y="19581"/>
                  </a:cubicBezTo>
                  <a:lnTo>
                    <a:pt x="68783" y="19581"/>
                  </a:lnTo>
                  <a:cubicBezTo>
                    <a:pt x="68717" y="19548"/>
                    <a:pt x="68617" y="19515"/>
                    <a:pt x="68550" y="19481"/>
                  </a:cubicBezTo>
                  <a:cubicBezTo>
                    <a:pt x="68517" y="19448"/>
                    <a:pt x="68483" y="19448"/>
                    <a:pt x="68450" y="19415"/>
                  </a:cubicBezTo>
                  <a:lnTo>
                    <a:pt x="68416" y="19381"/>
                  </a:lnTo>
                  <a:cubicBezTo>
                    <a:pt x="68150" y="19248"/>
                    <a:pt x="67916" y="19081"/>
                    <a:pt x="67683" y="18914"/>
                  </a:cubicBezTo>
                  <a:lnTo>
                    <a:pt x="67616" y="18881"/>
                  </a:lnTo>
                  <a:cubicBezTo>
                    <a:pt x="67583" y="18847"/>
                    <a:pt x="67549" y="18814"/>
                    <a:pt x="67516" y="18781"/>
                  </a:cubicBezTo>
                  <a:cubicBezTo>
                    <a:pt x="67482" y="18747"/>
                    <a:pt x="67416" y="18714"/>
                    <a:pt x="67382" y="18647"/>
                  </a:cubicBezTo>
                  <a:lnTo>
                    <a:pt x="67349" y="18614"/>
                  </a:lnTo>
                  <a:cubicBezTo>
                    <a:pt x="67282" y="18581"/>
                    <a:pt x="67249" y="18514"/>
                    <a:pt x="67182" y="18481"/>
                  </a:cubicBezTo>
                  <a:cubicBezTo>
                    <a:pt x="67149" y="18414"/>
                    <a:pt x="67082" y="18380"/>
                    <a:pt x="67015" y="18314"/>
                  </a:cubicBezTo>
                  <a:cubicBezTo>
                    <a:pt x="66982" y="18247"/>
                    <a:pt x="66915" y="18180"/>
                    <a:pt x="66849" y="18114"/>
                  </a:cubicBezTo>
                  <a:cubicBezTo>
                    <a:pt x="66815" y="18080"/>
                    <a:pt x="66749" y="18014"/>
                    <a:pt x="66715" y="17947"/>
                  </a:cubicBezTo>
                  <a:cubicBezTo>
                    <a:pt x="66649" y="17880"/>
                    <a:pt x="66582" y="17813"/>
                    <a:pt x="66515" y="17713"/>
                  </a:cubicBezTo>
                  <a:cubicBezTo>
                    <a:pt x="66482" y="17647"/>
                    <a:pt x="66415" y="17613"/>
                    <a:pt x="66382" y="17547"/>
                  </a:cubicBezTo>
                  <a:cubicBezTo>
                    <a:pt x="66315" y="17446"/>
                    <a:pt x="66248" y="17346"/>
                    <a:pt x="66182" y="17280"/>
                  </a:cubicBezTo>
                  <a:lnTo>
                    <a:pt x="66148" y="17213"/>
                  </a:lnTo>
                  <a:cubicBezTo>
                    <a:pt x="66115" y="17180"/>
                    <a:pt x="66081" y="17146"/>
                    <a:pt x="66048" y="17113"/>
                  </a:cubicBezTo>
                  <a:cubicBezTo>
                    <a:pt x="65948" y="16946"/>
                    <a:pt x="65848" y="16779"/>
                    <a:pt x="65715" y="16613"/>
                  </a:cubicBezTo>
                  <a:cubicBezTo>
                    <a:pt x="64547" y="14778"/>
                    <a:pt x="63179" y="14411"/>
                    <a:pt x="62245" y="14411"/>
                  </a:cubicBezTo>
                  <a:cubicBezTo>
                    <a:pt x="60911" y="14411"/>
                    <a:pt x="59543" y="15178"/>
                    <a:pt x="58376" y="16613"/>
                  </a:cubicBezTo>
                  <a:cubicBezTo>
                    <a:pt x="57776" y="16112"/>
                    <a:pt x="56408" y="15178"/>
                    <a:pt x="54907" y="15178"/>
                  </a:cubicBezTo>
                  <a:cubicBezTo>
                    <a:pt x="54673" y="15178"/>
                    <a:pt x="54406" y="15212"/>
                    <a:pt x="54173" y="15245"/>
                  </a:cubicBezTo>
                  <a:cubicBezTo>
                    <a:pt x="51338" y="15879"/>
                    <a:pt x="50804" y="18214"/>
                    <a:pt x="50737" y="19415"/>
                  </a:cubicBezTo>
                  <a:cubicBezTo>
                    <a:pt x="50404" y="19281"/>
                    <a:pt x="50003" y="19181"/>
                    <a:pt x="49536" y="19181"/>
                  </a:cubicBezTo>
                  <a:cubicBezTo>
                    <a:pt x="49203" y="19181"/>
                    <a:pt x="48869" y="19248"/>
                    <a:pt x="48569" y="19348"/>
                  </a:cubicBezTo>
                  <a:cubicBezTo>
                    <a:pt x="48536" y="19148"/>
                    <a:pt x="48502" y="18981"/>
                    <a:pt x="48436" y="18814"/>
                  </a:cubicBezTo>
                  <a:cubicBezTo>
                    <a:pt x="48135" y="17980"/>
                    <a:pt x="47435" y="17480"/>
                    <a:pt x="46568" y="17480"/>
                  </a:cubicBezTo>
                  <a:cubicBezTo>
                    <a:pt x="45934" y="17480"/>
                    <a:pt x="45333" y="17747"/>
                    <a:pt x="44833" y="18147"/>
                  </a:cubicBezTo>
                  <a:cubicBezTo>
                    <a:pt x="44533" y="17813"/>
                    <a:pt x="44166" y="17480"/>
                    <a:pt x="43599" y="17480"/>
                  </a:cubicBezTo>
                  <a:cubicBezTo>
                    <a:pt x="43032" y="17480"/>
                    <a:pt x="42164" y="17913"/>
                    <a:pt x="41664" y="18447"/>
                  </a:cubicBezTo>
                  <a:cubicBezTo>
                    <a:pt x="41364" y="18147"/>
                    <a:pt x="40997" y="17913"/>
                    <a:pt x="40463" y="17913"/>
                  </a:cubicBezTo>
                  <a:cubicBezTo>
                    <a:pt x="40396" y="17913"/>
                    <a:pt x="40296" y="17947"/>
                    <a:pt x="40230" y="17947"/>
                  </a:cubicBezTo>
                  <a:cubicBezTo>
                    <a:pt x="39629" y="18014"/>
                    <a:pt x="38862" y="18380"/>
                    <a:pt x="38362" y="18914"/>
                  </a:cubicBezTo>
                  <a:cubicBezTo>
                    <a:pt x="38095" y="18681"/>
                    <a:pt x="37828" y="18514"/>
                    <a:pt x="37394" y="18514"/>
                  </a:cubicBezTo>
                  <a:cubicBezTo>
                    <a:pt x="37328" y="18514"/>
                    <a:pt x="37294" y="18514"/>
                    <a:pt x="37261" y="18547"/>
                  </a:cubicBezTo>
                  <a:cubicBezTo>
                    <a:pt x="36694" y="18581"/>
                    <a:pt x="35960" y="18948"/>
                    <a:pt x="35560" y="19548"/>
                  </a:cubicBezTo>
                  <a:cubicBezTo>
                    <a:pt x="34993" y="19214"/>
                    <a:pt x="34125" y="18981"/>
                    <a:pt x="33391" y="18981"/>
                  </a:cubicBezTo>
                  <a:cubicBezTo>
                    <a:pt x="32624" y="18981"/>
                    <a:pt x="32024" y="19214"/>
                    <a:pt x="31690" y="19648"/>
                  </a:cubicBezTo>
                  <a:cubicBezTo>
                    <a:pt x="31257" y="19314"/>
                    <a:pt x="30589" y="19148"/>
                    <a:pt x="29856" y="19148"/>
                  </a:cubicBezTo>
                  <a:cubicBezTo>
                    <a:pt x="28988" y="19148"/>
                    <a:pt x="28254" y="19415"/>
                    <a:pt x="27854" y="19915"/>
                  </a:cubicBezTo>
                  <a:cubicBezTo>
                    <a:pt x="27521" y="19615"/>
                    <a:pt x="27087" y="19415"/>
                    <a:pt x="26620" y="19381"/>
                  </a:cubicBezTo>
                  <a:cubicBezTo>
                    <a:pt x="26520" y="19348"/>
                    <a:pt x="26420" y="19348"/>
                    <a:pt x="26320" y="19348"/>
                  </a:cubicBezTo>
                  <a:cubicBezTo>
                    <a:pt x="25653" y="19348"/>
                    <a:pt x="24685" y="19548"/>
                    <a:pt x="24218" y="20082"/>
                  </a:cubicBezTo>
                  <a:cubicBezTo>
                    <a:pt x="23685" y="19748"/>
                    <a:pt x="23117" y="19515"/>
                    <a:pt x="22517" y="19515"/>
                  </a:cubicBezTo>
                  <a:cubicBezTo>
                    <a:pt x="22050" y="19515"/>
                    <a:pt x="21583" y="19681"/>
                    <a:pt x="21083" y="20015"/>
                  </a:cubicBezTo>
                  <a:cubicBezTo>
                    <a:pt x="20749" y="19515"/>
                    <a:pt x="20349" y="19048"/>
                    <a:pt x="19582" y="18914"/>
                  </a:cubicBezTo>
                  <a:cubicBezTo>
                    <a:pt x="19515" y="18914"/>
                    <a:pt x="19415" y="18881"/>
                    <a:pt x="19348" y="18881"/>
                  </a:cubicBezTo>
                  <a:cubicBezTo>
                    <a:pt x="19048" y="18881"/>
                    <a:pt x="18748" y="18948"/>
                    <a:pt x="18414" y="19014"/>
                  </a:cubicBezTo>
                  <a:cubicBezTo>
                    <a:pt x="18114" y="19048"/>
                    <a:pt x="17847" y="19114"/>
                    <a:pt x="17647" y="19114"/>
                  </a:cubicBezTo>
                  <a:lnTo>
                    <a:pt x="17547" y="19114"/>
                  </a:lnTo>
                  <a:cubicBezTo>
                    <a:pt x="17480" y="19048"/>
                    <a:pt x="17413" y="18814"/>
                    <a:pt x="17380" y="18647"/>
                  </a:cubicBezTo>
                  <a:cubicBezTo>
                    <a:pt x="17280" y="18280"/>
                    <a:pt x="17147" y="17813"/>
                    <a:pt x="16746" y="17547"/>
                  </a:cubicBezTo>
                  <a:cubicBezTo>
                    <a:pt x="16279" y="17246"/>
                    <a:pt x="15879" y="17180"/>
                    <a:pt x="15545" y="17180"/>
                  </a:cubicBezTo>
                  <a:cubicBezTo>
                    <a:pt x="15412" y="17180"/>
                    <a:pt x="15279" y="17213"/>
                    <a:pt x="15145" y="17213"/>
                  </a:cubicBezTo>
                  <a:lnTo>
                    <a:pt x="14812" y="17213"/>
                  </a:lnTo>
                  <a:cubicBezTo>
                    <a:pt x="14678" y="16045"/>
                    <a:pt x="14111" y="15178"/>
                    <a:pt x="13244" y="14778"/>
                  </a:cubicBezTo>
                  <a:cubicBezTo>
                    <a:pt x="13377" y="14578"/>
                    <a:pt x="13511" y="14378"/>
                    <a:pt x="13577" y="14144"/>
                  </a:cubicBezTo>
                  <a:cubicBezTo>
                    <a:pt x="13744" y="13677"/>
                    <a:pt x="13777" y="13177"/>
                    <a:pt x="13677" y="12710"/>
                  </a:cubicBezTo>
                  <a:lnTo>
                    <a:pt x="13677" y="12710"/>
                  </a:lnTo>
                  <a:cubicBezTo>
                    <a:pt x="13844" y="12743"/>
                    <a:pt x="14011" y="12743"/>
                    <a:pt x="14144" y="12743"/>
                  </a:cubicBezTo>
                  <a:cubicBezTo>
                    <a:pt x="15512" y="12743"/>
                    <a:pt x="16012" y="12076"/>
                    <a:pt x="16213" y="11342"/>
                  </a:cubicBezTo>
                  <a:cubicBezTo>
                    <a:pt x="16313" y="11375"/>
                    <a:pt x="16413" y="11375"/>
                    <a:pt x="16546" y="11375"/>
                  </a:cubicBezTo>
                  <a:cubicBezTo>
                    <a:pt x="17080" y="11375"/>
                    <a:pt x="17680" y="11142"/>
                    <a:pt x="18081" y="10742"/>
                  </a:cubicBezTo>
                  <a:cubicBezTo>
                    <a:pt x="18247" y="10542"/>
                    <a:pt x="18381" y="10308"/>
                    <a:pt x="18481" y="10108"/>
                  </a:cubicBezTo>
                  <a:cubicBezTo>
                    <a:pt x="18814" y="10141"/>
                    <a:pt x="19181" y="10208"/>
                    <a:pt x="19582" y="10208"/>
                  </a:cubicBezTo>
                  <a:cubicBezTo>
                    <a:pt x="20349" y="10208"/>
                    <a:pt x="20949" y="10008"/>
                    <a:pt x="21316" y="9641"/>
                  </a:cubicBezTo>
                  <a:cubicBezTo>
                    <a:pt x="21450" y="9474"/>
                    <a:pt x="21583" y="9307"/>
                    <a:pt x="21650" y="9074"/>
                  </a:cubicBezTo>
                  <a:cubicBezTo>
                    <a:pt x="21950" y="9207"/>
                    <a:pt x="22217" y="9274"/>
                    <a:pt x="22484" y="9274"/>
                  </a:cubicBezTo>
                  <a:cubicBezTo>
                    <a:pt x="23184" y="9274"/>
                    <a:pt x="23785" y="8840"/>
                    <a:pt x="24352" y="8006"/>
                  </a:cubicBezTo>
                  <a:cubicBezTo>
                    <a:pt x="24585" y="8106"/>
                    <a:pt x="24852" y="8140"/>
                    <a:pt x="25186" y="8140"/>
                  </a:cubicBezTo>
                  <a:cubicBezTo>
                    <a:pt x="25753" y="8140"/>
                    <a:pt x="26320" y="8006"/>
                    <a:pt x="26653" y="7806"/>
                  </a:cubicBezTo>
                  <a:cubicBezTo>
                    <a:pt x="27020" y="7573"/>
                    <a:pt x="27287" y="7006"/>
                    <a:pt x="27387" y="6472"/>
                  </a:cubicBezTo>
                  <a:cubicBezTo>
                    <a:pt x="27621" y="6405"/>
                    <a:pt x="27854" y="6272"/>
                    <a:pt x="28121" y="6172"/>
                  </a:cubicBezTo>
                  <a:lnTo>
                    <a:pt x="28154" y="6138"/>
                  </a:lnTo>
                  <a:cubicBezTo>
                    <a:pt x="28355" y="6072"/>
                    <a:pt x="28555" y="5972"/>
                    <a:pt x="28721" y="5872"/>
                  </a:cubicBezTo>
                  <a:cubicBezTo>
                    <a:pt x="28922" y="5771"/>
                    <a:pt x="29088" y="5638"/>
                    <a:pt x="29255" y="5538"/>
                  </a:cubicBezTo>
                  <a:cubicBezTo>
                    <a:pt x="29422" y="5438"/>
                    <a:pt x="29555" y="5304"/>
                    <a:pt x="29689" y="5204"/>
                  </a:cubicBezTo>
                  <a:lnTo>
                    <a:pt x="29722" y="5171"/>
                  </a:lnTo>
                  <a:cubicBezTo>
                    <a:pt x="29856" y="5071"/>
                    <a:pt x="29956" y="4938"/>
                    <a:pt x="30056" y="4837"/>
                  </a:cubicBezTo>
                  <a:cubicBezTo>
                    <a:pt x="30089" y="4837"/>
                    <a:pt x="30089" y="4804"/>
                    <a:pt x="30089" y="4804"/>
                  </a:cubicBezTo>
                  <a:cubicBezTo>
                    <a:pt x="30223" y="4671"/>
                    <a:pt x="30289" y="4537"/>
                    <a:pt x="30356" y="4437"/>
                  </a:cubicBezTo>
                  <a:cubicBezTo>
                    <a:pt x="30389" y="4404"/>
                    <a:pt x="30389" y="4404"/>
                    <a:pt x="30423" y="4370"/>
                  </a:cubicBezTo>
                  <a:lnTo>
                    <a:pt x="30423" y="4337"/>
                  </a:lnTo>
                  <a:cubicBezTo>
                    <a:pt x="30489" y="4237"/>
                    <a:pt x="30556" y="4137"/>
                    <a:pt x="30589" y="4037"/>
                  </a:cubicBezTo>
                  <a:cubicBezTo>
                    <a:pt x="30623" y="3970"/>
                    <a:pt x="30623" y="3903"/>
                    <a:pt x="30656" y="3870"/>
                  </a:cubicBezTo>
                  <a:lnTo>
                    <a:pt x="30656" y="3803"/>
                  </a:lnTo>
                  <a:lnTo>
                    <a:pt x="30656" y="3770"/>
                  </a:lnTo>
                  <a:cubicBezTo>
                    <a:pt x="30690" y="3703"/>
                    <a:pt x="30723" y="3637"/>
                    <a:pt x="30723" y="3570"/>
                  </a:cubicBezTo>
                  <a:cubicBezTo>
                    <a:pt x="30756" y="3403"/>
                    <a:pt x="30756" y="3236"/>
                    <a:pt x="30756" y="3069"/>
                  </a:cubicBezTo>
                  <a:cubicBezTo>
                    <a:pt x="30756" y="468"/>
                    <a:pt x="25986" y="34"/>
                    <a:pt x="25786" y="34"/>
                  </a:cubicBezTo>
                  <a:lnTo>
                    <a:pt x="25653" y="1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83"/>
            <p:cNvSpPr/>
            <p:nvPr/>
          </p:nvSpPr>
          <p:spPr>
            <a:xfrm>
              <a:off x="3876275" y="2710725"/>
              <a:ext cx="352775" cy="318200"/>
            </a:xfrm>
            <a:custGeom>
              <a:avLst/>
              <a:gdLst/>
              <a:ahLst/>
              <a:cxnLst/>
              <a:rect l="l" t="t" r="r" b="b"/>
              <a:pathLst>
                <a:path w="14111" h="12728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3269" y="3203"/>
                    <a:pt x="4937" y="8840"/>
                  </a:cubicBezTo>
                  <a:cubicBezTo>
                    <a:pt x="4937" y="8840"/>
                    <a:pt x="5338" y="12176"/>
                    <a:pt x="7706" y="12342"/>
                  </a:cubicBezTo>
                  <a:cubicBezTo>
                    <a:pt x="9863" y="12520"/>
                    <a:pt x="11353" y="12728"/>
                    <a:pt x="12166" y="12728"/>
                  </a:cubicBezTo>
                  <a:cubicBezTo>
                    <a:pt x="12572" y="12728"/>
                    <a:pt x="12810" y="12676"/>
                    <a:pt x="12876" y="12542"/>
                  </a:cubicBezTo>
                  <a:cubicBezTo>
                    <a:pt x="13043" y="12176"/>
                    <a:pt x="11542" y="11041"/>
                    <a:pt x="11542" y="11041"/>
                  </a:cubicBezTo>
                  <a:lnTo>
                    <a:pt x="11542" y="11041"/>
                  </a:lnTo>
                  <a:cubicBezTo>
                    <a:pt x="11542" y="11041"/>
                    <a:pt x="12185" y="11172"/>
                    <a:pt x="12760" y="11172"/>
                  </a:cubicBezTo>
                  <a:cubicBezTo>
                    <a:pt x="13192" y="11172"/>
                    <a:pt x="13586" y="11099"/>
                    <a:pt x="13643" y="10841"/>
                  </a:cubicBezTo>
                  <a:cubicBezTo>
                    <a:pt x="13777" y="10274"/>
                    <a:pt x="11675" y="9474"/>
                    <a:pt x="11675" y="9474"/>
                  </a:cubicBezTo>
                  <a:lnTo>
                    <a:pt x="11675" y="9474"/>
                  </a:lnTo>
                  <a:cubicBezTo>
                    <a:pt x="11675" y="9474"/>
                    <a:pt x="11737" y="9476"/>
                    <a:pt x="11840" y="9476"/>
                  </a:cubicBezTo>
                  <a:cubicBezTo>
                    <a:pt x="12328" y="9476"/>
                    <a:pt x="13745" y="9430"/>
                    <a:pt x="13910" y="8907"/>
                  </a:cubicBezTo>
                  <a:cubicBezTo>
                    <a:pt x="14110" y="8239"/>
                    <a:pt x="11742" y="8173"/>
                    <a:pt x="11742" y="8173"/>
                  </a:cubicBezTo>
                  <a:cubicBezTo>
                    <a:pt x="11742" y="8173"/>
                    <a:pt x="13977" y="7906"/>
                    <a:pt x="13577" y="7372"/>
                  </a:cubicBezTo>
                  <a:cubicBezTo>
                    <a:pt x="13176" y="6872"/>
                    <a:pt x="11742" y="7005"/>
                    <a:pt x="10308" y="6805"/>
                  </a:cubicBezTo>
                  <a:cubicBezTo>
                    <a:pt x="9407" y="6672"/>
                    <a:pt x="10241" y="3603"/>
                    <a:pt x="6538" y="10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83"/>
            <p:cNvSpPr/>
            <p:nvPr/>
          </p:nvSpPr>
          <p:spPr>
            <a:xfrm>
              <a:off x="2955625" y="1951850"/>
              <a:ext cx="959875" cy="449375"/>
            </a:xfrm>
            <a:custGeom>
              <a:avLst/>
              <a:gdLst/>
              <a:ahLst/>
              <a:cxnLst/>
              <a:rect l="l" t="t" r="r" b="b"/>
              <a:pathLst>
                <a:path w="38395" h="17975" extrusionOk="0">
                  <a:moveTo>
                    <a:pt x="16612" y="0"/>
                  </a:moveTo>
                  <a:lnTo>
                    <a:pt x="16479" y="134"/>
                  </a:lnTo>
                  <a:cubicBezTo>
                    <a:pt x="16344" y="90"/>
                    <a:pt x="16199" y="72"/>
                    <a:pt x="16047" y="72"/>
                  </a:cubicBezTo>
                  <a:cubicBezTo>
                    <a:pt x="15256" y="72"/>
                    <a:pt x="14276" y="577"/>
                    <a:pt x="13576" y="801"/>
                  </a:cubicBezTo>
                  <a:cubicBezTo>
                    <a:pt x="11642" y="1401"/>
                    <a:pt x="9540" y="1501"/>
                    <a:pt x="7572" y="1968"/>
                  </a:cubicBezTo>
                  <a:cubicBezTo>
                    <a:pt x="5704" y="2402"/>
                    <a:pt x="3436" y="2869"/>
                    <a:pt x="1901" y="4170"/>
                  </a:cubicBezTo>
                  <a:cubicBezTo>
                    <a:pt x="1001" y="4970"/>
                    <a:pt x="0" y="7005"/>
                    <a:pt x="33" y="8239"/>
                  </a:cubicBezTo>
                  <a:cubicBezTo>
                    <a:pt x="33" y="8973"/>
                    <a:pt x="167" y="9674"/>
                    <a:pt x="200" y="10441"/>
                  </a:cubicBezTo>
                  <a:cubicBezTo>
                    <a:pt x="267" y="11275"/>
                    <a:pt x="367" y="12075"/>
                    <a:pt x="801" y="12843"/>
                  </a:cubicBezTo>
                  <a:cubicBezTo>
                    <a:pt x="1168" y="13476"/>
                    <a:pt x="2002" y="14477"/>
                    <a:pt x="2569" y="14977"/>
                  </a:cubicBezTo>
                  <a:cubicBezTo>
                    <a:pt x="3336" y="15678"/>
                    <a:pt x="4670" y="16112"/>
                    <a:pt x="5704" y="16545"/>
                  </a:cubicBezTo>
                  <a:cubicBezTo>
                    <a:pt x="6505" y="16879"/>
                    <a:pt x="7272" y="16979"/>
                    <a:pt x="8106" y="17112"/>
                  </a:cubicBezTo>
                  <a:cubicBezTo>
                    <a:pt x="9340" y="17312"/>
                    <a:pt x="10474" y="17779"/>
                    <a:pt x="11708" y="17913"/>
                  </a:cubicBezTo>
                  <a:cubicBezTo>
                    <a:pt x="12093" y="17957"/>
                    <a:pt x="12476" y="17975"/>
                    <a:pt x="12857" y="17975"/>
                  </a:cubicBezTo>
                  <a:cubicBezTo>
                    <a:pt x="14490" y="17975"/>
                    <a:pt x="16096" y="17646"/>
                    <a:pt x="17746" y="17646"/>
                  </a:cubicBezTo>
                  <a:cubicBezTo>
                    <a:pt x="19325" y="17646"/>
                    <a:pt x="20904" y="17705"/>
                    <a:pt x="22483" y="17705"/>
                  </a:cubicBezTo>
                  <a:cubicBezTo>
                    <a:pt x="23272" y="17705"/>
                    <a:pt x="24062" y="17691"/>
                    <a:pt x="24851" y="17646"/>
                  </a:cubicBezTo>
                  <a:cubicBezTo>
                    <a:pt x="27320" y="17513"/>
                    <a:pt x="29821" y="17246"/>
                    <a:pt x="32256" y="16745"/>
                  </a:cubicBezTo>
                  <a:cubicBezTo>
                    <a:pt x="33791" y="16445"/>
                    <a:pt x="35459" y="16278"/>
                    <a:pt x="36960" y="15811"/>
                  </a:cubicBezTo>
                  <a:cubicBezTo>
                    <a:pt x="37927" y="15511"/>
                    <a:pt x="38394" y="14677"/>
                    <a:pt x="38027" y="13677"/>
                  </a:cubicBezTo>
                  <a:cubicBezTo>
                    <a:pt x="37777" y="12959"/>
                    <a:pt x="37185" y="12642"/>
                    <a:pt x="36547" y="12642"/>
                  </a:cubicBezTo>
                  <a:cubicBezTo>
                    <a:pt x="35909" y="12642"/>
                    <a:pt x="35225" y="12959"/>
                    <a:pt x="34792" y="13510"/>
                  </a:cubicBezTo>
                  <a:cubicBezTo>
                    <a:pt x="34469" y="13091"/>
                    <a:pt x="34178" y="12641"/>
                    <a:pt x="33618" y="12641"/>
                  </a:cubicBezTo>
                  <a:cubicBezTo>
                    <a:pt x="33598" y="12641"/>
                    <a:pt x="33578" y="12641"/>
                    <a:pt x="33557" y="12642"/>
                  </a:cubicBezTo>
                  <a:cubicBezTo>
                    <a:pt x="32990" y="12642"/>
                    <a:pt x="31890" y="13310"/>
                    <a:pt x="31689" y="13843"/>
                  </a:cubicBezTo>
                  <a:cubicBezTo>
                    <a:pt x="31361" y="13425"/>
                    <a:pt x="31006" y="13061"/>
                    <a:pt x="30456" y="13061"/>
                  </a:cubicBezTo>
                  <a:cubicBezTo>
                    <a:pt x="30392" y="13061"/>
                    <a:pt x="30325" y="13066"/>
                    <a:pt x="30255" y="13076"/>
                  </a:cubicBezTo>
                  <a:cubicBezTo>
                    <a:pt x="29588" y="13176"/>
                    <a:pt x="28721" y="13677"/>
                    <a:pt x="28387" y="14277"/>
                  </a:cubicBezTo>
                  <a:cubicBezTo>
                    <a:pt x="28072" y="13931"/>
                    <a:pt x="27847" y="13674"/>
                    <a:pt x="27374" y="13674"/>
                  </a:cubicBezTo>
                  <a:cubicBezTo>
                    <a:pt x="27346" y="13674"/>
                    <a:pt x="27316" y="13675"/>
                    <a:pt x="27286" y="13677"/>
                  </a:cubicBezTo>
                  <a:cubicBezTo>
                    <a:pt x="26686" y="13710"/>
                    <a:pt x="25852" y="14244"/>
                    <a:pt x="25752" y="14911"/>
                  </a:cubicBezTo>
                  <a:cubicBezTo>
                    <a:pt x="25352" y="14511"/>
                    <a:pt x="24297" y="14140"/>
                    <a:pt x="23383" y="14140"/>
                  </a:cubicBezTo>
                  <a:cubicBezTo>
                    <a:pt x="22620" y="14140"/>
                    <a:pt x="21955" y="14398"/>
                    <a:pt x="21849" y="15111"/>
                  </a:cubicBezTo>
                  <a:cubicBezTo>
                    <a:pt x="21528" y="14582"/>
                    <a:pt x="20684" y="14284"/>
                    <a:pt x="19856" y="14284"/>
                  </a:cubicBezTo>
                  <a:cubicBezTo>
                    <a:pt x="18961" y="14284"/>
                    <a:pt x="18086" y="14632"/>
                    <a:pt x="17913" y="15411"/>
                  </a:cubicBezTo>
                  <a:cubicBezTo>
                    <a:pt x="17613" y="14877"/>
                    <a:pt x="17146" y="14577"/>
                    <a:pt x="16545" y="14510"/>
                  </a:cubicBezTo>
                  <a:cubicBezTo>
                    <a:pt x="16480" y="14503"/>
                    <a:pt x="16406" y="14500"/>
                    <a:pt x="16324" y="14500"/>
                  </a:cubicBezTo>
                  <a:cubicBezTo>
                    <a:pt x="15650" y="14500"/>
                    <a:pt x="14496" y="14753"/>
                    <a:pt x="14377" y="15378"/>
                  </a:cubicBezTo>
                  <a:cubicBezTo>
                    <a:pt x="13663" y="14957"/>
                    <a:pt x="13090" y="14666"/>
                    <a:pt x="12503" y="14666"/>
                  </a:cubicBezTo>
                  <a:cubicBezTo>
                    <a:pt x="12020" y="14666"/>
                    <a:pt x="11528" y="14863"/>
                    <a:pt x="10941" y="15344"/>
                  </a:cubicBezTo>
                  <a:cubicBezTo>
                    <a:pt x="10574" y="14744"/>
                    <a:pt x="10274" y="14210"/>
                    <a:pt x="9507" y="14043"/>
                  </a:cubicBezTo>
                  <a:cubicBezTo>
                    <a:pt x="9454" y="14034"/>
                    <a:pt x="9393" y="14029"/>
                    <a:pt x="9326" y="14029"/>
                  </a:cubicBezTo>
                  <a:cubicBezTo>
                    <a:pt x="8856" y="14029"/>
                    <a:pt x="8085" y="14243"/>
                    <a:pt x="7620" y="14243"/>
                  </a:cubicBezTo>
                  <a:cubicBezTo>
                    <a:pt x="7484" y="14243"/>
                    <a:pt x="7374" y="14225"/>
                    <a:pt x="7305" y="14177"/>
                  </a:cubicBezTo>
                  <a:cubicBezTo>
                    <a:pt x="6938" y="13910"/>
                    <a:pt x="7005" y="12976"/>
                    <a:pt x="6505" y="12609"/>
                  </a:cubicBezTo>
                  <a:cubicBezTo>
                    <a:pt x="6181" y="12378"/>
                    <a:pt x="5871" y="12325"/>
                    <a:pt x="5555" y="12325"/>
                  </a:cubicBezTo>
                  <a:cubicBezTo>
                    <a:pt x="5289" y="12325"/>
                    <a:pt x="5019" y="12362"/>
                    <a:pt x="4733" y="12362"/>
                  </a:cubicBezTo>
                  <a:cubicBezTo>
                    <a:pt x="4626" y="12362"/>
                    <a:pt x="4516" y="12357"/>
                    <a:pt x="4403" y="12342"/>
                  </a:cubicBezTo>
                  <a:cubicBezTo>
                    <a:pt x="4370" y="10975"/>
                    <a:pt x="3736" y="9807"/>
                    <a:pt x="2302" y="9674"/>
                  </a:cubicBezTo>
                  <a:cubicBezTo>
                    <a:pt x="3269" y="9340"/>
                    <a:pt x="3603" y="7906"/>
                    <a:pt x="3036" y="6938"/>
                  </a:cubicBezTo>
                  <a:lnTo>
                    <a:pt x="3036" y="6938"/>
                  </a:lnTo>
                  <a:cubicBezTo>
                    <a:pt x="3408" y="7002"/>
                    <a:pt x="3783" y="7048"/>
                    <a:pt x="4132" y="7048"/>
                  </a:cubicBezTo>
                  <a:cubicBezTo>
                    <a:pt x="5065" y="7048"/>
                    <a:pt x="5813" y="6718"/>
                    <a:pt x="5838" y="5504"/>
                  </a:cubicBezTo>
                  <a:cubicBezTo>
                    <a:pt x="6039" y="5641"/>
                    <a:pt x="6276" y="5702"/>
                    <a:pt x="6522" y="5702"/>
                  </a:cubicBezTo>
                  <a:cubicBezTo>
                    <a:pt x="7294" y="5702"/>
                    <a:pt x="8139" y="5096"/>
                    <a:pt x="8139" y="4337"/>
                  </a:cubicBezTo>
                  <a:cubicBezTo>
                    <a:pt x="8509" y="4423"/>
                    <a:pt x="9044" y="4518"/>
                    <a:pt x="9568" y="4518"/>
                  </a:cubicBezTo>
                  <a:cubicBezTo>
                    <a:pt x="10463" y="4518"/>
                    <a:pt x="11329" y="4241"/>
                    <a:pt x="11308" y="3169"/>
                  </a:cubicBezTo>
                  <a:lnTo>
                    <a:pt x="11308" y="3169"/>
                  </a:lnTo>
                  <a:cubicBezTo>
                    <a:pt x="11744" y="3456"/>
                    <a:pt x="12129" y="3584"/>
                    <a:pt x="12473" y="3584"/>
                  </a:cubicBezTo>
                  <a:cubicBezTo>
                    <a:pt x="13208" y="3584"/>
                    <a:pt x="13756" y="2999"/>
                    <a:pt x="14210" y="2135"/>
                  </a:cubicBezTo>
                  <a:cubicBezTo>
                    <a:pt x="14380" y="2382"/>
                    <a:pt x="14764" y="2479"/>
                    <a:pt x="15173" y="2479"/>
                  </a:cubicBezTo>
                  <a:cubicBezTo>
                    <a:pt x="15649" y="2479"/>
                    <a:pt x="16161" y="2348"/>
                    <a:pt x="16412" y="2168"/>
                  </a:cubicBezTo>
                  <a:cubicBezTo>
                    <a:pt x="16912" y="1868"/>
                    <a:pt x="17379" y="267"/>
                    <a:pt x="16612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83"/>
            <p:cNvSpPr/>
            <p:nvPr/>
          </p:nvSpPr>
          <p:spPr>
            <a:xfrm>
              <a:off x="4055575" y="2587875"/>
              <a:ext cx="836450" cy="165450"/>
            </a:xfrm>
            <a:custGeom>
              <a:avLst/>
              <a:gdLst/>
              <a:ahLst/>
              <a:cxnLst/>
              <a:rect l="l" t="t" r="r" b="b"/>
              <a:pathLst>
                <a:path w="33458" h="6618" extrusionOk="0">
                  <a:moveTo>
                    <a:pt x="32283" y="1"/>
                  </a:moveTo>
                  <a:cubicBezTo>
                    <a:pt x="31967" y="1"/>
                    <a:pt x="31643" y="270"/>
                    <a:pt x="31356" y="578"/>
                  </a:cubicBezTo>
                  <a:cubicBezTo>
                    <a:pt x="31034" y="927"/>
                    <a:pt x="30863" y="1405"/>
                    <a:pt x="30496" y="1405"/>
                  </a:cubicBezTo>
                  <a:cubicBezTo>
                    <a:pt x="30407" y="1405"/>
                    <a:pt x="30306" y="1377"/>
                    <a:pt x="30188" y="1312"/>
                  </a:cubicBezTo>
                  <a:cubicBezTo>
                    <a:pt x="29721" y="1078"/>
                    <a:pt x="29388" y="478"/>
                    <a:pt x="28887" y="277"/>
                  </a:cubicBezTo>
                  <a:cubicBezTo>
                    <a:pt x="28754" y="223"/>
                    <a:pt x="28629" y="198"/>
                    <a:pt x="28512" y="198"/>
                  </a:cubicBezTo>
                  <a:cubicBezTo>
                    <a:pt x="27640" y="198"/>
                    <a:pt x="27191" y="1542"/>
                    <a:pt x="26519" y="1542"/>
                  </a:cubicBezTo>
                  <a:cubicBezTo>
                    <a:pt x="26404" y="1542"/>
                    <a:pt x="26283" y="1503"/>
                    <a:pt x="26152" y="1412"/>
                  </a:cubicBezTo>
                  <a:cubicBezTo>
                    <a:pt x="25552" y="1045"/>
                    <a:pt x="25585" y="611"/>
                    <a:pt x="24785" y="578"/>
                  </a:cubicBezTo>
                  <a:cubicBezTo>
                    <a:pt x="24743" y="576"/>
                    <a:pt x="24702" y="575"/>
                    <a:pt x="24663" y="575"/>
                  </a:cubicBezTo>
                  <a:cubicBezTo>
                    <a:pt x="24079" y="575"/>
                    <a:pt x="23790" y="805"/>
                    <a:pt x="23384" y="1211"/>
                  </a:cubicBezTo>
                  <a:cubicBezTo>
                    <a:pt x="23007" y="1588"/>
                    <a:pt x="22891" y="1987"/>
                    <a:pt x="22457" y="1987"/>
                  </a:cubicBezTo>
                  <a:cubicBezTo>
                    <a:pt x="22353" y="1987"/>
                    <a:pt x="22231" y="1964"/>
                    <a:pt x="22083" y="1912"/>
                  </a:cubicBezTo>
                  <a:cubicBezTo>
                    <a:pt x="21582" y="1712"/>
                    <a:pt x="21215" y="1245"/>
                    <a:pt x="20715" y="1178"/>
                  </a:cubicBezTo>
                  <a:cubicBezTo>
                    <a:pt x="20636" y="1166"/>
                    <a:pt x="20561" y="1160"/>
                    <a:pt x="20490" y="1160"/>
                  </a:cubicBezTo>
                  <a:cubicBezTo>
                    <a:pt x="19606" y="1160"/>
                    <a:pt x="19291" y="2027"/>
                    <a:pt x="18584" y="2027"/>
                  </a:cubicBezTo>
                  <a:cubicBezTo>
                    <a:pt x="18411" y="2027"/>
                    <a:pt x="18214" y="1975"/>
                    <a:pt x="17980" y="1845"/>
                  </a:cubicBezTo>
                  <a:cubicBezTo>
                    <a:pt x="17260" y="1422"/>
                    <a:pt x="16768" y="1052"/>
                    <a:pt x="16198" y="1052"/>
                  </a:cubicBezTo>
                  <a:cubicBezTo>
                    <a:pt x="15870" y="1052"/>
                    <a:pt x="15516" y="1174"/>
                    <a:pt x="15078" y="1478"/>
                  </a:cubicBezTo>
                  <a:cubicBezTo>
                    <a:pt x="14782" y="1714"/>
                    <a:pt x="14409" y="2029"/>
                    <a:pt x="13980" y="2029"/>
                  </a:cubicBezTo>
                  <a:cubicBezTo>
                    <a:pt x="13924" y="2029"/>
                    <a:pt x="13868" y="2024"/>
                    <a:pt x="13810" y="2012"/>
                  </a:cubicBezTo>
                  <a:cubicBezTo>
                    <a:pt x="13310" y="1879"/>
                    <a:pt x="13076" y="1278"/>
                    <a:pt x="12476" y="1145"/>
                  </a:cubicBezTo>
                  <a:cubicBezTo>
                    <a:pt x="12389" y="1128"/>
                    <a:pt x="12306" y="1121"/>
                    <a:pt x="12226" y="1121"/>
                  </a:cubicBezTo>
                  <a:cubicBezTo>
                    <a:pt x="11344" y="1121"/>
                    <a:pt x="10842" y="2036"/>
                    <a:pt x="10053" y="2036"/>
                  </a:cubicBezTo>
                  <a:cubicBezTo>
                    <a:pt x="9896" y="2036"/>
                    <a:pt x="9726" y="2000"/>
                    <a:pt x="9540" y="1912"/>
                  </a:cubicBezTo>
                  <a:cubicBezTo>
                    <a:pt x="9040" y="1645"/>
                    <a:pt x="8506" y="1078"/>
                    <a:pt x="7973" y="978"/>
                  </a:cubicBezTo>
                  <a:cubicBezTo>
                    <a:pt x="7907" y="962"/>
                    <a:pt x="7843" y="954"/>
                    <a:pt x="7779" y="954"/>
                  </a:cubicBezTo>
                  <a:cubicBezTo>
                    <a:pt x="7324" y="954"/>
                    <a:pt x="6911" y="1332"/>
                    <a:pt x="6471" y="1478"/>
                  </a:cubicBezTo>
                  <a:cubicBezTo>
                    <a:pt x="6202" y="1553"/>
                    <a:pt x="5946" y="1601"/>
                    <a:pt x="5694" y="1601"/>
                  </a:cubicBezTo>
                  <a:cubicBezTo>
                    <a:pt x="5385" y="1601"/>
                    <a:pt x="5083" y="1529"/>
                    <a:pt x="4770" y="1345"/>
                  </a:cubicBezTo>
                  <a:cubicBezTo>
                    <a:pt x="4383" y="1112"/>
                    <a:pt x="4055" y="640"/>
                    <a:pt x="3617" y="640"/>
                  </a:cubicBezTo>
                  <a:cubicBezTo>
                    <a:pt x="3490" y="640"/>
                    <a:pt x="3353" y="680"/>
                    <a:pt x="3202" y="778"/>
                  </a:cubicBezTo>
                  <a:cubicBezTo>
                    <a:pt x="2635" y="1111"/>
                    <a:pt x="2802" y="1545"/>
                    <a:pt x="1968" y="1612"/>
                  </a:cubicBezTo>
                  <a:cubicBezTo>
                    <a:pt x="1941" y="1613"/>
                    <a:pt x="1914" y="1614"/>
                    <a:pt x="1887" y="1614"/>
                  </a:cubicBezTo>
                  <a:cubicBezTo>
                    <a:pt x="1657" y="1614"/>
                    <a:pt x="1415" y="1561"/>
                    <a:pt x="1199" y="1561"/>
                  </a:cubicBezTo>
                  <a:cubicBezTo>
                    <a:pt x="932" y="1561"/>
                    <a:pt x="706" y="1643"/>
                    <a:pt x="601" y="2012"/>
                  </a:cubicBezTo>
                  <a:cubicBezTo>
                    <a:pt x="0" y="4080"/>
                    <a:pt x="4303" y="4514"/>
                    <a:pt x="5371" y="4881"/>
                  </a:cubicBezTo>
                  <a:cubicBezTo>
                    <a:pt x="6305" y="5214"/>
                    <a:pt x="7172" y="5314"/>
                    <a:pt x="8173" y="5414"/>
                  </a:cubicBezTo>
                  <a:cubicBezTo>
                    <a:pt x="9140" y="5548"/>
                    <a:pt x="9974" y="6015"/>
                    <a:pt x="10941" y="6182"/>
                  </a:cubicBezTo>
                  <a:cubicBezTo>
                    <a:pt x="11384" y="6260"/>
                    <a:pt x="11843" y="6282"/>
                    <a:pt x="12304" y="6282"/>
                  </a:cubicBezTo>
                  <a:cubicBezTo>
                    <a:pt x="12910" y="6282"/>
                    <a:pt x="13522" y="6244"/>
                    <a:pt x="14113" y="6244"/>
                  </a:cubicBezTo>
                  <a:cubicBezTo>
                    <a:pt x="14224" y="6244"/>
                    <a:pt x="14334" y="6245"/>
                    <a:pt x="14444" y="6248"/>
                  </a:cubicBezTo>
                  <a:cubicBezTo>
                    <a:pt x="15811" y="6282"/>
                    <a:pt x="17146" y="6449"/>
                    <a:pt x="18480" y="6449"/>
                  </a:cubicBezTo>
                  <a:cubicBezTo>
                    <a:pt x="19587" y="6468"/>
                    <a:pt x="20727" y="6618"/>
                    <a:pt x="21849" y="6618"/>
                  </a:cubicBezTo>
                  <a:cubicBezTo>
                    <a:pt x="22689" y="6618"/>
                    <a:pt x="23518" y="6534"/>
                    <a:pt x="24318" y="6248"/>
                  </a:cubicBezTo>
                  <a:cubicBezTo>
                    <a:pt x="25518" y="5848"/>
                    <a:pt x="26719" y="5548"/>
                    <a:pt x="27853" y="5014"/>
                  </a:cubicBezTo>
                  <a:cubicBezTo>
                    <a:pt x="28587" y="4681"/>
                    <a:pt x="29221" y="4347"/>
                    <a:pt x="29988" y="4114"/>
                  </a:cubicBezTo>
                  <a:cubicBezTo>
                    <a:pt x="30489" y="3980"/>
                    <a:pt x="31656" y="3913"/>
                    <a:pt x="31823" y="3380"/>
                  </a:cubicBezTo>
                  <a:lnTo>
                    <a:pt x="33057" y="3246"/>
                  </a:lnTo>
                  <a:cubicBezTo>
                    <a:pt x="32724" y="2412"/>
                    <a:pt x="33457" y="1278"/>
                    <a:pt x="32857" y="378"/>
                  </a:cubicBezTo>
                  <a:cubicBezTo>
                    <a:pt x="32677" y="107"/>
                    <a:pt x="32482" y="1"/>
                    <a:pt x="32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83"/>
            <p:cNvSpPr/>
            <p:nvPr/>
          </p:nvSpPr>
          <p:spPr>
            <a:xfrm>
              <a:off x="4058075" y="2405425"/>
              <a:ext cx="894825" cy="170550"/>
            </a:xfrm>
            <a:custGeom>
              <a:avLst/>
              <a:gdLst/>
              <a:ahLst/>
              <a:cxnLst/>
              <a:rect l="l" t="t" r="r" b="b"/>
              <a:pathLst>
                <a:path w="35793" h="6822" extrusionOk="0">
                  <a:moveTo>
                    <a:pt x="31760" y="1"/>
                  </a:moveTo>
                  <a:cubicBezTo>
                    <a:pt x="31392" y="1"/>
                    <a:pt x="31024" y="11"/>
                    <a:pt x="30655" y="37"/>
                  </a:cubicBezTo>
                  <a:cubicBezTo>
                    <a:pt x="28587" y="170"/>
                    <a:pt x="26719" y="671"/>
                    <a:pt x="24685" y="904"/>
                  </a:cubicBezTo>
                  <a:cubicBezTo>
                    <a:pt x="22383" y="1204"/>
                    <a:pt x="19881" y="1371"/>
                    <a:pt x="17546" y="1404"/>
                  </a:cubicBezTo>
                  <a:cubicBezTo>
                    <a:pt x="15638" y="1404"/>
                    <a:pt x="13693" y="1165"/>
                    <a:pt x="11766" y="1165"/>
                  </a:cubicBezTo>
                  <a:cubicBezTo>
                    <a:pt x="11099" y="1165"/>
                    <a:pt x="10434" y="1194"/>
                    <a:pt x="9774" y="1271"/>
                  </a:cubicBezTo>
                  <a:cubicBezTo>
                    <a:pt x="8440" y="1438"/>
                    <a:pt x="7172" y="1705"/>
                    <a:pt x="5804" y="1771"/>
                  </a:cubicBezTo>
                  <a:cubicBezTo>
                    <a:pt x="5004" y="1838"/>
                    <a:pt x="4237" y="2238"/>
                    <a:pt x="3503" y="2572"/>
                  </a:cubicBezTo>
                  <a:cubicBezTo>
                    <a:pt x="2469" y="3039"/>
                    <a:pt x="0" y="5007"/>
                    <a:pt x="1301" y="6375"/>
                  </a:cubicBezTo>
                  <a:cubicBezTo>
                    <a:pt x="1603" y="6696"/>
                    <a:pt x="1916" y="6821"/>
                    <a:pt x="2228" y="6821"/>
                  </a:cubicBezTo>
                  <a:cubicBezTo>
                    <a:pt x="2949" y="6821"/>
                    <a:pt x="3657" y="6150"/>
                    <a:pt x="4170" y="5707"/>
                  </a:cubicBezTo>
                  <a:cubicBezTo>
                    <a:pt x="4369" y="5546"/>
                    <a:pt x="4493" y="5482"/>
                    <a:pt x="4601" y="5482"/>
                  </a:cubicBezTo>
                  <a:cubicBezTo>
                    <a:pt x="4782" y="5482"/>
                    <a:pt x="4915" y="5665"/>
                    <a:pt x="5271" y="5874"/>
                  </a:cubicBezTo>
                  <a:cubicBezTo>
                    <a:pt x="5598" y="6079"/>
                    <a:pt x="5901" y="6208"/>
                    <a:pt x="6216" y="6208"/>
                  </a:cubicBezTo>
                  <a:cubicBezTo>
                    <a:pt x="6415" y="6208"/>
                    <a:pt x="6619" y="6157"/>
                    <a:pt x="6838" y="6041"/>
                  </a:cubicBezTo>
                  <a:cubicBezTo>
                    <a:pt x="7309" y="5779"/>
                    <a:pt x="7411" y="5415"/>
                    <a:pt x="7755" y="5415"/>
                  </a:cubicBezTo>
                  <a:cubicBezTo>
                    <a:pt x="7849" y="5415"/>
                    <a:pt x="7962" y="5443"/>
                    <a:pt x="8106" y="5507"/>
                  </a:cubicBezTo>
                  <a:cubicBezTo>
                    <a:pt x="8615" y="5734"/>
                    <a:pt x="8812" y="6152"/>
                    <a:pt x="9349" y="6152"/>
                  </a:cubicBezTo>
                  <a:cubicBezTo>
                    <a:pt x="9445" y="6152"/>
                    <a:pt x="9552" y="6138"/>
                    <a:pt x="9674" y="6108"/>
                  </a:cubicBezTo>
                  <a:cubicBezTo>
                    <a:pt x="10141" y="5974"/>
                    <a:pt x="10474" y="5607"/>
                    <a:pt x="10875" y="5341"/>
                  </a:cubicBezTo>
                  <a:cubicBezTo>
                    <a:pt x="11119" y="5185"/>
                    <a:pt x="11275" y="5118"/>
                    <a:pt x="11391" y="5118"/>
                  </a:cubicBezTo>
                  <a:cubicBezTo>
                    <a:pt x="11623" y="5118"/>
                    <a:pt x="11698" y="5385"/>
                    <a:pt x="12009" y="5741"/>
                  </a:cubicBezTo>
                  <a:cubicBezTo>
                    <a:pt x="12293" y="6073"/>
                    <a:pt x="12629" y="6287"/>
                    <a:pt x="13003" y="6287"/>
                  </a:cubicBezTo>
                  <a:cubicBezTo>
                    <a:pt x="13154" y="6287"/>
                    <a:pt x="13313" y="6252"/>
                    <a:pt x="13477" y="6174"/>
                  </a:cubicBezTo>
                  <a:cubicBezTo>
                    <a:pt x="13966" y="5957"/>
                    <a:pt x="14057" y="5495"/>
                    <a:pt x="14435" y="5495"/>
                  </a:cubicBezTo>
                  <a:cubicBezTo>
                    <a:pt x="14521" y="5495"/>
                    <a:pt x="14621" y="5519"/>
                    <a:pt x="14744" y="5574"/>
                  </a:cubicBezTo>
                  <a:cubicBezTo>
                    <a:pt x="14744" y="5574"/>
                    <a:pt x="14901" y="6280"/>
                    <a:pt x="15423" y="6280"/>
                  </a:cubicBezTo>
                  <a:cubicBezTo>
                    <a:pt x="15491" y="6280"/>
                    <a:pt x="15564" y="6268"/>
                    <a:pt x="15645" y="6241"/>
                  </a:cubicBezTo>
                  <a:cubicBezTo>
                    <a:pt x="16645" y="5908"/>
                    <a:pt x="16645" y="5240"/>
                    <a:pt x="17079" y="4974"/>
                  </a:cubicBezTo>
                  <a:cubicBezTo>
                    <a:pt x="17369" y="5580"/>
                    <a:pt x="17596" y="5957"/>
                    <a:pt x="18123" y="5957"/>
                  </a:cubicBezTo>
                  <a:cubicBezTo>
                    <a:pt x="18263" y="5957"/>
                    <a:pt x="18424" y="5930"/>
                    <a:pt x="18614" y="5874"/>
                  </a:cubicBezTo>
                  <a:cubicBezTo>
                    <a:pt x="18980" y="5774"/>
                    <a:pt x="19347" y="5574"/>
                    <a:pt x="19614" y="5307"/>
                  </a:cubicBezTo>
                  <a:cubicBezTo>
                    <a:pt x="19781" y="5174"/>
                    <a:pt x="19948" y="4707"/>
                    <a:pt x="20181" y="4640"/>
                  </a:cubicBezTo>
                  <a:cubicBezTo>
                    <a:pt x="20215" y="4632"/>
                    <a:pt x="20247" y="4628"/>
                    <a:pt x="20279" y="4628"/>
                  </a:cubicBezTo>
                  <a:cubicBezTo>
                    <a:pt x="20762" y="4628"/>
                    <a:pt x="21124" y="5511"/>
                    <a:pt x="21749" y="5574"/>
                  </a:cubicBezTo>
                  <a:cubicBezTo>
                    <a:pt x="21786" y="5577"/>
                    <a:pt x="21822" y="5578"/>
                    <a:pt x="21857" y="5578"/>
                  </a:cubicBezTo>
                  <a:cubicBezTo>
                    <a:pt x="22713" y="5578"/>
                    <a:pt x="23078" y="4823"/>
                    <a:pt x="23751" y="4407"/>
                  </a:cubicBezTo>
                  <a:cubicBezTo>
                    <a:pt x="24072" y="4915"/>
                    <a:pt x="24436" y="5360"/>
                    <a:pt x="24982" y="5360"/>
                  </a:cubicBezTo>
                  <a:cubicBezTo>
                    <a:pt x="25116" y="5360"/>
                    <a:pt x="25261" y="5333"/>
                    <a:pt x="25418" y="5274"/>
                  </a:cubicBezTo>
                  <a:cubicBezTo>
                    <a:pt x="25976" y="5044"/>
                    <a:pt x="26565" y="4139"/>
                    <a:pt x="27123" y="4139"/>
                  </a:cubicBezTo>
                  <a:cubicBezTo>
                    <a:pt x="27133" y="4139"/>
                    <a:pt x="27143" y="4139"/>
                    <a:pt x="27153" y="4140"/>
                  </a:cubicBezTo>
                  <a:cubicBezTo>
                    <a:pt x="27349" y="4839"/>
                    <a:pt x="27991" y="5445"/>
                    <a:pt x="28704" y="5445"/>
                  </a:cubicBezTo>
                  <a:cubicBezTo>
                    <a:pt x="28841" y="5445"/>
                    <a:pt x="28981" y="5422"/>
                    <a:pt x="29121" y="5374"/>
                  </a:cubicBezTo>
                  <a:cubicBezTo>
                    <a:pt x="29922" y="5074"/>
                    <a:pt x="30422" y="4240"/>
                    <a:pt x="31022" y="3739"/>
                  </a:cubicBezTo>
                  <a:cubicBezTo>
                    <a:pt x="31287" y="4409"/>
                    <a:pt x="31858" y="4697"/>
                    <a:pt x="32456" y="4697"/>
                  </a:cubicBezTo>
                  <a:cubicBezTo>
                    <a:pt x="32990" y="4697"/>
                    <a:pt x="33547" y="4467"/>
                    <a:pt x="33924" y="4073"/>
                  </a:cubicBezTo>
                  <a:cubicBezTo>
                    <a:pt x="34758" y="3139"/>
                    <a:pt x="35726" y="1605"/>
                    <a:pt x="35792" y="337"/>
                  </a:cubicBezTo>
                  <a:lnTo>
                    <a:pt x="34959" y="137"/>
                  </a:lnTo>
                  <a:cubicBezTo>
                    <a:pt x="33892" y="87"/>
                    <a:pt x="32826" y="1"/>
                    <a:pt x="3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83"/>
            <p:cNvSpPr/>
            <p:nvPr/>
          </p:nvSpPr>
          <p:spPr>
            <a:xfrm>
              <a:off x="3787050" y="2190550"/>
              <a:ext cx="1249250" cy="641900"/>
            </a:xfrm>
            <a:custGeom>
              <a:avLst/>
              <a:gdLst/>
              <a:ahLst/>
              <a:cxnLst/>
              <a:rect l="l" t="t" r="r" b="b"/>
              <a:pathLst>
                <a:path w="49970" h="25676" extrusionOk="0">
                  <a:moveTo>
                    <a:pt x="18975" y="0"/>
                  </a:moveTo>
                  <a:cubicBezTo>
                    <a:pt x="17660" y="0"/>
                    <a:pt x="16308" y="866"/>
                    <a:pt x="15178" y="2427"/>
                  </a:cubicBezTo>
                  <a:cubicBezTo>
                    <a:pt x="15178" y="2427"/>
                    <a:pt x="13487" y="790"/>
                    <a:pt x="11645" y="790"/>
                  </a:cubicBezTo>
                  <a:cubicBezTo>
                    <a:pt x="11434" y="790"/>
                    <a:pt x="11221" y="811"/>
                    <a:pt x="11008" y="860"/>
                  </a:cubicBezTo>
                  <a:cubicBezTo>
                    <a:pt x="7472" y="1627"/>
                    <a:pt x="7872" y="5296"/>
                    <a:pt x="7872" y="5296"/>
                  </a:cubicBezTo>
                  <a:cubicBezTo>
                    <a:pt x="7872" y="5296"/>
                    <a:pt x="7227" y="4791"/>
                    <a:pt x="6263" y="4791"/>
                  </a:cubicBezTo>
                  <a:cubicBezTo>
                    <a:pt x="5602" y="4791"/>
                    <a:pt x="4791" y="5029"/>
                    <a:pt x="3936" y="5830"/>
                  </a:cubicBezTo>
                  <a:cubicBezTo>
                    <a:pt x="1868" y="7764"/>
                    <a:pt x="0" y="23042"/>
                    <a:pt x="6772" y="25377"/>
                  </a:cubicBezTo>
                  <a:cubicBezTo>
                    <a:pt x="7397" y="25594"/>
                    <a:pt x="7981" y="25675"/>
                    <a:pt x="8650" y="25675"/>
                  </a:cubicBezTo>
                  <a:cubicBezTo>
                    <a:pt x="10658" y="25675"/>
                    <a:pt x="13435" y="24943"/>
                    <a:pt x="20415" y="24943"/>
                  </a:cubicBezTo>
                  <a:cubicBezTo>
                    <a:pt x="30589" y="24943"/>
                    <a:pt x="42397" y="23075"/>
                    <a:pt x="43298" y="22141"/>
                  </a:cubicBezTo>
                  <a:cubicBezTo>
                    <a:pt x="44732" y="20707"/>
                    <a:pt x="45633" y="17972"/>
                    <a:pt x="43932" y="17972"/>
                  </a:cubicBezTo>
                  <a:cubicBezTo>
                    <a:pt x="42457" y="17972"/>
                    <a:pt x="26376" y="18949"/>
                    <a:pt x="19204" y="18949"/>
                  </a:cubicBezTo>
                  <a:cubicBezTo>
                    <a:pt x="18101" y="18949"/>
                    <a:pt x="17208" y="18926"/>
                    <a:pt x="16612" y="18872"/>
                  </a:cubicBezTo>
                  <a:cubicBezTo>
                    <a:pt x="12176" y="18505"/>
                    <a:pt x="9707" y="16938"/>
                    <a:pt x="10341" y="14703"/>
                  </a:cubicBezTo>
                  <a:cubicBezTo>
                    <a:pt x="11008" y="12468"/>
                    <a:pt x="35325" y="13268"/>
                    <a:pt x="42631" y="10900"/>
                  </a:cubicBezTo>
                  <a:cubicBezTo>
                    <a:pt x="49969" y="8565"/>
                    <a:pt x="49035" y="7631"/>
                    <a:pt x="49169" y="6330"/>
                  </a:cubicBezTo>
                  <a:cubicBezTo>
                    <a:pt x="49271" y="5332"/>
                    <a:pt x="48824" y="2569"/>
                    <a:pt x="46789" y="2569"/>
                  </a:cubicBezTo>
                  <a:cubicBezTo>
                    <a:pt x="46171" y="2569"/>
                    <a:pt x="45406" y="2824"/>
                    <a:pt x="44465" y="3461"/>
                  </a:cubicBezTo>
                  <a:cubicBezTo>
                    <a:pt x="44465" y="3461"/>
                    <a:pt x="43589" y="2301"/>
                    <a:pt x="42267" y="2301"/>
                  </a:cubicBezTo>
                  <a:cubicBezTo>
                    <a:pt x="41370" y="2301"/>
                    <a:pt x="40268" y="2835"/>
                    <a:pt x="39095" y="4629"/>
                  </a:cubicBezTo>
                  <a:cubicBezTo>
                    <a:pt x="39095" y="4629"/>
                    <a:pt x="34678" y="5939"/>
                    <a:pt x="30531" y="5939"/>
                  </a:cubicBezTo>
                  <a:cubicBezTo>
                    <a:pt x="30338" y="5939"/>
                    <a:pt x="30146" y="5936"/>
                    <a:pt x="29955" y="5930"/>
                  </a:cubicBezTo>
                  <a:cubicBezTo>
                    <a:pt x="25652" y="5830"/>
                    <a:pt x="24084" y="5029"/>
                    <a:pt x="22116" y="2027"/>
                  </a:cubicBezTo>
                  <a:cubicBezTo>
                    <a:pt x="21206" y="640"/>
                    <a:pt x="20105" y="0"/>
                    <a:pt x="18975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83"/>
            <p:cNvSpPr/>
            <p:nvPr/>
          </p:nvSpPr>
          <p:spPr>
            <a:xfrm>
              <a:off x="4166475" y="2190550"/>
              <a:ext cx="329425" cy="154075"/>
            </a:xfrm>
            <a:custGeom>
              <a:avLst/>
              <a:gdLst/>
              <a:ahLst/>
              <a:cxnLst/>
              <a:rect l="l" t="t" r="r" b="b"/>
              <a:pathLst>
                <a:path w="13177" h="6163" extrusionOk="0">
                  <a:moveTo>
                    <a:pt x="3798" y="0"/>
                  </a:moveTo>
                  <a:cubicBezTo>
                    <a:pt x="2483" y="0"/>
                    <a:pt x="1131" y="866"/>
                    <a:pt x="1" y="2427"/>
                  </a:cubicBezTo>
                  <a:cubicBezTo>
                    <a:pt x="1" y="2427"/>
                    <a:pt x="3633" y="6163"/>
                    <a:pt x="9833" y="6163"/>
                  </a:cubicBezTo>
                  <a:cubicBezTo>
                    <a:pt x="10689" y="6163"/>
                    <a:pt x="11593" y="6092"/>
                    <a:pt x="12543" y="5930"/>
                  </a:cubicBezTo>
                  <a:cubicBezTo>
                    <a:pt x="12776" y="5896"/>
                    <a:pt x="12977" y="5896"/>
                    <a:pt x="13177" y="5863"/>
                  </a:cubicBezTo>
                  <a:cubicBezTo>
                    <a:pt x="10041" y="5563"/>
                    <a:pt x="8640" y="4629"/>
                    <a:pt x="6939" y="2027"/>
                  </a:cubicBezTo>
                  <a:cubicBezTo>
                    <a:pt x="6029" y="640"/>
                    <a:pt x="4928" y="0"/>
                    <a:pt x="379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83"/>
            <p:cNvSpPr/>
            <p:nvPr/>
          </p:nvSpPr>
          <p:spPr>
            <a:xfrm>
              <a:off x="4024975" y="2263475"/>
              <a:ext cx="154475" cy="138775"/>
            </a:xfrm>
            <a:custGeom>
              <a:avLst/>
              <a:gdLst/>
              <a:ahLst/>
              <a:cxnLst/>
              <a:rect l="l" t="t" r="r" b="b"/>
              <a:pathLst>
                <a:path w="6179" h="5551" extrusionOk="0">
                  <a:moveTo>
                    <a:pt x="2469" y="0"/>
                  </a:moveTo>
                  <a:cubicBezTo>
                    <a:pt x="2369" y="0"/>
                    <a:pt x="2265" y="4"/>
                    <a:pt x="2158" y="11"/>
                  </a:cubicBezTo>
                  <a:cubicBezTo>
                    <a:pt x="2158" y="11"/>
                    <a:pt x="123" y="278"/>
                    <a:pt x="57" y="2312"/>
                  </a:cubicBezTo>
                  <a:cubicBezTo>
                    <a:pt x="1" y="4026"/>
                    <a:pt x="962" y="5550"/>
                    <a:pt x="2641" y="5550"/>
                  </a:cubicBezTo>
                  <a:cubicBezTo>
                    <a:pt x="2956" y="5550"/>
                    <a:pt x="3296" y="5497"/>
                    <a:pt x="3659" y="5381"/>
                  </a:cubicBezTo>
                  <a:cubicBezTo>
                    <a:pt x="5868" y="4667"/>
                    <a:pt x="6179" y="0"/>
                    <a:pt x="2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83"/>
            <p:cNvSpPr/>
            <p:nvPr/>
          </p:nvSpPr>
          <p:spPr>
            <a:xfrm>
              <a:off x="4056400" y="2287800"/>
              <a:ext cx="67575" cy="86150"/>
            </a:xfrm>
            <a:custGeom>
              <a:avLst/>
              <a:gdLst/>
              <a:ahLst/>
              <a:cxnLst/>
              <a:rect l="l" t="t" r="r" b="b"/>
              <a:pathLst>
                <a:path w="2703" h="3446" extrusionOk="0">
                  <a:moveTo>
                    <a:pt x="1294" y="1"/>
                  </a:moveTo>
                  <a:cubicBezTo>
                    <a:pt x="1263" y="1"/>
                    <a:pt x="1232" y="2"/>
                    <a:pt x="1201" y="5"/>
                  </a:cubicBezTo>
                  <a:cubicBezTo>
                    <a:pt x="501" y="38"/>
                    <a:pt x="1" y="872"/>
                    <a:pt x="101" y="1806"/>
                  </a:cubicBezTo>
                  <a:cubicBezTo>
                    <a:pt x="165" y="2733"/>
                    <a:pt x="749" y="3445"/>
                    <a:pt x="1413" y="3445"/>
                  </a:cubicBezTo>
                  <a:cubicBezTo>
                    <a:pt x="1442" y="3445"/>
                    <a:pt x="1472" y="3444"/>
                    <a:pt x="1502" y="3441"/>
                  </a:cubicBezTo>
                  <a:cubicBezTo>
                    <a:pt x="2202" y="3374"/>
                    <a:pt x="2702" y="2540"/>
                    <a:pt x="2602" y="1606"/>
                  </a:cubicBezTo>
                  <a:cubicBezTo>
                    <a:pt x="2539" y="681"/>
                    <a:pt x="1957" y="1"/>
                    <a:pt x="129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83"/>
            <p:cNvSpPr/>
            <p:nvPr/>
          </p:nvSpPr>
          <p:spPr>
            <a:xfrm>
              <a:off x="4800850" y="2285250"/>
              <a:ext cx="56975" cy="82775"/>
            </a:xfrm>
            <a:custGeom>
              <a:avLst/>
              <a:gdLst/>
              <a:ahLst/>
              <a:cxnLst/>
              <a:rect l="l" t="t" r="r" b="b"/>
              <a:pathLst>
                <a:path w="2279" h="3311" extrusionOk="0">
                  <a:moveTo>
                    <a:pt x="1820" y="1"/>
                  </a:moveTo>
                  <a:cubicBezTo>
                    <a:pt x="1416" y="1"/>
                    <a:pt x="372" y="108"/>
                    <a:pt x="211" y="1208"/>
                  </a:cubicBezTo>
                  <a:cubicBezTo>
                    <a:pt x="1" y="2408"/>
                    <a:pt x="735" y="3311"/>
                    <a:pt x="1879" y="3311"/>
                  </a:cubicBezTo>
                  <a:cubicBezTo>
                    <a:pt x="2008" y="3311"/>
                    <a:pt x="2141" y="3299"/>
                    <a:pt x="2279" y="3276"/>
                  </a:cubicBezTo>
                  <a:cubicBezTo>
                    <a:pt x="2279" y="3276"/>
                    <a:pt x="2045" y="3209"/>
                    <a:pt x="1645" y="2742"/>
                  </a:cubicBezTo>
                  <a:cubicBezTo>
                    <a:pt x="1645" y="2742"/>
                    <a:pt x="2212" y="2409"/>
                    <a:pt x="2112" y="1508"/>
                  </a:cubicBezTo>
                  <a:cubicBezTo>
                    <a:pt x="2012" y="607"/>
                    <a:pt x="1345" y="607"/>
                    <a:pt x="1345" y="607"/>
                  </a:cubicBezTo>
                  <a:cubicBezTo>
                    <a:pt x="1345" y="607"/>
                    <a:pt x="1512" y="174"/>
                    <a:pt x="1979" y="7"/>
                  </a:cubicBezTo>
                  <a:cubicBezTo>
                    <a:pt x="1979" y="7"/>
                    <a:pt x="1918" y="1"/>
                    <a:pt x="1820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83"/>
            <p:cNvSpPr/>
            <p:nvPr/>
          </p:nvSpPr>
          <p:spPr>
            <a:xfrm>
              <a:off x="4951200" y="2281400"/>
              <a:ext cx="48950" cy="71675"/>
            </a:xfrm>
            <a:custGeom>
              <a:avLst/>
              <a:gdLst/>
              <a:ahLst/>
              <a:cxnLst/>
              <a:rect l="l" t="t" r="r" b="b"/>
              <a:pathLst>
                <a:path w="1958" h="2867" extrusionOk="0">
                  <a:moveTo>
                    <a:pt x="333" y="0"/>
                  </a:moveTo>
                  <a:cubicBezTo>
                    <a:pt x="137" y="0"/>
                    <a:pt x="1" y="28"/>
                    <a:pt x="1" y="28"/>
                  </a:cubicBezTo>
                  <a:cubicBezTo>
                    <a:pt x="434" y="161"/>
                    <a:pt x="601" y="495"/>
                    <a:pt x="601" y="495"/>
                  </a:cubicBezTo>
                  <a:cubicBezTo>
                    <a:pt x="601" y="495"/>
                    <a:pt x="34" y="561"/>
                    <a:pt x="34" y="1362"/>
                  </a:cubicBezTo>
                  <a:cubicBezTo>
                    <a:pt x="67" y="2129"/>
                    <a:pt x="568" y="2363"/>
                    <a:pt x="568" y="2363"/>
                  </a:cubicBezTo>
                  <a:cubicBezTo>
                    <a:pt x="268" y="2796"/>
                    <a:pt x="101" y="2863"/>
                    <a:pt x="101" y="2863"/>
                  </a:cubicBezTo>
                  <a:cubicBezTo>
                    <a:pt x="142" y="2865"/>
                    <a:pt x="182" y="2866"/>
                    <a:pt x="222" y="2866"/>
                  </a:cubicBezTo>
                  <a:cubicBezTo>
                    <a:pt x="1316" y="2866"/>
                    <a:pt x="1957" y="1989"/>
                    <a:pt x="1635" y="895"/>
                  </a:cubicBezTo>
                  <a:cubicBezTo>
                    <a:pt x="1431" y="124"/>
                    <a:pt x="749" y="0"/>
                    <a:pt x="33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83"/>
            <p:cNvSpPr/>
            <p:nvPr/>
          </p:nvSpPr>
          <p:spPr>
            <a:xfrm>
              <a:off x="2753800" y="1830925"/>
              <a:ext cx="1285950" cy="1066600"/>
            </a:xfrm>
            <a:custGeom>
              <a:avLst/>
              <a:gdLst/>
              <a:ahLst/>
              <a:cxnLst/>
              <a:rect l="l" t="t" r="r" b="b"/>
              <a:pathLst>
                <a:path w="51438" h="42664" extrusionOk="0">
                  <a:moveTo>
                    <a:pt x="23818" y="0"/>
                  </a:moveTo>
                  <a:cubicBezTo>
                    <a:pt x="23818" y="0"/>
                    <a:pt x="22650" y="701"/>
                    <a:pt x="22150" y="1968"/>
                  </a:cubicBezTo>
                  <a:cubicBezTo>
                    <a:pt x="21649" y="3236"/>
                    <a:pt x="23117" y="3936"/>
                    <a:pt x="23117" y="3936"/>
                  </a:cubicBezTo>
                  <a:cubicBezTo>
                    <a:pt x="5471" y="5004"/>
                    <a:pt x="1" y="15011"/>
                    <a:pt x="268" y="24118"/>
                  </a:cubicBezTo>
                  <a:cubicBezTo>
                    <a:pt x="568" y="33224"/>
                    <a:pt x="4704" y="40796"/>
                    <a:pt x="20382" y="42364"/>
                  </a:cubicBezTo>
                  <a:cubicBezTo>
                    <a:pt x="22469" y="42573"/>
                    <a:pt x="24551" y="42663"/>
                    <a:pt x="26593" y="42663"/>
                  </a:cubicBezTo>
                  <a:cubicBezTo>
                    <a:pt x="39882" y="42663"/>
                    <a:pt x="51437" y="38828"/>
                    <a:pt x="51437" y="38828"/>
                  </a:cubicBezTo>
                  <a:cubicBezTo>
                    <a:pt x="51437" y="38828"/>
                    <a:pt x="48302" y="19915"/>
                    <a:pt x="46834" y="19414"/>
                  </a:cubicBezTo>
                  <a:cubicBezTo>
                    <a:pt x="46619" y="19341"/>
                    <a:pt x="46209" y="19308"/>
                    <a:pt x="45636" y="19308"/>
                  </a:cubicBezTo>
                  <a:cubicBezTo>
                    <a:pt x="42305" y="19308"/>
                    <a:pt x="33452" y="20428"/>
                    <a:pt x="25085" y="21282"/>
                  </a:cubicBezTo>
                  <a:cubicBezTo>
                    <a:pt x="24324" y="21357"/>
                    <a:pt x="23581" y="21393"/>
                    <a:pt x="22859" y="21393"/>
                  </a:cubicBezTo>
                  <a:cubicBezTo>
                    <a:pt x="14282" y="21393"/>
                    <a:pt x="8638" y="16358"/>
                    <a:pt x="9407" y="12543"/>
                  </a:cubicBezTo>
                  <a:cubicBezTo>
                    <a:pt x="10075" y="9107"/>
                    <a:pt x="12476" y="8306"/>
                    <a:pt x="17747" y="7439"/>
                  </a:cubicBezTo>
                  <a:cubicBezTo>
                    <a:pt x="24985" y="6271"/>
                    <a:pt x="28421" y="4904"/>
                    <a:pt x="28421" y="2635"/>
                  </a:cubicBezTo>
                  <a:cubicBezTo>
                    <a:pt x="28421" y="401"/>
                    <a:pt x="23818" y="0"/>
                    <a:pt x="23818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83"/>
            <p:cNvSpPr/>
            <p:nvPr/>
          </p:nvSpPr>
          <p:spPr>
            <a:xfrm>
              <a:off x="2759650" y="2312925"/>
              <a:ext cx="1196700" cy="584325"/>
            </a:xfrm>
            <a:custGeom>
              <a:avLst/>
              <a:gdLst/>
              <a:ahLst/>
              <a:cxnLst/>
              <a:rect l="l" t="t" r="r" b="b"/>
              <a:pathLst>
                <a:path w="47868" h="23373" extrusionOk="0">
                  <a:moveTo>
                    <a:pt x="467" y="1"/>
                  </a:moveTo>
                  <a:cubicBezTo>
                    <a:pt x="134" y="1602"/>
                    <a:pt x="0" y="3236"/>
                    <a:pt x="34" y="4838"/>
                  </a:cubicBezTo>
                  <a:cubicBezTo>
                    <a:pt x="334" y="13944"/>
                    <a:pt x="4470" y="21516"/>
                    <a:pt x="20148" y="23084"/>
                  </a:cubicBezTo>
                  <a:cubicBezTo>
                    <a:pt x="22204" y="23285"/>
                    <a:pt x="24256" y="23373"/>
                    <a:pt x="26269" y="23373"/>
                  </a:cubicBezTo>
                  <a:cubicBezTo>
                    <a:pt x="35261" y="23373"/>
                    <a:pt x="43480" y="21627"/>
                    <a:pt x="47868" y="20482"/>
                  </a:cubicBezTo>
                  <a:cubicBezTo>
                    <a:pt x="47194" y="18857"/>
                    <a:pt x="45199" y="18415"/>
                    <a:pt x="42215" y="18415"/>
                  </a:cubicBezTo>
                  <a:cubicBezTo>
                    <a:pt x="38668" y="18415"/>
                    <a:pt x="33722" y="19039"/>
                    <a:pt x="27937" y="19039"/>
                  </a:cubicBezTo>
                  <a:cubicBezTo>
                    <a:pt x="24605" y="19039"/>
                    <a:pt x="20995" y="18832"/>
                    <a:pt x="17212" y="18180"/>
                  </a:cubicBezTo>
                  <a:cubicBezTo>
                    <a:pt x="834" y="15345"/>
                    <a:pt x="834" y="5338"/>
                    <a:pt x="467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83"/>
            <p:cNvSpPr/>
            <p:nvPr/>
          </p:nvSpPr>
          <p:spPr>
            <a:xfrm>
              <a:off x="2823850" y="2614825"/>
              <a:ext cx="116775" cy="148450"/>
            </a:xfrm>
            <a:custGeom>
              <a:avLst/>
              <a:gdLst/>
              <a:ahLst/>
              <a:cxnLst/>
              <a:rect l="l" t="t" r="r" b="b"/>
              <a:pathLst>
                <a:path w="4671" h="5938" extrusionOk="0">
                  <a:moveTo>
                    <a:pt x="1802" y="0"/>
                  </a:moveTo>
                  <a:cubicBezTo>
                    <a:pt x="1168" y="767"/>
                    <a:pt x="534" y="1534"/>
                    <a:pt x="1" y="2368"/>
                  </a:cubicBezTo>
                  <a:cubicBezTo>
                    <a:pt x="768" y="3669"/>
                    <a:pt x="1802" y="4870"/>
                    <a:pt x="3070" y="5938"/>
                  </a:cubicBezTo>
                  <a:cubicBezTo>
                    <a:pt x="3503" y="4737"/>
                    <a:pt x="4037" y="3603"/>
                    <a:pt x="4671" y="2468"/>
                  </a:cubicBezTo>
                  <a:cubicBezTo>
                    <a:pt x="3503" y="1701"/>
                    <a:pt x="2569" y="867"/>
                    <a:pt x="1802" y="0"/>
                  </a:cubicBezTo>
                  <a:close/>
                </a:path>
              </a:pathLst>
            </a:custGeom>
            <a:solidFill>
              <a:srgbClr val="E665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83"/>
            <p:cNvSpPr/>
            <p:nvPr/>
          </p:nvSpPr>
          <p:spPr>
            <a:xfrm>
              <a:off x="2846375" y="2164500"/>
              <a:ext cx="964050" cy="332075"/>
            </a:xfrm>
            <a:custGeom>
              <a:avLst/>
              <a:gdLst/>
              <a:ahLst/>
              <a:cxnLst/>
              <a:rect l="l" t="t" r="r" b="b"/>
              <a:pathLst>
                <a:path w="38562" h="13283" extrusionOk="0">
                  <a:moveTo>
                    <a:pt x="1968" y="0"/>
                  </a:moveTo>
                  <a:cubicBezTo>
                    <a:pt x="1968" y="0"/>
                    <a:pt x="0" y="10408"/>
                    <a:pt x="15878" y="12643"/>
                  </a:cubicBezTo>
                  <a:cubicBezTo>
                    <a:pt x="19191" y="13102"/>
                    <a:pt x="22117" y="13283"/>
                    <a:pt x="24673" y="13283"/>
                  </a:cubicBezTo>
                  <a:cubicBezTo>
                    <a:pt x="34188" y="13283"/>
                    <a:pt x="38561" y="10775"/>
                    <a:pt x="38561" y="10775"/>
                  </a:cubicBezTo>
                  <a:cubicBezTo>
                    <a:pt x="38561" y="10775"/>
                    <a:pt x="38180" y="9791"/>
                    <a:pt x="37251" y="9791"/>
                  </a:cubicBezTo>
                  <a:cubicBezTo>
                    <a:pt x="36779" y="9791"/>
                    <a:pt x="36167" y="10044"/>
                    <a:pt x="35392" y="10808"/>
                  </a:cubicBezTo>
                  <a:cubicBezTo>
                    <a:pt x="35392" y="10808"/>
                    <a:pt x="34582" y="9697"/>
                    <a:pt x="33559" y="9697"/>
                  </a:cubicBezTo>
                  <a:cubicBezTo>
                    <a:pt x="33503" y="9697"/>
                    <a:pt x="33447" y="9700"/>
                    <a:pt x="33391" y="9707"/>
                  </a:cubicBezTo>
                  <a:cubicBezTo>
                    <a:pt x="32290" y="9874"/>
                    <a:pt x="30756" y="11508"/>
                    <a:pt x="30756" y="11508"/>
                  </a:cubicBezTo>
                  <a:cubicBezTo>
                    <a:pt x="30756" y="11508"/>
                    <a:pt x="29910" y="10240"/>
                    <a:pt x="28540" y="10240"/>
                  </a:cubicBezTo>
                  <a:cubicBezTo>
                    <a:pt x="28523" y="10240"/>
                    <a:pt x="28505" y="10240"/>
                    <a:pt x="28487" y="10241"/>
                  </a:cubicBezTo>
                  <a:cubicBezTo>
                    <a:pt x="27120" y="10241"/>
                    <a:pt x="25485" y="11642"/>
                    <a:pt x="25485" y="11642"/>
                  </a:cubicBezTo>
                  <a:cubicBezTo>
                    <a:pt x="25485" y="11642"/>
                    <a:pt x="24941" y="10139"/>
                    <a:pt x="23698" y="10139"/>
                  </a:cubicBezTo>
                  <a:cubicBezTo>
                    <a:pt x="23671" y="10139"/>
                    <a:pt x="23644" y="10139"/>
                    <a:pt x="23617" y="10141"/>
                  </a:cubicBezTo>
                  <a:cubicBezTo>
                    <a:pt x="22316" y="10207"/>
                    <a:pt x="20949" y="11175"/>
                    <a:pt x="20949" y="11175"/>
                  </a:cubicBezTo>
                  <a:cubicBezTo>
                    <a:pt x="20949" y="11175"/>
                    <a:pt x="20280" y="10037"/>
                    <a:pt x="19184" y="10037"/>
                  </a:cubicBezTo>
                  <a:cubicBezTo>
                    <a:pt x="18602" y="10037"/>
                    <a:pt x="17899" y="10358"/>
                    <a:pt x="17113" y="11342"/>
                  </a:cubicBezTo>
                  <a:cubicBezTo>
                    <a:pt x="17113" y="11342"/>
                    <a:pt x="16812" y="10308"/>
                    <a:pt x="15445" y="9841"/>
                  </a:cubicBezTo>
                  <a:cubicBezTo>
                    <a:pt x="15237" y="9768"/>
                    <a:pt x="15031" y="9737"/>
                    <a:pt x="14831" y="9737"/>
                  </a:cubicBezTo>
                  <a:cubicBezTo>
                    <a:pt x="13747" y="9737"/>
                    <a:pt x="12843" y="10641"/>
                    <a:pt x="12843" y="10641"/>
                  </a:cubicBezTo>
                  <a:cubicBezTo>
                    <a:pt x="12843" y="10641"/>
                    <a:pt x="12409" y="9307"/>
                    <a:pt x="11475" y="8740"/>
                  </a:cubicBezTo>
                  <a:cubicBezTo>
                    <a:pt x="11302" y="8631"/>
                    <a:pt x="11096" y="8587"/>
                    <a:pt x="10877" y="8587"/>
                  </a:cubicBezTo>
                  <a:cubicBezTo>
                    <a:pt x="10005" y="8587"/>
                    <a:pt x="8921" y="9279"/>
                    <a:pt x="8815" y="9279"/>
                  </a:cubicBezTo>
                  <a:cubicBezTo>
                    <a:pt x="8809" y="9279"/>
                    <a:pt x="8807" y="9278"/>
                    <a:pt x="8807" y="9273"/>
                  </a:cubicBezTo>
                  <a:cubicBezTo>
                    <a:pt x="8807" y="9173"/>
                    <a:pt x="8873" y="7539"/>
                    <a:pt x="7939" y="6938"/>
                  </a:cubicBezTo>
                  <a:cubicBezTo>
                    <a:pt x="7649" y="6752"/>
                    <a:pt x="7295" y="6688"/>
                    <a:pt x="6945" y="6688"/>
                  </a:cubicBezTo>
                  <a:cubicBezTo>
                    <a:pt x="6166" y="6688"/>
                    <a:pt x="5404" y="7005"/>
                    <a:pt x="5404" y="7005"/>
                  </a:cubicBezTo>
                  <a:cubicBezTo>
                    <a:pt x="5404" y="7005"/>
                    <a:pt x="5871" y="5437"/>
                    <a:pt x="5271" y="4770"/>
                  </a:cubicBezTo>
                  <a:cubicBezTo>
                    <a:pt x="4704" y="4136"/>
                    <a:pt x="2969" y="3603"/>
                    <a:pt x="2969" y="3603"/>
                  </a:cubicBezTo>
                  <a:cubicBezTo>
                    <a:pt x="2969" y="3603"/>
                    <a:pt x="4170" y="334"/>
                    <a:pt x="196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83"/>
            <p:cNvSpPr/>
            <p:nvPr/>
          </p:nvSpPr>
          <p:spPr>
            <a:xfrm>
              <a:off x="2772150" y="2287075"/>
              <a:ext cx="945700" cy="344175"/>
            </a:xfrm>
            <a:custGeom>
              <a:avLst/>
              <a:gdLst/>
              <a:ahLst/>
              <a:cxnLst/>
              <a:rect l="l" t="t" r="r" b="b"/>
              <a:pathLst>
                <a:path w="37828" h="13767" extrusionOk="0">
                  <a:moveTo>
                    <a:pt x="2602" y="1"/>
                  </a:moveTo>
                  <a:cubicBezTo>
                    <a:pt x="2602" y="1"/>
                    <a:pt x="1" y="9274"/>
                    <a:pt x="13877" y="12309"/>
                  </a:cubicBezTo>
                  <a:cubicBezTo>
                    <a:pt x="18897" y="13417"/>
                    <a:pt x="22955" y="13766"/>
                    <a:pt x="26077" y="13766"/>
                  </a:cubicBezTo>
                  <a:cubicBezTo>
                    <a:pt x="31420" y="13766"/>
                    <a:pt x="34025" y="12743"/>
                    <a:pt x="34025" y="12743"/>
                  </a:cubicBezTo>
                  <a:cubicBezTo>
                    <a:pt x="34025" y="12743"/>
                    <a:pt x="36493" y="11909"/>
                    <a:pt x="37828" y="11142"/>
                  </a:cubicBezTo>
                  <a:cubicBezTo>
                    <a:pt x="37828" y="11142"/>
                    <a:pt x="37429" y="10687"/>
                    <a:pt x="36627" y="10687"/>
                  </a:cubicBezTo>
                  <a:cubicBezTo>
                    <a:pt x="36055" y="10687"/>
                    <a:pt x="35277" y="10918"/>
                    <a:pt x="34292" y="11709"/>
                  </a:cubicBezTo>
                  <a:cubicBezTo>
                    <a:pt x="33980" y="11553"/>
                    <a:pt x="33639" y="11483"/>
                    <a:pt x="33298" y="11483"/>
                  </a:cubicBezTo>
                  <a:cubicBezTo>
                    <a:pt x="32474" y="11483"/>
                    <a:pt x="31648" y="11896"/>
                    <a:pt x="31223" y="12510"/>
                  </a:cubicBezTo>
                  <a:cubicBezTo>
                    <a:pt x="31223" y="12510"/>
                    <a:pt x="30522" y="11476"/>
                    <a:pt x="29555" y="11476"/>
                  </a:cubicBezTo>
                  <a:cubicBezTo>
                    <a:pt x="28588" y="11509"/>
                    <a:pt x="27087" y="12676"/>
                    <a:pt x="27087" y="12676"/>
                  </a:cubicBezTo>
                  <a:cubicBezTo>
                    <a:pt x="27087" y="12676"/>
                    <a:pt x="26419" y="11576"/>
                    <a:pt x="25185" y="11476"/>
                  </a:cubicBezTo>
                  <a:cubicBezTo>
                    <a:pt x="25124" y="11471"/>
                    <a:pt x="25063" y="11468"/>
                    <a:pt x="25001" y="11468"/>
                  </a:cubicBezTo>
                  <a:cubicBezTo>
                    <a:pt x="23804" y="11468"/>
                    <a:pt x="22417" y="12343"/>
                    <a:pt x="22417" y="12343"/>
                  </a:cubicBezTo>
                  <a:cubicBezTo>
                    <a:pt x="22417" y="12343"/>
                    <a:pt x="22016" y="11075"/>
                    <a:pt x="20882" y="11009"/>
                  </a:cubicBezTo>
                  <a:cubicBezTo>
                    <a:pt x="20828" y="11005"/>
                    <a:pt x="20774" y="11004"/>
                    <a:pt x="20719" y="11004"/>
                  </a:cubicBezTo>
                  <a:cubicBezTo>
                    <a:pt x="19627" y="11004"/>
                    <a:pt x="18447" y="11609"/>
                    <a:pt x="18447" y="11609"/>
                  </a:cubicBezTo>
                  <a:cubicBezTo>
                    <a:pt x="18447" y="11609"/>
                    <a:pt x="17896" y="10554"/>
                    <a:pt x="16826" y="10554"/>
                  </a:cubicBezTo>
                  <a:cubicBezTo>
                    <a:pt x="16338" y="10554"/>
                    <a:pt x="15744" y="10772"/>
                    <a:pt x="15045" y="11409"/>
                  </a:cubicBezTo>
                  <a:cubicBezTo>
                    <a:pt x="15045" y="11409"/>
                    <a:pt x="14878" y="10575"/>
                    <a:pt x="13710" y="10108"/>
                  </a:cubicBezTo>
                  <a:cubicBezTo>
                    <a:pt x="13463" y="10009"/>
                    <a:pt x="13214" y="9970"/>
                    <a:pt x="12975" y="9970"/>
                  </a:cubicBezTo>
                  <a:cubicBezTo>
                    <a:pt x="12087" y="9970"/>
                    <a:pt x="11342" y="10508"/>
                    <a:pt x="11342" y="10508"/>
                  </a:cubicBezTo>
                  <a:cubicBezTo>
                    <a:pt x="11342" y="10508"/>
                    <a:pt x="11042" y="9441"/>
                    <a:pt x="10275" y="8907"/>
                  </a:cubicBezTo>
                  <a:cubicBezTo>
                    <a:pt x="10098" y="8787"/>
                    <a:pt x="9867" y="8742"/>
                    <a:pt x="9619" y="8742"/>
                  </a:cubicBezTo>
                  <a:cubicBezTo>
                    <a:pt x="8877" y="8742"/>
                    <a:pt x="7975" y="9145"/>
                    <a:pt x="7881" y="9145"/>
                  </a:cubicBezTo>
                  <a:cubicBezTo>
                    <a:pt x="7876" y="9145"/>
                    <a:pt x="7873" y="9143"/>
                    <a:pt x="7873" y="9141"/>
                  </a:cubicBezTo>
                  <a:cubicBezTo>
                    <a:pt x="7873" y="9040"/>
                    <a:pt x="8073" y="7773"/>
                    <a:pt x="7306" y="7206"/>
                  </a:cubicBezTo>
                  <a:cubicBezTo>
                    <a:pt x="6986" y="6992"/>
                    <a:pt x="6564" y="6928"/>
                    <a:pt x="6173" y="6928"/>
                  </a:cubicBezTo>
                  <a:cubicBezTo>
                    <a:pt x="5587" y="6928"/>
                    <a:pt x="5071" y="7072"/>
                    <a:pt x="5071" y="7072"/>
                  </a:cubicBezTo>
                  <a:cubicBezTo>
                    <a:pt x="5071" y="7072"/>
                    <a:pt x="5571" y="5905"/>
                    <a:pt x="5138" y="5338"/>
                  </a:cubicBezTo>
                  <a:cubicBezTo>
                    <a:pt x="4671" y="4771"/>
                    <a:pt x="3169" y="4204"/>
                    <a:pt x="3169" y="4204"/>
                  </a:cubicBezTo>
                  <a:cubicBezTo>
                    <a:pt x="3169" y="4204"/>
                    <a:pt x="4504" y="434"/>
                    <a:pt x="2602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83"/>
            <p:cNvSpPr/>
            <p:nvPr/>
          </p:nvSpPr>
          <p:spPr>
            <a:xfrm>
              <a:off x="3295025" y="1830925"/>
              <a:ext cx="169300" cy="133450"/>
            </a:xfrm>
            <a:custGeom>
              <a:avLst/>
              <a:gdLst/>
              <a:ahLst/>
              <a:cxnLst/>
              <a:rect l="l" t="t" r="r" b="b"/>
              <a:pathLst>
                <a:path w="6772" h="5338" extrusionOk="0">
                  <a:moveTo>
                    <a:pt x="2169" y="0"/>
                  </a:moveTo>
                  <a:cubicBezTo>
                    <a:pt x="2169" y="0"/>
                    <a:pt x="1001" y="701"/>
                    <a:pt x="501" y="1968"/>
                  </a:cubicBezTo>
                  <a:cubicBezTo>
                    <a:pt x="0" y="3236"/>
                    <a:pt x="1468" y="3936"/>
                    <a:pt x="1468" y="3936"/>
                  </a:cubicBezTo>
                  <a:cubicBezTo>
                    <a:pt x="1301" y="3936"/>
                    <a:pt x="1135" y="3936"/>
                    <a:pt x="968" y="3970"/>
                  </a:cubicBezTo>
                  <a:cubicBezTo>
                    <a:pt x="1335" y="4137"/>
                    <a:pt x="2736" y="4770"/>
                    <a:pt x="4370" y="5337"/>
                  </a:cubicBezTo>
                  <a:cubicBezTo>
                    <a:pt x="5971" y="4604"/>
                    <a:pt x="6772" y="3736"/>
                    <a:pt x="6772" y="2635"/>
                  </a:cubicBezTo>
                  <a:cubicBezTo>
                    <a:pt x="6772" y="401"/>
                    <a:pt x="2169" y="0"/>
                    <a:pt x="21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83"/>
            <p:cNvSpPr/>
            <p:nvPr/>
          </p:nvSpPr>
          <p:spPr>
            <a:xfrm>
              <a:off x="2707950" y="2529750"/>
              <a:ext cx="305225" cy="437000"/>
            </a:xfrm>
            <a:custGeom>
              <a:avLst/>
              <a:gdLst/>
              <a:ahLst/>
              <a:cxnLst/>
              <a:rect l="l" t="t" r="r" b="b"/>
              <a:pathLst>
                <a:path w="12209" h="17480" extrusionOk="0">
                  <a:moveTo>
                    <a:pt x="5838" y="1"/>
                  </a:moveTo>
                  <a:cubicBezTo>
                    <a:pt x="5838" y="1"/>
                    <a:pt x="0" y="4337"/>
                    <a:pt x="1434" y="12443"/>
                  </a:cubicBezTo>
                  <a:cubicBezTo>
                    <a:pt x="1434" y="12443"/>
                    <a:pt x="0" y="15779"/>
                    <a:pt x="834" y="16112"/>
                  </a:cubicBezTo>
                  <a:cubicBezTo>
                    <a:pt x="887" y="16131"/>
                    <a:pt x="940" y="16139"/>
                    <a:pt x="993" y="16139"/>
                  </a:cubicBezTo>
                  <a:cubicBezTo>
                    <a:pt x="1808" y="16139"/>
                    <a:pt x="2602" y="14111"/>
                    <a:pt x="2602" y="14111"/>
                  </a:cubicBezTo>
                  <a:lnTo>
                    <a:pt x="2602" y="14111"/>
                  </a:lnTo>
                  <a:cubicBezTo>
                    <a:pt x="2602" y="14111"/>
                    <a:pt x="2268" y="17146"/>
                    <a:pt x="3269" y="17146"/>
                  </a:cubicBezTo>
                  <a:cubicBezTo>
                    <a:pt x="4236" y="17146"/>
                    <a:pt x="4570" y="14411"/>
                    <a:pt x="4570" y="14411"/>
                  </a:cubicBezTo>
                  <a:cubicBezTo>
                    <a:pt x="4570" y="14411"/>
                    <a:pt x="4637" y="17480"/>
                    <a:pt x="5604" y="17480"/>
                  </a:cubicBezTo>
                  <a:cubicBezTo>
                    <a:pt x="6605" y="17480"/>
                    <a:pt x="6271" y="14778"/>
                    <a:pt x="6271" y="14778"/>
                  </a:cubicBezTo>
                  <a:lnTo>
                    <a:pt x="6271" y="14778"/>
                  </a:lnTo>
                  <a:cubicBezTo>
                    <a:pt x="6271" y="14778"/>
                    <a:pt x="7222" y="17054"/>
                    <a:pt x="8160" y="17054"/>
                  </a:cubicBezTo>
                  <a:cubicBezTo>
                    <a:pt x="8231" y="17054"/>
                    <a:pt x="8302" y="17041"/>
                    <a:pt x="8373" y="17013"/>
                  </a:cubicBezTo>
                  <a:cubicBezTo>
                    <a:pt x="9340" y="16613"/>
                    <a:pt x="7839" y="14511"/>
                    <a:pt x="7706" y="13410"/>
                  </a:cubicBezTo>
                  <a:cubicBezTo>
                    <a:pt x="7505" y="11842"/>
                    <a:pt x="7639" y="7739"/>
                    <a:pt x="12209" y="3737"/>
                  </a:cubicBezTo>
                  <a:lnTo>
                    <a:pt x="5838" y="1"/>
                  </a:ln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83"/>
            <p:cNvSpPr/>
            <p:nvPr/>
          </p:nvSpPr>
          <p:spPr>
            <a:xfrm>
              <a:off x="3520175" y="2674850"/>
              <a:ext cx="422825" cy="458875"/>
            </a:xfrm>
            <a:custGeom>
              <a:avLst/>
              <a:gdLst/>
              <a:ahLst/>
              <a:cxnLst/>
              <a:rect l="l" t="t" r="r" b="b"/>
              <a:pathLst>
                <a:path w="16913" h="18355" extrusionOk="0">
                  <a:moveTo>
                    <a:pt x="10608" y="1"/>
                  </a:moveTo>
                  <a:lnTo>
                    <a:pt x="2269" y="1035"/>
                  </a:lnTo>
                  <a:cubicBezTo>
                    <a:pt x="2269" y="1035"/>
                    <a:pt x="1" y="8974"/>
                    <a:pt x="6906" y="15278"/>
                  </a:cubicBezTo>
                  <a:cubicBezTo>
                    <a:pt x="6906" y="15278"/>
                    <a:pt x="7676" y="18329"/>
                    <a:pt x="8625" y="18329"/>
                  </a:cubicBezTo>
                  <a:cubicBezTo>
                    <a:pt x="8663" y="18329"/>
                    <a:pt x="8702" y="18324"/>
                    <a:pt x="8740" y="18314"/>
                  </a:cubicBezTo>
                  <a:cubicBezTo>
                    <a:pt x="9741" y="18014"/>
                    <a:pt x="9108" y="15979"/>
                    <a:pt x="9107" y="15979"/>
                  </a:cubicBezTo>
                  <a:lnTo>
                    <a:pt x="9107" y="15979"/>
                  </a:lnTo>
                  <a:cubicBezTo>
                    <a:pt x="9108" y="15979"/>
                    <a:pt x="10549" y="18354"/>
                    <a:pt x="11473" y="18354"/>
                  </a:cubicBezTo>
                  <a:cubicBezTo>
                    <a:pt x="11583" y="18354"/>
                    <a:pt x="11684" y="18321"/>
                    <a:pt x="11776" y="18247"/>
                  </a:cubicBezTo>
                  <a:cubicBezTo>
                    <a:pt x="12677" y="17580"/>
                    <a:pt x="11076" y="14879"/>
                    <a:pt x="11075" y="14878"/>
                  </a:cubicBezTo>
                  <a:lnTo>
                    <a:pt x="11075" y="14878"/>
                  </a:lnTo>
                  <a:cubicBezTo>
                    <a:pt x="11076" y="14879"/>
                    <a:pt x="12779" y="17028"/>
                    <a:pt x="13794" y="17028"/>
                  </a:cubicBezTo>
                  <a:cubicBezTo>
                    <a:pt x="13924" y="17028"/>
                    <a:pt x="14042" y="16992"/>
                    <a:pt x="14144" y="16913"/>
                  </a:cubicBezTo>
                  <a:cubicBezTo>
                    <a:pt x="15012" y="16246"/>
                    <a:pt x="12877" y="14078"/>
                    <a:pt x="12877" y="14078"/>
                  </a:cubicBezTo>
                  <a:lnTo>
                    <a:pt x="12877" y="14078"/>
                  </a:lnTo>
                  <a:cubicBezTo>
                    <a:pt x="12877" y="14078"/>
                    <a:pt x="14461" y="14964"/>
                    <a:pt x="15503" y="14964"/>
                  </a:cubicBezTo>
                  <a:cubicBezTo>
                    <a:pt x="15846" y="14964"/>
                    <a:pt x="16130" y="14868"/>
                    <a:pt x="16279" y="14611"/>
                  </a:cubicBezTo>
                  <a:cubicBezTo>
                    <a:pt x="16913" y="13577"/>
                    <a:pt x="14078" y="12710"/>
                    <a:pt x="13210" y="11843"/>
                  </a:cubicBezTo>
                  <a:cubicBezTo>
                    <a:pt x="11943" y="10542"/>
                    <a:pt x="9241" y="6772"/>
                    <a:pt x="10608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F9248A-FA3A-4F0D-9033-CA7BB3161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8" y="1566959"/>
            <a:ext cx="4414204" cy="2514864"/>
          </a:xfrm>
          <a:prstGeom prst="rect">
            <a:avLst/>
          </a:prstGeom>
        </p:spPr>
      </p:pic>
      <p:sp>
        <p:nvSpPr>
          <p:cNvPr id="3420" name="Google Shape;3420;p54"/>
          <p:cNvSpPr txBox="1">
            <a:spLocks noGrp="1"/>
          </p:cNvSpPr>
          <p:nvPr>
            <p:ph type="title"/>
          </p:nvPr>
        </p:nvSpPr>
        <p:spPr>
          <a:xfrm>
            <a:off x="219212" y="66309"/>
            <a:ext cx="8276953" cy="17608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pt-BR" b="0" dirty="0"/>
              <a:t>“</a:t>
            </a:r>
            <a:r>
              <a:rPr lang="pt-BR" sz="2800" b="0" dirty="0"/>
              <a:t>Atropelamento e isolamento de animais causados por rodovias aumentam risco de extinção”, alerta bióloga premiada</a:t>
            </a:r>
            <a:br>
              <a:rPr lang="pt-BR" sz="2800" dirty="0"/>
            </a:br>
            <a:endParaRPr sz="2800" dirty="0"/>
          </a:p>
        </p:txBody>
      </p:sp>
      <p:sp>
        <p:nvSpPr>
          <p:cNvPr id="3425" name="Google Shape;3425;p54"/>
          <p:cNvSpPr/>
          <p:nvPr/>
        </p:nvSpPr>
        <p:spPr>
          <a:xfrm rot="722491" flipH="1">
            <a:off x="-1178583" y="3520413"/>
            <a:ext cx="4482102" cy="3320632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54"/>
          <p:cNvSpPr/>
          <p:nvPr/>
        </p:nvSpPr>
        <p:spPr>
          <a:xfrm rot="-356473" flipH="1">
            <a:off x="4312798" y="3831378"/>
            <a:ext cx="4481719" cy="3320348"/>
          </a:xfrm>
          <a:custGeom>
            <a:avLst/>
            <a:gdLst/>
            <a:ahLst/>
            <a:cxnLst/>
            <a:rect l="l" t="t" r="r" b="b"/>
            <a:pathLst>
              <a:path w="193895" h="143650" extrusionOk="0">
                <a:moveTo>
                  <a:pt x="49940" y="85077"/>
                </a:moveTo>
                <a:cubicBezTo>
                  <a:pt x="52554" y="87266"/>
                  <a:pt x="55837" y="89211"/>
                  <a:pt x="59819" y="89941"/>
                </a:cubicBezTo>
                <a:cubicBezTo>
                  <a:pt x="59029" y="91947"/>
                  <a:pt x="57661" y="93862"/>
                  <a:pt x="56050" y="95533"/>
                </a:cubicBezTo>
                <a:cubicBezTo>
                  <a:pt x="52889" y="94287"/>
                  <a:pt x="49727" y="92798"/>
                  <a:pt x="47873" y="90883"/>
                </a:cubicBezTo>
                <a:cubicBezTo>
                  <a:pt x="48390" y="89698"/>
                  <a:pt x="48937" y="88482"/>
                  <a:pt x="49393" y="87205"/>
                </a:cubicBezTo>
                <a:cubicBezTo>
                  <a:pt x="49636" y="86536"/>
                  <a:pt x="49819" y="85807"/>
                  <a:pt x="49940" y="85077"/>
                </a:cubicBezTo>
                <a:close/>
                <a:moveTo>
                  <a:pt x="140884" y="68360"/>
                </a:moveTo>
                <a:lnTo>
                  <a:pt x="140884" y="68360"/>
                </a:lnTo>
                <a:cubicBezTo>
                  <a:pt x="142860" y="73102"/>
                  <a:pt x="150428" y="87843"/>
                  <a:pt x="168544" y="88178"/>
                </a:cubicBezTo>
                <a:cubicBezTo>
                  <a:pt x="168362" y="89606"/>
                  <a:pt x="168179" y="90974"/>
                  <a:pt x="168028" y="92312"/>
                </a:cubicBezTo>
                <a:cubicBezTo>
                  <a:pt x="167602" y="95503"/>
                  <a:pt x="167146" y="98634"/>
                  <a:pt x="166660" y="101582"/>
                </a:cubicBezTo>
                <a:cubicBezTo>
                  <a:pt x="165322" y="100154"/>
                  <a:pt x="161979" y="96871"/>
                  <a:pt x="157784" y="94378"/>
                </a:cubicBezTo>
                <a:cubicBezTo>
                  <a:pt x="153772" y="91977"/>
                  <a:pt x="148513" y="89150"/>
                  <a:pt x="145170" y="86080"/>
                </a:cubicBezTo>
                <a:cubicBezTo>
                  <a:pt x="146568" y="81856"/>
                  <a:pt x="146933" y="78786"/>
                  <a:pt x="146933" y="78786"/>
                </a:cubicBezTo>
                <a:lnTo>
                  <a:pt x="146933" y="78786"/>
                </a:lnTo>
                <a:cubicBezTo>
                  <a:pt x="146143" y="81339"/>
                  <a:pt x="145109" y="83254"/>
                  <a:pt x="143893" y="84773"/>
                </a:cubicBezTo>
                <a:cubicBezTo>
                  <a:pt x="143285" y="84074"/>
                  <a:pt x="142799" y="83375"/>
                  <a:pt x="142465" y="82646"/>
                </a:cubicBezTo>
                <a:lnTo>
                  <a:pt x="142465" y="82646"/>
                </a:lnTo>
                <a:cubicBezTo>
                  <a:pt x="142495" y="82767"/>
                  <a:pt x="142829" y="83740"/>
                  <a:pt x="143498" y="85229"/>
                </a:cubicBezTo>
                <a:cubicBezTo>
                  <a:pt x="142130" y="86780"/>
                  <a:pt x="140580" y="87843"/>
                  <a:pt x="138939" y="88755"/>
                </a:cubicBezTo>
                <a:cubicBezTo>
                  <a:pt x="140155" y="81916"/>
                  <a:pt x="140915" y="75016"/>
                  <a:pt x="140884" y="68360"/>
                </a:cubicBezTo>
                <a:close/>
                <a:moveTo>
                  <a:pt x="47752" y="91126"/>
                </a:moveTo>
                <a:cubicBezTo>
                  <a:pt x="48724" y="92737"/>
                  <a:pt x="50609" y="95564"/>
                  <a:pt x="53284" y="98056"/>
                </a:cubicBezTo>
                <a:cubicBezTo>
                  <a:pt x="50300" y="100443"/>
                  <a:pt x="47148" y="101968"/>
                  <a:pt x="45534" y="101968"/>
                </a:cubicBezTo>
                <a:cubicBezTo>
                  <a:pt x="45093" y="101968"/>
                  <a:pt x="44767" y="101854"/>
                  <a:pt x="44591" y="101613"/>
                </a:cubicBezTo>
                <a:cubicBezTo>
                  <a:pt x="43223" y="99819"/>
                  <a:pt x="45533" y="96020"/>
                  <a:pt x="47752" y="91126"/>
                </a:cubicBezTo>
                <a:close/>
                <a:moveTo>
                  <a:pt x="68056" y="89698"/>
                </a:moveTo>
                <a:cubicBezTo>
                  <a:pt x="68178" y="91005"/>
                  <a:pt x="68269" y="92251"/>
                  <a:pt x="68360" y="93497"/>
                </a:cubicBezTo>
                <a:cubicBezTo>
                  <a:pt x="68573" y="96445"/>
                  <a:pt x="68755" y="99333"/>
                  <a:pt x="68877" y="102069"/>
                </a:cubicBezTo>
                <a:cubicBezTo>
                  <a:pt x="68026" y="101400"/>
                  <a:pt x="66354" y="100154"/>
                  <a:pt x="64257" y="98999"/>
                </a:cubicBezTo>
                <a:cubicBezTo>
                  <a:pt x="62433" y="95108"/>
                  <a:pt x="60579" y="91217"/>
                  <a:pt x="59971" y="89971"/>
                </a:cubicBezTo>
                <a:lnTo>
                  <a:pt x="59971" y="89971"/>
                </a:lnTo>
                <a:cubicBezTo>
                  <a:pt x="61029" y="90154"/>
                  <a:pt x="62126" y="90253"/>
                  <a:pt x="63268" y="90253"/>
                </a:cubicBezTo>
                <a:cubicBezTo>
                  <a:pt x="64782" y="90253"/>
                  <a:pt x="66375" y="90079"/>
                  <a:pt x="68056" y="89698"/>
                </a:cubicBezTo>
                <a:close/>
                <a:moveTo>
                  <a:pt x="68938" y="102768"/>
                </a:moveTo>
                <a:cubicBezTo>
                  <a:pt x="69120" y="106780"/>
                  <a:pt x="69272" y="110518"/>
                  <a:pt x="69333" y="113801"/>
                </a:cubicBezTo>
                <a:cubicBezTo>
                  <a:pt x="68390" y="112920"/>
                  <a:pt x="66445" y="111339"/>
                  <a:pt x="64226" y="110974"/>
                </a:cubicBezTo>
                <a:cubicBezTo>
                  <a:pt x="63466" y="110853"/>
                  <a:pt x="62646" y="110701"/>
                  <a:pt x="61825" y="110488"/>
                </a:cubicBezTo>
                <a:lnTo>
                  <a:pt x="68390" y="107996"/>
                </a:lnTo>
                <a:cubicBezTo>
                  <a:pt x="68147" y="107388"/>
                  <a:pt x="67296" y="105534"/>
                  <a:pt x="66232" y="103224"/>
                </a:cubicBezTo>
                <a:cubicBezTo>
                  <a:pt x="67114" y="103163"/>
                  <a:pt x="67995" y="103011"/>
                  <a:pt x="68938" y="102768"/>
                </a:cubicBezTo>
                <a:close/>
                <a:moveTo>
                  <a:pt x="146447" y="117783"/>
                </a:moveTo>
                <a:lnTo>
                  <a:pt x="146447" y="117783"/>
                </a:lnTo>
                <a:cubicBezTo>
                  <a:pt x="146416" y="117844"/>
                  <a:pt x="146416" y="117874"/>
                  <a:pt x="146416" y="117905"/>
                </a:cubicBezTo>
                <a:cubicBezTo>
                  <a:pt x="146416" y="117844"/>
                  <a:pt x="146447" y="117813"/>
                  <a:pt x="146447" y="117783"/>
                </a:cubicBezTo>
                <a:close/>
                <a:moveTo>
                  <a:pt x="174532" y="0"/>
                </a:moveTo>
                <a:cubicBezTo>
                  <a:pt x="174532" y="1"/>
                  <a:pt x="168453" y="8177"/>
                  <a:pt x="166964" y="16171"/>
                </a:cubicBezTo>
                <a:cubicBezTo>
                  <a:pt x="165900" y="22007"/>
                  <a:pt x="167237" y="25350"/>
                  <a:pt x="168028" y="26748"/>
                </a:cubicBezTo>
                <a:cubicBezTo>
                  <a:pt x="168970" y="30821"/>
                  <a:pt x="169638" y="35198"/>
                  <a:pt x="170064" y="39758"/>
                </a:cubicBezTo>
                <a:cubicBezTo>
                  <a:pt x="169638" y="37934"/>
                  <a:pt x="168575" y="34195"/>
                  <a:pt x="166781" y="32159"/>
                </a:cubicBezTo>
                <a:cubicBezTo>
                  <a:pt x="164350" y="29362"/>
                  <a:pt x="159821" y="25593"/>
                  <a:pt x="159030" y="19666"/>
                </a:cubicBezTo>
                <a:lnTo>
                  <a:pt x="159030" y="19666"/>
                </a:lnTo>
                <a:cubicBezTo>
                  <a:pt x="159030" y="19667"/>
                  <a:pt x="154806" y="35138"/>
                  <a:pt x="170155" y="40761"/>
                </a:cubicBezTo>
                <a:cubicBezTo>
                  <a:pt x="170550" y="45259"/>
                  <a:pt x="170733" y="49940"/>
                  <a:pt x="170733" y="54621"/>
                </a:cubicBezTo>
                <a:cubicBezTo>
                  <a:pt x="169456" y="52341"/>
                  <a:pt x="166781" y="47873"/>
                  <a:pt x="163985" y="45533"/>
                </a:cubicBezTo>
                <a:cubicBezTo>
                  <a:pt x="160155" y="42280"/>
                  <a:pt x="154836" y="42554"/>
                  <a:pt x="152404" y="34682"/>
                </a:cubicBezTo>
                <a:lnTo>
                  <a:pt x="152404" y="34682"/>
                </a:lnTo>
                <a:cubicBezTo>
                  <a:pt x="152404" y="34682"/>
                  <a:pt x="151736" y="43800"/>
                  <a:pt x="159881" y="50426"/>
                </a:cubicBezTo>
                <a:cubicBezTo>
                  <a:pt x="165839" y="55290"/>
                  <a:pt x="169304" y="56050"/>
                  <a:pt x="170733" y="56110"/>
                </a:cubicBezTo>
                <a:cubicBezTo>
                  <a:pt x="170702" y="60852"/>
                  <a:pt x="170520" y="65624"/>
                  <a:pt x="170216" y="70275"/>
                </a:cubicBezTo>
                <a:cubicBezTo>
                  <a:pt x="169973" y="69758"/>
                  <a:pt x="167480" y="64439"/>
                  <a:pt x="163347" y="61916"/>
                </a:cubicBezTo>
                <a:cubicBezTo>
                  <a:pt x="159000" y="59241"/>
                  <a:pt x="151371" y="58056"/>
                  <a:pt x="146690" y="48512"/>
                </a:cubicBezTo>
                <a:lnTo>
                  <a:pt x="146690" y="48512"/>
                </a:lnTo>
                <a:cubicBezTo>
                  <a:pt x="146690" y="48512"/>
                  <a:pt x="144289" y="54652"/>
                  <a:pt x="149456" y="61126"/>
                </a:cubicBezTo>
                <a:cubicBezTo>
                  <a:pt x="154623" y="67570"/>
                  <a:pt x="156842" y="64895"/>
                  <a:pt x="159030" y="67448"/>
                </a:cubicBezTo>
                <a:cubicBezTo>
                  <a:pt x="160821" y="69512"/>
                  <a:pt x="165988" y="70477"/>
                  <a:pt x="168774" y="70477"/>
                </a:cubicBezTo>
                <a:cubicBezTo>
                  <a:pt x="169394" y="70477"/>
                  <a:pt x="169895" y="70430"/>
                  <a:pt x="170216" y="70336"/>
                </a:cubicBezTo>
                <a:lnTo>
                  <a:pt x="170216" y="70336"/>
                </a:lnTo>
                <a:cubicBezTo>
                  <a:pt x="169821" y="76263"/>
                  <a:pt x="169274" y="82038"/>
                  <a:pt x="168635" y="87357"/>
                </a:cubicBezTo>
                <a:cubicBezTo>
                  <a:pt x="167176" y="85533"/>
                  <a:pt x="163438" y="81187"/>
                  <a:pt x="158574" y="77843"/>
                </a:cubicBezTo>
                <a:cubicBezTo>
                  <a:pt x="152526" y="73649"/>
                  <a:pt x="145504" y="75229"/>
                  <a:pt x="140884" y="67813"/>
                </a:cubicBezTo>
                <a:cubicBezTo>
                  <a:pt x="140884" y="67630"/>
                  <a:pt x="140884" y="67418"/>
                  <a:pt x="140884" y="67205"/>
                </a:cubicBezTo>
                <a:cubicBezTo>
                  <a:pt x="140732" y="67174"/>
                  <a:pt x="140611" y="67144"/>
                  <a:pt x="140459" y="67114"/>
                </a:cubicBezTo>
                <a:cubicBezTo>
                  <a:pt x="140428" y="67053"/>
                  <a:pt x="140367" y="66962"/>
                  <a:pt x="140337" y="66901"/>
                </a:cubicBezTo>
                <a:lnTo>
                  <a:pt x="140337" y="66901"/>
                </a:lnTo>
                <a:cubicBezTo>
                  <a:pt x="140337" y="66902"/>
                  <a:pt x="140368" y="66963"/>
                  <a:pt x="140398" y="67114"/>
                </a:cubicBezTo>
                <a:cubicBezTo>
                  <a:pt x="140246" y="67083"/>
                  <a:pt x="140063" y="67053"/>
                  <a:pt x="139911" y="67022"/>
                </a:cubicBezTo>
                <a:cubicBezTo>
                  <a:pt x="139759" y="64925"/>
                  <a:pt x="139334" y="63223"/>
                  <a:pt x="138939" y="62068"/>
                </a:cubicBezTo>
                <a:cubicBezTo>
                  <a:pt x="139486" y="61825"/>
                  <a:pt x="140033" y="61551"/>
                  <a:pt x="140519" y="61278"/>
                </a:cubicBezTo>
                <a:cubicBezTo>
                  <a:pt x="139608" y="52129"/>
                  <a:pt x="136811" y="43770"/>
                  <a:pt x="131309" y="37265"/>
                </a:cubicBezTo>
                <a:cubicBezTo>
                  <a:pt x="131309" y="37265"/>
                  <a:pt x="121188" y="42250"/>
                  <a:pt x="110519" y="53831"/>
                </a:cubicBezTo>
                <a:lnTo>
                  <a:pt x="109121" y="47235"/>
                </a:lnTo>
                <a:lnTo>
                  <a:pt x="109121" y="47235"/>
                </a:lnTo>
                <a:cubicBezTo>
                  <a:pt x="109151" y="47265"/>
                  <a:pt x="109151" y="47265"/>
                  <a:pt x="109151" y="47265"/>
                </a:cubicBezTo>
                <a:cubicBezTo>
                  <a:pt x="109151" y="47265"/>
                  <a:pt x="111491" y="43466"/>
                  <a:pt x="108786" y="35107"/>
                </a:cubicBezTo>
                <a:cubicBezTo>
                  <a:pt x="106051" y="26718"/>
                  <a:pt x="99030" y="18572"/>
                  <a:pt x="99029" y="18572"/>
                </a:cubicBezTo>
                <a:lnTo>
                  <a:pt x="99029" y="18572"/>
                </a:lnTo>
                <a:cubicBezTo>
                  <a:pt x="99029" y="18572"/>
                  <a:pt x="100275" y="24955"/>
                  <a:pt x="100519" y="29605"/>
                </a:cubicBezTo>
                <a:cubicBezTo>
                  <a:pt x="100731" y="34286"/>
                  <a:pt x="100519" y="37478"/>
                  <a:pt x="102950" y="41308"/>
                </a:cubicBezTo>
                <a:cubicBezTo>
                  <a:pt x="104896" y="44439"/>
                  <a:pt x="107783" y="46414"/>
                  <a:pt x="108786" y="47053"/>
                </a:cubicBezTo>
                <a:cubicBezTo>
                  <a:pt x="108695" y="49849"/>
                  <a:pt x="108695" y="52737"/>
                  <a:pt x="108817" y="55715"/>
                </a:cubicBezTo>
                <a:cubicBezTo>
                  <a:pt x="107966" y="56688"/>
                  <a:pt x="107145" y="57691"/>
                  <a:pt x="106294" y="58724"/>
                </a:cubicBezTo>
                <a:cubicBezTo>
                  <a:pt x="102768" y="54743"/>
                  <a:pt x="97935" y="51551"/>
                  <a:pt x="96172" y="51156"/>
                </a:cubicBezTo>
                <a:cubicBezTo>
                  <a:pt x="93832" y="50670"/>
                  <a:pt x="88877" y="45533"/>
                  <a:pt x="88725" y="45381"/>
                </a:cubicBezTo>
                <a:lnTo>
                  <a:pt x="88725" y="45381"/>
                </a:lnTo>
                <a:cubicBezTo>
                  <a:pt x="88877" y="45746"/>
                  <a:pt x="93710" y="57235"/>
                  <a:pt x="98513" y="60791"/>
                </a:cubicBezTo>
                <a:cubicBezTo>
                  <a:pt x="100032" y="61946"/>
                  <a:pt x="101643" y="62554"/>
                  <a:pt x="103163" y="62889"/>
                </a:cubicBezTo>
                <a:cubicBezTo>
                  <a:pt x="102342" y="64044"/>
                  <a:pt x="101522" y="65259"/>
                  <a:pt x="100701" y="66536"/>
                </a:cubicBezTo>
                <a:cubicBezTo>
                  <a:pt x="103467" y="69576"/>
                  <a:pt x="108148" y="71643"/>
                  <a:pt x="108148" y="71643"/>
                </a:cubicBezTo>
                <a:cubicBezTo>
                  <a:pt x="107631" y="71825"/>
                  <a:pt x="107145" y="72007"/>
                  <a:pt x="106659" y="72159"/>
                </a:cubicBezTo>
                <a:cubicBezTo>
                  <a:pt x="105473" y="71551"/>
                  <a:pt x="104166" y="71004"/>
                  <a:pt x="102920" y="70640"/>
                </a:cubicBezTo>
                <a:lnTo>
                  <a:pt x="97327" y="67813"/>
                </a:lnTo>
                <a:cubicBezTo>
                  <a:pt x="96172" y="66171"/>
                  <a:pt x="95351" y="64165"/>
                  <a:pt x="93619" y="63466"/>
                </a:cubicBezTo>
                <a:cubicBezTo>
                  <a:pt x="90610" y="62190"/>
                  <a:pt x="86598" y="61004"/>
                  <a:pt x="86597" y="61004"/>
                </a:cubicBezTo>
                <a:lnTo>
                  <a:pt x="86597" y="61004"/>
                </a:lnTo>
                <a:cubicBezTo>
                  <a:pt x="86597" y="61004"/>
                  <a:pt x="89667" y="70184"/>
                  <a:pt x="96263" y="74348"/>
                </a:cubicBezTo>
                <a:cubicBezTo>
                  <a:pt x="95199" y="76384"/>
                  <a:pt x="94227" y="78542"/>
                  <a:pt x="93284" y="80822"/>
                </a:cubicBezTo>
                <a:cubicBezTo>
                  <a:pt x="89850" y="79667"/>
                  <a:pt x="86324" y="78238"/>
                  <a:pt x="83649" y="76779"/>
                </a:cubicBezTo>
                <a:cubicBezTo>
                  <a:pt x="84682" y="73315"/>
                  <a:pt x="84895" y="70366"/>
                  <a:pt x="84895" y="70366"/>
                </a:cubicBezTo>
                <a:lnTo>
                  <a:pt x="84895" y="70366"/>
                </a:lnTo>
                <a:cubicBezTo>
                  <a:pt x="84196" y="72950"/>
                  <a:pt x="83193" y="74409"/>
                  <a:pt x="81704" y="75594"/>
                </a:cubicBezTo>
                <a:cubicBezTo>
                  <a:pt x="80913" y="75077"/>
                  <a:pt x="80306" y="74561"/>
                  <a:pt x="79880" y="74044"/>
                </a:cubicBezTo>
                <a:lnTo>
                  <a:pt x="79880" y="74044"/>
                </a:lnTo>
                <a:cubicBezTo>
                  <a:pt x="79880" y="74044"/>
                  <a:pt x="80245" y="74895"/>
                  <a:pt x="80853" y="76202"/>
                </a:cubicBezTo>
                <a:cubicBezTo>
                  <a:pt x="79515" y="77144"/>
                  <a:pt x="77813" y="77995"/>
                  <a:pt x="75685" y="79211"/>
                </a:cubicBezTo>
                <a:cubicBezTo>
                  <a:pt x="71916" y="81430"/>
                  <a:pt x="69789" y="84439"/>
                  <a:pt x="68907" y="85928"/>
                </a:cubicBezTo>
                <a:cubicBezTo>
                  <a:pt x="68573" y="82099"/>
                  <a:pt x="68147" y="78147"/>
                  <a:pt x="67630" y="74165"/>
                </a:cubicBezTo>
                <a:lnTo>
                  <a:pt x="67630" y="74165"/>
                </a:lnTo>
                <a:cubicBezTo>
                  <a:pt x="68236" y="74314"/>
                  <a:pt x="68809" y="74421"/>
                  <a:pt x="69357" y="74421"/>
                </a:cubicBezTo>
                <a:cubicBezTo>
                  <a:pt x="70488" y="74421"/>
                  <a:pt x="71511" y="73967"/>
                  <a:pt x="72494" y="72494"/>
                </a:cubicBezTo>
                <a:cubicBezTo>
                  <a:pt x="73071" y="71643"/>
                  <a:pt x="76810" y="69363"/>
                  <a:pt x="79302" y="67022"/>
                </a:cubicBezTo>
                <a:cubicBezTo>
                  <a:pt x="81795" y="64682"/>
                  <a:pt x="82190" y="57144"/>
                  <a:pt x="82190" y="57144"/>
                </a:cubicBezTo>
                <a:lnTo>
                  <a:pt x="82190" y="57144"/>
                </a:lnTo>
                <a:cubicBezTo>
                  <a:pt x="81248" y="59697"/>
                  <a:pt x="75047" y="64560"/>
                  <a:pt x="72007" y="66354"/>
                </a:cubicBezTo>
                <a:cubicBezTo>
                  <a:pt x="69819" y="67630"/>
                  <a:pt x="68208" y="71065"/>
                  <a:pt x="67479" y="72889"/>
                </a:cubicBezTo>
                <a:cubicBezTo>
                  <a:pt x="66779" y="67509"/>
                  <a:pt x="65898" y="62129"/>
                  <a:pt x="64864" y="56901"/>
                </a:cubicBezTo>
                <a:lnTo>
                  <a:pt x="64864" y="56901"/>
                </a:lnTo>
                <a:cubicBezTo>
                  <a:pt x="65232" y="56999"/>
                  <a:pt x="65746" y="57090"/>
                  <a:pt x="66383" y="57090"/>
                </a:cubicBezTo>
                <a:cubicBezTo>
                  <a:pt x="67907" y="57090"/>
                  <a:pt x="70141" y="56572"/>
                  <a:pt x="72798" y="54408"/>
                </a:cubicBezTo>
                <a:cubicBezTo>
                  <a:pt x="77874" y="50275"/>
                  <a:pt x="77661" y="41338"/>
                  <a:pt x="77661" y="41338"/>
                </a:cubicBezTo>
                <a:lnTo>
                  <a:pt x="77661" y="41338"/>
                </a:lnTo>
                <a:cubicBezTo>
                  <a:pt x="77661" y="41338"/>
                  <a:pt x="75199" y="43162"/>
                  <a:pt x="73436" y="44742"/>
                </a:cubicBezTo>
                <a:cubicBezTo>
                  <a:pt x="71673" y="46353"/>
                  <a:pt x="72767" y="49940"/>
                  <a:pt x="70062" y="51217"/>
                </a:cubicBezTo>
                <a:cubicBezTo>
                  <a:pt x="67995" y="52189"/>
                  <a:pt x="65655" y="54864"/>
                  <a:pt x="64682" y="56080"/>
                </a:cubicBezTo>
                <a:cubicBezTo>
                  <a:pt x="64105" y="53223"/>
                  <a:pt x="63466" y="50457"/>
                  <a:pt x="62767" y="47752"/>
                </a:cubicBezTo>
                <a:cubicBezTo>
                  <a:pt x="64196" y="47508"/>
                  <a:pt x="67904" y="46536"/>
                  <a:pt x="70214" y="43101"/>
                </a:cubicBezTo>
                <a:cubicBezTo>
                  <a:pt x="73102" y="38815"/>
                  <a:pt x="73649" y="27965"/>
                  <a:pt x="73649" y="27964"/>
                </a:cubicBezTo>
                <a:lnTo>
                  <a:pt x="73649" y="27964"/>
                </a:lnTo>
                <a:cubicBezTo>
                  <a:pt x="73649" y="27965"/>
                  <a:pt x="71096" y="33618"/>
                  <a:pt x="69333" y="34712"/>
                </a:cubicBezTo>
                <a:cubicBezTo>
                  <a:pt x="67752" y="35715"/>
                  <a:pt x="63649" y="41429"/>
                  <a:pt x="62463" y="46505"/>
                </a:cubicBezTo>
                <a:cubicBezTo>
                  <a:pt x="61308" y="42220"/>
                  <a:pt x="59971" y="38147"/>
                  <a:pt x="58481" y="34469"/>
                </a:cubicBezTo>
                <a:cubicBezTo>
                  <a:pt x="59272" y="33375"/>
                  <a:pt x="60548" y="31308"/>
                  <a:pt x="61126" y="28754"/>
                </a:cubicBezTo>
                <a:cubicBezTo>
                  <a:pt x="61946" y="24985"/>
                  <a:pt x="60883" y="22493"/>
                  <a:pt x="59728" y="18693"/>
                </a:cubicBezTo>
                <a:cubicBezTo>
                  <a:pt x="58603" y="14924"/>
                  <a:pt x="57782" y="9453"/>
                  <a:pt x="57782" y="9453"/>
                </a:cubicBezTo>
                <a:cubicBezTo>
                  <a:pt x="57782" y="9453"/>
                  <a:pt x="54469" y="17964"/>
                  <a:pt x="54682" y="25441"/>
                </a:cubicBezTo>
                <a:cubicBezTo>
                  <a:pt x="54834" y="30852"/>
                  <a:pt x="56414" y="33618"/>
                  <a:pt x="57296" y="34712"/>
                </a:cubicBezTo>
                <a:cubicBezTo>
                  <a:pt x="58694" y="38177"/>
                  <a:pt x="59971" y="41976"/>
                  <a:pt x="61065" y="45958"/>
                </a:cubicBezTo>
                <a:cubicBezTo>
                  <a:pt x="60427" y="44408"/>
                  <a:pt x="58968" y="41277"/>
                  <a:pt x="57235" y="39788"/>
                </a:cubicBezTo>
                <a:cubicBezTo>
                  <a:pt x="54864" y="37782"/>
                  <a:pt x="50761" y="35289"/>
                  <a:pt x="49150" y="30122"/>
                </a:cubicBezTo>
                <a:lnTo>
                  <a:pt x="49150" y="30122"/>
                </a:lnTo>
                <a:cubicBezTo>
                  <a:pt x="49150" y="30123"/>
                  <a:pt x="48512" y="44834"/>
                  <a:pt x="61308" y="46870"/>
                </a:cubicBezTo>
                <a:cubicBezTo>
                  <a:pt x="62372" y="50822"/>
                  <a:pt x="63284" y="54955"/>
                  <a:pt x="64105" y="59150"/>
                </a:cubicBezTo>
                <a:cubicBezTo>
                  <a:pt x="62706" y="57357"/>
                  <a:pt x="59880" y="53892"/>
                  <a:pt x="57326" y="52341"/>
                </a:cubicBezTo>
                <a:cubicBezTo>
                  <a:pt x="53831" y="50183"/>
                  <a:pt x="49788" y="51460"/>
                  <a:pt x="46597" y="44864"/>
                </a:cubicBezTo>
                <a:lnTo>
                  <a:pt x="46597" y="44864"/>
                </a:lnTo>
                <a:cubicBezTo>
                  <a:pt x="46597" y="44865"/>
                  <a:pt x="47600" y="53193"/>
                  <a:pt x="54986" y="57539"/>
                </a:cubicBezTo>
                <a:cubicBezTo>
                  <a:pt x="59250" y="60040"/>
                  <a:pt x="61890" y="60581"/>
                  <a:pt x="63373" y="60581"/>
                </a:cubicBezTo>
                <a:cubicBezTo>
                  <a:pt x="63783" y="60581"/>
                  <a:pt x="64104" y="60540"/>
                  <a:pt x="64348" y="60487"/>
                </a:cubicBezTo>
                <a:cubicBezTo>
                  <a:pt x="65138" y="64773"/>
                  <a:pt x="65776" y="69089"/>
                  <a:pt x="66354" y="73314"/>
                </a:cubicBezTo>
                <a:cubicBezTo>
                  <a:pt x="66080" y="72889"/>
                  <a:pt x="63223" y="68603"/>
                  <a:pt x="59606" y="67144"/>
                </a:cubicBezTo>
                <a:cubicBezTo>
                  <a:pt x="55837" y="65624"/>
                  <a:pt x="49727" y="66019"/>
                  <a:pt x="44499" y="58390"/>
                </a:cubicBezTo>
                <a:lnTo>
                  <a:pt x="44499" y="58390"/>
                </a:lnTo>
                <a:cubicBezTo>
                  <a:pt x="44499" y="58390"/>
                  <a:pt x="43709" y="64378"/>
                  <a:pt x="48785" y="69150"/>
                </a:cubicBezTo>
                <a:cubicBezTo>
                  <a:pt x="53861" y="73922"/>
                  <a:pt x="55107" y="71095"/>
                  <a:pt x="57235" y="72950"/>
                </a:cubicBezTo>
                <a:cubicBezTo>
                  <a:pt x="58257" y="73840"/>
                  <a:pt x="60106" y="74156"/>
                  <a:pt x="61893" y="74156"/>
                </a:cubicBezTo>
                <a:cubicBezTo>
                  <a:pt x="63828" y="74156"/>
                  <a:pt x="65690" y="73786"/>
                  <a:pt x="66354" y="73375"/>
                </a:cubicBezTo>
                <a:cubicBezTo>
                  <a:pt x="67053" y="78755"/>
                  <a:pt x="67600" y="84044"/>
                  <a:pt x="67995" y="88938"/>
                </a:cubicBezTo>
                <a:cubicBezTo>
                  <a:pt x="66567" y="87600"/>
                  <a:pt x="62950" y="84409"/>
                  <a:pt x="58633" y="82372"/>
                </a:cubicBezTo>
                <a:cubicBezTo>
                  <a:pt x="55807" y="81004"/>
                  <a:pt x="53041" y="81156"/>
                  <a:pt x="50335" y="80731"/>
                </a:cubicBezTo>
                <a:cubicBezTo>
                  <a:pt x="50366" y="77965"/>
                  <a:pt x="49971" y="75229"/>
                  <a:pt x="49575" y="73223"/>
                </a:cubicBezTo>
                <a:cubicBezTo>
                  <a:pt x="45715" y="68208"/>
                  <a:pt x="41490" y="63649"/>
                  <a:pt x="37235" y="59576"/>
                </a:cubicBezTo>
                <a:cubicBezTo>
                  <a:pt x="36939" y="65384"/>
                  <a:pt x="35834" y="73380"/>
                  <a:pt x="32069" y="73380"/>
                </a:cubicBezTo>
                <a:cubicBezTo>
                  <a:pt x="31578" y="73380"/>
                  <a:pt x="31042" y="73244"/>
                  <a:pt x="30457" y="72950"/>
                </a:cubicBezTo>
                <a:cubicBezTo>
                  <a:pt x="24317" y="69819"/>
                  <a:pt x="24803" y="54955"/>
                  <a:pt x="25228" y="49211"/>
                </a:cubicBezTo>
                <a:cubicBezTo>
                  <a:pt x="15137" y="41338"/>
                  <a:pt x="7173" y="36992"/>
                  <a:pt x="7173" y="36992"/>
                </a:cubicBezTo>
                <a:cubicBezTo>
                  <a:pt x="4955" y="41642"/>
                  <a:pt x="3070" y="46110"/>
                  <a:pt x="1489" y="50366"/>
                </a:cubicBezTo>
                <a:cubicBezTo>
                  <a:pt x="7751" y="55168"/>
                  <a:pt x="16019" y="62676"/>
                  <a:pt x="13101" y="66962"/>
                </a:cubicBezTo>
                <a:cubicBezTo>
                  <a:pt x="12021" y="68558"/>
                  <a:pt x="10493" y="69165"/>
                  <a:pt x="8794" y="69165"/>
                </a:cubicBezTo>
                <a:cubicBezTo>
                  <a:pt x="5899" y="69165"/>
                  <a:pt x="2509" y="67404"/>
                  <a:pt x="0" y="65776"/>
                </a:cubicBezTo>
                <a:lnTo>
                  <a:pt x="0" y="87479"/>
                </a:lnTo>
                <a:cubicBezTo>
                  <a:pt x="7629" y="91278"/>
                  <a:pt x="16414" y="93588"/>
                  <a:pt x="14560" y="97114"/>
                </a:cubicBezTo>
                <a:cubicBezTo>
                  <a:pt x="13748" y="98655"/>
                  <a:pt x="11828" y="99218"/>
                  <a:pt x="9454" y="99218"/>
                </a:cubicBezTo>
                <a:cubicBezTo>
                  <a:pt x="6582" y="99218"/>
                  <a:pt x="3045" y="98394"/>
                  <a:pt x="0" y="97479"/>
                </a:cubicBezTo>
                <a:lnTo>
                  <a:pt x="0" y="112555"/>
                </a:lnTo>
                <a:lnTo>
                  <a:pt x="11429" y="129698"/>
                </a:lnTo>
                <a:lnTo>
                  <a:pt x="59424" y="111400"/>
                </a:lnTo>
                <a:cubicBezTo>
                  <a:pt x="61604" y="113317"/>
                  <a:pt x="64351" y="115101"/>
                  <a:pt x="67128" y="115101"/>
                </a:cubicBezTo>
                <a:cubicBezTo>
                  <a:pt x="67874" y="115101"/>
                  <a:pt x="68623" y="114972"/>
                  <a:pt x="69363" y="114683"/>
                </a:cubicBezTo>
                <a:cubicBezTo>
                  <a:pt x="69576" y="122889"/>
                  <a:pt x="69485" y="128178"/>
                  <a:pt x="69485" y="128270"/>
                </a:cubicBezTo>
                <a:lnTo>
                  <a:pt x="70670" y="128300"/>
                </a:lnTo>
                <a:lnTo>
                  <a:pt x="70670" y="128300"/>
                </a:lnTo>
                <a:cubicBezTo>
                  <a:pt x="70670" y="128118"/>
                  <a:pt x="70761" y="122707"/>
                  <a:pt x="70548" y="114318"/>
                </a:cubicBezTo>
                <a:lnTo>
                  <a:pt x="70548" y="114318"/>
                </a:lnTo>
                <a:cubicBezTo>
                  <a:pt x="70968" y="114424"/>
                  <a:pt x="71385" y="114473"/>
                  <a:pt x="71799" y="114473"/>
                </a:cubicBezTo>
                <a:cubicBezTo>
                  <a:pt x="77204" y="114473"/>
                  <a:pt x="81977" y="106081"/>
                  <a:pt x="81977" y="106081"/>
                </a:cubicBezTo>
                <a:lnTo>
                  <a:pt x="81977" y="106081"/>
                </a:lnTo>
                <a:cubicBezTo>
                  <a:pt x="81977" y="106081"/>
                  <a:pt x="78938" y="106962"/>
                  <a:pt x="75533" y="108847"/>
                </a:cubicBezTo>
                <a:cubicBezTo>
                  <a:pt x="72919" y="110306"/>
                  <a:pt x="71217" y="112646"/>
                  <a:pt x="70518" y="113710"/>
                </a:cubicBezTo>
                <a:cubicBezTo>
                  <a:pt x="70427" y="110397"/>
                  <a:pt x="70305" y="106689"/>
                  <a:pt x="70093" y="102646"/>
                </a:cubicBezTo>
                <a:lnTo>
                  <a:pt x="70093" y="102646"/>
                </a:lnTo>
                <a:cubicBezTo>
                  <a:pt x="70439" y="102681"/>
                  <a:pt x="70779" y="102698"/>
                  <a:pt x="71112" y="102698"/>
                </a:cubicBezTo>
                <a:cubicBezTo>
                  <a:pt x="80597" y="102698"/>
                  <a:pt x="84257" y="88938"/>
                  <a:pt x="84257" y="88938"/>
                </a:cubicBezTo>
                <a:lnTo>
                  <a:pt x="84257" y="88938"/>
                </a:lnTo>
                <a:cubicBezTo>
                  <a:pt x="82646" y="90670"/>
                  <a:pt x="80154" y="92372"/>
                  <a:pt x="76597" y="93649"/>
                </a:cubicBezTo>
                <a:cubicBezTo>
                  <a:pt x="73862" y="94652"/>
                  <a:pt x="71156" y="99394"/>
                  <a:pt x="70032" y="101552"/>
                </a:cubicBezTo>
                <a:cubicBezTo>
                  <a:pt x="69789" y="96992"/>
                  <a:pt x="69454" y="92099"/>
                  <a:pt x="69029" y="87023"/>
                </a:cubicBezTo>
                <a:lnTo>
                  <a:pt x="69029" y="87023"/>
                </a:lnTo>
                <a:cubicBezTo>
                  <a:pt x="70308" y="87387"/>
                  <a:pt x="71485" y="87552"/>
                  <a:pt x="72569" y="87552"/>
                </a:cubicBezTo>
                <a:cubicBezTo>
                  <a:pt x="77823" y="87552"/>
                  <a:pt x="80877" y="83663"/>
                  <a:pt x="82616" y="79606"/>
                </a:cubicBezTo>
                <a:cubicBezTo>
                  <a:pt x="84591" y="83132"/>
                  <a:pt x="87418" y="87266"/>
                  <a:pt x="90336" y="88542"/>
                </a:cubicBezTo>
                <a:cubicBezTo>
                  <a:pt x="90397" y="88573"/>
                  <a:pt x="90427" y="88573"/>
                  <a:pt x="90458" y="88603"/>
                </a:cubicBezTo>
                <a:cubicBezTo>
                  <a:pt x="87631" y="97722"/>
                  <a:pt x="85868" y="108208"/>
                  <a:pt x="85898" y="120184"/>
                </a:cubicBezTo>
                <a:lnTo>
                  <a:pt x="105504" y="133528"/>
                </a:lnTo>
                <a:cubicBezTo>
                  <a:pt x="104652" y="133528"/>
                  <a:pt x="104166" y="133558"/>
                  <a:pt x="104166" y="133558"/>
                </a:cubicBezTo>
                <a:cubicBezTo>
                  <a:pt x="104166" y="133558"/>
                  <a:pt x="109455" y="138148"/>
                  <a:pt x="115443" y="140306"/>
                </a:cubicBezTo>
                <a:lnTo>
                  <a:pt x="120367" y="143650"/>
                </a:lnTo>
                <a:cubicBezTo>
                  <a:pt x="120367" y="143650"/>
                  <a:pt x="120793" y="142859"/>
                  <a:pt x="121461" y="141370"/>
                </a:cubicBezTo>
                <a:cubicBezTo>
                  <a:pt x="123255" y="141309"/>
                  <a:pt x="124926" y="140823"/>
                  <a:pt x="126416" y="139698"/>
                </a:cubicBezTo>
                <a:lnTo>
                  <a:pt x="126507" y="139698"/>
                </a:lnTo>
                <a:lnTo>
                  <a:pt x="126477" y="139668"/>
                </a:lnTo>
                <a:cubicBezTo>
                  <a:pt x="126477" y="139637"/>
                  <a:pt x="126507" y="139637"/>
                  <a:pt x="126537" y="139607"/>
                </a:cubicBezTo>
                <a:cubicBezTo>
                  <a:pt x="126537" y="139607"/>
                  <a:pt x="125322" y="138513"/>
                  <a:pt x="123315" y="137327"/>
                </a:cubicBezTo>
                <a:cubicBezTo>
                  <a:pt x="123802" y="136233"/>
                  <a:pt x="124349" y="135017"/>
                  <a:pt x="124926" y="133680"/>
                </a:cubicBezTo>
                <a:cubicBezTo>
                  <a:pt x="125504" y="135534"/>
                  <a:pt x="126081" y="137327"/>
                  <a:pt x="126598" y="138999"/>
                </a:cubicBezTo>
                <a:cubicBezTo>
                  <a:pt x="126477" y="139273"/>
                  <a:pt x="126416" y="139425"/>
                  <a:pt x="126416" y="139425"/>
                </a:cubicBezTo>
                <a:cubicBezTo>
                  <a:pt x="126537" y="139455"/>
                  <a:pt x="126659" y="139455"/>
                  <a:pt x="126781" y="139455"/>
                </a:cubicBezTo>
                <a:cubicBezTo>
                  <a:pt x="127290" y="140769"/>
                  <a:pt x="127690" y="141206"/>
                  <a:pt x="127997" y="141206"/>
                </a:cubicBezTo>
                <a:cubicBezTo>
                  <a:pt x="128606" y="141206"/>
                  <a:pt x="128847" y="139485"/>
                  <a:pt x="128847" y="139485"/>
                </a:cubicBezTo>
                <a:cubicBezTo>
                  <a:pt x="140033" y="138452"/>
                  <a:pt x="145717" y="120276"/>
                  <a:pt x="146386" y="118026"/>
                </a:cubicBezTo>
                <a:lnTo>
                  <a:pt x="146386" y="118026"/>
                </a:lnTo>
                <a:cubicBezTo>
                  <a:pt x="144714" y="123589"/>
                  <a:pt x="138756" y="127662"/>
                  <a:pt x="133924" y="130336"/>
                </a:cubicBezTo>
                <a:cubicBezTo>
                  <a:pt x="131340" y="131765"/>
                  <a:pt x="129425" y="134197"/>
                  <a:pt x="128148" y="136203"/>
                </a:cubicBezTo>
                <a:lnTo>
                  <a:pt x="126689" y="129394"/>
                </a:lnTo>
                <a:cubicBezTo>
                  <a:pt x="127206" y="128118"/>
                  <a:pt x="127723" y="126780"/>
                  <a:pt x="128270" y="125382"/>
                </a:cubicBezTo>
                <a:cubicBezTo>
                  <a:pt x="140307" y="120823"/>
                  <a:pt x="142556" y="104075"/>
                  <a:pt x="142617" y="103497"/>
                </a:cubicBezTo>
                <a:lnTo>
                  <a:pt x="142617" y="103497"/>
                </a:lnTo>
                <a:cubicBezTo>
                  <a:pt x="141583" y="107874"/>
                  <a:pt x="136051" y="112373"/>
                  <a:pt x="131644" y="116111"/>
                </a:cubicBezTo>
                <a:cubicBezTo>
                  <a:pt x="133164" y="111613"/>
                  <a:pt x="134683" y="106749"/>
                  <a:pt x="136021" y="101673"/>
                </a:cubicBezTo>
                <a:cubicBezTo>
                  <a:pt x="140398" y="97327"/>
                  <a:pt x="143073" y="91977"/>
                  <a:pt x="144684" y="87570"/>
                </a:cubicBezTo>
                <a:cubicBezTo>
                  <a:pt x="147788" y="93417"/>
                  <a:pt x="154510" y="102314"/>
                  <a:pt x="166241" y="102314"/>
                </a:cubicBezTo>
                <a:cubicBezTo>
                  <a:pt x="166339" y="102314"/>
                  <a:pt x="166439" y="102313"/>
                  <a:pt x="166538" y="102312"/>
                </a:cubicBezTo>
                <a:lnTo>
                  <a:pt x="166538" y="102312"/>
                </a:lnTo>
                <a:cubicBezTo>
                  <a:pt x="165869" y="106658"/>
                  <a:pt x="165170" y="110670"/>
                  <a:pt x="164502" y="114196"/>
                </a:cubicBezTo>
                <a:cubicBezTo>
                  <a:pt x="163529" y="113011"/>
                  <a:pt x="161462" y="110792"/>
                  <a:pt x="158818" y="109819"/>
                </a:cubicBezTo>
                <a:cubicBezTo>
                  <a:pt x="155170" y="108452"/>
                  <a:pt x="150611" y="106324"/>
                  <a:pt x="148757" y="103072"/>
                </a:cubicBezTo>
                <a:lnTo>
                  <a:pt x="148757" y="103072"/>
                </a:lnTo>
                <a:cubicBezTo>
                  <a:pt x="149809" y="105000"/>
                  <a:pt x="155665" y="115189"/>
                  <a:pt x="163381" y="115189"/>
                </a:cubicBezTo>
                <a:cubicBezTo>
                  <a:pt x="163691" y="115189"/>
                  <a:pt x="164004" y="115173"/>
                  <a:pt x="164319" y="115139"/>
                </a:cubicBezTo>
                <a:lnTo>
                  <a:pt x="164319" y="115139"/>
                </a:lnTo>
                <a:cubicBezTo>
                  <a:pt x="162647" y="123923"/>
                  <a:pt x="161310" y="129516"/>
                  <a:pt x="161280" y="129607"/>
                </a:cubicBezTo>
                <a:lnTo>
                  <a:pt x="162739" y="129972"/>
                </a:lnTo>
                <a:cubicBezTo>
                  <a:pt x="162799" y="129759"/>
                  <a:pt x="164167" y="124045"/>
                  <a:pt x="165869" y="115078"/>
                </a:cubicBezTo>
                <a:cubicBezTo>
                  <a:pt x="166920" y="115557"/>
                  <a:pt x="168021" y="115760"/>
                  <a:pt x="169133" y="115760"/>
                </a:cubicBezTo>
                <a:cubicBezTo>
                  <a:pt x="175355" y="115760"/>
                  <a:pt x="181918" y="109394"/>
                  <a:pt x="181918" y="109394"/>
                </a:cubicBezTo>
                <a:lnTo>
                  <a:pt x="181918" y="109394"/>
                </a:lnTo>
                <a:cubicBezTo>
                  <a:pt x="181918" y="109394"/>
                  <a:pt x="177967" y="109485"/>
                  <a:pt x="173286" y="110579"/>
                </a:cubicBezTo>
                <a:cubicBezTo>
                  <a:pt x="169730" y="111430"/>
                  <a:pt x="167055" y="113467"/>
                  <a:pt x="165991" y="114409"/>
                </a:cubicBezTo>
                <a:cubicBezTo>
                  <a:pt x="166629" y="110883"/>
                  <a:pt x="167328" y="106871"/>
                  <a:pt x="168028" y="102524"/>
                </a:cubicBezTo>
                <a:cubicBezTo>
                  <a:pt x="169477" y="102975"/>
                  <a:pt x="170871" y="103173"/>
                  <a:pt x="172202" y="103173"/>
                </a:cubicBezTo>
                <a:cubicBezTo>
                  <a:pt x="182282" y="103173"/>
                  <a:pt x="188757" y="91765"/>
                  <a:pt x="188757" y="91764"/>
                </a:cubicBezTo>
                <a:lnTo>
                  <a:pt x="188757" y="91764"/>
                </a:lnTo>
                <a:cubicBezTo>
                  <a:pt x="186356" y="93163"/>
                  <a:pt x="182861" y="94287"/>
                  <a:pt x="178180" y="94713"/>
                </a:cubicBezTo>
                <a:cubicBezTo>
                  <a:pt x="174563" y="95017"/>
                  <a:pt x="170094" y="99363"/>
                  <a:pt x="168210" y="101339"/>
                </a:cubicBezTo>
                <a:cubicBezTo>
                  <a:pt x="168970" y="96415"/>
                  <a:pt x="169699" y="91126"/>
                  <a:pt x="170338" y="85594"/>
                </a:cubicBezTo>
                <a:cubicBezTo>
                  <a:pt x="173022" y="86902"/>
                  <a:pt x="175448" y="87452"/>
                  <a:pt x="177632" y="87452"/>
                </a:cubicBezTo>
                <a:cubicBezTo>
                  <a:pt x="189147" y="87452"/>
                  <a:pt x="193894" y="72161"/>
                  <a:pt x="193894" y="72159"/>
                </a:cubicBezTo>
                <a:lnTo>
                  <a:pt x="193894" y="72159"/>
                </a:lnTo>
                <a:cubicBezTo>
                  <a:pt x="190915" y="77266"/>
                  <a:pt x="187542" y="77266"/>
                  <a:pt x="180399" y="79089"/>
                </a:cubicBezTo>
                <a:cubicBezTo>
                  <a:pt x="175231" y="80427"/>
                  <a:pt x="171888" y="83071"/>
                  <a:pt x="170459" y="84409"/>
                </a:cubicBezTo>
                <a:cubicBezTo>
                  <a:pt x="170915" y="80214"/>
                  <a:pt x="171341" y="75898"/>
                  <a:pt x="171645" y="71551"/>
                </a:cubicBezTo>
                <a:cubicBezTo>
                  <a:pt x="172735" y="72027"/>
                  <a:pt x="173763" y="72395"/>
                  <a:pt x="174812" y="72395"/>
                </a:cubicBezTo>
                <a:cubicBezTo>
                  <a:pt x="175839" y="72395"/>
                  <a:pt x="176885" y="72043"/>
                  <a:pt x="178028" y="71095"/>
                </a:cubicBezTo>
                <a:cubicBezTo>
                  <a:pt x="178940" y="70336"/>
                  <a:pt x="184107" y="68907"/>
                  <a:pt x="187724" y="67083"/>
                </a:cubicBezTo>
                <a:cubicBezTo>
                  <a:pt x="191280" y="65290"/>
                  <a:pt x="193529" y="57600"/>
                  <a:pt x="193590" y="57357"/>
                </a:cubicBezTo>
                <a:lnTo>
                  <a:pt x="193590" y="57357"/>
                </a:lnTo>
                <a:cubicBezTo>
                  <a:pt x="191827" y="59819"/>
                  <a:pt x="183043" y="63314"/>
                  <a:pt x="178879" y="64408"/>
                </a:cubicBezTo>
                <a:cubicBezTo>
                  <a:pt x="175870" y="65168"/>
                  <a:pt x="173043" y="68390"/>
                  <a:pt x="171736" y="70123"/>
                </a:cubicBezTo>
                <a:cubicBezTo>
                  <a:pt x="172101" y="64226"/>
                  <a:pt x="172313" y="58238"/>
                  <a:pt x="172222" y="52402"/>
                </a:cubicBezTo>
                <a:lnTo>
                  <a:pt x="172222" y="52402"/>
                </a:lnTo>
                <a:cubicBezTo>
                  <a:pt x="173015" y="52782"/>
                  <a:pt x="174428" y="53270"/>
                  <a:pt x="176421" y="53270"/>
                </a:cubicBezTo>
                <a:cubicBezTo>
                  <a:pt x="178095" y="53270"/>
                  <a:pt x="180178" y="52926"/>
                  <a:pt x="182648" y="51885"/>
                </a:cubicBezTo>
                <a:cubicBezTo>
                  <a:pt x="189851" y="48876"/>
                  <a:pt x="191706" y="39332"/>
                  <a:pt x="191706" y="39332"/>
                </a:cubicBezTo>
                <a:lnTo>
                  <a:pt x="191706" y="39332"/>
                </a:lnTo>
                <a:cubicBezTo>
                  <a:pt x="191705" y="39332"/>
                  <a:pt x="188241" y="40578"/>
                  <a:pt x="185687" y="41794"/>
                </a:cubicBezTo>
                <a:cubicBezTo>
                  <a:pt x="183134" y="43040"/>
                  <a:pt x="183620" y="47144"/>
                  <a:pt x="180003" y="47752"/>
                </a:cubicBezTo>
                <a:cubicBezTo>
                  <a:pt x="177207" y="48238"/>
                  <a:pt x="173711" y="50457"/>
                  <a:pt x="172222" y="51490"/>
                </a:cubicBezTo>
                <a:cubicBezTo>
                  <a:pt x="172161" y="48299"/>
                  <a:pt x="172009" y="45168"/>
                  <a:pt x="171797" y="42128"/>
                </a:cubicBezTo>
                <a:lnTo>
                  <a:pt x="171797" y="42128"/>
                </a:lnTo>
                <a:cubicBezTo>
                  <a:pt x="172054" y="42141"/>
                  <a:pt x="172370" y="42152"/>
                  <a:pt x="172735" y="42152"/>
                </a:cubicBezTo>
                <a:cubicBezTo>
                  <a:pt x="174953" y="42152"/>
                  <a:pt x="178937" y="41765"/>
                  <a:pt x="182070" y="39180"/>
                </a:cubicBezTo>
                <a:cubicBezTo>
                  <a:pt x="186569" y="35441"/>
                  <a:pt x="189760" y="24347"/>
                  <a:pt x="189852" y="23982"/>
                </a:cubicBezTo>
                <a:lnTo>
                  <a:pt x="189852" y="23982"/>
                </a:lnTo>
                <a:cubicBezTo>
                  <a:pt x="189669" y="24195"/>
                  <a:pt x="185323" y="29332"/>
                  <a:pt x="182952" y="30001"/>
                </a:cubicBezTo>
                <a:cubicBezTo>
                  <a:pt x="180733" y="30639"/>
                  <a:pt x="174350" y="35624"/>
                  <a:pt x="171675" y="40700"/>
                </a:cubicBezTo>
                <a:cubicBezTo>
                  <a:pt x="171249" y="35806"/>
                  <a:pt x="170550" y="31156"/>
                  <a:pt x="169578" y="26809"/>
                </a:cubicBezTo>
                <a:cubicBezTo>
                  <a:pt x="170794" y="25867"/>
                  <a:pt x="172891" y="23982"/>
                  <a:pt x="174167" y="21459"/>
                </a:cubicBezTo>
                <a:cubicBezTo>
                  <a:pt x="176082" y="17660"/>
                  <a:pt x="175322" y="14712"/>
                  <a:pt x="174806" y="10365"/>
                </a:cubicBezTo>
                <a:cubicBezTo>
                  <a:pt x="174289" y="6019"/>
                  <a:pt x="174532" y="1"/>
                  <a:pt x="174532" y="0"/>
                </a:cubicBezTo>
                <a:close/>
              </a:path>
            </a:pathLst>
          </a:custGeom>
          <a:solidFill>
            <a:srgbClr val="EDE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7" name="Google Shape;3427;p54"/>
          <p:cNvGrpSpPr/>
          <p:nvPr/>
        </p:nvGrpSpPr>
        <p:grpSpPr>
          <a:xfrm flipH="1">
            <a:off x="7918538" y="3577830"/>
            <a:ext cx="1887405" cy="2376456"/>
            <a:chOff x="214550" y="172025"/>
            <a:chExt cx="2041100" cy="2569975"/>
          </a:xfrm>
        </p:grpSpPr>
        <p:sp>
          <p:nvSpPr>
            <p:cNvPr id="3428" name="Google Shape;3428;p54"/>
            <p:cNvSpPr/>
            <p:nvPr/>
          </p:nvSpPr>
          <p:spPr>
            <a:xfrm>
              <a:off x="214550" y="172025"/>
              <a:ext cx="2041100" cy="2569975"/>
            </a:xfrm>
            <a:custGeom>
              <a:avLst/>
              <a:gdLst/>
              <a:ahLst/>
              <a:cxnLst/>
              <a:rect l="l" t="t" r="r" b="b"/>
              <a:pathLst>
                <a:path w="81644" h="102799" extrusionOk="0">
                  <a:moveTo>
                    <a:pt x="62069" y="1"/>
                  </a:moveTo>
                  <a:cubicBezTo>
                    <a:pt x="56294" y="3405"/>
                    <a:pt x="51066" y="6840"/>
                    <a:pt x="46324" y="10305"/>
                  </a:cubicBezTo>
                  <a:cubicBezTo>
                    <a:pt x="49607" y="19970"/>
                    <a:pt x="53102" y="33983"/>
                    <a:pt x="46901" y="36506"/>
                  </a:cubicBezTo>
                  <a:cubicBezTo>
                    <a:pt x="46045" y="36854"/>
                    <a:pt x="45221" y="37012"/>
                    <a:pt x="44430" y="37012"/>
                  </a:cubicBezTo>
                  <a:cubicBezTo>
                    <a:pt x="37830" y="37012"/>
                    <a:pt x="33510" y="25974"/>
                    <a:pt x="32099" y="21794"/>
                  </a:cubicBezTo>
                  <a:cubicBezTo>
                    <a:pt x="24591" y="28603"/>
                    <a:pt x="18785" y="35168"/>
                    <a:pt x="14348" y="41156"/>
                  </a:cubicBezTo>
                  <a:cubicBezTo>
                    <a:pt x="18238" y="53406"/>
                    <a:pt x="32585" y="66871"/>
                    <a:pt x="26779" y="70002"/>
                  </a:cubicBezTo>
                  <a:cubicBezTo>
                    <a:pt x="26149" y="70343"/>
                    <a:pt x="25470" y="70499"/>
                    <a:pt x="24756" y="70499"/>
                  </a:cubicBezTo>
                  <a:cubicBezTo>
                    <a:pt x="18411" y="70499"/>
                    <a:pt x="9261" y="58172"/>
                    <a:pt x="6201" y="53801"/>
                  </a:cubicBezTo>
                  <a:cubicBezTo>
                    <a:pt x="1156" y="63132"/>
                    <a:pt x="1" y="69150"/>
                    <a:pt x="1" y="69150"/>
                  </a:cubicBezTo>
                  <a:lnTo>
                    <a:pt x="1" y="102798"/>
                  </a:lnTo>
                  <a:lnTo>
                    <a:pt x="79303" y="102798"/>
                  </a:lnTo>
                  <a:cubicBezTo>
                    <a:pt x="79941" y="100124"/>
                    <a:pt x="80428" y="97388"/>
                    <a:pt x="80823" y="94683"/>
                  </a:cubicBezTo>
                  <a:lnTo>
                    <a:pt x="80823" y="94683"/>
                  </a:lnTo>
                  <a:cubicBezTo>
                    <a:pt x="76433" y="97803"/>
                    <a:pt x="69973" y="99006"/>
                    <a:pt x="64721" y="99006"/>
                  </a:cubicBezTo>
                  <a:cubicBezTo>
                    <a:pt x="59791" y="99006"/>
                    <a:pt x="55926" y="97946"/>
                    <a:pt x="55838" y="96415"/>
                  </a:cubicBezTo>
                  <a:cubicBezTo>
                    <a:pt x="55625" y="92798"/>
                    <a:pt x="63893" y="89911"/>
                    <a:pt x="71370" y="84379"/>
                  </a:cubicBezTo>
                  <a:cubicBezTo>
                    <a:pt x="76233" y="80792"/>
                    <a:pt x="79759" y="73892"/>
                    <a:pt x="81644" y="69485"/>
                  </a:cubicBezTo>
                  <a:cubicBezTo>
                    <a:pt x="81066" y="61308"/>
                    <a:pt x="79789" y="53345"/>
                    <a:pt x="78148" y="45898"/>
                  </a:cubicBezTo>
                  <a:cubicBezTo>
                    <a:pt x="74291" y="51095"/>
                    <a:pt x="68625" y="57609"/>
                    <a:pt x="64553" y="57609"/>
                  </a:cubicBezTo>
                  <a:cubicBezTo>
                    <a:pt x="63267" y="57609"/>
                    <a:pt x="62140" y="56959"/>
                    <a:pt x="61278" y="55412"/>
                  </a:cubicBezTo>
                  <a:cubicBezTo>
                    <a:pt x="56901" y="47661"/>
                    <a:pt x="68118" y="32007"/>
                    <a:pt x="72677" y="26141"/>
                  </a:cubicBezTo>
                  <a:cubicBezTo>
                    <a:pt x="67510" y="10426"/>
                    <a:pt x="62069" y="1"/>
                    <a:pt x="62069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4"/>
            <p:cNvSpPr/>
            <p:nvPr/>
          </p:nvSpPr>
          <p:spPr>
            <a:xfrm>
              <a:off x="573225" y="172025"/>
              <a:ext cx="1417225" cy="1498650"/>
            </a:xfrm>
            <a:custGeom>
              <a:avLst/>
              <a:gdLst/>
              <a:ahLst/>
              <a:cxnLst/>
              <a:rect l="l" t="t" r="r" b="b"/>
              <a:pathLst>
                <a:path w="56689" h="59946" extrusionOk="0">
                  <a:moveTo>
                    <a:pt x="47722" y="1"/>
                  </a:moveTo>
                  <a:cubicBezTo>
                    <a:pt x="41947" y="3405"/>
                    <a:pt x="36719" y="6840"/>
                    <a:pt x="31977" y="10305"/>
                  </a:cubicBezTo>
                  <a:cubicBezTo>
                    <a:pt x="35260" y="19970"/>
                    <a:pt x="38755" y="33983"/>
                    <a:pt x="32554" y="36506"/>
                  </a:cubicBezTo>
                  <a:cubicBezTo>
                    <a:pt x="31698" y="36854"/>
                    <a:pt x="30874" y="37012"/>
                    <a:pt x="30083" y="37012"/>
                  </a:cubicBezTo>
                  <a:cubicBezTo>
                    <a:pt x="23483" y="37012"/>
                    <a:pt x="19163" y="25974"/>
                    <a:pt x="17752" y="21794"/>
                  </a:cubicBezTo>
                  <a:cubicBezTo>
                    <a:pt x="10244" y="28603"/>
                    <a:pt x="4438" y="35168"/>
                    <a:pt x="1" y="41156"/>
                  </a:cubicBezTo>
                  <a:cubicBezTo>
                    <a:pt x="1915" y="47205"/>
                    <a:pt x="6353" y="53497"/>
                    <a:pt x="9697" y="58725"/>
                  </a:cubicBezTo>
                  <a:cubicBezTo>
                    <a:pt x="12078" y="59481"/>
                    <a:pt x="14693" y="59945"/>
                    <a:pt x="17520" y="59945"/>
                  </a:cubicBezTo>
                  <a:cubicBezTo>
                    <a:pt x="23103" y="59945"/>
                    <a:pt x="29515" y="58136"/>
                    <a:pt x="36597" y="53193"/>
                  </a:cubicBezTo>
                  <a:cubicBezTo>
                    <a:pt x="48147" y="45168"/>
                    <a:pt x="53892" y="32767"/>
                    <a:pt x="56688" y="21308"/>
                  </a:cubicBezTo>
                  <a:cubicBezTo>
                    <a:pt x="52068" y="8329"/>
                    <a:pt x="47722" y="1"/>
                    <a:pt x="47722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4"/>
            <p:cNvSpPr/>
            <p:nvPr/>
          </p:nvSpPr>
          <p:spPr>
            <a:xfrm>
              <a:off x="214550" y="2029200"/>
              <a:ext cx="772850" cy="712800"/>
            </a:xfrm>
            <a:custGeom>
              <a:avLst/>
              <a:gdLst/>
              <a:ahLst/>
              <a:cxnLst/>
              <a:rect l="l" t="t" r="r" b="b"/>
              <a:pathLst>
                <a:path w="30914" h="28512" extrusionOk="0">
                  <a:moveTo>
                    <a:pt x="1" y="0"/>
                  </a:moveTo>
                  <a:lnTo>
                    <a:pt x="1" y="1854"/>
                  </a:lnTo>
                  <a:lnTo>
                    <a:pt x="28877" y="28511"/>
                  </a:lnTo>
                  <a:lnTo>
                    <a:pt x="30913" y="28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4"/>
            <p:cNvSpPr/>
            <p:nvPr/>
          </p:nvSpPr>
          <p:spPr>
            <a:xfrm>
              <a:off x="254075" y="304950"/>
              <a:ext cx="1996250" cy="2437050"/>
            </a:xfrm>
            <a:custGeom>
              <a:avLst/>
              <a:gdLst/>
              <a:ahLst/>
              <a:cxnLst/>
              <a:rect l="l" t="t" r="r" b="b"/>
              <a:pathLst>
                <a:path w="79850" h="97482" extrusionOk="0">
                  <a:moveTo>
                    <a:pt x="58878" y="0"/>
                  </a:moveTo>
                  <a:cubicBezTo>
                    <a:pt x="58509" y="0"/>
                    <a:pt x="58207" y="266"/>
                    <a:pt x="58178" y="641"/>
                  </a:cubicBezTo>
                  <a:cubicBezTo>
                    <a:pt x="58178" y="793"/>
                    <a:pt x="57631" y="6082"/>
                    <a:pt x="56293" y="14471"/>
                  </a:cubicBezTo>
                  <a:lnTo>
                    <a:pt x="50670" y="854"/>
                  </a:lnTo>
                  <a:cubicBezTo>
                    <a:pt x="50275" y="1127"/>
                    <a:pt x="49910" y="1371"/>
                    <a:pt x="49515" y="1644"/>
                  </a:cubicBezTo>
                  <a:lnTo>
                    <a:pt x="55868" y="17024"/>
                  </a:lnTo>
                  <a:cubicBezTo>
                    <a:pt x="55229" y="21006"/>
                    <a:pt x="54409" y="25535"/>
                    <a:pt x="53406" y="30459"/>
                  </a:cubicBezTo>
                  <a:lnTo>
                    <a:pt x="48694" y="24958"/>
                  </a:lnTo>
                  <a:cubicBezTo>
                    <a:pt x="48633" y="25596"/>
                    <a:pt x="48573" y="26204"/>
                    <a:pt x="48451" y="26781"/>
                  </a:cubicBezTo>
                  <a:lnTo>
                    <a:pt x="53041" y="32161"/>
                  </a:lnTo>
                  <a:cubicBezTo>
                    <a:pt x="52007" y="37116"/>
                    <a:pt x="50792" y="42405"/>
                    <a:pt x="49363" y="47876"/>
                  </a:cubicBezTo>
                  <a:lnTo>
                    <a:pt x="26171" y="20581"/>
                  </a:lnTo>
                  <a:cubicBezTo>
                    <a:pt x="25837" y="20915"/>
                    <a:pt x="25533" y="21219"/>
                    <a:pt x="25198" y="21553"/>
                  </a:cubicBezTo>
                  <a:lnTo>
                    <a:pt x="48937" y="49487"/>
                  </a:lnTo>
                  <a:cubicBezTo>
                    <a:pt x="48147" y="52526"/>
                    <a:pt x="47266" y="55627"/>
                    <a:pt x="46323" y="58727"/>
                  </a:cubicBezTo>
                  <a:lnTo>
                    <a:pt x="18754" y="28423"/>
                  </a:lnTo>
                  <a:cubicBezTo>
                    <a:pt x="18451" y="28757"/>
                    <a:pt x="18147" y="29122"/>
                    <a:pt x="17873" y="29456"/>
                  </a:cubicBezTo>
                  <a:lnTo>
                    <a:pt x="45867" y="60247"/>
                  </a:lnTo>
                  <a:cubicBezTo>
                    <a:pt x="44804" y="63742"/>
                    <a:pt x="43618" y="67268"/>
                    <a:pt x="42372" y="70764"/>
                  </a:cubicBezTo>
                  <a:lnTo>
                    <a:pt x="42372" y="70764"/>
                  </a:lnTo>
                  <a:lnTo>
                    <a:pt x="18299" y="46934"/>
                  </a:lnTo>
                  <a:lnTo>
                    <a:pt x="18299" y="46934"/>
                  </a:lnTo>
                  <a:cubicBezTo>
                    <a:pt x="19423" y="48757"/>
                    <a:pt x="20578" y="50520"/>
                    <a:pt x="21672" y="52192"/>
                  </a:cubicBezTo>
                  <a:lnTo>
                    <a:pt x="41886" y="72192"/>
                  </a:lnTo>
                  <a:cubicBezTo>
                    <a:pt x="40670" y="75475"/>
                    <a:pt x="39424" y="78727"/>
                    <a:pt x="38056" y="81919"/>
                  </a:cubicBezTo>
                  <a:lnTo>
                    <a:pt x="21855" y="65019"/>
                  </a:lnTo>
                  <a:cubicBezTo>
                    <a:pt x="20791" y="64745"/>
                    <a:pt x="19666" y="64229"/>
                    <a:pt x="18542" y="63499"/>
                  </a:cubicBezTo>
                  <a:lnTo>
                    <a:pt x="18542" y="63499"/>
                  </a:lnTo>
                  <a:lnTo>
                    <a:pt x="37478" y="83317"/>
                  </a:lnTo>
                  <a:cubicBezTo>
                    <a:pt x="36354" y="85870"/>
                    <a:pt x="35168" y="88423"/>
                    <a:pt x="33952" y="90916"/>
                  </a:cubicBezTo>
                  <a:lnTo>
                    <a:pt x="547" y="57177"/>
                  </a:lnTo>
                  <a:cubicBezTo>
                    <a:pt x="365" y="57663"/>
                    <a:pt x="183" y="58150"/>
                    <a:pt x="0" y="58575"/>
                  </a:cubicBezTo>
                  <a:lnTo>
                    <a:pt x="33314" y="92223"/>
                  </a:lnTo>
                  <a:cubicBezTo>
                    <a:pt x="32402" y="94016"/>
                    <a:pt x="31460" y="95749"/>
                    <a:pt x="30487" y="97481"/>
                  </a:cubicBezTo>
                  <a:lnTo>
                    <a:pt x="32068" y="97481"/>
                  </a:lnTo>
                  <a:cubicBezTo>
                    <a:pt x="32949" y="95870"/>
                    <a:pt x="33831" y="94229"/>
                    <a:pt x="34651" y="92557"/>
                  </a:cubicBezTo>
                  <a:lnTo>
                    <a:pt x="54834" y="89305"/>
                  </a:lnTo>
                  <a:cubicBezTo>
                    <a:pt x="55229" y="88758"/>
                    <a:pt x="55776" y="88211"/>
                    <a:pt x="56445" y="87664"/>
                  </a:cubicBezTo>
                  <a:lnTo>
                    <a:pt x="56445" y="87664"/>
                  </a:lnTo>
                  <a:lnTo>
                    <a:pt x="35411" y="91038"/>
                  </a:lnTo>
                  <a:cubicBezTo>
                    <a:pt x="36597" y="88636"/>
                    <a:pt x="37721" y="86205"/>
                    <a:pt x="38785" y="83712"/>
                  </a:cubicBezTo>
                  <a:lnTo>
                    <a:pt x="73224" y="75809"/>
                  </a:lnTo>
                  <a:cubicBezTo>
                    <a:pt x="73679" y="75232"/>
                    <a:pt x="74135" y="74685"/>
                    <a:pt x="74561" y="74077"/>
                  </a:cubicBezTo>
                  <a:lnTo>
                    <a:pt x="74561" y="74077"/>
                  </a:lnTo>
                  <a:lnTo>
                    <a:pt x="39454" y="82162"/>
                  </a:lnTo>
                  <a:cubicBezTo>
                    <a:pt x="40761" y="79031"/>
                    <a:pt x="42007" y="75870"/>
                    <a:pt x="43162" y="72679"/>
                  </a:cubicBezTo>
                  <a:lnTo>
                    <a:pt x="79850" y="61736"/>
                  </a:lnTo>
                  <a:cubicBezTo>
                    <a:pt x="79819" y="61250"/>
                    <a:pt x="79789" y="60794"/>
                    <a:pt x="79728" y="60338"/>
                  </a:cubicBezTo>
                  <a:lnTo>
                    <a:pt x="43740" y="71068"/>
                  </a:lnTo>
                  <a:cubicBezTo>
                    <a:pt x="44925" y="67663"/>
                    <a:pt x="46080" y="64229"/>
                    <a:pt x="47114" y="60824"/>
                  </a:cubicBezTo>
                  <a:lnTo>
                    <a:pt x="78725" y="52101"/>
                  </a:lnTo>
                  <a:cubicBezTo>
                    <a:pt x="78634" y="51645"/>
                    <a:pt x="78573" y="51189"/>
                    <a:pt x="78512" y="50733"/>
                  </a:cubicBezTo>
                  <a:lnTo>
                    <a:pt x="47600" y="59274"/>
                  </a:lnTo>
                  <a:cubicBezTo>
                    <a:pt x="48512" y="56204"/>
                    <a:pt x="49393" y="53134"/>
                    <a:pt x="50184" y="50125"/>
                  </a:cubicBezTo>
                  <a:lnTo>
                    <a:pt x="58877" y="47785"/>
                  </a:lnTo>
                  <a:cubicBezTo>
                    <a:pt x="58786" y="47359"/>
                    <a:pt x="58725" y="46903"/>
                    <a:pt x="58725" y="46417"/>
                  </a:cubicBezTo>
                  <a:lnTo>
                    <a:pt x="50579" y="48605"/>
                  </a:lnTo>
                  <a:cubicBezTo>
                    <a:pt x="52038" y="43073"/>
                    <a:pt x="53254" y="37754"/>
                    <a:pt x="54317" y="32769"/>
                  </a:cubicBezTo>
                  <a:lnTo>
                    <a:pt x="65442" y="28818"/>
                  </a:lnTo>
                  <a:cubicBezTo>
                    <a:pt x="65868" y="28179"/>
                    <a:pt x="66263" y="27541"/>
                    <a:pt x="66688" y="26933"/>
                  </a:cubicBezTo>
                  <a:lnTo>
                    <a:pt x="66688" y="26933"/>
                  </a:lnTo>
                  <a:lnTo>
                    <a:pt x="54621" y="31189"/>
                  </a:lnTo>
                  <a:cubicBezTo>
                    <a:pt x="55655" y="26265"/>
                    <a:pt x="56476" y="21705"/>
                    <a:pt x="57144" y="17723"/>
                  </a:cubicBezTo>
                  <a:lnTo>
                    <a:pt x="67904" y="11796"/>
                  </a:lnTo>
                  <a:cubicBezTo>
                    <a:pt x="67752" y="11371"/>
                    <a:pt x="67570" y="10945"/>
                    <a:pt x="67418" y="10520"/>
                  </a:cubicBezTo>
                  <a:lnTo>
                    <a:pt x="57448" y="15991"/>
                  </a:lnTo>
                  <a:cubicBezTo>
                    <a:pt x="58938" y="6811"/>
                    <a:pt x="59515" y="945"/>
                    <a:pt x="59545" y="763"/>
                  </a:cubicBezTo>
                  <a:cubicBezTo>
                    <a:pt x="59576" y="398"/>
                    <a:pt x="59302" y="64"/>
                    <a:pt x="58938" y="3"/>
                  </a:cubicBezTo>
                  <a:cubicBezTo>
                    <a:pt x="58918" y="1"/>
                    <a:pt x="58898" y="0"/>
                    <a:pt x="58878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4"/>
            <p:cNvSpPr/>
            <p:nvPr/>
          </p:nvSpPr>
          <p:spPr>
            <a:xfrm>
              <a:off x="400725" y="1561875"/>
              <a:ext cx="3075" cy="230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0"/>
                  </a:moveTo>
                  <a:lnTo>
                    <a:pt x="122" y="91"/>
                  </a:lnTo>
                  <a:cubicBezTo>
                    <a:pt x="92" y="61"/>
                    <a:pt x="61" y="30"/>
                    <a:pt x="31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3" name="Google Shape;3433;p54"/>
          <p:cNvGrpSpPr/>
          <p:nvPr/>
        </p:nvGrpSpPr>
        <p:grpSpPr>
          <a:xfrm flipH="1">
            <a:off x="6480527" y="4084302"/>
            <a:ext cx="1571898" cy="1838211"/>
            <a:chOff x="-2073475" y="3186500"/>
            <a:chExt cx="1699900" cy="1987900"/>
          </a:xfrm>
        </p:grpSpPr>
        <p:sp>
          <p:nvSpPr>
            <p:cNvPr id="3434" name="Google Shape;3434;p54"/>
            <p:cNvSpPr/>
            <p:nvPr/>
          </p:nvSpPr>
          <p:spPr>
            <a:xfrm>
              <a:off x="-2073475" y="3186500"/>
              <a:ext cx="1632275" cy="1987900"/>
            </a:xfrm>
            <a:custGeom>
              <a:avLst/>
              <a:gdLst/>
              <a:ahLst/>
              <a:cxnLst/>
              <a:rect l="l" t="t" r="r" b="b"/>
              <a:pathLst>
                <a:path w="65291" h="79516" extrusionOk="0">
                  <a:moveTo>
                    <a:pt x="60305" y="1"/>
                  </a:moveTo>
                  <a:cubicBezTo>
                    <a:pt x="59819" y="62"/>
                    <a:pt x="59333" y="153"/>
                    <a:pt x="58846" y="244"/>
                  </a:cubicBezTo>
                  <a:cubicBezTo>
                    <a:pt x="58603" y="305"/>
                    <a:pt x="58360" y="335"/>
                    <a:pt x="58147" y="396"/>
                  </a:cubicBezTo>
                  <a:cubicBezTo>
                    <a:pt x="57995" y="426"/>
                    <a:pt x="57874" y="457"/>
                    <a:pt x="57752" y="487"/>
                  </a:cubicBezTo>
                  <a:cubicBezTo>
                    <a:pt x="57661" y="487"/>
                    <a:pt x="57570" y="518"/>
                    <a:pt x="57479" y="548"/>
                  </a:cubicBezTo>
                  <a:cubicBezTo>
                    <a:pt x="54591" y="1217"/>
                    <a:pt x="51825" y="2280"/>
                    <a:pt x="49150" y="3618"/>
                  </a:cubicBezTo>
                  <a:cubicBezTo>
                    <a:pt x="48998" y="3709"/>
                    <a:pt x="48846" y="3770"/>
                    <a:pt x="48694" y="3861"/>
                  </a:cubicBezTo>
                  <a:cubicBezTo>
                    <a:pt x="48542" y="3922"/>
                    <a:pt x="48390" y="4013"/>
                    <a:pt x="48238" y="4104"/>
                  </a:cubicBezTo>
                  <a:cubicBezTo>
                    <a:pt x="48177" y="4135"/>
                    <a:pt x="48147" y="4135"/>
                    <a:pt x="48117" y="4165"/>
                  </a:cubicBezTo>
                  <a:cubicBezTo>
                    <a:pt x="44165" y="6293"/>
                    <a:pt x="40427" y="9089"/>
                    <a:pt x="36931" y="12372"/>
                  </a:cubicBezTo>
                  <a:cubicBezTo>
                    <a:pt x="37965" y="15047"/>
                    <a:pt x="39758" y="18451"/>
                    <a:pt x="42433" y="19332"/>
                  </a:cubicBezTo>
                  <a:cubicBezTo>
                    <a:pt x="42433" y="19332"/>
                    <a:pt x="42267" y="19343"/>
                    <a:pt x="41969" y="19343"/>
                  </a:cubicBezTo>
                  <a:cubicBezTo>
                    <a:pt x="41260" y="19343"/>
                    <a:pt x="39801" y="19283"/>
                    <a:pt x="38025" y="18876"/>
                  </a:cubicBezTo>
                  <a:cubicBezTo>
                    <a:pt x="37904" y="18846"/>
                    <a:pt x="37752" y="18816"/>
                    <a:pt x="37630" y="18785"/>
                  </a:cubicBezTo>
                  <a:cubicBezTo>
                    <a:pt x="37509" y="18755"/>
                    <a:pt x="37387" y="18724"/>
                    <a:pt x="37235" y="18694"/>
                  </a:cubicBezTo>
                  <a:cubicBezTo>
                    <a:pt x="37113" y="18664"/>
                    <a:pt x="36992" y="18603"/>
                    <a:pt x="36870" y="18572"/>
                  </a:cubicBezTo>
                  <a:cubicBezTo>
                    <a:pt x="36718" y="18542"/>
                    <a:pt x="36566" y="18481"/>
                    <a:pt x="36445" y="18451"/>
                  </a:cubicBezTo>
                  <a:cubicBezTo>
                    <a:pt x="35381" y="18086"/>
                    <a:pt x="34226" y="17630"/>
                    <a:pt x="33101" y="16962"/>
                  </a:cubicBezTo>
                  <a:cubicBezTo>
                    <a:pt x="32949" y="16901"/>
                    <a:pt x="32828" y="16810"/>
                    <a:pt x="32676" y="16718"/>
                  </a:cubicBezTo>
                  <a:cubicBezTo>
                    <a:pt x="32645" y="16749"/>
                    <a:pt x="32615" y="16779"/>
                    <a:pt x="32615" y="16810"/>
                  </a:cubicBezTo>
                  <a:cubicBezTo>
                    <a:pt x="30426" y="19211"/>
                    <a:pt x="28329" y="21825"/>
                    <a:pt x="26353" y="24530"/>
                  </a:cubicBezTo>
                  <a:cubicBezTo>
                    <a:pt x="26232" y="24712"/>
                    <a:pt x="26080" y="24895"/>
                    <a:pt x="25958" y="25047"/>
                  </a:cubicBezTo>
                  <a:cubicBezTo>
                    <a:pt x="25837" y="25229"/>
                    <a:pt x="25715" y="25411"/>
                    <a:pt x="25593" y="25594"/>
                  </a:cubicBezTo>
                  <a:cubicBezTo>
                    <a:pt x="22311" y="30153"/>
                    <a:pt x="19332" y="35047"/>
                    <a:pt x="16627" y="40032"/>
                  </a:cubicBezTo>
                  <a:cubicBezTo>
                    <a:pt x="16414" y="40427"/>
                    <a:pt x="16201" y="40792"/>
                    <a:pt x="16019" y="41187"/>
                  </a:cubicBezTo>
                  <a:cubicBezTo>
                    <a:pt x="14681" y="43649"/>
                    <a:pt x="13435" y="46141"/>
                    <a:pt x="12219" y="48634"/>
                  </a:cubicBezTo>
                  <a:cubicBezTo>
                    <a:pt x="12037" y="49059"/>
                    <a:pt x="11824" y="49515"/>
                    <a:pt x="11611" y="49971"/>
                  </a:cubicBezTo>
                  <a:cubicBezTo>
                    <a:pt x="9453" y="54500"/>
                    <a:pt x="7538" y="58999"/>
                    <a:pt x="5867" y="63193"/>
                  </a:cubicBezTo>
                  <a:cubicBezTo>
                    <a:pt x="5806" y="63406"/>
                    <a:pt x="5715" y="63588"/>
                    <a:pt x="5654" y="63771"/>
                  </a:cubicBezTo>
                  <a:lnTo>
                    <a:pt x="5593" y="63862"/>
                  </a:lnTo>
                  <a:cubicBezTo>
                    <a:pt x="4499" y="66689"/>
                    <a:pt x="3496" y="69394"/>
                    <a:pt x="2584" y="71917"/>
                  </a:cubicBezTo>
                  <a:cubicBezTo>
                    <a:pt x="2523" y="72129"/>
                    <a:pt x="2432" y="72342"/>
                    <a:pt x="2371" y="72555"/>
                  </a:cubicBezTo>
                  <a:cubicBezTo>
                    <a:pt x="1459" y="75078"/>
                    <a:pt x="669" y="77418"/>
                    <a:pt x="0" y="79516"/>
                  </a:cubicBezTo>
                  <a:lnTo>
                    <a:pt x="50913" y="79516"/>
                  </a:lnTo>
                  <a:cubicBezTo>
                    <a:pt x="52372" y="77145"/>
                    <a:pt x="53679" y="74804"/>
                    <a:pt x="54895" y="72464"/>
                  </a:cubicBezTo>
                  <a:cubicBezTo>
                    <a:pt x="55077" y="72038"/>
                    <a:pt x="55290" y="71643"/>
                    <a:pt x="55472" y="71248"/>
                  </a:cubicBezTo>
                  <a:cubicBezTo>
                    <a:pt x="57479" y="67236"/>
                    <a:pt x="59090" y="63254"/>
                    <a:pt x="60397" y="59394"/>
                  </a:cubicBezTo>
                  <a:cubicBezTo>
                    <a:pt x="60457" y="59181"/>
                    <a:pt x="60518" y="58999"/>
                    <a:pt x="60579" y="58786"/>
                  </a:cubicBezTo>
                  <a:cubicBezTo>
                    <a:pt x="60670" y="58603"/>
                    <a:pt x="60731" y="58391"/>
                    <a:pt x="60792" y="58208"/>
                  </a:cubicBezTo>
                  <a:cubicBezTo>
                    <a:pt x="60852" y="57996"/>
                    <a:pt x="60913" y="57813"/>
                    <a:pt x="60974" y="57631"/>
                  </a:cubicBezTo>
                  <a:cubicBezTo>
                    <a:pt x="61248" y="56749"/>
                    <a:pt x="61491" y="55898"/>
                    <a:pt x="61734" y="55017"/>
                  </a:cubicBezTo>
                  <a:cubicBezTo>
                    <a:pt x="61795" y="54804"/>
                    <a:pt x="61856" y="54591"/>
                    <a:pt x="61916" y="54348"/>
                  </a:cubicBezTo>
                  <a:cubicBezTo>
                    <a:pt x="61947" y="54318"/>
                    <a:pt x="61947" y="54287"/>
                    <a:pt x="61977" y="54257"/>
                  </a:cubicBezTo>
                  <a:cubicBezTo>
                    <a:pt x="62068" y="53831"/>
                    <a:pt x="62190" y="53436"/>
                    <a:pt x="62281" y="53011"/>
                  </a:cubicBezTo>
                  <a:cubicBezTo>
                    <a:pt x="62585" y="51916"/>
                    <a:pt x="62859" y="50792"/>
                    <a:pt x="63102" y="49698"/>
                  </a:cubicBezTo>
                  <a:cubicBezTo>
                    <a:pt x="62676" y="49515"/>
                    <a:pt x="62281" y="49333"/>
                    <a:pt x="61825" y="49120"/>
                  </a:cubicBezTo>
                  <a:cubicBezTo>
                    <a:pt x="61764" y="49059"/>
                    <a:pt x="61673" y="49029"/>
                    <a:pt x="61582" y="48968"/>
                  </a:cubicBezTo>
                  <a:cubicBezTo>
                    <a:pt x="61308" y="48846"/>
                    <a:pt x="61065" y="48695"/>
                    <a:pt x="60792" y="48512"/>
                  </a:cubicBezTo>
                  <a:cubicBezTo>
                    <a:pt x="60579" y="48391"/>
                    <a:pt x="60366" y="48239"/>
                    <a:pt x="60153" y="48117"/>
                  </a:cubicBezTo>
                  <a:cubicBezTo>
                    <a:pt x="60062" y="48026"/>
                    <a:pt x="59941" y="47965"/>
                    <a:pt x="59849" y="47904"/>
                  </a:cubicBezTo>
                  <a:cubicBezTo>
                    <a:pt x="59697" y="47783"/>
                    <a:pt x="59545" y="47661"/>
                    <a:pt x="59393" y="47539"/>
                  </a:cubicBezTo>
                  <a:cubicBezTo>
                    <a:pt x="59272" y="47448"/>
                    <a:pt x="59150" y="47357"/>
                    <a:pt x="58998" y="47236"/>
                  </a:cubicBezTo>
                  <a:cubicBezTo>
                    <a:pt x="58755" y="47023"/>
                    <a:pt x="58512" y="46810"/>
                    <a:pt x="58269" y="46567"/>
                  </a:cubicBezTo>
                  <a:cubicBezTo>
                    <a:pt x="58026" y="46324"/>
                    <a:pt x="57783" y="46080"/>
                    <a:pt x="57539" y="45837"/>
                  </a:cubicBezTo>
                  <a:cubicBezTo>
                    <a:pt x="57418" y="45685"/>
                    <a:pt x="57296" y="45564"/>
                    <a:pt x="57175" y="45412"/>
                  </a:cubicBezTo>
                  <a:cubicBezTo>
                    <a:pt x="57144" y="45381"/>
                    <a:pt x="57114" y="45351"/>
                    <a:pt x="57083" y="45321"/>
                  </a:cubicBezTo>
                  <a:cubicBezTo>
                    <a:pt x="56992" y="45229"/>
                    <a:pt x="56931" y="45138"/>
                    <a:pt x="56871" y="45077"/>
                  </a:cubicBezTo>
                  <a:cubicBezTo>
                    <a:pt x="56779" y="44956"/>
                    <a:pt x="56719" y="44865"/>
                    <a:pt x="56627" y="44743"/>
                  </a:cubicBezTo>
                  <a:cubicBezTo>
                    <a:pt x="56567" y="44682"/>
                    <a:pt x="56536" y="44621"/>
                    <a:pt x="56475" y="44561"/>
                  </a:cubicBezTo>
                  <a:cubicBezTo>
                    <a:pt x="56415" y="44470"/>
                    <a:pt x="56354" y="44378"/>
                    <a:pt x="56263" y="44257"/>
                  </a:cubicBezTo>
                  <a:cubicBezTo>
                    <a:pt x="56172" y="44135"/>
                    <a:pt x="56080" y="44014"/>
                    <a:pt x="55989" y="43862"/>
                  </a:cubicBezTo>
                  <a:cubicBezTo>
                    <a:pt x="55837" y="43649"/>
                    <a:pt x="55716" y="43436"/>
                    <a:pt x="55594" y="43223"/>
                  </a:cubicBezTo>
                  <a:cubicBezTo>
                    <a:pt x="55503" y="43102"/>
                    <a:pt x="55412" y="42950"/>
                    <a:pt x="55351" y="42798"/>
                  </a:cubicBezTo>
                  <a:cubicBezTo>
                    <a:pt x="55260" y="42615"/>
                    <a:pt x="55168" y="42463"/>
                    <a:pt x="55077" y="42281"/>
                  </a:cubicBezTo>
                  <a:lnTo>
                    <a:pt x="55077" y="42281"/>
                  </a:lnTo>
                  <a:cubicBezTo>
                    <a:pt x="55077" y="42281"/>
                    <a:pt x="58740" y="43420"/>
                    <a:pt x="62428" y="43420"/>
                  </a:cubicBezTo>
                  <a:cubicBezTo>
                    <a:pt x="63042" y="43420"/>
                    <a:pt x="63658" y="43388"/>
                    <a:pt x="64257" y="43314"/>
                  </a:cubicBezTo>
                  <a:cubicBezTo>
                    <a:pt x="64470" y="42068"/>
                    <a:pt x="64622" y="40852"/>
                    <a:pt x="64743" y="39637"/>
                  </a:cubicBezTo>
                  <a:cubicBezTo>
                    <a:pt x="64804" y="39090"/>
                    <a:pt x="64865" y="38512"/>
                    <a:pt x="64925" y="37934"/>
                  </a:cubicBezTo>
                  <a:cubicBezTo>
                    <a:pt x="64925" y="37691"/>
                    <a:pt x="64956" y="37418"/>
                    <a:pt x="64986" y="37175"/>
                  </a:cubicBezTo>
                  <a:cubicBezTo>
                    <a:pt x="65017" y="36840"/>
                    <a:pt x="65017" y="36506"/>
                    <a:pt x="65047" y="36202"/>
                  </a:cubicBezTo>
                  <a:cubicBezTo>
                    <a:pt x="65077" y="35868"/>
                    <a:pt x="65108" y="35533"/>
                    <a:pt x="65108" y="35199"/>
                  </a:cubicBezTo>
                  <a:cubicBezTo>
                    <a:pt x="65138" y="34682"/>
                    <a:pt x="65169" y="34165"/>
                    <a:pt x="65199" y="33679"/>
                  </a:cubicBezTo>
                  <a:lnTo>
                    <a:pt x="65199" y="33618"/>
                  </a:lnTo>
                  <a:cubicBezTo>
                    <a:pt x="65260" y="32615"/>
                    <a:pt x="65260" y="31612"/>
                    <a:pt x="65290" y="30640"/>
                  </a:cubicBezTo>
                  <a:lnTo>
                    <a:pt x="65290" y="30609"/>
                  </a:lnTo>
                  <a:cubicBezTo>
                    <a:pt x="65290" y="30244"/>
                    <a:pt x="65290" y="29880"/>
                    <a:pt x="65290" y="29515"/>
                  </a:cubicBezTo>
                  <a:lnTo>
                    <a:pt x="65290" y="29454"/>
                  </a:lnTo>
                  <a:cubicBezTo>
                    <a:pt x="65290" y="29150"/>
                    <a:pt x="65290" y="28846"/>
                    <a:pt x="65290" y="28573"/>
                  </a:cubicBezTo>
                  <a:cubicBezTo>
                    <a:pt x="65290" y="28360"/>
                    <a:pt x="65290" y="28117"/>
                    <a:pt x="65290" y="27904"/>
                  </a:cubicBezTo>
                  <a:cubicBezTo>
                    <a:pt x="65260" y="27266"/>
                    <a:pt x="65260" y="26627"/>
                    <a:pt x="65229" y="25989"/>
                  </a:cubicBezTo>
                  <a:cubicBezTo>
                    <a:pt x="65199" y="25229"/>
                    <a:pt x="65169" y="24500"/>
                    <a:pt x="65108" y="23770"/>
                  </a:cubicBezTo>
                  <a:cubicBezTo>
                    <a:pt x="65108" y="23405"/>
                    <a:pt x="65077" y="23071"/>
                    <a:pt x="65047" y="22706"/>
                  </a:cubicBezTo>
                  <a:cubicBezTo>
                    <a:pt x="64986" y="21977"/>
                    <a:pt x="64925" y="21278"/>
                    <a:pt x="64865" y="20609"/>
                  </a:cubicBezTo>
                  <a:cubicBezTo>
                    <a:pt x="64834" y="20214"/>
                    <a:pt x="64804" y="19819"/>
                    <a:pt x="64743" y="19454"/>
                  </a:cubicBezTo>
                  <a:cubicBezTo>
                    <a:pt x="64713" y="19089"/>
                    <a:pt x="64682" y="18755"/>
                    <a:pt x="64622" y="18421"/>
                  </a:cubicBezTo>
                  <a:cubicBezTo>
                    <a:pt x="64591" y="18177"/>
                    <a:pt x="64591" y="17965"/>
                    <a:pt x="64561" y="17721"/>
                  </a:cubicBezTo>
                  <a:cubicBezTo>
                    <a:pt x="64530" y="17630"/>
                    <a:pt x="64530" y="17539"/>
                    <a:pt x="64500" y="17448"/>
                  </a:cubicBezTo>
                  <a:cubicBezTo>
                    <a:pt x="64470" y="16992"/>
                    <a:pt x="64409" y="16566"/>
                    <a:pt x="64318" y="16141"/>
                  </a:cubicBezTo>
                  <a:cubicBezTo>
                    <a:pt x="64287" y="15928"/>
                    <a:pt x="64257" y="15685"/>
                    <a:pt x="64226" y="15472"/>
                  </a:cubicBezTo>
                  <a:cubicBezTo>
                    <a:pt x="64044" y="14287"/>
                    <a:pt x="63862" y="13132"/>
                    <a:pt x="63649" y="12037"/>
                  </a:cubicBezTo>
                  <a:cubicBezTo>
                    <a:pt x="63618" y="11916"/>
                    <a:pt x="63588" y="11794"/>
                    <a:pt x="63588" y="11673"/>
                  </a:cubicBezTo>
                  <a:cubicBezTo>
                    <a:pt x="63558" y="11551"/>
                    <a:pt x="63527" y="11399"/>
                    <a:pt x="63497" y="11278"/>
                  </a:cubicBezTo>
                  <a:cubicBezTo>
                    <a:pt x="63467" y="11126"/>
                    <a:pt x="63436" y="11004"/>
                    <a:pt x="63406" y="10882"/>
                  </a:cubicBezTo>
                  <a:cubicBezTo>
                    <a:pt x="63071" y="9150"/>
                    <a:pt x="62676" y="7630"/>
                    <a:pt x="62342" y="6293"/>
                  </a:cubicBezTo>
                  <a:cubicBezTo>
                    <a:pt x="62251" y="5989"/>
                    <a:pt x="62190" y="5715"/>
                    <a:pt x="62099" y="5472"/>
                  </a:cubicBezTo>
                  <a:cubicBezTo>
                    <a:pt x="62008" y="5107"/>
                    <a:pt x="61916" y="4743"/>
                    <a:pt x="61795" y="4408"/>
                  </a:cubicBezTo>
                  <a:cubicBezTo>
                    <a:pt x="61734" y="4135"/>
                    <a:pt x="61643" y="3861"/>
                    <a:pt x="61582" y="3618"/>
                  </a:cubicBezTo>
                  <a:cubicBezTo>
                    <a:pt x="61460" y="3223"/>
                    <a:pt x="61339" y="2858"/>
                    <a:pt x="61217" y="2524"/>
                  </a:cubicBezTo>
                  <a:cubicBezTo>
                    <a:pt x="61187" y="2402"/>
                    <a:pt x="61156" y="2311"/>
                    <a:pt x="61126" y="2220"/>
                  </a:cubicBezTo>
                  <a:cubicBezTo>
                    <a:pt x="61096" y="2159"/>
                    <a:pt x="61096" y="2128"/>
                    <a:pt x="61065" y="2068"/>
                  </a:cubicBezTo>
                  <a:cubicBezTo>
                    <a:pt x="61035" y="1946"/>
                    <a:pt x="61004" y="1855"/>
                    <a:pt x="60944" y="1733"/>
                  </a:cubicBezTo>
                  <a:cubicBezTo>
                    <a:pt x="60944" y="1673"/>
                    <a:pt x="60913" y="1581"/>
                    <a:pt x="60883" y="1521"/>
                  </a:cubicBezTo>
                  <a:cubicBezTo>
                    <a:pt x="60852" y="1429"/>
                    <a:pt x="60822" y="1338"/>
                    <a:pt x="60792" y="1247"/>
                  </a:cubicBezTo>
                  <a:cubicBezTo>
                    <a:pt x="60731" y="1065"/>
                    <a:pt x="60640" y="882"/>
                    <a:pt x="60609" y="730"/>
                  </a:cubicBezTo>
                  <a:cubicBezTo>
                    <a:pt x="60579" y="669"/>
                    <a:pt x="60549" y="609"/>
                    <a:pt x="60518" y="548"/>
                  </a:cubicBezTo>
                  <a:cubicBezTo>
                    <a:pt x="60488" y="457"/>
                    <a:pt x="60488" y="396"/>
                    <a:pt x="60457" y="335"/>
                  </a:cubicBezTo>
                  <a:cubicBezTo>
                    <a:pt x="60427" y="305"/>
                    <a:pt x="60427" y="244"/>
                    <a:pt x="60397" y="214"/>
                  </a:cubicBezTo>
                  <a:cubicBezTo>
                    <a:pt x="60336" y="62"/>
                    <a:pt x="60305" y="1"/>
                    <a:pt x="6030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4"/>
            <p:cNvSpPr/>
            <p:nvPr/>
          </p:nvSpPr>
          <p:spPr>
            <a:xfrm>
              <a:off x="-1027100" y="31865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18450" y="1"/>
                  </a:moveTo>
                  <a:cubicBezTo>
                    <a:pt x="14560" y="578"/>
                    <a:pt x="10821" y="1855"/>
                    <a:pt x="7295" y="3648"/>
                  </a:cubicBezTo>
                  <a:cubicBezTo>
                    <a:pt x="4985" y="14348"/>
                    <a:pt x="0" y="46232"/>
                    <a:pt x="19119" y="57631"/>
                  </a:cubicBezTo>
                  <a:cubicBezTo>
                    <a:pt x="19970" y="54926"/>
                    <a:pt x="20669" y="52281"/>
                    <a:pt x="21247" y="49698"/>
                  </a:cubicBezTo>
                  <a:cubicBezTo>
                    <a:pt x="18663" y="48634"/>
                    <a:pt x="15380" y="46506"/>
                    <a:pt x="13222" y="42281"/>
                  </a:cubicBezTo>
                  <a:lnTo>
                    <a:pt x="13222" y="42281"/>
                  </a:lnTo>
                  <a:cubicBezTo>
                    <a:pt x="13222" y="42281"/>
                    <a:pt x="16885" y="43420"/>
                    <a:pt x="20573" y="43420"/>
                  </a:cubicBezTo>
                  <a:cubicBezTo>
                    <a:pt x="21187" y="43420"/>
                    <a:pt x="21803" y="43388"/>
                    <a:pt x="22402" y="43314"/>
                  </a:cubicBezTo>
                  <a:cubicBezTo>
                    <a:pt x="26140" y="18299"/>
                    <a:pt x="18450" y="1"/>
                    <a:pt x="18450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4"/>
            <p:cNvSpPr/>
            <p:nvPr/>
          </p:nvSpPr>
          <p:spPr>
            <a:xfrm>
              <a:off x="-1783200" y="3258250"/>
              <a:ext cx="1342000" cy="1916150"/>
            </a:xfrm>
            <a:custGeom>
              <a:avLst/>
              <a:gdLst/>
              <a:ahLst/>
              <a:cxnLst/>
              <a:rect l="l" t="t" r="r" b="b"/>
              <a:pathLst>
                <a:path w="53680" h="76646" extrusionOk="0">
                  <a:moveTo>
                    <a:pt x="46753" y="0"/>
                  </a:moveTo>
                  <a:cubicBezTo>
                    <a:pt x="46554" y="0"/>
                    <a:pt x="46360" y="97"/>
                    <a:pt x="46263" y="292"/>
                  </a:cubicBezTo>
                  <a:cubicBezTo>
                    <a:pt x="46202" y="414"/>
                    <a:pt x="44287" y="3787"/>
                    <a:pt x="41308" y="9259"/>
                  </a:cubicBezTo>
                  <a:lnTo>
                    <a:pt x="37539" y="748"/>
                  </a:lnTo>
                  <a:cubicBezTo>
                    <a:pt x="37539" y="748"/>
                    <a:pt x="37539" y="778"/>
                    <a:pt x="37539" y="778"/>
                  </a:cubicBezTo>
                  <a:cubicBezTo>
                    <a:pt x="37387" y="839"/>
                    <a:pt x="37235" y="900"/>
                    <a:pt x="37083" y="991"/>
                  </a:cubicBezTo>
                  <a:cubicBezTo>
                    <a:pt x="36931" y="1082"/>
                    <a:pt x="36779" y="1143"/>
                    <a:pt x="36627" y="1234"/>
                  </a:cubicBezTo>
                  <a:cubicBezTo>
                    <a:pt x="36566" y="1265"/>
                    <a:pt x="36536" y="1265"/>
                    <a:pt x="36506" y="1295"/>
                  </a:cubicBezTo>
                  <a:lnTo>
                    <a:pt x="37114" y="2724"/>
                  </a:lnTo>
                  <a:lnTo>
                    <a:pt x="40609" y="10566"/>
                  </a:lnTo>
                  <a:cubicBezTo>
                    <a:pt x="39484" y="12663"/>
                    <a:pt x="38238" y="15003"/>
                    <a:pt x="36870" y="17557"/>
                  </a:cubicBezTo>
                  <a:lnTo>
                    <a:pt x="35503" y="14365"/>
                  </a:lnTo>
                  <a:lnTo>
                    <a:pt x="31278" y="4608"/>
                  </a:lnTo>
                  <a:cubicBezTo>
                    <a:pt x="30943" y="4821"/>
                    <a:pt x="30609" y="5064"/>
                    <a:pt x="30305" y="5307"/>
                  </a:cubicBezTo>
                  <a:lnTo>
                    <a:pt x="35320" y="16918"/>
                  </a:lnTo>
                  <a:lnTo>
                    <a:pt x="36171" y="18894"/>
                  </a:lnTo>
                  <a:cubicBezTo>
                    <a:pt x="35867" y="19502"/>
                    <a:pt x="35533" y="20140"/>
                    <a:pt x="35199" y="20779"/>
                  </a:cubicBezTo>
                  <a:lnTo>
                    <a:pt x="35199" y="20809"/>
                  </a:lnTo>
                  <a:cubicBezTo>
                    <a:pt x="34226" y="22602"/>
                    <a:pt x="33253" y="24517"/>
                    <a:pt x="32220" y="26523"/>
                  </a:cubicBezTo>
                  <a:lnTo>
                    <a:pt x="26414" y="16006"/>
                  </a:lnTo>
                  <a:cubicBezTo>
                    <a:pt x="26293" y="15976"/>
                    <a:pt x="26141" y="15946"/>
                    <a:pt x="26019" y="15915"/>
                  </a:cubicBezTo>
                  <a:cubicBezTo>
                    <a:pt x="25898" y="15885"/>
                    <a:pt x="25776" y="15854"/>
                    <a:pt x="25624" y="15824"/>
                  </a:cubicBezTo>
                  <a:cubicBezTo>
                    <a:pt x="25502" y="15763"/>
                    <a:pt x="25381" y="15733"/>
                    <a:pt x="25259" y="15702"/>
                  </a:cubicBezTo>
                  <a:cubicBezTo>
                    <a:pt x="25107" y="15672"/>
                    <a:pt x="24986" y="15611"/>
                    <a:pt x="24834" y="15581"/>
                  </a:cubicBezTo>
                  <a:lnTo>
                    <a:pt x="24834" y="15581"/>
                  </a:lnTo>
                  <a:lnTo>
                    <a:pt x="31582" y="27770"/>
                  </a:lnTo>
                  <a:cubicBezTo>
                    <a:pt x="29454" y="31934"/>
                    <a:pt x="27235" y="36371"/>
                    <a:pt x="24955" y="40992"/>
                  </a:cubicBezTo>
                  <a:lnTo>
                    <a:pt x="14742" y="21660"/>
                  </a:lnTo>
                  <a:cubicBezTo>
                    <a:pt x="14621" y="21842"/>
                    <a:pt x="14499" y="22025"/>
                    <a:pt x="14347" y="22177"/>
                  </a:cubicBezTo>
                  <a:cubicBezTo>
                    <a:pt x="14226" y="22359"/>
                    <a:pt x="14104" y="22541"/>
                    <a:pt x="13982" y="22724"/>
                  </a:cubicBezTo>
                  <a:lnTo>
                    <a:pt x="24347" y="42299"/>
                  </a:lnTo>
                  <a:cubicBezTo>
                    <a:pt x="22189" y="46706"/>
                    <a:pt x="20062" y="51205"/>
                    <a:pt x="17995" y="55764"/>
                  </a:cubicBezTo>
                  <a:lnTo>
                    <a:pt x="5016" y="37162"/>
                  </a:lnTo>
                  <a:cubicBezTo>
                    <a:pt x="4803" y="37557"/>
                    <a:pt x="4590" y="37922"/>
                    <a:pt x="4408" y="38317"/>
                  </a:cubicBezTo>
                  <a:lnTo>
                    <a:pt x="17417" y="57010"/>
                  </a:lnTo>
                  <a:cubicBezTo>
                    <a:pt x="15685" y="60870"/>
                    <a:pt x="13982" y="64731"/>
                    <a:pt x="12402" y="68530"/>
                  </a:cubicBezTo>
                  <a:lnTo>
                    <a:pt x="639" y="45764"/>
                  </a:lnTo>
                  <a:cubicBezTo>
                    <a:pt x="426" y="46189"/>
                    <a:pt x="213" y="46645"/>
                    <a:pt x="0" y="47101"/>
                  </a:cubicBezTo>
                  <a:lnTo>
                    <a:pt x="11794" y="69959"/>
                  </a:lnTo>
                  <a:cubicBezTo>
                    <a:pt x="10852" y="72208"/>
                    <a:pt x="9970" y="74457"/>
                    <a:pt x="9119" y="76646"/>
                  </a:cubicBezTo>
                  <a:lnTo>
                    <a:pt x="10365" y="76646"/>
                  </a:lnTo>
                  <a:cubicBezTo>
                    <a:pt x="11125" y="74731"/>
                    <a:pt x="11916" y="72785"/>
                    <a:pt x="12706" y="70810"/>
                  </a:cubicBezTo>
                  <a:lnTo>
                    <a:pt x="39150" y="69746"/>
                  </a:lnTo>
                  <a:lnTo>
                    <a:pt x="43284" y="69594"/>
                  </a:lnTo>
                  <a:cubicBezTo>
                    <a:pt x="43466" y="69168"/>
                    <a:pt x="43679" y="68773"/>
                    <a:pt x="43861" y="68378"/>
                  </a:cubicBezTo>
                  <a:lnTo>
                    <a:pt x="43861" y="68378"/>
                  </a:lnTo>
                  <a:lnTo>
                    <a:pt x="39788" y="68560"/>
                  </a:lnTo>
                  <a:lnTo>
                    <a:pt x="13223" y="69624"/>
                  </a:lnTo>
                  <a:cubicBezTo>
                    <a:pt x="14894" y="65612"/>
                    <a:pt x="16657" y="61569"/>
                    <a:pt x="18481" y="57527"/>
                  </a:cubicBezTo>
                  <a:lnTo>
                    <a:pt x="44956" y="56645"/>
                  </a:lnTo>
                  <a:lnTo>
                    <a:pt x="48786" y="56524"/>
                  </a:lnTo>
                  <a:cubicBezTo>
                    <a:pt x="48846" y="56311"/>
                    <a:pt x="48907" y="56129"/>
                    <a:pt x="48968" y="55916"/>
                  </a:cubicBezTo>
                  <a:cubicBezTo>
                    <a:pt x="49059" y="55733"/>
                    <a:pt x="49120" y="55521"/>
                    <a:pt x="49181" y="55338"/>
                  </a:cubicBezTo>
                  <a:lnTo>
                    <a:pt x="49181" y="55338"/>
                  </a:lnTo>
                  <a:lnTo>
                    <a:pt x="45381" y="55460"/>
                  </a:lnTo>
                  <a:lnTo>
                    <a:pt x="19028" y="56341"/>
                  </a:lnTo>
                  <a:cubicBezTo>
                    <a:pt x="21095" y="51782"/>
                    <a:pt x="23253" y="47253"/>
                    <a:pt x="25381" y="42876"/>
                  </a:cubicBezTo>
                  <a:lnTo>
                    <a:pt x="38937" y="42663"/>
                  </a:lnTo>
                  <a:lnTo>
                    <a:pt x="38968" y="42663"/>
                  </a:lnTo>
                  <a:lnTo>
                    <a:pt x="43740" y="42572"/>
                  </a:lnTo>
                  <a:lnTo>
                    <a:pt x="45564" y="42542"/>
                  </a:lnTo>
                  <a:cubicBezTo>
                    <a:pt x="45260" y="42207"/>
                    <a:pt x="44956" y="41812"/>
                    <a:pt x="44652" y="41387"/>
                  </a:cubicBezTo>
                  <a:lnTo>
                    <a:pt x="42585" y="41417"/>
                  </a:lnTo>
                  <a:lnTo>
                    <a:pt x="38451" y="41478"/>
                  </a:lnTo>
                  <a:lnTo>
                    <a:pt x="25928" y="41691"/>
                  </a:lnTo>
                  <a:cubicBezTo>
                    <a:pt x="28208" y="37010"/>
                    <a:pt x="30487" y="32511"/>
                    <a:pt x="32615" y="28317"/>
                  </a:cubicBezTo>
                  <a:lnTo>
                    <a:pt x="35472" y="28256"/>
                  </a:lnTo>
                  <a:lnTo>
                    <a:pt x="50366" y="27830"/>
                  </a:lnTo>
                  <a:lnTo>
                    <a:pt x="53679" y="27739"/>
                  </a:lnTo>
                  <a:cubicBezTo>
                    <a:pt x="53679" y="27374"/>
                    <a:pt x="53679" y="27010"/>
                    <a:pt x="53679" y="26645"/>
                  </a:cubicBezTo>
                  <a:lnTo>
                    <a:pt x="53679" y="26584"/>
                  </a:lnTo>
                  <a:lnTo>
                    <a:pt x="50397" y="26675"/>
                  </a:lnTo>
                  <a:lnTo>
                    <a:pt x="35381" y="27070"/>
                  </a:lnTo>
                  <a:lnTo>
                    <a:pt x="33223" y="27131"/>
                  </a:lnTo>
                  <a:cubicBezTo>
                    <a:pt x="33892" y="25824"/>
                    <a:pt x="34560" y="24548"/>
                    <a:pt x="35199" y="23301"/>
                  </a:cubicBezTo>
                  <a:cubicBezTo>
                    <a:pt x="35928" y="21934"/>
                    <a:pt x="36627" y="20596"/>
                    <a:pt x="37296" y="19289"/>
                  </a:cubicBezTo>
                  <a:lnTo>
                    <a:pt x="50153" y="18043"/>
                  </a:lnTo>
                  <a:lnTo>
                    <a:pt x="53254" y="17739"/>
                  </a:lnTo>
                  <a:cubicBezTo>
                    <a:pt x="53223" y="17344"/>
                    <a:pt x="53193" y="16949"/>
                    <a:pt x="53132" y="16584"/>
                  </a:cubicBezTo>
                  <a:lnTo>
                    <a:pt x="50032" y="16888"/>
                  </a:lnTo>
                  <a:lnTo>
                    <a:pt x="37965" y="18043"/>
                  </a:lnTo>
                  <a:cubicBezTo>
                    <a:pt x="39302" y="15520"/>
                    <a:pt x="40548" y="13180"/>
                    <a:pt x="41643" y="11113"/>
                  </a:cubicBezTo>
                  <a:lnTo>
                    <a:pt x="49120" y="9715"/>
                  </a:lnTo>
                  <a:lnTo>
                    <a:pt x="52038" y="9167"/>
                  </a:lnTo>
                  <a:cubicBezTo>
                    <a:pt x="52007" y="9046"/>
                    <a:pt x="51977" y="8924"/>
                    <a:pt x="51977" y="8833"/>
                  </a:cubicBezTo>
                  <a:cubicBezTo>
                    <a:pt x="51947" y="8681"/>
                    <a:pt x="51916" y="8529"/>
                    <a:pt x="51886" y="8408"/>
                  </a:cubicBezTo>
                  <a:cubicBezTo>
                    <a:pt x="51856" y="8286"/>
                    <a:pt x="51825" y="8134"/>
                    <a:pt x="51795" y="8012"/>
                  </a:cubicBezTo>
                  <a:lnTo>
                    <a:pt x="48907" y="8560"/>
                  </a:lnTo>
                  <a:lnTo>
                    <a:pt x="42372" y="9775"/>
                  </a:lnTo>
                  <a:cubicBezTo>
                    <a:pt x="45016" y="4912"/>
                    <a:pt x="46779" y="1751"/>
                    <a:pt x="47205" y="1021"/>
                  </a:cubicBezTo>
                  <a:cubicBezTo>
                    <a:pt x="47235" y="930"/>
                    <a:pt x="47266" y="900"/>
                    <a:pt x="47266" y="869"/>
                  </a:cubicBezTo>
                  <a:cubicBezTo>
                    <a:pt x="47448" y="596"/>
                    <a:pt x="47327" y="231"/>
                    <a:pt x="47053" y="79"/>
                  </a:cubicBezTo>
                  <a:cubicBezTo>
                    <a:pt x="47023" y="49"/>
                    <a:pt x="46962" y="18"/>
                    <a:pt x="46901" y="18"/>
                  </a:cubicBezTo>
                  <a:cubicBezTo>
                    <a:pt x="46852" y="6"/>
                    <a:pt x="46803" y="0"/>
                    <a:pt x="46753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4"/>
            <p:cNvSpPr/>
            <p:nvPr/>
          </p:nvSpPr>
          <p:spPr>
            <a:xfrm>
              <a:off x="-1932900" y="4751875"/>
              <a:ext cx="348825" cy="422525"/>
            </a:xfrm>
            <a:custGeom>
              <a:avLst/>
              <a:gdLst/>
              <a:ahLst/>
              <a:cxnLst/>
              <a:rect l="l" t="t" r="r" b="b"/>
              <a:pathLst>
                <a:path w="13953" h="16901" extrusionOk="0">
                  <a:moveTo>
                    <a:pt x="487" y="1"/>
                  </a:moveTo>
                  <a:cubicBezTo>
                    <a:pt x="396" y="213"/>
                    <a:pt x="335" y="396"/>
                    <a:pt x="244" y="578"/>
                  </a:cubicBezTo>
                  <a:cubicBezTo>
                    <a:pt x="183" y="791"/>
                    <a:pt x="92" y="973"/>
                    <a:pt x="31" y="1156"/>
                  </a:cubicBezTo>
                  <a:cubicBezTo>
                    <a:pt x="0" y="1186"/>
                    <a:pt x="0" y="1216"/>
                    <a:pt x="0" y="1247"/>
                  </a:cubicBezTo>
                  <a:lnTo>
                    <a:pt x="12432" y="16901"/>
                  </a:lnTo>
                  <a:lnTo>
                    <a:pt x="13952" y="1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4"/>
            <p:cNvSpPr/>
            <p:nvPr/>
          </p:nvSpPr>
          <p:spPr>
            <a:xfrm>
              <a:off x="-2020300" y="4984400"/>
              <a:ext cx="163425" cy="190000"/>
            </a:xfrm>
            <a:custGeom>
              <a:avLst/>
              <a:gdLst/>
              <a:ahLst/>
              <a:cxnLst/>
              <a:rect l="l" t="t" r="r" b="b"/>
              <a:pathLst>
                <a:path w="6537" h="7600" extrusionOk="0">
                  <a:moveTo>
                    <a:pt x="457" y="1"/>
                  </a:moveTo>
                  <a:cubicBezTo>
                    <a:pt x="396" y="213"/>
                    <a:pt x="305" y="426"/>
                    <a:pt x="244" y="639"/>
                  </a:cubicBezTo>
                  <a:cubicBezTo>
                    <a:pt x="153" y="852"/>
                    <a:pt x="92" y="1065"/>
                    <a:pt x="1" y="1277"/>
                  </a:cubicBezTo>
                  <a:lnTo>
                    <a:pt x="5047" y="7600"/>
                  </a:lnTo>
                  <a:lnTo>
                    <a:pt x="6536" y="760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9" name="Google Shape;3439;p54"/>
          <p:cNvGrpSpPr/>
          <p:nvPr/>
        </p:nvGrpSpPr>
        <p:grpSpPr>
          <a:xfrm rot="899981" flipH="1">
            <a:off x="2418527" y="4518540"/>
            <a:ext cx="1392569" cy="1274543"/>
            <a:chOff x="2868100" y="1339975"/>
            <a:chExt cx="1506125" cy="1378475"/>
          </a:xfrm>
        </p:grpSpPr>
        <p:sp>
          <p:nvSpPr>
            <p:cNvPr id="3440" name="Google Shape;3440;p54"/>
            <p:cNvSpPr/>
            <p:nvPr/>
          </p:nvSpPr>
          <p:spPr>
            <a:xfrm>
              <a:off x="2868100" y="1339975"/>
              <a:ext cx="1506125" cy="1378475"/>
            </a:xfrm>
            <a:custGeom>
              <a:avLst/>
              <a:gdLst/>
              <a:ahLst/>
              <a:cxnLst/>
              <a:rect l="l" t="t" r="r" b="b"/>
              <a:pathLst>
                <a:path w="60245" h="55139" extrusionOk="0">
                  <a:moveTo>
                    <a:pt x="23612" y="12674"/>
                  </a:moveTo>
                  <a:cubicBezTo>
                    <a:pt x="24107" y="12674"/>
                    <a:pt x="24585" y="12792"/>
                    <a:pt x="25016" y="13040"/>
                  </a:cubicBezTo>
                  <a:cubicBezTo>
                    <a:pt x="26749" y="14043"/>
                    <a:pt x="26992" y="16809"/>
                    <a:pt x="25594" y="19241"/>
                  </a:cubicBezTo>
                  <a:cubicBezTo>
                    <a:pt x="25533" y="19332"/>
                    <a:pt x="25503" y="19393"/>
                    <a:pt x="25442" y="19484"/>
                  </a:cubicBezTo>
                  <a:cubicBezTo>
                    <a:pt x="25381" y="19606"/>
                    <a:pt x="25290" y="19697"/>
                    <a:pt x="25229" y="19818"/>
                  </a:cubicBezTo>
                  <a:cubicBezTo>
                    <a:pt x="25138" y="19940"/>
                    <a:pt x="25047" y="20031"/>
                    <a:pt x="24986" y="20153"/>
                  </a:cubicBezTo>
                  <a:cubicBezTo>
                    <a:pt x="24895" y="20244"/>
                    <a:pt x="24803" y="20366"/>
                    <a:pt x="24712" y="20457"/>
                  </a:cubicBezTo>
                  <a:cubicBezTo>
                    <a:pt x="24682" y="20487"/>
                    <a:pt x="24621" y="20548"/>
                    <a:pt x="24591" y="20578"/>
                  </a:cubicBezTo>
                  <a:lnTo>
                    <a:pt x="24439" y="20730"/>
                  </a:lnTo>
                  <a:cubicBezTo>
                    <a:pt x="23480" y="21669"/>
                    <a:pt x="22335" y="22206"/>
                    <a:pt x="21278" y="22206"/>
                  </a:cubicBezTo>
                  <a:cubicBezTo>
                    <a:pt x="20795" y="22206"/>
                    <a:pt x="20330" y="22094"/>
                    <a:pt x="19910" y="21855"/>
                  </a:cubicBezTo>
                  <a:cubicBezTo>
                    <a:pt x="18177" y="20852"/>
                    <a:pt x="17934" y="18086"/>
                    <a:pt x="19332" y="15624"/>
                  </a:cubicBezTo>
                  <a:cubicBezTo>
                    <a:pt x="19484" y="15381"/>
                    <a:pt x="19636" y="15138"/>
                    <a:pt x="19819" y="14925"/>
                  </a:cubicBezTo>
                  <a:cubicBezTo>
                    <a:pt x="19971" y="14682"/>
                    <a:pt x="20153" y="14499"/>
                    <a:pt x="20335" y="14286"/>
                  </a:cubicBezTo>
                  <a:lnTo>
                    <a:pt x="20366" y="14286"/>
                  </a:lnTo>
                  <a:cubicBezTo>
                    <a:pt x="20426" y="14195"/>
                    <a:pt x="20518" y="14104"/>
                    <a:pt x="20609" y="14013"/>
                  </a:cubicBezTo>
                  <a:cubicBezTo>
                    <a:pt x="20700" y="13922"/>
                    <a:pt x="20791" y="13831"/>
                    <a:pt x="20913" y="13770"/>
                  </a:cubicBezTo>
                  <a:cubicBezTo>
                    <a:pt x="21756" y="13064"/>
                    <a:pt x="22713" y="12674"/>
                    <a:pt x="23612" y="12674"/>
                  </a:cubicBezTo>
                  <a:close/>
                  <a:moveTo>
                    <a:pt x="38147" y="1"/>
                  </a:moveTo>
                  <a:cubicBezTo>
                    <a:pt x="38026" y="31"/>
                    <a:pt x="37904" y="31"/>
                    <a:pt x="37782" y="31"/>
                  </a:cubicBezTo>
                  <a:cubicBezTo>
                    <a:pt x="37661" y="31"/>
                    <a:pt x="37509" y="31"/>
                    <a:pt x="37387" y="61"/>
                  </a:cubicBezTo>
                  <a:lnTo>
                    <a:pt x="36962" y="61"/>
                  </a:lnTo>
                  <a:cubicBezTo>
                    <a:pt x="36719" y="92"/>
                    <a:pt x="36445" y="122"/>
                    <a:pt x="36171" y="153"/>
                  </a:cubicBezTo>
                  <a:cubicBezTo>
                    <a:pt x="35776" y="213"/>
                    <a:pt x="35381" y="274"/>
                    <a:pt x="34986" y="335"/>
                  </a:cubicBezTo>
                  <a:cubicBezTo>
                    <a:pt x="34864" y="365"/>
                    <a:pt x="34743" y="365"/>
                    <a:pt x="34621" y="396"/>
                  </a:cubicBezTo>
                  <a:cubicBezTo>
                    <a:pt x="34500" y="426"/>
                    <a:pt x="34348" y="456"/>
                    <a:pt x="34196" y="487"/>
                  </a:cubicBezTo>
                  <a:cubicBezTo>
                    <a:pt x="34074" y="517"/>
                    <a:pt x="33953" y="548"/>
                    <a:pt x="33801" y="578"/>
                  </a:cubicBezTo>
                  <a:cubicBezTo>
                    <a:pt x="33557" y="639"/>
                    <a:pt x="33314" y="700"/>
                    <a:pt x="33041" y="791"/>
                  </a:cubicBezTo>
                  <a:cubicBezTo>
                    <a:pt x="32828" y="852"/>
                    <a:pt x="32615" y="912"/>
                    <a:pt x="32433" y="973"/>
                  </a:cubicBezTo>
                  <a:cubicBezTo>
                    <a:pt x="32372" y="1004"/>
                    <a:pt x="32342" y="1004"/>
                    <a:pt x="32281" y="1004"/>
                  </a:cubicBezTo>
                  <a:cubicBezTo>
                    <a:pt x="31004" y="1429"/>
                    <a:pt x="29758" y="1976"/>
                    <a:pt x="28542" y="2645"/>
                  </a:cubicBezTo>
                  <a:cubicBezTo>
                    <a:pt x="28299" y="2767"/>
                    <a:pt x="28086" y="2888"/>
                    <a:pt x="27843" y="3040"/>
                  </a:cubicBezTo>
                  <a:cubicBezTo>
                    <a:pt x="27630" y="3162"/>
                    <a:pt x="27417" y="3314"/>
                    <a:pt x="27174" y="3435"/>
                  </a:cubicBezTo>
                  <a:lnTo>
                    <a:pt x="27205" y="3466"/>
                  </a:lnTo>
                  <a:cubicBezTo>
                    <a:pt x="24135" y="5381"/>
                    <a:pt x="21369" y="7995"/>
                    <a:pt x="18815" y="11156"/>
                  </a:cubicBezTo>
                  <a:cubicBezTo>
                    <a:pt x="18481" y="11581"/>
                    <a:pt x="18147" y="11976"/>
                    <a:pt x="17843" y="12432"/>
                  </a:cubicBezTo>
                  <a:cubicBezTo>
                    <a:pt x="16597" y="14043"/>
                    <a:pt x="15442" y="15776"/>
                    <a:pt x="14317" y="17630"/>
                  </a:cubicBezTo>
                  <a:cubicBezTo>
                    <a:pt x="13192" y="19454"/>
                    <a:pt x="12159" y="21399"/>
                    <a:pt x="11156" y="23375"/>
                  </a:cubicBezTo>
                  <a:cubicBezTo>
                    <a:pt x="10882" y="23891"/>
                    <a:pt x="10639" y="24408"/>
                    <a:pt x="10396" y="24955"/>
                  </a:cubicBezTo>
                  <a:cubicBezTo>
                    <a:pt x="8420" y="29028"/>
                    <a:pt x="6688" y="33375"/>
                    <a:pt x="5137" y="37752"/>
                  </a:cubicBezTo>
                  <a:lnTo>
                    <a:pt x="4833" y="38603"/>
                  </a:lnTo>
                  <a:cubicBezTo>
                    <a:pt x="4742" y="38876"/>
                    <a:pt x="4651" y="39150"/>
                    <a:pt x="4560" y="39424"/>
                  </a:cubicBezTo>
                  <a:cubicBezTo>
                    <a:pt x="3131" y="43588"/>
                    <a:pt x="1915" y="47752"/>
                    <a:pt x="852" y="51703"/>
                  </a:cubicBezTo>
                  <a:cubicBezTo>
                    <a:pt x="791" y="52007"/>
                    <a:pt x="700" y="52311"/>
                    <a:pt x="608" y="52646"/>
                  </a:cubicBezTo>
                  <a:cubicBezTo>
                    <a:pt x="517" y="52950"/>
                    <a:pt x="456" y="53254"/>
                    <a:pt x="365" y="53558"/>
                  </a:cubicBezTo>
                  <a:cubicBezTo>
                    <a:pt x="244" y="54044"/>
                    <a:pt x="122" y="54561"/>
                    <a:pt x="1" y="55047"/>
                  </a:cubicBezTo>
                  <a:lnTo>
                    <a:pt x="46780" y="55047"/>
                  </a:lnTo>
                  <a:cubicBezTo>
                    <a:pt x="46901" y="55077"/>
                    <a:pt x="47023" y="55108"/>
                    <a:pt x="47144" y="55138"/>
                  </a:cubicBezTo>
                  <a:cubicBezTo>
                    <a:pt x="47175" y="55108"/>
                    <a:pt x="47175" y="55077"/>
                    <a:pt x="47205" y="55047"/>
                  </a:cubicBezTo>
                  <a:cubicBezTo>
                    <a:pt x="47600" y="54378"/>
                    <a:pt x="48026" y="53710"/>
                    <a:pt x="48421" y="53041"/>
                  </a:cubicBezTo>
                  <a:cubicBezTo>
                    <a:pt x="48542" y="52858"/>
                    <a:pt x="48634" y="52646"/>
                    <a:pt x="48755" y="52463"/>
                  </a:cubicBezTo>
                  <a:cubicBezTo>
                    <a:pt x="48998" y="52068"/>
                    <a:pt x="49211" y="51673"/>
                    <a:pt x="49454" y="51308"/>
                  </a:cubicBezTo>
                  <a:cubicBezTo>
                    <a:pt x="49546" y="51096"/>
                    <a:pt x="49667" y="50913"/>
                    <a:pt x="49789" y="50700"/>
                  </a:cubicBezTo>
                  <a:cubicBezTo>
                    <a:pt x="50001" y="50305"/>
                    <a:pt x="50214" y="49910"/>
                    <a:pt x="50457" y="49515"/>
                  </a:cubicBezTo>
                  <a:cubicBezTo>
                    <a:pt x="50549" y="49333"/>
                    <a:pt x="50670" y="49120"/>
                    <a:pt x="50792" y="48937"/>
                  </a:cubicBezTo>
                  <a:cubicBezTo>
                    <a:pt x="50883" y="48725"/>
                    <a:pt x="51005" y="48542"/>
                    <a:pt x="51096" y="48330"/>
                  </a:cubicBezTo>
                  <a:cubicBezTo>
                    <a:pt x="51308" y="47934"/>
                    <a:pt x="51552" y="47539"/>
                    <a:pt x="51734" y="47144"/>
                  </a:cubicBezTo>
                  <a:cubicBezTo>
                    <a:pt x="51916" y="46810"/>
                    <a:pt x="52099" y="46475"/>
                    <a:pt x="52281" y="46141"/>
                  </a:cubicBezTo>
                  <a:cubicBezTo>
                    <a:pt x="52312" y="46080"/>
                    <a:pt x="52312" y="46019"/>
                    <a:pt x="52342" y="45989"/>
                  </a:cubicBezTo>
                  <a:cubicBezTo>
                    <a:pt x="52403" y="45898"/>
                    <a:pt x="52433" y="45807"/>
                    <a:pt x="52494" y="45715"/>
                  </a:cubicBezTo>
                  <a:cubicBezTo>
                    <a:pt x="52555" y="45594"/>
                    <a:pt x="52615" y="45442"/>
                    <a:pt x="52707" y="45320"/>
                  </a:cubicBezTo>
                  <a:lnTo>
                    <a:pt x="52828" y="45016"/>
                  </a:lnTo>
                  <a:cubicBezTo>
                    <a:pt x="52889" y="44925"/>
                    <a:pt x="52950" y="44804"/>
                    <a:pt x="53011" y="44712"/>
                  </a:cubicBezTo>
                  <a:cubicBezTo>
                    <a:pt x="53011" y="44652"/>
                    <a:pt x="53041" y="44621"/>
                    <a:pt x="53071" y="44560"/>
                  </a:cubicBezTo>
                  <a:cubicBezTo>
                    <a:pt x="53102" y="44500"/>
                    <a:pt x="53163" y="44408"/>
                    <a:pt x="53193" y="44317"/>
                  </a:cubicBezTo>
                  <a:cubicBezTo>
                    <a:pt x="53740" y="43223"/>
                    <a:pt x="54257" y="42129"/>
                    <a:pt x="54743" y="41035"/>
                  </a:cubicBezTo>
                  <a:cubicBezTo>
                    <a:pt x="54834" y="40822"/>
                    <a:pt x="54926" y="40639"/>
                    <a:pt x="55017" y="40427"/>
                  </a:cubicBezTo>
                  <a:cubicBezTo>
                    <a:pt x="55230" y="40001"/>
                    <a:pt x="55382" y="39606"/>
                    <a:pt x="55564" y="39211"/>
                  </a:cubicBezTo>
                  <a:cubicBezTo>
                    <a:pt x="55655" y="38998"/>
                    <a:pt x="55746" y="38785"/>
                    <a:pt x="55837" y="38573"/>
                  </a:cubicBezTo>
                  <a:cubicBezTo>
                    <a:pt x="56597" y="36749"/>
                    <a:pt x="57296" y="34895"/>
                    <a:pt x="57904" y="33071"/>
                  </a:cubicBezTo>
                  <a:cubicBezTo>
                    <a:pt x="57935" y="32980"/>
                    <a:pt x="57965" y="32889"/>
                    <a:pt x="57965" y="32797"/>
                  </a:cubicBezTo>
                  <a:cubicBezTo>
                    <a:pt x="58087" y="32493"/>
                    <a:pt x="58178" y="32159"/>
                    <a:pt x="58269" y="31855"/>
                  </a:cubicBezTo>
                  <a:cubicBezTo>
                    <a:pt x="58360" y="31582"/>
                    <a:pt x="58451" y="31278"/>
                    <a:pt x="58512" y="31004"/>
                  </a:cubicBezTo>
                  <a:cubicBezTo>
                    <a:pt x="58634" y="30578"/>
                    <a:pt x="58755" y="30153"/>
                    <a:pt x="58877" y="29727"/>
                  </a:cubicBezTo>
                  <a:cubicBezTo>
                    <a:pt x="58877" y="29697"/>
                    <a:pt x="58907" y="29636"/>
                    <a:pt x="58907" y="29575"/>
                  </a:cubicBezTo>
                  <a:cubicBezTo>
                    <a:pt x="58938" y="29515"/>
                    <a:pt x="58938" y="29484"/>
                    <a:pt x="58938" y="29423"/>
                  </a:cubicBezTo>
                  <a:lnTo>
                    <a:pt x="58968" y="29423"/>
                  </a:lnTo>
                  <a:cubicBezTo>
                    <a:pt x="58968" y="29332"/>
                    <a:pt x="58999" y="29271"/>
                    <a:pt x="59029" y="29180"/>
                  </a:cubicBezTo>
                  <a:cubicBezTo>
                    <a:pt x="59120" y="28785"/>
                    <a:pt x="59211" y="28360"/>
                    <a:pt x="59303" y="27964"/>
                  </a:cubicBezTo>
                  <a:cubicBezTo>
                    <a:pt x="59333" y="27812"/>
                    <a:pt x="59363" y="27691"/>
                    <a:pt x="59394" y="27539"/>
                  </a:cubicBezTo>
                  <a:cubicBezTo>
                    <a:pt x="59424" y="27387"/>
                    <a:pt x="59455" y="27205"/>
                    <a:pt x="59485" y="27053"/>
                  </a:cubicBezTo>
                  <a:cubicBezTo>
                    <a:pt x="59546" y="26870"/>
                    <a:pt x="59576" y="26657"/>
                    <a:pt x="59607" y="26475"/>
                  </a:cubicBezTo>
                  <a:cubicBezTo>
                    <a:pt x="59728" y="25928"/>
                    <a:pt x="59819" y="25381"/>
                    <a:pt x="59880" y="24864"/>
                  </a:cubicBezTo>
                  <a:cubicBezTo>
                    <a:pt x="59910" y="24682"/>
                    <a:pt x="59941" y="24499"/>
                    <a:pt x="59941" y="24317"/>
                  </a:cubicBezTo>
                  <a:cubicBezTo>
                    <a:pt x="60032" y="23679"/>
                    <a:pt x="60093" y="23040"/>
                    <a:pt x="60154" y="22402"/>
                  </a:cubicBezTo>
                  <a:cubicBezTo>
                    <a:pt x="60154" y="22250"/>
                    <a:pt x="60184" y="22098"/>
                    <a:pt x="60184" y="21946"/>
                  </a:cubicBezTo>
                  <a:cubicBezTo>
                    <a:pt x="60214" y="21308"/>
                    <a:pt x="60245" y="20700"/>
                    <a:pt x="60245" y="20092"/>
                  </a:cubicBezTo>
                  <a:cubicBezTo>
                    <a:pt x="60245" y="19818"/>
                    <a:pt x="60245" y="19575"/>
                    <a:pt x="60214" y="19302"/>
                  </a:cubicBezTo>
                  <a:cubicBezTo>
                    <a:pt x="60214" y="19059"/>
                    <a:pt x="60214" y="18785"/>
                    <a:pt x="60184" y="18542"/>
                  </a:cubicBezTo>
                  <a:cubicBezTo>
                    <a:pt x="59910" y="13891"/>
                    <a:pt x="58330" y="9758"/>
                    <a:pt x="55017" y="6475"/>
                  </a:cubicBezTo>
                  <a:cubicBezTo>
                    <a:pt x="54834" y="6323"/>
                    <a:pt x="54652" y="6140"/>
                    <a:pt x="54470" y="5958"/>
                  </a:cubicBezTo>
                  <a:cubicBezTo>
                    <a:pt x="54378" y="5897"/>
                    <a:pt x="54287" y="5806"/>
                    <a:pt x="54196" y="5715"/>
                  </a:cubicBezTo>
                  <a:cubicBezTo>
                    <a:pt x="53892" y="5472"/>
                    <a:pt x="53588" y="5229"/>
                    <a:pt x="53284" y="4985"/>
                  </a:cubicBezTo>
                  <a:cubicBezTo>
                    <a:pt x="52980" y="4742"/>
                    <a:pt x="52646" y="4529"/>
                    <a:pt x="52312" y="4286"/>
                  </a:cubicBezTo>
                  <a:cubicBezTo>
                    <a:pt x="52099" y="4134"/>
                    <a:pt x="51856" y="3982"/>
                    <a:pt x="51643" y="3861"/>
                  </a:cubicBezTo>
                  <a:cubicBezTo>
                    <a:pt x="51400" y="3709"/>
                    <a:pt x="51157" y="3557"/>
                    <a:pt x="50913" y="3435"/>
                  </a:cubicBezTo>
                  <a:cubicBezTo>
                    <a:pt x="50670" y="3283"/>
                    <a:pt x="50427" y="3131"/>
                    <a:pt x="50153" y="3010"/>
                  </a:cubicBezTo>
                  <a:cubicBezTo>
                    <a:pt x="50032" y="2949"/>
                    <a:pt x="49910" y="2888"/>
                    <a:pt x="49789" y="2827"/>
                  </a:cubicBezTo>
                  <a:cubicBezTo>
                    <a:pt x="49515" y="2675"/>
                    <a:pt x="49242" y="2554"/>
                    <a:pt x="48968" y="2432"/>
                  </a:cubicBezTo>
                  <a:cubicBezTo>
                    <a:pt x="48694" y="2311"/>
                    <a:pt x="48421" y="2189"/>
                    <a:pt x="48147" y="2067"/>
                  </a:cubicBezTo>
                  <a:cubicBezTo>
                    <a:pt x="47843" y="1946"/>
                    <a:pt x="47570" y="1824"/>
                    <a:pt x="47266" y="1703"/>
                  </a:cubicBezTo>
                  <a:cubicBezTo>
                    <a:pt x="47083" y="1642"/>
                    <a:pt x="46901" y="1581"/>
                    <a:pt x="46688" y="1490"/>
                  </a:cubicBezTo>
                  <a:cubicBezTo>
                    <a:pt x="46415" y="1399"/>
                    <a:pt x="46141" y="1308"/>
                    <a:pt x="45868" y="1216"/>
                  </a:cubicBezTo>
                  <a:cubicBezTo>
                    <a:pt x="45564" y="1125"/>
                    <a:pt x="45290" y="1034"/>
                    <a:pt x="45017" y="943"/>
                  </a:cubicBezTo>
                  <a:cubicBezTo>
                    <a:pt x="44287" y="730"/>
                    <a:pt x="43527" y="548"/>
                    <a:pt x="42828" y="426"/>
                  </a:cubicBezTo>
                  <a:cubicBezTo>
                    <a:pt x="42646" y="396"/>
                    <a:pt x="42463" y="365"/>
                    <a:pt x="42281" y="335"/>
                  </a:cubicBezTo>
                  <a:cubicBezTo>
                    <a:pt x="40913" y="92"/>
                    <a:pt x="39545" y="1"/>
                    <a:pt x="38238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4"/>
            <p:cNvSpPr/>
            <p:nvPr/>
          </p:nvSpPr>
          <p:spPr>
            <a:xfrm>
              <a:off x="3621150" y="1339975"/>
              <a:ext cx="753075" cy="1378475"/>
            </a:xfrm>
            <a:custGeom>
              <a:avLst/>
              <a:gdLst/>
              <a:ahLst/>
              <a:cxnLst/>
              <a:rect l="l" t="t" r="r" b="b"/>
              <a:pathLst>
                <a:path w="30123" h="55139" extrusionOk="0">
                  <a:moveTo>
                    <a:pt x="8025" y="1"/>
                  </a:moveTo>
                  <a:cubicBezTo>
                    <a:pt x="7904" y="1"/>
                    <a:pt x="7782" y="31"/>
                    <a:pt x="7660" y="31"/>
                  </a:cubicBezTo>
                  <a:lnTo>
                    <a:pt x="7265" y="31"/>
                  </a:lnTo>
                  <a:cubicBezTo>
                    <a:pt x="7113" y="61"/>
                    <a:pt x="6992" y="61"/>
                    <a:pt x="6840" y="61"/>
                  </a:cubicBezTo>
                  <a:cubicBezTo>
                    <a:pt x="6597" y="92"/>
                    <a:pt x="6323" y="122"/>
                    <a:pt x="6049" y="153"/>
                  </a:cubicBezTo>
                  <a:cubicBezTo>
                    <a:pt x="5654" y="213"/>
                    <a:pt x="5259" y="244"/>
                    <a:pt x="4864" y="335"/>
                  </a:cubicBezTo>
                  <a:cubicBezTo>
                    <a:pt x="4742" y="365"/>
                    <a:pt x="4621" y="365"/>
                    <a:pt x="4499" y="396"/>
                  </a:cubicBezTo>
                  <a:cubicBezTo>
                    <a:pt x="4378" y="426"/>
                    <a:pt x="4226" y="456"/>
                    <a:pt x="4074" y="487"/>
                  </a:cubicBezTo>
                  <a:cubicBezTo>
                    <a:pt x="3952" y="517"/>
                    <a:pt x="3831" y="548"/>
                    <a:pt x="3679" y="578"/>
                  </a:cubicBezTo>
                  <a:cubicBezTo>
                    <a:pt x="3435" y="639"/>
                    <a:pt x="3192" y="700"/>
                    <a:pt x="2919" y="791"/>
                  </a:cubicBezTo>
                  <a:cubicBezTo>
                    <a:pt x="2706" y="852"/>
                    <a:pt x="2493" y="912"/>
                    <a:pt x="2311" y="973"/>
                  </a:cubicBezTo>
                  <a:cubicBezTo>
                    <a:pt x="2250" y="973"/>
                    <a:pt x="2220" y="1004"/>
                    <a:pt x="2159" y="1004"/>
                  </a:cubicBezTo>
                  <a:cubicBezTo>
                    <a:pt x="1855" y="2736"/>
                    <a:pt x="1520" y="4833"/>
                    <a:pt x="1217" y="7174"/>
                  </a:cubicBezTo>
                  <a:cubicBezTo>
                    <a:pt x="1095" y="7964"/>
                    <a:pt x="1004" y="8815"/>
                    <a:pt x="913" y="9666"/>
                  </a:cubicBezTo>
                  <a:cubicBezTo>
                    <a:pt x="365" y="14469"/>
                    <a:pt x="1" y="20062"/>
                    <a:pt x="244" y="25654"/>
                  </a:cubicBezTo>
                  <a:cubicBezTo>
                    <a:pt x="274" y="26566"/>
                    <a:pt x="335" y="27478"/>
                    <a:pt x="426" y="28360"/>
                  </a:cubicBezTo>
                  <a:cubicBezTo>
                    <a:pt x="609" y="30639"/>
                    <a:pt x="882" y="32858"/>
                    <a:pt x="1308" y="35047"/>
                  </a:cubicBezTo>
                  <a:cubicBezTo>
                    <a:pt x="1490" y="35898"/>
                    <a:pt x="1672" y="36718"/>
                    <a:pt x="1885" y="37539"/>
                  </a:cubicBezTo>
                  <a:cubicBezTo>
                    <a:pt x="2524" y="40032"/>
                    <a:pt x="3375" y="42402"/>
                    <a:pt x="4469" y="44560"/>
                  </a:cubicBezTo>
                  <a:cubicBezTo>
                    <a:pt x="4742" y="45108"/>
                    <a:pt x="5046" y="45624"/>
                    <a:pt x="5350" y="46141"/>
                  </a:cubicBezTo>
                  <a:cubicBezTo>
                    <a:pt x="7873" y="50336"/>
                    <a:pt x="11521" y="53558"/>
                    <a:pt x="16658" y="55047"/>
                  </a:cubicBezTo>
                  <a:cubicBezTo>
                    <a:pt x="16779" y="55077"/>
                    <a:pt x="16901" y="55108"/>
                    <a:pt x="17022" y="55138"/>
                  </a:cubicBezTo>
                  <a:cubicBezTo>
                    <a:pt x="17053" y="55108"/>
                    <a:pt x="17083" y="55077"/>
                    <a:pt x="17083" y="55047"/>
                  </a:cubicBezTo>
                  <a:cubicBezTo>
                    <a:pt x="17478" y="54378"/>
                    <a:pt x="17904" y="53710"/>
                    <a:pt x="18299" y="53041"/>
                  </a:cubicBezTo>
                  <a:cubicBezTo>
                    <a:pt x="18420" y="52858"/>
                    <a:pt x="18512" y="52646"/>
                    <a:pt x="18633" y="52463"/>
                  </a:cubicBezTo>
                  <a:cubicBezTo>
                    <a:pt x="18876" y="52068"/>
                    <a:pt x="19089" y="51673"/>
                    <a:pt x="19332" y="51308"/>
                  </a:cubicBezTo>
                  <a:cubicBezTo>
                    <a:pt x="19424" y="51096"/>
                    <a:pt x="19545" y="50913"/>
                    <a:pt x="19667" y="50700"/>
                  </a:cubicBezTo>
                  <a:cubicBezTo>
                    <a:pt x="19879" y="50305"/>
                    <a:pt x="20092" y="49910"/>
                    <a:pt x="20335" y="49515"/>
                  </a:cubicBezTo>
                  <a:cubicBezTo>
                    <a:pt x="20427" y="49333"/>
                    <a:pt x="20548" y="49120"/>
                    <a:pt x="20670" y="48937"/>
                  </a:cubicBezTo>
                  <a:cubicBezTo>
                    <a:pt x="20761" y="48725"/>
                    <a:pt x="20883" y="48542"/>
                    <a:pt x="20974" y="48330"/>
                  </a:cubicBezTo>
                  <a:cubicBezTo>
                    <a:pt x="21186" y="47934"/>
                    <a:pt x="21399" y="47539"/>
                    <a:pt x="21612" y="47144"/>
                  </a:cubicBezTo>
                  <a:cubicBezTo>
                    <a:pt x="21794" y="46810"/>
                    <a:pt x="21977" y="46475"/>
                    <a:pt x="22159" y="46141"/>
                  </a:cubicBezTo>
                  <a:cubicBezTo>
                    <a:pt x="22190" y="46080"/>
                    <a:pt x="22190" y="46019"/>
                    <a:pt x="22220" y="45989"/>
                  </a:cubicBezTo>
                  <a:cubicBezTo>
                    <a:pt x="22281" y="45898"/>
                    <a:pt x="22311" y="45807"/>
                    <a:pt x="22372" y="45715"/>
                  </a:cubicBezTo>
                  <a:cubicBezTo>
                    <a:pt x="22433" y="45594"/>
                    <a:pt x="22493" y="45442"/>
                    <a:pt x="22585" y="45320"/>
                  </a:cubicBezTo>
                  <a:lnTo>
                    <a:pt x="22706" y="45016"/>
                  </a:lnTo>
                  <a:cubicBezTo>
                    <a:pt x="22767" y="44925"/>
                    <a:pt x="22828" y="44804"/>
                    <a:pt x="22889" y="44712"/>
                  </a:cubicBezTo>
                  <a:cubicBezTo>
                    <a:pt x="22889" y="44652"/>
                    <a:pt x="22919" y="44621"/>
                    <a:pt x="22949" y="44560"/>
                  </a:cubicBezTo>
                  <a:cubicBezTo>
                    <a:pt x="22980" y="44500"/>
                    <a:pt x="23041" y="44408"/>
                    <a:pt x="23071" y="44317"/>
                  </a:cubicBezTo>
                  <a:cubicBezTo>
                    <a:pt x="23618" y="43223"/>
                    <a:pt x="24135" y="42129"/>
                    <a:pt x="24621" y="41035"/>
                  </a:cubicBezTo>
                  <a:cubicBezTo>
                    <a:pt x="24712" y="40822"/>
                    <a:pt x="24804" y="40639"/>
                    <a:pt x="24895" y="40427"/>
                  </a:cubicBezTo>
                  <a:cubicBezTo>
                    <a:pt x="25077" y="40001"/>
                    <a:pt x="25260" y="39606"/>
                    <a:pt x="25442" y="39180"/>
                  </a:cubicBezTo>
                  <a:cubicBezTo>
                    <a:pt x="25533" y="38998"/>
                    <a:pt x="25624" y="38785"/>
                    <a:pt x="25715" y="38573"/>
                  </a:cubicBezTo>
                  <a:cubicBezTo>
                    <a:pt x="26475" y="36749"/>
                    <a:pt x="27174" y="34895"/>
                    <a:pt x="27782" y="33071"/>
                  </a:cubicBezTo>
                  <a:cubicBezTo>
                    <a:pt x="27813" y="32980"/>
                    <a:pt x="27843" y="32889"/>
                    <a:pt x="27843" y="32797"/>
                  </a:cubicBezTo>
                  <a:cubicBezTo>
                    <a:pt x="27965" y="32493"/>
                    <a:pt x="28056" y="32159"/>
                    <a:pt x="28147" y="31855"/>
                  </a:cubicBezTo>
                  <a:cubicBezTo>
                    <a:pt x="28238" y="31582"/>
                    <a:pt x="28329" y="31278"/>
                    <a:pt x="28390" y="31004"/>
                  </a:cubicBezTo>
                  <a:cubicBezTo>
                    <a:pt x="28512" y="30578"/>
                    <a:pt x="28633" y="30153"/>
                    <a:pt x="28755" y="29727"/>
                  </a:cubicBezTo>
                  <a:cubicBezTo>
                    <a:pt x="28755" y="29667"/>
                    <a:pt x="28785" y="29606"/>
                    <a:pt x="28785" y="29575"/>
                  </a:cubicBezTo>
                  <a:cubicBezTo>
                    <a:pt x="28816" y="29515"/>
                    <a:pt x="28816" y="29484"/>
                    <a:pt x="28816" y="29423"/>
                  </a:cubicBezTo>
                  <a:lnTo>
                    <a:pt x="28846" y="29423"/>
                  </a:lnTo>
                  <a:cubicBezTo>
                    <a:pt x="28846" y="29332"/>
                    <a:pt x="28877" y="29271"/>
                    <a:pt x="28907" y="29180"/>
                  </a:cubicBezTo>
                  <a:cubicBezTo>
                    <a:pt x="28998" y="28785"/>
                    <a:pt x="29089" y="28360"/>
                    <a:pt x="29181" y="27964"/>
                  </a:cubicBezTo>
                  <a:cubicBezTo>
                    <a:pt x="29211" y="27812"/>
                    <a:pt x="29241" y="27691"/>
                    <a:pt x="29272" y="27539"/>
                  </a:cubicBezTo>
                  <a:cubicBezTo>
                    <a:pt x="29302" y="27387"/>
                    <a:pt x="29333" y="27205"/>
                    <a:pt x="29363" y="27053"/>
                  </a:cubicBezTo>
                  <a:cubicBezTo>
                    <a:pt x="29424" y="26870"/>
                    <a:pt x="29454" y="26657"/>
                    <a:pt x="29485" y="26475"/>
                  </a:cubicBezTo>
                  <a:cubicBezTo>
                    <a:pt x="29606" y="25928"/>
                    <a:pt x="29697" y="25381"/>
                    <a:pt x="29758" y="24864"/>
                  </a:cubicBezTo>
                  <a:cubicBezTo>
                    <a:pt x="29788" y="24682"/>
                    <a:pt x="29819" y="24499"/>
                    <a:pt x="29819" y="24317"/>
                  </a:cubicBezTo>
                  <a:cubicBezTo>
                    <a:pt x="29910" y="23679"/>
                    <a:pt x="29971" y="23040"/>
                    <a:pt x="30032" y="22402"/>
                  </a:cubicBezTo>
                  <a:cubicBezTo>
                    <a:pt x="30032" y="22250"/>
                    <a:pt x="30062" y="22098"/>
                    <a:pt x="30062" y="21916"/>
                  </a:cubicBezTo>
                  <a:cubicBezTo>
                    <a:pt x="30092" y="21308"/>
                    <a:pt x="30123" y="20700"/>
                    <a:pt x="30123" y="20092"/>
                  </a:cubicBezTo>
                  <a:cubicBezTo>
                    <a:pt x="30123" y="19818"/>
                    <a:pt x="30123" y="19575"/>
                    <a:pt x="30092" y="19302"/>
                  </a:cubicBezTo>
                  <a:cubicBezTo>
                    <a:pt x="30092" y="19059"/>
                    <a:pt x="30092" y="18785"/>
                    <a:pt x="30062" y="18542"/>
                  </a:cubicBezTo>
                  <a:cubicBezTo>
                    <a:pt x="29788" y="13891"/>
                    <a:pt x="28208" y="9758"/>
                    <a:pt x="24895" y="6475"/>
                  </a:cubicBezTo>
                  <a:cubicBezTo>
                    <a:pt x="24712" y="6323"/>
                    <a:pt x="24530" y="6140"/>
                    <a:pt x="24348" y="5958"/>
                  </a:cubicBezTo>
                  <a:cubicBezTo>
                    <a:pt x="24256" y="5897"/>
                    <a:pt x="24165" y="5806"/>
                    <a:pt x="24074" y="5715"/>
                  </a:cubicBezTo>
                  <a:cubicBezTo>
                    <a:pt x="23770" y="5472"/>
                    <a:pt x="23466" y="5229"/>
                    <a:pt x="23162" y="4985"/>
                  </a:cubicBezTo>
                  <a:cubicBezTo>
                    <a:pt x="22858" y="4742"/>
                    <a:pt x="22524" y="4529"/>
                    <a:pt x="22190" y="4286"/>
                  </a:cubicBezTo>
                  <a:cubicBezTo>
                    <a:pt x="21977" y="4134"/>
                    <a:pt x="21734" y="3982"/>
                    <a:pt x="21521" y="3861"/>
                  </a:cubicBezTo>
                  <a:cubicBezTo>
                    <a:pt x="21278" y="3709"/>
                    <a:pt x="21035" y="3557"/>
                    <a:pt x="20791" y="3405"/>
                  </a:cubicBezTo>
                  <a:cubicBezTo>
                    <a:pt x="20548" y="3283"/>
                    <a:pt x="20305" y="3131"/>
                    <a:pt x="20031" y="3010"/>
                  </a:cubicBezTo>
                  <a:cubicBezTo>
                    <a:pt x="19910" y="2949"/>
                    <a:pt x="19788" y="2888"/>
                    <a:pt x="19667" y="2827"/>
                  </a:cubicBezTo>
                  <a:cubicBezTo>
                    <a:pt x="19393" y="2675"/>
                    <a:pt x="19120" y="2554"/>
                    <a:pt x="18846" y="2432"/>
                  </a:cubicBezTo>
                  <a:cubicBezTo>
                    <a:pt x="18572" y="2311"/>
                    <a:pt x="18299" y="2189"/>
                    <a:pt x="18025" y="2067"/>
                  </a:cubicBezTo>
                  <a:cubicBezTo>
                    <a:pt x="17721" y="1946"/>
                    <a:pt x="17448" y="1824"/>
                    <a:pt x="17144" y="1703"/>
                  </a:cubicBezTo>
                  <a:cubicBezTo>
                    <a:pt x="16961" y="1642"/>
                    <a:pt x="16779" y="1581"/>
                    <a:pt x="16566" y="1490"/>
                  </a:cubicBezTo>
                  <a:cubicBezTo>
                    <a:pt x="16293" y="1399"/>
                    <a:pt x="16019" y="1308"/>
                    <a:pt x="15746" y="1216"/>
                  </a:cubicBezTo>
                  <a:cubicBezTo>
                    <a:pt x="15442" y="1125"/>
                    <a:pt x="15168" y="1034"/>
                    <a:pt x="14895" y="943"/>
                  </a:cubicBezTo>
                  <a:cubicBezTo>
                    <a:pt x="14165" y="730"/>
                    <a:pt x="13436" y="548"/>
                    <a:pt x="12706" y="426"/>
                  </a:cubicBezTo>
                  <a:cubicBezTo>
                    <a:pt x="12524" y="396"/>
                    <a:pt x="12341" y="365"/>
                    <a:pt x="12159" y="335"/>
                  </a:cubicBezTo>
                  <a:cubicBezTo>
                    <a:pt x="10791" y="92"/>
                    <a:pt x="9423" y="1"/>
                    <a:pt x="8116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4"/>
            <p:cNvSpPr/>
            <p:nvPr/>
          </p:nvSpPr>
          <p:spPr>
            <a:xfrm>
              <a:off x="3314150" y="1618850"/>
              <a:ext cx="76775" cy="93500"/>
            </a:xfrm>
            <a:custGeom>
              <a:avLst/>
              <a:gdLst/>
              <a:ahLst/>
              <a:cxnLst/>
              <a:rect l="l" t="t" r="r" b="b"/>
              <a:pathLst>
                <a:path w="3071" h="3740" extrusionOk="0">
                  <a:moveTo>
                    <a:pt x="973" y="1"/>
                  </a:moveTo>
                  <a:cubicBezTo>
                    <a:pt x="639" y="396"/>
                    <a:pt x="305" y="821"/>
                    <a:pt x="1" y="1277"/>
                  </a:cubicBezTo>
                  <a:lnTo>
                    <a:pt x="1977" y="3739"/>
                  </a:lnTo>
                  <a:cubicBezTo>
                    <a:pt x="2311" y="3314"/>
                    <a:pt x="2676" y="2919"/>
                    <a:pt x="3071" y="26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4"/>
            <p:cNvSpPr/>
            <p:nvPr/>
          </p:nvSpPr>
          <p:spPr>
            <a:xfrm>
              <a:off x="2877225" y="2632550"/>
              <a:ext cx="80575" cy="83600"/>
            </a:xfrm>
            <a:custGeom>
              <a:avLst/>
              <a:gdLst/>
              <a:ahLst/>
              <a:cxnLst/>
              <a:rect l="l" t="t" r="r" b="b"/>
              <a:pathLst>
                <a:path w="3223" h="3344" extrusionOk="0">
                  <a:moveTo>
                    <a:pt x="487" y="0"/>
                  </a:moveTo>
                  <a:cubicBezTo>
                    <a:pt x="426" y="304"/>
                    <a:pt x="335" y="608"/>
                    <a:pt x="243" y="943"/>
                  </a:cubicBezTo>
                  <a:cubicBezTo>
                    <a:pt x="152" y="1247"/>
                    <a:pt x="91" y="1551"/>
                    <a:pt x="0" y="1855"/>
                  </a:cubicBezTo>
                  <a:lnTo>
                    <a:pt x="1216" y="3344"/>
                  </a:lnTo>
                  <a:lnTo>
                    <a:pt x="3222" y="334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4"/>
            <p:cNvSpPr/>
            <p:nvPr/>
          </p:nvSpPr>
          <p:spPr>
            <a:xfrm>
              <a:off x="2982075" y="2283750"/>
              <a:ext cx="405050" cy="432400"/>
            </a:xfrm>
            <a:custGeom>
              <a:avLst/>
              <a:gdLst/>
              <a:ahLst/>
              <a:cxnLst/>
              <a:rect l="l" t="t" r="r" b="b"/>
              <a:pathLst>
                <a:path w="16202" h="17296" extrusionOk="0">
                  <a:moveTo>
                    <a:pt x="578" y="1"/>
                  </a:moveTo>
                  <a:lnTo>
                    <a:pt x="274" y="852"/>
                  </a:lnTo>
                  <a:cubicBezTo>
                    <a:pt x="183" y="1125"/>
                    <a:pt x="92" y="1399"/>
                    <a:pt x="1" y="1673"/>
                  </a:cubicBezTo>
                  <a:lnTo>
                    <a:pt x="14104" y="17296"/>
                  </a:lnTo>
                  <a:lnTo>
                    <a:pt x="16202" y="17296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4"/>
            <p:cNvSpPr/>
            <p:nvPr/>
          </p:nvSpPr>
          <p:spPr>
            <a:xfrm>
              <a:off x="3127975" y="1406075"/>
              <a:ext cx="1246250" cy="1310075"/>
            </a:xfrm>
            <a:custGeom>
              <a:avLst/>
              <a:gdLst/>
              <a:ahLst/>
              <a:cxnLst/>
              <a:rect l="l" t="t" r="r" b="b"/>
              <a:pathLst>
                <a:path w="49850" h="52403" extrusionOk="0">
                  <a:moveTo>
                    <a:pt x="18147" y="1"/>
                  </a:moveTo>
                  <a:cubicBezTo>
                    <a:pt x="17904" y="123"/>
                    <a:pt x="17691" y="244"/>
                    <a:pt x="17448" y="396"/>
                  </a:cubicBezTo>
                  <a:cubicBezTo>
                    <a:pt x="17235" y="518"/>
                    <a:pt x="17022" y="670"/>
                    <a:pt x="16779" y="791"/>
                  </a:cubicBezTo>
                  <a:lnTo>
                    <a:pt x="16779" y="822"/>
                  </a:lnTo>
                  <a:lnTo>
                    <a:pt x="20640" y="7022"/>
                  </a:lnTo>
                  <a:lnTo>
                    <a:pt x="27600" y="18329"/>
                  </a:lnTo>
                  <a:lnTo>
                    <a:pt x="23406" y="27327"/>
                  </a:lnTo>
                  <a:lnTo>
                    <a:pt x="19971" y="23010"/>
                  </a:lnTo>
                  <a:lnTo>
                    <a:pt x="15047" y="16840"/>
                  </a:lnTo>
                  <a:cubicBezTo>
                    <a:pt x="14986" y="16962"/>
                    <a:pt x="14895" y="17053"/>
                    <a:pt x="14834" y="17174"/>
                  </a:cubicBezTo>
                  <a:cubicBezTo>
                    <a:pt x="14743" y="17296"/>
                    <a:pt x="14652" y="17387"/>
                    <a:pt x="14591" y="17509"/>
                  </a:cubicBezTo>
                  <a:cubicBezTo>
                    <a:pt x="14500" y="17600"/>
                    <a:pt x="14408" y="17691"/>
                    <a:pt x="14317" y="17813"/>
                  </a:cubicBezTo>
                  <a:cubicBezTo>
                    <a:pt x="14287" y="17843"/>
                    <a:pt x="14226" y="17904"/>
                    <a:pt x="14196" y="17934"/>
                  </a:cubicBezTo>
                  <a:lnTo>
                    <a:pt x="14044" y="18086"/>
                  </a:lnTo>
                  <a:lnTo>
                    <a:pt x="20153" y="25716"/>
                  </a:lnTo>
                  <a:lnTo>
                    <a:pt x="22676" y="28907"/>
                  </a:lnTo>
                  <a:lnTo>
                    <a:pt x="21035" y="32403"/>
                  </a:lnTo>
                  <a:lnTo>
                    <a:pt x="16931" y="41217"/>
                  </a:lnTo>
                  <a:lnTo>
                    <a:pt x="761" y="20731"/>
                  </a:lnTo>
                  <a:cubicBezTo>
                    <a:pt x="487" y="21247"/>
                    <a:pt x="244" y="21764"/>
                    <a:pt x="1" y="22311"/>
                  </a:cubicBezTo>
                  <a:lnTo>
                    <a:pt x="16202" y="42828"/>
                  </a:lnTo>
                  <a:lnTo>
                    <a:pt x="11734" y="52403"/>
                  </a:lnTo>
                  <a:lnTo>
                    <a:pt x="13466" y="52403"/>
                  </a:lnTo>
                  <a:lnTo>
                    <a:pt x="17600" y="43497"/>
                  </a:lnTo>
                  <a:lnTo>
                    <a:pt x="41886" y="43497"/>
                  </a:lnTo>
                  <a:cubicBezTo>
                    <a:pt x="41917" y="43436"/>
                    <a:pt x="41917" y="43375"/>
                    <a:pt x="41947" y="43345"/>
                  </a:cubicBezTo>
                  <a:cubicBezTo>
                    <a:pt x="42008" y="43254"/>
                    <a:pt x="42038" y="43163"/>
                    <a:pt x="42099" y="43071"/>
                  </a:cubicBezTo>
                  <a:cubicBezTo>
                    <a:pt x="42160" y="42950"/>
                    <a:pt x="42220" y="42798"/>
                    <a:pt x="42312" y="42676"/>
                  </a:cubicBezTo>
                  <a:lnTo>
                    <a:pt x="42433" y="42372"/>
                  </a:lnTo>
                  <a:cubicBezTo>
                    <a:pt x="42494" y="42281"/>
                    <a:pt x="42555" y="42160"/>
                    <a:pt x="42616" y="42068"/>
                  </a:cubicBezTo>
                  <a:cubicBezTo>
                    <a:pt x="42616" y="42008"/>
                    <a:pt x="42646" y="41977"/>
                    <a:pt x="42676" y="41916"/>
                  </a:cubicBezTo>
                  <a:lnTo>
                    <a:pt x="18329" y="41916"/>
                  </a:lnTo>
                  <a:lnTo>
                    <a:pt x="21612" y="34895"/>
                  </a:lnTo>
                  <a:lnTo>
                    <a:pt x="24105" y="29545"/>
                  </a:lnTo>
                  <a:lnTo>
                    <a:pt x="48117" y="28360"/>
                  </a:lnTo>
                  <a:cubicBezTo>
                    <a:pt x="48239" y="27934"/>
                    <a:pt x="48360" y="27509"/>
                    <a:pt x="48482" y="27083"/>
                  </a:cubicBezTo>
                  <a:cubicBezTo>
                    <a:pt x="48482" y="27023"/>
                    <a:pt x="48512" y="26962"/>
                    <a:pt x="48512" y="26931"/>
                  </a:cubicBezTo>
                  <a:cubicBezTo>
                    <a:pt x="48543" y="26871"/>
                    <a:pt x="48543" y="26810"/>
                    <a:pt x="48573" y="26779"/>
                  </a:cubicBezTo>
                  <a:lnTo>
                    <a:pt x="48573" y="26779"/>
                  </a:lnTo>
                  <a:lnTo>
                    <a:pt x="24834" y="27965"/>
                  </a:lnTo>
                  <a:lnTo>
                    <a:pt x="28998" y="18998"/>
                  </a:lnTo>
                  <a:lnTo>
                    <a:pt x="49850" y="17448"/>
                  </a:lnTo>
                  <a:cubicBezTo>
                    <a:pt x="49850" y="17174"/>
                    <a:pt x="49850" y="16931"/>
                    <a:pt x="49819" y="16658"/>
                  </a:cubicBezTo>
                  <a:cubicBezTo>
                    <a:pt x="49819" y="16415"/>
                    <a:pt x="49819" y="16141"/>
                    <a:pt x="49789" y="15898"/>
                  </a:cubicBezTo>
                  <a:lnTo>
                    <a:pt x="29758" y="17387"/>
                  </a:lnTo>
                  <a:lnTo>
                    <a:pt x="29758" y="17387"/>
                  </a:lnTo>
                  <a:lnTo>
                    <a:pt x="34834" y="6506"/>
                  </a:lnTo>
                  <a:cubicBezTo>
                    <a:pt x="35017" y="6110"/>
                    <a:pt x="34834" y="5655"/>
                    <a:pt x="34439" y="5472"/>
                  </a:cubicBezTo>
                  <a:cubicBezTo>
                    <a:pt x="34327" y="5420"/>
                    <a:pt x="34210" y="5396"/>
                    <a:pt x="34096" y="5396"/>
                  </a:cubicBezTo>
                  <a:cubicBezTo>
                    <a:pt x="33807" y="5396"/>
                    <a:pt x="33536" y="5554"/>
                    <a:pt x="33406" y="5837"/>
                  </a:cubicBezTo>
                  <a:lnTo>
                    <a:pt x="28390" y="16627"/>
                  </a:lnTo>
                  <a:lnTo>
                    <a:pt x="20944" y="4530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6" name="Google Shape;3446;p54"/>
          <p:cNvGrpSpPr/>
          <p:nvPr/>
        </p:nvGrpSpPr>
        <p:grpSpPr>
          <a:xfrm flipH="1">
            <a:off x="5530983" y="4164029"/>
            <a:ext cx="1384299" cy="1999132"/>
            <a:chOff x="73975" y="3697900"/>
            <a:chExt cx="1497025" cy="2161925"/>
          </a:xfrm>
        </p:grpSpPr>
        <p:sp>
          <p:nvSpPr>
            <p:cNvPr id="3447" name="Google Shape;3447;p54"/>
            <p:cNvSpPr/>
            <p:nvPr/>
          </p:nvSpPr>
          <p:spPr>
            <a:xfrm>
              <a:off x="73975" y="3697900"/>
              <a:ext cx="1486375" cy="2161925"/>
            </a:xfrm>
            <a:custGeom>
              <a:avLst/>
              <a:gdLst/>
              <a:ahLst/>
              <a:cxnLst/>
              <a:rect l="l" t="t" r="r" b="b"/>
              <a:pathLst>
                <a:path w="59455" h="86477" extrusionOk="0">
                  <a:moveTo>
                    <a:pt x="32895" y="0"/>
                  </a:moveTo>
                  <a:cubicBezTo>
                    <a:pt x="32842" y="0"/>
                    <a:pt x="32790" y="1"/>
                    <a:pt x="32737" y="1"/>
                  </a:cubicBezTo>
                  <a:lnTo>
                    <a:pt x="32068" y="1"/>
                  </a:lnTo>
                  <a:cubicBezTo>
                    <a:pt x="31855" y="31"/>
                    <a:pt x="31642" y="31"/>
                    <a:pt x="31460" y="62"/>
                  </a:cubicBezTo>
                  <a:cubicBezTo>
                    <a:pt x="31217" y="92"/>
                    <a:pt x="31004" y="123"/>
                    <a:pt x="30761" y="183"/>
                  </a:cubicBezTo>
                  <a:cubicBezTo>
                    <a:pt x="30639" y="214"/>
                    <a:pt x="30487" y="244"/>
                    <a:pt x="30366" y="275"/>
                  </a:cubicBezTo>
                  <a:lnTo>
                    <a:pt x="30275" y="275"/>
                  </a:lnTo>
                  <a:cubicBezTo>
                    <a:pt x="26384" y="1186"/>
                    <a:pt x="24165" y="4226"/>
                    <a:pt x="22888" y="8177"/>
                  </a:cubicBezTo>
                  <a:cubicBezTo>
                    <a:pt x="22828" y="8360"/>
                    <a:pt x="22767" y="8512"/>
                    <a:pt x="22706" y="8694"/>
                  </a:cubicBezTo>
                  <a:cubicBezTo>
                    <a:pt x="22676" y="8877"/>
                    <a:pt x="22615" y="9059"/>
                    <a:pt x="22554" y="9241"/>
                  </a:cubicBezTo>
                  <a:cubicBezTo>
                    <a:pt x="21794" y="12129"/>
                    <a:pt x="21460" y="15381"/>
                    <a:pt x="21338" y="18634"/>
                  </a:cubicBezTo>
                  <a:cubicBezTo>
                    <a:pt x="21308" y="19029"/>
                    <a:pt x="21308" y="19424"/>
                    <a:pt x="21308" y="19819"/>
                  </a:cubicBezTo>
                  <a:lnTo>
                    <a:pt x="21308" y="19849"/>
                  </a:lnTo>
                  <a:cubicBezTo>
                    <a:pt x="21186" y="25199"/>
                    <a:pt x="21551" y="30275"/>
                    <a:pt x="21308" y="33132"/>
                  </a:cubicBezTo>
                  <a:cubicBezTo>
                    <a:pt x="21278" y="33345"/>
                    <a:pt x="21247" y="33558"/>
                    <a:pt x="21247" y="33740"/>
                  </a:cubicBezTo>
                  <a:cubicBezTo>
                    <a:pt x="21217" y="33922"/>
                    <a:pt x="21186" y="34105"/>
                    <a:pt x="21156" y="34257"/>
                  </a:cubicBezTo>
                  <a:cubicBezTo>
                    <a:pt x="21095" y="34561"/>
                    <a:pt x="21004" y="34804"/>
                    <a:pt x="20913" y="35017"/>
                  </a:cubicBezTo>
                  <a:cubicBezTo>
                    <a:pt x="18785" y="39242"/>
                    <a:pt x="12159" y="37813"/>
                    <a:pt x="9636" y="42494"/>
                  </a:cubicBezTo>
                  <a:cubicBezTo>
                    <a:pt x="7782" y="45929"/>
                    <a:pt x="9454" y="51673"/>
                    <a:pt x="9910" y="55807"/>
                  </a:cubicBezTo>
                  <a:cubicBezTo>
                    <a:pt x="9940" y="56050"/>
                    <a:pt x="9970" y="56263"/>
                    <a:pt x="10001" y="56476"/>
                  </a:cubicBezTo>
                  <a:cubicBezTo>
                    <a:pt x="10001" y="56628"/>
                    <a:pt x="10001" y="56810"/>
                    <a:pt x="10031" y="56962"/>
                  </a:cubicBezTo>
                  <a:lnTo>
                    <a:pt x="10031" y="56993"/>
                  </a:lnTo>
                  <a:cubicBezTo>
                    <a:pt x="10062" y="58057"/>
                    <a:pt x="10001" y="58968"/>
                    <a:pt x="9666" y="59637"/>
                  </a:cubicBezTo>
                  <a:cubicBezTo>
                    <a:pt x="8511" y="62069"/>
                    <a:pt x="5867" y="62525"/>
                    <a:pt x="3587" y="64105"/>
                  </a:cubicBezTo>
                  <a:cubicBezTo>
                    <a:pt x="3526" y="64166"/>
                    <a:pt x="3435" y="64227"/>
                    <a:pt x="3374" y="64288"/>
                  </a:cubicBezTo>
                  <a:cubicBezTo>
                    <a:pt x="3131" y="64440"/>
                    <a:pt x="2919" y="64622"/>
                    <a:pt x="2706" y="64804"/>
                  </a:cubicBezTo>
                  <a:cubicBezTo>
                    <a:pt x="2219" y="65260"/>
                    <a:pt x="1763" y="65747"/>
                    <a:pt x="1368" y="66385"/>
                  </a:cubicBezTo>
                  <a:cubicBezTo>
                    <a:pt x="183" y="68269"/>
                    <a:pt x="1" y="70762"/>
                    <a:pt x="92" y="72768"/>
                  </a:cubicBezTo>
                  <a:cubicBezTo>
                    <a:pt x="122" y="73042"/>
                    <a:pt x="153" y="73285"/>
                    <a:pt x="153" y="73498"/>
                  </a:cubicBezTo>
                  <a:cubicBezTo>
                    <a:pt x="304" y="75108"/>
                    <a:pt x="639" y="76264"/>
                    <a:pt x="639" y="76264"/>
                  </a:cubicBezTo>
                  <a:lnTo>
                    <a:pt x="17660" y="86476"/>
                  </a:lnTo>
                  <a:lnTo>
                    <a:pt x="45260" y="86476"/>
                  </a:lnTo>
                  <a:cubicBezTo>
                    <a:pt x="45229" y="86355"/>
                    <a:pt x="45199" y="86233"/>
                    <a:pt x="45199" y="86142"/>
                  </a:cubicBezTo>
                  <a:cubicBezTo>
                    <a:pt x="45169" y="85838"/>
                    <a:pt x="45138" y="85565"/>
                    <a:pt x="45138" y="85291"/>
                  </a:cubicBezTo>
                  <a:cubicBezTo>
                    <a:pt x="45169" y="83771"/>
                    <a:pt x="46415" y="82373"/>
                    <a:pt x="48056" y="80884"/>
                  </a:cubicBezTo>
                  <a:cubicBezTo>
                    <a:pt x="49272" y="79789"/>
                    <a:pt x="50701" y="78665"/>
                    <a:pt x="52068" y="77388"/>
                  </a:cubicBezTo>
                  <a:cubicBezTo>
                    <a:pt x="53041" y="76476"/>
                    <a:pt x="53953" y="75504"/>
                    <a:pt x="54713" y="74440"/>
                  </a:cubicBezTo>
                  <a:cubicBezTo>
                    <a:pt x="55321" y="73589"/>
                    <a:pt x="55837" y="72677"/>
                    <a:pt x="56172" y="71674"/>
                  </a:cubicBezTo>
                  <a:cubicBezTo>
                    <a:pt x="56202" y="71613"/>
                    <a:pt x="56202" y="71583"/>
                    <a:pt x="56233" y="71522"/>
                  </a:cubicBezTo>
                  <a:cubicBezTo>
                    <a:pt x="56263" y="71461"/>
                    <a:pt x="56293" y="71370"/>
                    <a:pt x="56293" y="71309"/>
                  </a:cubicBezTo>
                  <a:cubicBezTo>
                    <a:pt x="56354" y="71127"/>
                    <a:pt x="56415" y="70914"/>
                    <a:pt x="56445" y="70732"/>
                  </a:cubicBezTo>
                  <a:cubicBezTo>
                    <a:pt x="56476" y="70671"/>
                    <a:pt x="56476" y="70610"/>
                    <a:pt x="56506" y="70549"/>
                  </a:cubicBezTo>
                  <a:cubicBezTo>
                    <a:pt x="56506" y="70458"/>
                    <a:pt x="56537" y="70367"/>
                    <a:pt x="56537" y="70276"/>
                  </a:cubicBezTo>
                  <a:cubicBezTo>
                    <a:pt x="56567" y="70154"/>
                    <a:pt x="56597" y="70032"/>
                    <a:pt x="56597" y="69911"/>
                  </a:cubicBezTo>
                  <a:cubicBezTo>
                    <a:pt x="56689" y="69212"/>
                    <a:pt x="56719" y="68513"/>
                    <a:pt x="56658" y="67753"/>
                  </a:cubicBezTo>
                  <a:cubicBezTo>
                    <a:pt x="56597" y="67297"/>
                    <a:pt x="56537" y="66871"/>
                    <a:pt x="56476" y="66476"/>
                  </a:cubicBezTo>
                  <a:cubicBezTo>
                    <a:pt x="56385" y="66172"/>
                    <a:pt x="56324" y="65868"/>
                    <a:pt x="56263" y="65595"/>
                  </a:cubicBezTo>
                  <a:cubicBezTo>
                    <a:pt x="56172" y="65382"/>
                    <a:pt x="56111" y="65169"/>
                    <a:pt x="56050" y="64987"/>
                  </a:cubicBezTo>
                  <a:cubicBezTo>
                    <a:pt x="55868" y="64500"/>
                    <a:pt x="55655" y="64044"/>
                    <a:pt x="55442" y="63680"/>
                  </a:cubicBezTo>
                  <a:cubicBezTo>
                    <a:pt x="54774" y="62525"/>
                    <a:pt x="53923" y="61704"/>
                    <a:pt x="53011" y="61035"/>
                  </a:cubicBezTo>
                  <a:cubicBezTo>
                    <a:pt x="52737" y="60853"/>
                    <a:pt x="52494" y="60671"/>
                    <a:pt x="52220" y="60519"/>
                  </a:cubicBezTo>
                  <a:cubicBezTo>
                    <a:pt x="52220" y="60488"/>
                    <a:pt x="52190" y="60488"/>
                    <a:pt x="52190" y="60488"/>
                  </a:cubicBezTo>
                  <a:cubicBezTo>
                    <a:pt x="51886" y="60306"/>
                    <a:pt x="51582" y="60123"/>
                    <a:pt x="51278" y="59971"/>
                  </a:cubicBezTo>
                  <a:cubicBezTo>
                    <a:pt x="48907" y="58664"/>
                    <a:pt x="46597" y="57874"/>
                    <a:pt x="46232" y="55443"/>
                  </a:cubicBezTo>
                  <a:cubicBezTo>
                    <a:pt x="46141" y="54895"/>
                    <a:pt x="46293" y="54227"/>
                    <a:pt x="46567" y="53467"/>
                  </a:cubicBezTo>
                  <a:cubicBezTo>
                    <a:pt x="46597" y="53406"/>
                    <a:pt x="46597" y="53315"/>
                    <a:pt x="46628" y="53254"/>
                  </a:cubicBezTo>
                  <a:cubicBezTo>
                    <a:pt x="46658" y="53163"/>
                    <a:pt x="46719" y="53072"/>
                    <a:pt x="46749" y="52981"/>
                  </a:cubicBezTo>
                  <a:cubicBezTo>
                    <a:pt x="46871" y="52677"/>
                    <a:pt x="47023" y="52342"/>
                    <a:pt x="47205" y="52008"/>
                  </a:cubicBezTo>
                  <a:cubicBezTo>
                    <a:pt x="47327" y="51795"/>
                    <a:pt x="47448" y="51552"/>
                    <a:pt x="47570" y="51339"/>
                  </a:cubicBezTo>
                  <a:cubicBezTo>
                    <a:pt x="47600" y="51309"/>
                    <a:pt x="47600" y="51278"/>
                    <a:pt x="47631" y="51248"/>
                  </a:cubicBezTo>
                  <a:cubicBezTo>
                    <a:pt x="47752" y="51005"/>
                    <a:pt x="47874" y="50792"/>
                    <a:pt x="48026" y="50549"/>
                  </a:cubicBezTo>
                  <a:cubicBezTo>
                    <a:pt x="48087" y="50458"/>
                    <a:pt x="48147" y="50366"/>
                    <a:pt x="48208" y="50275"/>
                  </a:cubicBezTo>
                  <a:cubicBezTo>
                    <a:pt x="49120" y="48725"/>
                    <a:pt x="50305" y="47053"/>
                    <a:pt x="51521" y="45290"/>
                  </a:cubicBezTo>
                  <a:cubicBezTo>
                    <a:pt x="55290" y="39819"/>
                    <a:pt x="59455" y="33679"/>
                    <a:pt x="57996" y="29971"/>
                  </a:cubicBezTo>
                  <a:cubicBezTo>
                    <a:pt x="57996" y="29971"/>
                    <a:pt x="57996" y="29971"/>
                    <a:pt x="57996" y="29941"/>
                  </a:cubicBezTo>
                  <a:cubicBezTo>
                    <a:pt x="57965" y="29880"/>
                    <a:pt x="57935" y="29789"/>
                    <a:pt x="57904" y="29697"/>
                  </a:cubicBezTo>
                  <a:cubicBezTo>
                    <a:pt x="57844" y="29606"/>
                    <a:pt x="57783" y="29515"/>
                    <a:pt x="57752" y="29424"/>
                  </a:cubicBezTo>
                  <a:cubicBezTo>
                    <a:pt x="56405" y="27126"/>
                    <a:pt x="54783" y="26508"/>
                    <a:pt x="53092" y="26508"/>
                  </a:cubicBezTo>
                  <a:cubicBezTo>
                    <a:pt x="51808" y="26508"/>
                    <a:pt x="50484" y="26865"/>
                    <a:pt x="49211" y="27114"/>
                  </a:cubicBezTo>
                  <a:cubicBezTo>
                    <a:pt x="49059" y="27175"/>
                    <a:pt x="48877" y="27205"/>
                    <a:pt x="48694" y="27235"/>
                  </a:cubicBezTo>
                  <a:cubicBezTo>
                    <a:pt x="48451" y="27266"/>
                    <a:pt x="48178" y="27327"/>
                    <a:pt x="47935" y="27327"/>
                  </a:cubicBezTo>
                  <a:cubicBezTo>
                    <a:pt x="47843" y="27357"/>
                    <a:pt x="47783" y="27357"/>
                    <a:pt x="47691" y="27357"/>
                  </a:cubicBezTo>
                  <a:cubicBezTo>
                    <a:pt x="47600" y="27357"/>
                    <a:pt x="47539" y="27387"/>
                    <a:pt x="47479" y="27387"/>
                  </a:cubicBezTo>
                  <a:lnTo>
                    <a:pt x="47144" y="27387"/>
                  </a:lnTo>
                  <a:cubicBezTo>
                    <a:pt x="46293" y="27387"/>
                    <a:pt x="45473" y="27175"/>
                    <a:pt x="44743" y="26567"/>
                  </a:cubicBezTo>
                  <a:cubicBezTo>
                    <a:pt x="43710" y="25685"/>
                    <a:pt x="43679" y="22889"/>
                    <a:pt x="43710" y="19424"/>
                  </a:cubicBezTo>
                  <a:cubicBezTo>
                    <a:pt x="43710" y="19089"/>
                    <a:pt x="43710" y="18785"/>
                    <a:pt x="43710" y="18451"/>
                  </a:cubicBezTo>
                  <a:cubicBezTo>
                    <a:pt x="43710" y="18360"/>
                    <a:pt x="43710" y="18299"/>
                    <a:pt x="43710" y="18208"/>
                  </a:cubicBezTo>
                  <a:cubicBezTo>
                    <a:pt x="43740" y="16080"/>
                    <a:pt x="43740" y="13770"/>
                    <a:pt x="43497" y="11551"/>
                  </a:cubicBezTo>
                  <a:cubicBezTo>
                    <a:pt x="43357" y="11565"/>
                    <a:pt x="43217" y="11571"/>
                    <a:pt x="43078" y="11571"/>
                  </a:cubicBezTo>
                  <a:cubicBezTo>
                    <a:pt x="42583" y="11571"/>
                    <a:pt x="42100" y="11494"/>
                    <a:pt x="41673" y="11399"/>
                  </a:cubicBezTo>
                  <a:cubicBezTo>
                    <a:pt x="41551" y="11369"/>
                    <a:pt x="41430" y="11339"/>
                    <a:pt x="41339" y="11278"/>
                  </a:cubicBezTo>
                  <a:cubicBezTo>
                    <a:pt x="41004" y="11187"/>
                    <a:pt x="40700" y="11065"/>
                    <a:pt x="40427" y="10913"/>
                  </a:cubicBezTo>
                  <a:cubicBezTo>
                    <a:pt x="39606" y="10548"/>
                    <a:pt x="39089" y="10123"/>
                    <a:pt x="39089" y="10123"/>
                  </a:cubicBezTo>
                  <a:cubicBezTo>
                    <a:pt x="40366" y="10092"/>
                    <a:pt x="41886" y="9028"/>
                    <a:pt x="42950" y="8177"/>
                  </a:cubicBezTo>
                  <a:cubicBezTo>
                    <a:pt x="41834" y="3596"/>
                    <a:pt x="39165" y="0"/>
                    <a:pt x="32895" y="0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4"/>
            <p:cNvSpPr/>
            <p:nvPr/>
          </p:nvSpPr>
          <p:spPr>
            <a:xfrm>
              <a:off x="626425" y="3697900"/>
              <a:ext cx="944575" cy="1263725"/>
            </a:xfrm>
            <a:custGeom>
              <a:avLst/>
              <a:gdLst/>
              <a:ahLst/>
              <a:cxnLst/>
              <a:rect l="l" t="t" r="r" b="b"/>
              <a:pathLst>
                <a:path w="37783" h="50549" extrusionOk="0">
                  <a:moveTo>
                    <a:pt x="10797" y="0"/>
                  </a:moveTo>
                  <a:cubicBezTo>
                    <a:pt x="10744" y="0"/>
                    <a:pt x="10692" y="1"/>
                    <a:pt x="10639" y="1"/>
                  </a:cubicBezTo>
                  <a:cubicBezTo>
                    <a:pt x="9757" y="1"/>
                    <a:pt x="8937" y="92"/>
                    <a:pt x="8177" y="275"/>
                  </a:cubicBezTo>
                  <a:cubicBezTo>
                    <a:pt x="5107" y="12281"/>
                    <a:pt x="0" y="43102"/>
                    <a:pt x="25928" y="50549"/>
                  </a:cubicBezTo>
                  <a:cubicBezTo>
                    <a:pt x="25989" y="50458"/>
                    <a:pt x="26049" y="50366"/>
                    <a:pt x="26110" y="50245"/>
                  </a:cubicBezTo>
                  <a:cubicBezTo>
                    <a:pt x="27022" y="48725"/>
                    <a:pt x="28207" y="47053"/>
                    <a:pt x="29423" y="45290"/>
                  </a:cubicBezTo>
                  <a:cubicBezTo>
                    <a:pt x="33375" y="39515"/>
                    <a:pt x="37782" y="33071"/>
                    <a:pt x="35654" y="29424"/>
                  </a:cubicBezTo>
                  <a:cubicBezTo>
                    <a:pt x="34309" y="27130"/>
                    <a:pt x="32688" y="26509"/>
                    <a:pt x="31002" y="26509"/>
                  </a:cubicBezTo>
                  <a:cubicBezTo>
                    <a:pt x="29009" y="26509"/>
                    <a:pt x="26925" y="27378"/>
                    <a:pt x="25103" y="27378"/>
                  </a:cubicBezTo>
                  <a:cubicBezTo>
                    <a:pt x="24219" y="27378"/>
                    <a:pt x="23396" y="27174"/>
                    <a:pt x="22675" y="26567"/>
                  </a:cubicBezTo>
                  <a:cubicBezTo>
                    <a:pt x="20882" y="25047"/>
                    <a:pt x="22067" y="17995"/>
                    <a:pt x="21399" y="11551"/>
                  </a:cubicBezTo>
                  <a:lnTo>
                    <a:pt x="21399" y="11551"/>
                  </a:lnTo>
                  <a:cubicBezTo>
                    <a:pt x="21242" y="11568"/>
                    <a:pt x="21087" y="11576"/>
                    <a:pt x="20932" y="11576"/>
                  </a:cubicBezTo>
                  <a:cubicBezTo>
                    <a:pt x="18814" y="11576"/>
                    <a:pt x="16991" y="10123"/>
                    <a:pt x="16991" y="10123"/>
                  </a:cubicBezTo>
                  <a:cubicBezTo>
                    <a:pt x="18268" y="10092"/>
                    <a:pt x="19818" y="9028"/>
                    <a:pt x="20852" y="8177"/>
                  </a:cubicBezTo>
                  <a:cubicBezTo>
                    <a:pt x="19736" y="3596"/>
                    <a:pt x="17067" y="0"/>
                    <a:pt x="10797" y="0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4"/>
            <p:cNvSpPr/>
            <p:nvPr/>
          </p:nvSpPr>
          <p:spPr>
            <a:xfrm>
              <a:off x="76250" y="5517100"/>
              <a:ext cx="579075" cy="342725"/>
            </a:xfrm>
            <a:custGeom>
              <a:avLst/>
              <a:gdLst/>
              <a:ahLst/>
              <a:cxnLst/>
              <a:rect l="l" t="t" r="r" b="b"/>
              <a:pathLst>
                <a:path w="23163" h="13709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74"/>
                    <a:pt x="62" y="517"/>
                    <a:pt x="62" y="730"/>
                  </a:cubicBezTo>
                  <a:cubicBezTo>
                    <a:pt x="92" y="912"/>
                    <a:pt x="122" y="1094"/>
                    <a:pt x="122" y="1277"/>
                  </a:cubicBezTo>
                  <a:lnTo>
                    <a:pt x="21156" y="13708"/>
                  </a:lnTo>
                  <a:lnTo>
                    <a:pt x="23162" y="137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4"/>
            <p:cNvSpPr/>
            <p:nvPr/>
          </p:nvSpPr>
          <p:spPr>
            <a:xfrm>
              <a:off x="141600" y="3779150"/>
              <a:ext cx="1382275" cy="2080675"/>
            </a:xfrm>
            <a:custGeom>
              <a:avLst/>
              <a:gdLst/>
              <a:ahLst/>
              <a:cxnLst/>
              <a:rect l="l" t="t" r="r" b="b"/>
              <a:pathLst>
                <a:path w="55291" h="83227" extrusionOk="0">
                  <a:moveTo>
                    <a:pt x="30550" y="0"/>
                  </a:moveTo>
                  <a:cubicBezTo>
                    <a:pt x="30301" y="0"/>
                    <a:pt x="30090" y="177"/>
                    <a:pt x="30062" y="459"/>
                  </a:cubicBezTo>
                  <a:cubicBezTo>
                    <a:pt x="30032" y="550"/>
                    <a:pt x="29576" y="5019"/>
                    <a:pt x="28998" y="12070"/>
                  </a:cubicBezTo>
                  <a:lnTo>
                    <a:pt x="25381" y="9152"/>
                  </a:lnTo>
                  <a:lnTo>
                    <a:pt x="20183" y="4927"/>
                  </a:lnTo>
                  <a:cubicBezTo>
                    <a:pt x="20123" y="5110"/>
                    <a:pt x="20062" y="5262"/>
                    <a:pt x="20001" y="5444"/>
                  </a:cubicBezTo>
                  <a:cubicBezTo>
                    <a:pt x="19971" y="5627"/>
                    <a:pt x="19910" y="5809"/>
                    <a:pt x="19849" y="5991"/>
                  </a:cubicBezTo>
                  <a:lnTo>
                    <a:pt x="25260" y="10368"/>
                  </a:lnTo>
                  <a:lnTo>
                    <a:pt x="28907" y="13317"/>
                  </a:lnTo>
                  <a:cubicBezTo>
                    <a:pt x="28694" y="15991"/>
                    <a:pt x="28482" y="18970"/>
                    <a:pt x="28269" y="22223"/>
                  </a:cubicBezTo>
                  <a:lnTo>
                    <a:pt x="25138" y="20004"/>
                  </a:lnTo>
                  <a:lnTo>
                    <a:pt x="18633" y="15384"/>
                  </a:lnTo>
                  <a:cubicBezTo>
                    <a:pt x="18633" y="15779"/>
                    <a:pt x="18603" y="16174"/>
                    <a:pt x="18603" y="16569"/>
                  </a:cubicBezTo>
                  <a:lnTo>
                    <a:pt x="18603" y="16599"/>
                  </a:lnTo>
                  <a:lnTo>
                    <a:pt x="25260" y="21311"/>
                  </a:lnTo>
                  <a:lnTo>
                    <a:pt x="28208" y="23408"/>
                  </a:lnTo>
                  <a:cubicBezTo>
                    <a:pt x="28026" y="26083"/>
                    <a:pt x="27874" y="28879"/>
                    <a:pt x="27722" y="31797"/>
                  </a:cubicBezTo>
                  <a:cubicBezTo>
                    <a:pt x="27661" y="33165"/>
                    <a:pt x="27570" y="34563"/>
                    <a:pt x="27509" y="35961"/>
                  </a:cubicBezTo>
                  <a:lnTo>
                    <a:pt x="18603" y="29882"/>
                  </a:lnTo>
                  <a:cubicBezTo>
                    <a:pt x="18573" y="30095"/>
                    <a:pt x="18573" y="30308"/>
                    <a:pt x="18542" y="30490"/>
                  </a:cubicBezTo>
                  <a:cubicBezTo>
                    <a:pt x="18512" y="30672"/>
                    <a:pt x="18481" y="30855"/>
                    <a:pt x="18451" y="31007"/>
                  </a:cubicBezTo>
                  <a:lnTo>
                    <a:pt x="27478" y="37177"/>
                  </a:lnTo>
                  <a:cubicBezTo>
                    <a:pt x="27357" y="40247"/>
                    <a:pt x="27235" y="43408"/>
                    <a:pt x="27175" y="46600"/>
                  </a:cubicBezTo>
                  <a:cubicBezTo>
                    <a:pt x="27144" y="47542"/>
                    <a:pt x="27114" y="48454"/>
                    <a:pt x="27114" y="49366"/>
                  </a:cubicBezTo>
                  <a:lnTo>
                    <a:pt x="7600" y="38271"/>
                  </a:lnTo>
                  <a:cubicBezTo>
                    <a:pt x="7387" y="38515"/>
                    <a:pt x="7174" y="38788"/>
                    <a:pt x="7022" y="39092"/>
                  </a:cubicBezTo>
                  <a:lnTo>
                    <a:pt x="27083" y="50551"/>
                  </a:lnTo>
                  <a:cubicBezTo>
                    <a:pt x="27023" y="54685"/>
                    <a:pt x="27023" y="58606"/>
                    <a:pt x="27083" y="62314"/>
                  </a:cubicBezTo>
                  <a:lnTo>
                    <a:pt x="27083" y="62314"/>
                  </a:lnTo>
                  <a:lnTo>
                    <a:pt x="7205" y="52557"/>
                  </a:lnTo>
                  <a:lnTo>
                    <a:pt x="7205" y="52557"/>
                  </a:lnTo>
                  <a:cubicBezTo>
                    <a:pt x="7235" y="52800"/>
                    <a:pt x="7265" y="53013"/>
                    <a:pt x="7296" y="53226"/>
                  </a:cubicBezTo>
                  <a:cubicBezTo>
                    <a:pt x="7296" y="53378"/>
                    <a:pt x="7296" y="53560"/>
                    <a:pt x="7326" y="53712"/>
                  </a:cubicBezTo>
                  <a:lnTo>
                    <a:pt x="7326" y="53743"/>
                  </a:lnTo>
                  <a:lnTo>
                    <a:pt x="27114" y="63439"/>
                  </a:lnTo>
                  <a:cubicBezTo>
                    <a:pt x="27175" y="67208"/>
                    <a:pt x="27326" y="70734"/>
                    <a:pt x="27539" y="74017"/>
                  </a:cubicBezTo>
                  <a:lnTo>
                    <a:pt x="882" y="60855"/>
                  </a:lnTo>
                  <a:cubicBezTo>
                    <a:pt x="821" y="60916"/>
                    <a:pt x="730" y="60977"/>
                    <a:pt x="669" y="61038"/>
                  </a:cubicBezTo>
                  <a:cubicBezTo>
                    <a:pt x="426" y="61190"/>
                    <a:pt x="214" y="61372"/>
                    <a:pt x="1" y="61554"/>
                  </a:cubicBezTo>
                  <a:lnTo>
                    <a:pt x="27600" y="75202"/>
                  </a:lnTo>
                  <a:cubicBezTo>
                    <a:pt x="27782" y="78059"/>
                    <a:pt x="28026" y="80734"/>
                    <a:pt x="28330" y="83226"/>
                  </a:cubicBezTo>
                  <a:lnTo>
                    <a:pt x="29393" y="83226"/>
                  </a:lnTo>
                  <a:cubicBezTo>
                    <a:pt x="29089" y="80643"/>
                    <a:pt x="28846" y="77907"/>
                    <a:pt x="28664" y="75080"/>
                  </a:cubicBezTo>
                  <a:lnTo>
                    <a:pt x="49515" y="57269"/>
                  </a:lnTo>
                  <a:cubicBezTo>
                    <a:pt x="49515" y="57238"/>
                    <a:pt x="49515" y="57238"/>
                    <a:pt x="49485" y="57238"/>
                  </a:cubicBezTo>
                  <a:cubicBezTo>
                    <a:pt x="49181" y="57056"/>
                    <a:pt x="48877" y="56873"/>
                    <a:pt x="48573" y="56721"/>
                  </a:cubicBezTo>
                  <a:lnTo>
                    <a:pt x="28573" y="73804"/>
                  </a:lnTo>
                  <a:cubicBezTo>
                    <a:pt x="28360" y="70399"/>
                    <a:pt x="28238" y="66874"/>
                    <a:pt x="28147" y="63287"/>
                  </a:cubicBezTo>
                  <a:lnTo>
                    <a:pt x="43862" y="50217"/>
                  </a:lnTo>
                  <a:cubicBezTo>
                    <a:pt x="43892" y="50156"/>
                    <a:pt x="43892" y="50065"/>
                    <a:pt x="43923" y="50004"/>
                  </a:cubicBezTo>
                  <a:cubicBezTo>
                    <a:pt x="43983" y="49913"/>
                    <a:pt x="44014" y="49822"/>
                    <a:pt x="44044" y="49731"/>
                  </a:cubicBezTo>
                  <a:cubicBezTo>
                    <a:pt x="44166" y="49427"/>
                    <a:pt x="44318" y="49092"/>
                    <a:pt x="44500" y="48758"/>
                  </a:cubicBezTo>
                  <a:cubicBezTo>
                    <a:pt x="44622" y="48545"/>
                    <a:pt x="44743" y="48302"/>
                    <a:pt x="44865" y="48089"/>
                  </a:cubicBezTo>
                  <a:cubicBezTo>
                    <a:pt x="44895" y="48059"/>
                    <a:pt x="44895" y="48028"/>
                    <a:pt x="44926" y="47998"/>
                  </a:cubicBezTo>
                  <a:lnTo>
                    <a:pt x="44926" y="47998"/>
                  </a:lnTo>
                  <a:lnTo>
                    <a:pt x="28147" y="61950"/>
                  </a:lnTo>
                  <a:cubicBezTo>
                    <a:pt x="28086" y="58150"/>
                    <a:pt x="28086" y="54290"/>
                    <a:pt x="28147" y="50460"/>
                  </a:cubicBezTo>
                  <a:lnTo>
                    <a:pt x="36506" y="43135"/>
                  </a:lnTo>
                  <a:lnTo>
                    <a:pt x="55291" y="26721"/>
                  </a:lnTo>
                  <a:cubicBezTo>
                    <a:pt x="55230" y="26539"/>
                    <a:pt x="55139" y="26326"/>
                    <a:pt x="55047" y="26174"/>
                  </a:cubicBezTo>
                  <a:cubicBezTo>
                    <a:pt x="54956" y="26022"/>
                    <a:pt x="54895" y="25900"/>
                    <a:pt x="54804" y="25779"/>
                  </a:cubicBezTo>
                  <a:lnTo>
                    <a:pt x="35655" y="42527"/>
                  </a:lnTo>
                  <a:lnTo>
                    <a:pt x="28178" y="49062"/>
                  </a:lnTo>
                  <a:cubicBezTo>
                    <a:pt x="28238" y="45050"/>
                    <a:pt x="28360" y="41037"/>
                    <a:pt x="28512" y="37177"/>
                  </a:cubicBezTo>
                  <a:lnTo>
                    <a:pt x="29910" y="36144"/>
                  </a:lnTo>
                  <a:lnTo>
                    <a:pt x="46506" y="23864"/>
                  </a:lnTo>
                  <a:lnTo>
                    <a:pt x="46506" y="23864"/>
                  </a:lnTo>
                  <a:cubicBezTo>
                    <a:pt x="46354" y="23925"/>
                    <a:pt x="46172" y="23955"/>
                    <a:pt x="45989" y="23985"/>
                  </a:cubicBezTo>
                  <a:cubicBezTo>
                    <a:pt x="45746" y="24016"/>
                    <a:pt x="45473" y="24046"/>
                    <a:pt x="45230" y="24077"/>
                  </a:cubicBezTo>
                  <a:cubicBezTo>
                    <a:pt x="45138" y="24107"/>
                    <a:pt x="45078" y="24107"/>
                    <a:pt x="44986" y="24107"/>
                  </a:cubicBezTo>
                  <a:cubicBezTo>
                    <a:pt x="44895" y="24107"/>
                    <a:pt x="44834" y="24107"/>
                    <a:pt x="44774" y="24137"/>
                  </a:cubicBezTo>
                  <a:lnTo>
                    <a:pt x="44439" y="24137"/>
                  </a:lnTo>
                  <a:lnTo>
                    <a:pt x="29393" y="35262"/>
                  </a:lnTo>
                  <a:lnTo>
                    <a:pt x="28573" y="35840"/>
                  </a:lnTo>
                  <a:cubicBezTo>
                    <a:pt x="28603" y="35201"/>
                    <a:pt x="28633" y="34533"/>
                    <a:pt x="28664" y="33894"/>
                  </a:cubicBezTo>
                  <a:cubicBezTo>
                    <a:pt x="28846" y="30247"/>
                    <a:pt x="29029" y="26721"/>
                    <a:pt x="29241" y="23438"/>
                  </a:cubicBezTo>
                  <a:lnTo>
                    <a:pt x="41005" y="16174"/>
                  </a:lnTo>
                  <a:cubicBezTo>
                    <a:pt x="41005" y="15839"/>
                    <a:pt x="41005" y="15535"/>
                    <a:pt x="41005" y="15201"/>
                  </a:cubicBezTo>
                  <a:cubicBezTo>
                    <a:pt x="41005" y="15110"/>
                    <a:pt x="41005" y="15049"/>
                    <a:pt x="41005" y="14958"/>
                  </a:cubicBezTo>
                  <a:lnTo>
                    <a:pt x="29302" y="22192"/>
                  </a:lnTo>
                  <a:cubicBezTo>
                    <a:pt x="29515" y="19001"/>
                    <a:pt x="29728" y="16022"/>
                    <a:pt x="29941" y="13408"/>
                  </a:cubicBezTo>
                  <a:lnTo>
                    <a:pt x="38968" y="8149"/>
                  </a:lnTo>
                  <a:cubicBezTo>
                    <a:pt x="38846" y="8119"/>
                    <a:pt x="38755" y="8089"/>
                    <a:pt x="38634" y="8028"/>
                  </a:cubicBezTo>
                  <a:cubicBezTo>
                    <a:pt x="38299" y="7937"/>
                    <a:pt x="37995" y="7815"/>
                    <a:pt x="37722" y="7663"/>
                  </a:cubicBezTo>
                  <a:lnTo>
                    <a:pt x="30032" y="12162"/>
                  </a:lnTo>
                  <a:cubicBezTo>
                    <a:pt x="30579" y="5201"/>
                    <a:pt x="31035" y="763"/>
                    <a:pt x="31065" y="550"/>
                  </a:cubicBezTo>
                  <a:cubicBezTo>
                    <a:pt x="31096" y="277"/>
                    <a:pt x="30883" y="34"/>
                    <a:pt x="30609" y="3"/>
                  </a:cubicBezTo>
                  <a:cubicBezTo>
                    <a:pt x="30589" y="1"/>
                    <a:pt x="30570" y="0"/>
                    <a:pt x="30550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4"/>
            <p:cNvSpPr/>
            <p:nvPr/>
          </p:nvSpPr>
          <p:spPr>
            <a:xfrm>
              <a:off x="1032200" y="5445650"/>
              <a:ext cx="456725" cy="414175"/>
            </a:xfrm>
            <a:custGeom>
              <a:avLst/>
              <a:gdLst/>
              <a:ahLst/>
              <a:cxnLst/>
              <a:rect l="l" t="t" r="r" b="b"/>
              <a:pathLst>
                <a:path w="18269" h="16567" extrusionOk="0">
                  <a:moveTo>
                    <a:pt x="18268" y="1"/>
                  </a:moveTo>
                  <a:lnTo>
                    <a:pt x="1" y="16566"/>
                  </a:lnTo>
                  <a:lnTo>
                    <a:pt x="1520" y="16566"/>
                  </a:lnTo>
                  <a:lnTo>
                    <a:pt x="17843" y="1764"/>
                  </a:lnTo>
                  <a:cubicBezTo>
                    <a:pt x="17873" y="1703"/>
                    <a:pt x="17873" y="1673"/>
                    <a:pt x="17904" y="1612"/>
                  </a:cubicBezTo>
                  <a:cubicBezTo>
                    <a:pt x="17934" y="1551"/>
                    <a:pt x="17964" y="1460"/>
                    <a:pt x="17964" y="1399"/>
                  </a:cubicBezTo>
                  <a:cubicBezTo>
                    <a:pt x="18025" y="1217"/>
                    <a:pt x="18086" y="1004"/>
                    <a:pt x="18116" y="822"/>
                  </a:cubicBezTo>
                  <a:cubicBezTo>
                    <a:pt x="18147" y="761"/>
                    <a:pt x="18147" y="700"/>
                    <a:pt x="18177" y="639"/>
                  </a:cubicBezTo>
                  <a:cubicBezTo>
                    <a:pt x="18177" y="548"/>
                    <a:pt x="18208" y="457"/>
                    <a:pt x="18208" y="366"/>
                  </a:cubicBezTo>
                  <a:cubicBezTo>
                    <a:pt x="18238" y="244"/>
                    <a:pt x="18268" y="122"/>
                    <a:pt x="18268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2" name="Google Shape;3452;p54"/>
          <p:cNvGrpSpPr/>
          <p:nvPr/>
        </p:nvGrpSpPr>
        <p:grpSpPr>
          <a:xfrm rot="1799864" flipH="1">
            <a:off x="7097173" y="4355690"/>
            <a:ext cx="1400379" cy="1615410"/>
            <a:chOff x="-1453400" y="848325"/>
            <a:chExt cx="1514475" cy="1747025"/>
          </a:xfrm>
        </p:grpSpPr>
        <p:sp>
          <p:nvSpPr>
            <p:cNvPr id="3453" name="Google Shape;3453;p54"/>
            <p:cNvSpPr/>
            <p:nvPr/>
          </p:nvSpPr>
          <p:spPr>
            <a:xfrm>
              <a:off x="-1453400" y="848325"/>
              <a:ext cx="1310825" cy="1747025"/>
            </a:xfrm>
            <a:custGeom>
              <a:avLst/>
              <a:gdLst/>
              <a:ahLst/>
              <a:cxnLst/>
              <a:rect l="l" t="t" r="r" b="b"/>
              <a:pathLst>
                <a:path w="52433" h="69881" extrusionOk="0">
                  <a:moveTo>
                    <a:pt x="19788" y="11298"/>
                  </a:moveTo>
                  <a:cubicBezTo>
                    <a:pt x="20219" y="11298"/>
                    <a:pt x="20632" y="11399"/>
                    <a:pt x="21004" y="11612"/>
                  </a:cubicBezTo>
                  <a:cubicBezTo>
                    <a:pt x="22554" y="12524"/>
                    <a:pt x="22797" y="15016"/>
                    <a:pt x="21520" y="17174"/>
                  </a:cubicBezTo>
                  <a:cubicBezTo>
                    <a:pt x="21490" y="17235"/>
                    <a:pt x="21460" y="17296"/>
                    <a:pt x="21399" y="17356"/>
                  </a:cubicBezTo>
                  <a:cubicBezTo>
                    <a:pt x="21338" y="17478"/>
                    <a:pt x="21277" y="17569"/>
                    <a:pt x="21186" y="17691"/>
                  </a:cubicBezTo>
                  <a:cubicBezTo>
                    <a:pt x="21125" y="17782"/>
                    <a:pt x="21064" y="17873"/>
                    <a:pt x="20973" y="17964"/>
                  </a:cubicBezTo>
                  <a:cubicBezTo>
                    <a:pt x="20912" y="18056"/>
                    <a:pt x="20821" y="18147"/>
                    <a:pt x="20760" y="18238"/>
                  </a:cubicBezTo>
                  <a:cubicBezTo>
                    <a:pt x="20669" y="18329"/>
                    <a:pt x="20608" y="18420"/>
                    <a:pt x="20517" y="18481"/>
                  </a:cubicBezTo>
                  <a:cubicBezTo>
                    <a:pt x="19668" y="19330"/>
                    <a:pt x="18650" y="19812"/>
                    <a:pt x="17712" y="19812"/>
                  </a:cubicBezTo>
                  <a:cubicBezTo>
                    <a:pt x="17273" y="19812"/>
                    <a:pt x="16852" y="19707"/>
                    <a:pt x="16475" y="19484"/>
                  </a:cubicBezTo>
                  <a:cubicBezTo>
                    <a:pt x="14924" y="18603"/>
                    <a:pt x="14681" y="16110"/>
                    <a:pt x="15928" y="13952"/>
                  </a:cubicBezTo>
                  <a:cubicBezTo>
                    <a:pt x="16079" y="13709"/>
                    <a:pt x="16231" y="13496"/>
                    <a:pt x="16383" y="13283"/>
                  </a:cubicBezTo>
                  <a:cubicBezTo>
                    <a:pt x="16444" y="13192"/>
                    <a:pt x="16535" y="13101"/>
                    <a:pt x="16596" y="13010"/>
                  </a:cubicBezTo>
                  <a:cubicBezTo>
                    <a:pt x="16657" y="12949"/>
                    <a:pt x="16718" y="12858"/>
                    <a:pt x="16809" y="12797"/>
                  </a:cubicBezTo>
                  <a:cubicBezTo>
                    <a:pt x="16900" y="12676"/>
                    <a:pt x="17022" y="12584"/>
                    <a:pt x="17113" y="12463"/>
                  </a:cubicBezTo>
                  <a:cubicBezTo>
                    <a:pt x="17174" y="12432"/>
                    <a:pt x="17235" y="12372"/>
                    <a:pt x="17295" y="12311"/>
                  </a:cubicBezTo>
                  <a:cubicBezTo>
                    <a:pt x="17326" y="12311"/>
                    <a:pt x="17326" y="12280"/>
                    <a:pt x="17356" y="12280"/>
                  </a:cubicBezTo>
                  <a:cubicBezTo>
                    <a:pt x="18127" y="11648"/>
                    <a:pt x="18988" y="11298"/>
                    <a:pt x="19788" y="11298"/>
                  </a:cubicBezTo>
                  <a:close/>
                  <a:moveTo>
                    <a:pt x="33131" y="1"/>
                  </a:moveTo>
                  <a:cubicBezTo>
                    <a:pt x="32888" y="1"/>
                    <a:pt x="32645" y="1"/>
                    <a:pt x="32402" y="31"/>
                  </a:cubicBezTo>
                  <a:cubicBezTo>
                    <a:pt x="32189" y="31"/>
                    <a:pt x="31946" y="31"/>
                    <a:pt x="31733" y="61"/>
                  </a:cubicBezTo>
                  <a:lnTo>
                    <a:pt x="31672" y="61"/>
                  </a:lnTo>
                  <a:cubicBezTo>
                    <a:pt x="31460" y="92"/>
                    <a:pt x="31277" y="92"/>
                    <a:pt x="31065" y="122"/>
                  </a:cubicBezTo>
                  <a:cubicBezTo>
                    <a:pt x="30913" y="153"/>
                    <a:pt x="30791" y="153"/>
                    <a:pt x="30639" y="183"/>
                  </a:cubicBezTo>
                  <a:cubicBezTo>
                    <a:pt x="30548" y="183"/>
                    <a:pt x="30457" y="213"/>
                    <a:pt x="30365" y="213"/>
                  </a:cubicBezTo>
                  <a:cubicBezTo>
                    <a:pt x="30122" y="244"/>
                    <a:pt x="29879" y="305"/>
                    <a:pt x="29636" y="335"/>
                  </a:cubicBezTo>
                  <a:cubicBezTo>
                    <a:pt x="29545" y="365"/>
                    <a:pt x="29454" y="396"/>
                    <a:pt x="29393" y="396"/>
                  </a:cubicBezTo>
                  <a:cubicBezTo>
                    <a:pt x="29362" y="396"/>
                    <a:pt x="29332" y="426"/>
                    <a:pt x="29302" y="426"/>
                  </a:cubicBezTo>
                  <a:cubicBezTo>
                    <a:pt x="29210" y="426"/>
                    <a:pt x="29150" y="457"/>
                    <a:pt x="29058" y="487"/>
                  </a:cubicBezTo>
                  <a:lnTo>
                    <a:pt x="28998" y="487"/>
                  </a:lnTo>
                  <a:cubicBezTo>
                    <a:pt x="28937" y="487"/>
                    <a:pt x="28906" y="517"/>
                    <a:pt x="28876" y="517"/>
                  </a:cubicBezTo>
                  <a:cubicBezTo>
                    <a:pt x="28815" y="517"/>
                    <a:pt x="28785" y="548"/>
                    <a:pt x="28755" y="548"/>
                  </a:cubicBezTo>
                  <a:cubicBezTo>
                    <a:pt x="28572" y="578"/>
                    <a:pt x="28390" y="639"/>
                    <a:pt x="28207" y="700"/>
                  </a:cubicBezTo>
                  <a:cubicBezTo>
                    <a:pt x="27964" y="760"/>
                    <a:pt x="27721" y="821"/>
                    <a:pt x="27508" y="912"/>
                  </a:cubicBezTo>
                  <a:cubicBezTo>
                    <a:pt x="26353" y="1277"/>
                    <a:pt x="25229" y="1764"/>
                    <a:pt x="24165" y="2371"/>
                  </a:cubicBezTo>
                  <a:cubicBezTo>
                    <a:pt x="23739" y="2584"/>
                    <a:pt x="23344" y="2827"/>
                    <a:pt x="22949" y="3071"/>
                  </a:cubicBezTo>
                  <a:cubicBezTo>
                    <a:pt x="20244" y="4773"/>
                    <a:pt x="17751" y="7144"/>
                    <a:pt x="15502" y="9940"/>
                  </a:cubicBezTo>
                  <a:cubicBezTo>
                    <a:pt x="15320" y="10153"/>
                    <a:pt x="15168" y="10365"/>
                    <a:pt x="14985" y="10578"/>
                  </a:cubicBezTo>
                  <a:cubicBezTo>
                    <a:pt x="14864" y="10730"/>
                    <a:pt x="14742" y="10913"/>
                    <a:pt x="14621" y="11065"/>
                  </a:cubicBezTo>
                  <a:cubicBezTo>
                    <a:pt x="12402" y="13983"/>
                    <a:pt x="10426" y="17296"/>
                    <a:pt x="8663" y="20852"/>
                  </a:cubicBezTo>
                  <a:cubicBezTo>
                    <a:pt x="8541" y="21095"/>
                    <a:pt x="8420" y="21308"/>
                    <a:pt x="8298" y="21551"/>
                  </a:cubicBezTo>
                  <a:cubicBezTo>
                    <a:pt x="8207" y="21764"/>
                    <a:pt x="8085" y="22007"/>
                    <a:pt x="7964" y="22250"/>
                  </a:cubicBezTo>
                  <a:cubicBezTo>
                    <a:pt x="6201" y="25898"/>
                    <a:pt x="4651" y="29788"/>
                    <a:pt x="3283" y="33679"/>
                  </a:cubicBezTo>
                  <a:cubicBezTo>
                    <a:pt x="3101" y="34165"/>
                    <a:pt x="2918" y="34682"/>
                    <a:pt x="2766" y="35168"/>
                  </a:cubicBezTo>
                  <a:cubicBezTo>
                    <a:pt x="1733" y="38177"/>
                    <a:pt x="821" y="41187"/>
                    <a:pt x="0" y="44105"/>
                  </a:cubicBezTo>
                  <a:lnTo>
                    <a:pt x="0" y="69880"/>
                  </a:lnTo>
                  <a:lnTo>
                    <a:pt x="25745" y="69880"/>
                  </a:lnTo>
                  <a:cubicBezTo>
                    <a:pt x="25745" y="69880"/>
                    <a:pt x="27873" y="67448"/>
                    <a:pt x="30882" y="63497"/>
                  </a:cubicBezTo>
                  <a:cubicBezTo>
                    <a:pt x="30882" y="63467"/>
                    <a:pt x="30882" y="63467"/>
                    <a:pt x="30913" y="63467"/>
                  </a:cubicBezTo>
                  <a:cubicBezTo>
                    <a:pt x="31156" y="63132"/>
                    <a:pt x="31399" y="62798"/>
                    <a:pt x="31672" y="62433"/>
                  </a:cubicBezTo>
                  <a:cubicBezTo>
                    <a:pt x="31764" y="62312"/>
                    <a:pt x="31855" y="62190"/>
                    <a:pt x="31946" y="62068"/>
                  </a:cubicBezTo>
                  <a:lnTo>
                    <a:pt x="31976" y="62068"/>
                  </a:lnTo>
                  <a:cubicBezTo>
                    <a:pt x="34135" y="59150"/>
                    <a:pt x="36657" y="55594"/>
                    <a:pt x="39211" y="51643"/>
                  </a:cubicBezTo>
                  <a:cubicBezTo>
                    <a:pt x="39241" y="51612"/>
                    <a:pt x="39271" y="51551"/>
                    <a:pt x="39302" y="51491"/>
                  </a:cubicBezTo>
                  <a:cubicBezTo>
                    <a:pt x="39332" y="51430"/>
                    <a:pt x="39363" y="51400"/>
                    <a:pt x="39393" y="51339"/>
                  </a:cubicBezTo>
                  <a:cubicBezTo>
                    <a:pt x="39606" y="51004"/>
                    <a:pt x="39819" y="50670"/>
                    <a:pt x="40031" y="50336"/>
                  </a:cubicBezTo>
                  <a:cubicBezTo>
                    <a:pt x="40062" y="50305"/>
                    <a:pt x="40092" y="50275"/>
                    <a:pt x="40122" y="50214"/>
                  </a:cubicBezTo>
                  <a:cubicBezTo>
                    <a:pt x="40335" y="49880"/>
                    <a:pt x="40548" y="49545"/>
                    <a:pt x="40761" y="49181"/>
                  </a:cubicBezTo>
                  <a:cubicBezTo>
                    <a:pt x="41034" y="48725"/>
                    <a:pt x="41308" y="48269"/>
                    <a:pt x="41581" y="47813"/>
                  </a:cubicBezTo>
                  <a:cubicBezTo>
                    <a:pt x="41794" y="47478"/>
                    <a:pt x="42007" y="47144"/>
                    <a:pt x="42189" y="46810"/>
                  </a:cubicBezTo>
                  <a:cubicBezTo>
                    <a:pt x="42554" y="46171"/>
                    <a:pt x="42919" y="45564"/>
                    <a:pt x="43284" y="44925"/>
                  </a:cubicBezTo>
                  <a:cubicBezTo>
                    <a:pt x="43314" y="44864"/>
                    <a:pt x="43375" y="44773"/>
                    <a:pt x="43405" y="44712"/>
                  </a:cubicBezTo>
                  <a:cubicBezTo>
                    <a:pt x="43557" y="44469"/>
                    <a:pt x="43679" y="44196"/>
                    <a:pt x="43831" y="43953"/>
                  </a:cubicBezTo>
                  <a:cubicBezTo>
                    <a:pt x="44013" y="43649"/>
                    <a:pt x="44165" y="43314"/>
                    <a:pt x="44347" y="42980"/>
                  </a:cubicBezTo>
                  <a:cubicBezTo>
                    <a:pt x="44560" y="42615"/>
                    <a:pt x="44773" y="42220"/>
                    <a:pt x="44986" y="41825"/>
                  </a:cubicBezTo>
                  <a:cubicBezTo>
                    <a:pt x="45077" y="41612"/>
                    <a:pt x="45199" y="41369"/>
                    <a:pt x="45320" y="41156"/>
                  </a:cubicBezTo>
                  <a:cubicBezTo>
                    <a:pt x="45351" y="41095"/>
                    <a:pt x="45381" y="41035"/>
                    <a:pt x="45411" y="40974"/>
                  </a:cubicBezTo>
                  <a:cubicBezTo>
                    <a:pt x="45503" y="40822"/>
                    <a:pt x="45594" y="40670"/>
                    <a:pt x="45655" y="40518"/>
                  </a:cubicBezTo>
                  <a:cubicBezTo>
                    <a:pt x="45655" y="40488"/>
                    <a:pt x="45685" y="40488"/>
                    <a:pt x="45685" y="40457"/>
                  </a:cubicBezTo>
                  <a:cubicBezTo>
                    <a:pt x="45746" y="40305"/>
                    <a:pt x="45837" y="40184"/>
                    <a:pt x="45898" y="40032"/>
                  </a:cubicBezTo>
                  <a:cubicBezTo>
                    <a:pt x="45928" y="39971"/>
                    <a:pt x="45958" y="39940"/>
                    <a:pt x="45989" y="39880"/>
                  </a:cubicBezTo>
                  <a:cubicBezTo>
                    <a:pt x="45989" y="39849"/>
                    <a:pt x="46019" y="39788"/>
                    <a:pt x="46050" y="39758"/>
                  </a:cubicBezTo>
                  <a:cubicBezTo>
                    <a:pt x="46080" y="39667"/>
                    <a:pt x="46110" y="39606"/>
                    <a:pt x="46171" y="39515"/>
                  </a:cubicBezTo>
                  <a:cubicBezTo>
                    <a:pt x="46323" y="39181"/>
                    <a:pt x="46475" y="38846"/>
                    <a:pt x="46658" y="38512"/>
                  </a:cubicBezTo>
                  <a:cubicBezTo>
                    <a:pt x="46718" y="38360"/>
                    <a:pt x="46810" y="38177"/>
                    <a:pt x="46870" y="38025"/>
                  </a:cubicBezTo>
                  <a:cubicBezTo>
                    <a:pt x="46931" y="37934"/>
                    <a:pt x="46962" y="37873"/>
                    <a:pt x="46992" y="37782"/>
                  </a:cubicBezTo>
                  <a:cubicBezTo>
                    <a:pt x="47114" y="37539"/>
                    <a:pt x="47235" y="37296"/>
                    <a:pt x="47357" y="37022"/>
                  </a:cubicBezTo>
                  <a:lnTo>
                    <a:pt x="47569" y="36536"/>
                  </a:lnTo>
                  <a:cubicBezTo>
                    <a:pt x="47721" y="36232"/>
                    <a:pt x="47843" y="35959"/>
                    <a:pt x="47965" y="35655"/>
                  </a:cubicBezTo>
                  <a:cubicBezTo>
                    <a:pt x="48512" y="34439"/>
                    <a:pt x="48998" y="33223"/>
                    <a:pt x="49454" y="32007"/>
                  </a:cubicBezTo>
                  <a:cubicBezTo>
                    <a:pt x="49697" y="31369"/>
                    <a:pt x="49910" y="30761"/>
                    <a:pt x="50123" y="30123"/>
                  </a:cubicBezTo>
                  <a:cubicBezTo>
                    <a:pt x="50335" y="29515"/>
                    <a:pt x="50548" y="28876"/>
                    <a:pt x="50731" y="28238"/>
                  </a:cubicBezTo>
                  <a:cubicBezTo>
                    <a:pt x="50791" y="28056"/>
                    <a:pt x="50852" y="27843"/>
                    <a:pt x="50913" y="27661"/>
                  </a:cubicBezTo>
                  <a:cubicBezTo>
                    <a:pt x="50943" y="27569"/>
                    <a:pt x="50974" y="27448"/>
                    <a:pt x="51004" y="27357"/>
                  </a:cubicBezTo>
                  <a:cubicBezTo>
                    <a:pt x="51035" y="27235"/>
                    <a:pt x="51065" y="27083"/>
                    <a:pt x="51095" y="26961"/>
                  </a:cubicBezTo>
                  <a:cubicBezTo>
                    <a:pt x="51126" y="26901"/>
                    <a:pt x="51126" y="26840"/>
                    <a:pt x="51156" y="26779"/>
                  </a:cubicBezTo>
                  <a:cubicBezTo>
                    <a:pt x="51187" y="26627"/>
                    <a:pt x="51247" y="26445"/>
                    <a:pt x="51278" y="26262"/>
                  </a:cubicBezTo>
                  <a:cubicBezTo>
                    <a:pt x="51278" y="26262"/>
                    <a:pt x="51308" y="26232"/>
                    <a:pt x="51308" y="26232"/>
                  </a:cubicBezTo>
                  <a:cubicBezTo>
                    <a:pt x="51369" y="26019"/>
                    <a:pt x="51399" y="25776"/>
                    <a:pt x="51460" y="25533"/>
                  </a:cubicBezTo>
                  <a:cubicBezTo>
                    <a:pt x="51490" y="25472"/>
                    <a:pt x="51490" y="25411"/>
                    <a:pt x="51521" y="25351"/>
                  </a:cubicBezTo>
                  <a:cubicBezTo>
                    <a:pt x="51582" y="25107"/>
                    <a:pt x="51642" y="24834"/>
                    <a:pt x="51673" y="24560"/>
                  </a:cubicBezTo>
                  <a:cubicBezTo>
                    <a:pt x="51764" y="24256"/>
                    <a:pt x="51825" y="23922"/>
                    <a:pt x="51886" y="23618"/>
                  </a:cubicBezTo>
                  <a:cubicBezTo>
                    <a:pt x="51977" y="23132"/>
                    <a:pt x="52038" y="22645"/>
                    <a:pt x="52129" y="22159"/>
                  </a:cubicBezTo>
                  <a:cubicBezTo>
                    <a:pt x="52129" y="22007"/>
                    <a:pt x="52159" y="21855"/>
                    <a:pt x="52190" y="21703"/>
                  </a:cubicBezTo>
                  <a:cubicBezTo>
                    <a:pt x="52281" y="20913"/>
                    <a:pt x="52372" y="20122"/>
                    <a:pt x="52402" y="19363"/>
                  </a:cubicBezTo>
                  <a:cubicBezTo>
                    <a:pt x="52402" y="19150"/>
                    <a:pt x="52402" y="18967"/>
                    <a:pt x="52433" y="18755"/>
                  </a:cubicBezTo>
                  <a:cubicBezTo>
                    <a:pt x="52433" y="18147"/>
                    <a:pt x="52433" y="17569"/>
                    <a:pt x="52402" y="16992"/>
                  </a:cubicBezTo>
                  <a:cubicBezTo>
                    <a:pt x="52402" y="16870"/>
                    <a:pt x="52402" y="16779"/>
                    <a:pt x="52402" y="16657"/>
                  </a:cubicBezTo>
                  <a:cubicBezTo>
                    <a:pt x="52402" y="16627"/>
                    <a:pt x="52402" y="16566"/>
                    <a:pt x="52402" y="16536"/>
                  </a:cubicBezTo>
                  <a:cubicBezTo>
                    <a:pt x="52372" y="16353"/>
                    <a:pt x="52372" y="16171"/>
                    <a:pt x="52342" y="15989"/>
                  </a:cubicBezTo>
                  <a:cubicBezTo>
                    <a:pt x="52342" y="15958"/>
                    <a:pt x="52342" y="15928"/>
                    <a:pt x="52342" y="15897"/>
                  </a:cubicBezTo>
                  <a:cubicBezTo>
                    <a:pt x="52311" y="15715"/>
                    <a:pt x="52311" y="15533"/>
                    <a:pt x="52281" y="15350"/>
                  </a:cubicBezTo>
                  <a:cubicBezTo>
                    <a:pt x="52250" y="15138"/>
                    <a:pt x="52220" y="14925"/>
                    <a:pt x="52190" y="14712"/>
                  </a:cubicBezTo>
                  <a:cubicBezTo>
                    <a:pt x="52159" y="14530"/>
                    <a:pt x="52129" y="14317"/>
                    <a:pt x="52098" y="14135"/>
                  </a:cubicBezTo>
                  <a:cubicBezTo>
                    <a:pt x="52098" y="14104"/>
                    <a:pt x="52098" y="14104"/>
                    <a:pt x="52098" y="14074"/>
                  </a:cubicBezTo>
                  <a:cubicBezTo>
                    <a:pt x="52068" y="13922"/>
                    <a:pt x="52038" y="13800"/>
                    <a:pt x="52007" y="13648"/>
                  </a:cubicBezTo>
                  <a:cubicBezTo>
                    <a:pt x="51977" y="13587"/>
                    <a:pt x="51977" y="13527"/>
                    <a:pt x="51946" y="13466"/>
                  </a:cubicBezTo>
                  <a:cubicBezTo>
                    <a:pt x="51886" y="13101"/>
                    <a:pt x="51794" y="12736"/>
                    <a:pt x="51673" y="12402"/>
                  </a:cubicBezTo>
                  <a:cubicBezTo>
                    <a:pt x="51642" y="12220"/>
                    <a:pt x="51582" y="12037"/>
                    <a:pt x="51521" y="11855"/>
                  </a:cubicBezTo>
                  <a:cubicBezTo>
                    <a:pt x="51490" y="11764"/>
                    <a:pt x="51490" y="11703"/>
                    <a:pt x="51460" y="11642"/>
                  </a:cubicBezTo>
                  <a:cubicBezTo>
                    <a:pt x="51399" y="11521"/>
                    <a:pt x="51369" y="11399"/>
                    <a:pt x="51339" y="11308"/>
                  </a:cubicBezTo>
                  <a:cubicBezTo>
                    <a:pt x="51278" y="11156"/>
                    <a:pt x="51217" y="11034"/>
                    <a:pt x="51156" y="10882"/>
                  </a:cubicBezTo>
                  <a:cubicBezTo>
                    <a:pt x="51126" y="10761"/>
                    <a:pt x="51065" y="10639"/>
                    <a:pt x="51035" y="10548"/>
                  </a:cubicBezTo>
                  <a:cubicBezTo>
                    <a:pt x="50974" y="10426"/>
                    <a:pt x="50913" y="10305"/>
                    <a:pt x="50883" y="10183"/>
                  </a:cubicBezTo>
                  <a:cubicBezTo>
                    <a:pt x="50791" y="10031"/>
                    <a:pt x="50731" y="9849"/>
                    <a:pt x="50639" y="9697"/>
                  </a:cubicBezTo>
                  <a:cubicBezTo>
                    <a:pt x="50457" y="9362"/>
                    <a:pt x="50275" y="8998"/>
                    <a:pt x="50062" y="8663"/>
                  </a:cubicBezTo>
                  <a:cubicBezTo>
                    <a:pt x="49880" y="8359"/>
                    <a:pt x="49636" y="8025"/>
                    <a:pt x="49424" y="7691"/>
                  </a:cubicBezTo>
                  <a:cubicBezTo>
                    <a:pt x="49180" y="7387"/>
                    <a:pt x="48937" y="7052"/>
                    <a:pt x="48664" y="6748"/>
                  </a:cubicBezTo>
                  <a:cubicBezTo>
                    <a:pt x="48542" y="6596"/>
                    <a:pt x="48421" y="6475"/>
                    <a:pt x="48299" y="6323"/>
                  </a:cubicBezTo>
                  <a:cubicBezTo>
                    <a:pt x="48269" y="6292"/>
                    <a:pt x="48238" y="6292"/>
                    <a:pt x="48238" y="6262"/>
                  </a:cubicBezTo>
                  <a:cubicBezTo>
                    <a:pt x="48117" y="6110"/>
                    <a:pt x="47995" y="5989"/>
                    <a:pt x="47843" y="5867"/>
                  </a:cubicBezTo>
                  <a:cubicBezTo>
                    <a:pt x="47752" y="5745"/>
                    <a:pt x="47630" y="5654"/>
                    <a:pt x="47509" y="5533"/>
                  </a:cubicBezTo>
                  <a:cubicBezTo>
                    <a:pt x="47448" y="5472"/>
                    <a:pt x="47357" y="5411"/>
                    <a:pt x="47296" y="5320"/>
                  </a:cubicBezTo>
                  <a:cubicBezTo>
                    <a:pt x="47174" y="5229"/>
                    <a:pt x="47053" y="5107"/>
                    <a:pt x="46901" y="4985"/>
                  </a:cubicBezTo>
                  <a:cubicBezTo>
                    <a:pt x="46779" y="4894"/>
                    <a:pt x="46658" y="4773"/>
                    <a:pt x="46506" y="4651"/>
                  </a:cubicBezTo>
                  <a:cubicBezTo>
                    <a:pt x="46141" y="4378"/>
                    <a:pt x="45776" y="4104"/>
                    <a:pt x="45381" y="3830"/>
                  </a:cubicBezTo>
                  <a:cubicBezTo>
                    <a:pt x="45199" y="3739"/>
                    <a:pt x="45047" y="3618"/>
                    <a:pt x="44895" y="3526"/>
                  </a:cubicBezTo>
                  <a:cubicBezTo>
                    <a:pt x="44682" y="3375"/>
                    <a:pt x="44439" y="3253"/>
                    <a:pt x="44226" y="3101"/>
                  </a:cubicBezTo>
                  <a:cubicBezTo>
                    <a:pt x="44074" y="3040"/>
                    <a:pt x="43922" y="2949"/>
                    <a:pt x="43800" y="2858"/>
                  </a:cubicBezTo>
                  <a:cubicBezTo>
                    <a:pt x="43770" y="2858"/>
                    <a:pt x="43740" y="2858"/>
                    <a:pt x="43740" y="2827"/>
                  </a:cubicBezTo>
                  <a:cubicBezTo>
                    <a:pt x="43648" y="2797"/>
                    <a:pt x="43557" y="2736"/>
                    <a:pt x="43436" y="2675"/>
                  </a:cubicBezTo>
                  <a:cubicBezTo>
                    <a:pt x="43344" y="2615"/>
                    <a:pt x="43223" y="2554"/>
                    <a:pt x="43101" y="2493"/>
                  </a:cubicBezTo>
                  <a:cubicBezTo>
                    <a:pt x="42980" y="2432"/>
                    <a:pt x="42858" y="2402"/>
                    <a:pt x="42737" y="2341"/>
                  </a:cubicBezTo>
                  <a:cubicBezTo>
                    <a:pt x="42585" y="2250"/>
                    <a:pt x="42402" y="2189"/>
                    <a:pt x="42250" y="2098"/>
                  </a:cubicBezTo>
                  <a:cubicBezTo>
                    <a:pt x="42068" y="2037"/>
                    <a:pt x="41916" y="1946"/>
                    <a:pt x="41733" y="1885"/>
                  </a:cubicBezTo>
                  <a:cubicBezTo>
                    <a:pt x="41642" y="1855"/>
                    <a:pt x="41551" y="1794"/>
                    <a:pt x="41460" y="1764"/>
                  </a:cubicBezTo>
                  <a:cubicBezTo>
                    <a:pt x="41278" y="1672"/>
                    <a:pt x="41065" y="1612"/>
                    <a:pt x="40852" y="1520"/>
                  </a:cubicBezTo>
                  <a:cubicBezTo>
                    <a:pt x="38481" y="609"/>
                    <a:pt x="36232" y="122"/>
                    <a:pt x="34043" y="31"/>
                  </a:cubicBezTo>
                  <a:cubicBezTo>
                    <a:pt x="33739" y="1"/>
                    <a:pt x="33435" y="1"/>
                    <a:pt x="3313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4"/>
            <p:cNvSpPr/>
            <p:nvPr/>
          </p:nvSpPr>
          <p:spPr>
            <a:xfrm>
              <a:off x="-910850" y="848500"/>
              <a:ext cx="971925" cy="1229350"/>
            </a:xfrm>
            <a:custGeom>
              <a:avLst/>
              <a:gdLst/>
              <a:ahLst/>
              <a:cxnLst/>
              <a:rect l="l" t="t" r="r" b="b"/>
              <a:pathLst>
                <a:path w="38877" h="49174" extrusionOk="0">
                  <a:moveTo>
                    <a:pt x="11479" y="1"/>
                  </a:moveTo>
                  <a:cubicBezTo>
                    <a:pt x="9500" y="1"/>
                    <a:pt x="7610" y="318"/>
                    <a:pt x="5806" y="905"/>
                  </a:cubicBezTo>
                  <a:cubicBezTo>
                    <a:pt x="3648" y="12912"/>
                    <a:pt x="1" y="44037"/>
                    <a:pt x="19059" y="49174"/>
                  </a:cubicBezTo>
                  <a:cubicBezTo>
                    <a:pt x="29667" y="31939"/>
                    <a:pt x="38877" y="9051"/>
                    <a:pt x="19150" y="1513"/>
                  </a:cubicBezTo>
                  <a:cubicBezTo>
                    <a:pt x="16456" y="476"/>
                    <a:pt x="13901" y="1"/>
                    <a:pt x="11479" y="1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4"/>
            <p:cNvSpPr/>
            <p:nvPr/>
          </p:nvSpPr>
          <p:spPr>
            <a:xfrm>
              <a:off x="-1087900" y="1096800"/>
              <a:ext cx="68425" cy="83625"/>
            </a:xfrm>
            <a:custGeom>
              <a:avLst/>
              <a:gdLst/>
              <a:ahLst/>
              <a:cxnLst/>
              <a:rect l="l" t="t" r="r" b="b"/>
              <a:pathLst>
                <a:path w="2737" h="3345" extrusionOk="0">
                  <a:moveTo>
                    <a:pt x="882" y="1"/>
                  </a:moveTo>
                  <a:cubicBezTo>
                    <a:pt x="578" y="366"/>
                    <a:pt x="274" y="761"/>
                    <a:pt x="1" y="1126"/>
                  </a:cubicBezTo>
                  <a:lnTo>
                    <a:pt x="1763" y="3344"/>
                  </a:lnTo>
                  <a:cubicBezTo>
                    <a:pt x="2037" y="2980"/>
                    <a:pt x="2371" y="2615"/>
                    <a:pt x="2736" y="2341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4"/>
            <p:cNvSpPr/>
            <p:nvPr/>
          </p:nvSpPr>
          <p:spPr>
            <a:xfrm>
              <a:off x="-1453400" y="907600"/>
              <a:ext cx="1310825" cy="1687750"/>
            </a:xfrm>
            <a:custGeom>
              <a:avLst/>
              <a:gdLst/>
              <a:ahLst/>
              <a:cxnLst/>
              <a:rect l="l" t="t" r="r" b="b"/>
              <a:pathLst>
                <a:path w="52433" h="67510" extrusionOk="0">
                  <a:moveTo>
                    <a:pt x="51308" y="23861"/>
                  </a:moveTo>
                  <a:cubicBezTo>
                    <a:pt x="51308" y="23861"/>
                    <a:pt x="51308" y="23861"/>
                    <a:pt x="51307" y="23861"/>
                  </a:cubicBezTo>
                  <a:lnTo>
                    <a:pt x="51307" y="23861"/>
                  </a:lnTo>
                  <a:lnTo>
                    <a:pt x="51308" y="23861"/>
                  </a:lnTo>
                  <a:close/>
                  <a:moveTo>
                    <a:pt x="24165" y="0"/>
                  </a:moveTo>
                  <a:cubicBezTo>
                    <a:pt x="23739" y="213"/>
                    <a:pt x="23344" y="456"/>
                    <a:pt x="22949" y="700"/>
                  </a:cubicBezTo>
                  <a:lnTo>
                    <a:pt x="26384" y="6232"/>
                  </a:lnTo>
                  <a:lnTo>
                    <a:pt x="26384" y="6262"/>
                  </a:lnTo>
                  <a:lnTo>
                    <a:pt x="32584" y="16323"/>
                  </a:lnTo>
                  <a:lnTo>
                    <a:pt x="28846" y="24347"/>
                  </a:lnTo>
                  <a:lnTo>
                    <a:pt x="25806" y="20517"/>
                  </a:lnTo>
                  <a:lnTo>
                    <a:pt x="21399" y="14985"/>
                  </a:lnTo>
                  <a:cubicBezTo>
                    <a:pt x="21338" y="15107"/>
                    <a:pt x="21277" y="15198"/>
                    <a:pt x="21186" y="15320"/>
                  </a:cubicBezTo>
                  <a:cubicBezTo>
                    <a:pt x="21125" y="15411"/>
                    <a:pt x="21064" y="15502"/>
                    <a:pt x="20973" y="15593"/>
                  </a:cubicBezTo>
                  <a:cubicBezTo>
                    <a:pt x="20912" y="15685"/>
                    <a:pt x="20821" y="15776"/>
                    <a:pt x="20760" y="15867"/>
                  </a:cubicBezTo>
                  <a:cubicBezTo>
                    <a:pt x="20669" y="15958"/>
                    <a:pt x="20578" y="16049"/>
                    <a:pt x="20517" y="16110"/>
                  </a:cubicBezTo>
                  <a:lnTo>
                    <a:pt x="25928" y="22949"/>
                  </a:lnTo>
                  <a:lnTo>
                    <a:pt x="28207" y="25776"/>
                  </a:lnTo>
                  <a:lnTo>
                    <a:pt x="26748" y="28876"/>
                  </a:lnTo>
                  <a:lnTo>
                    <a:pt x="23071" y="36779"/>
                  </a:lnTo>
                  <a:lnTo>
                    <a:pt x="8663" y="18481"/>
                  </a:lnTo>
                  <a:cubicBezTo>
                    <a:pt x="8541" y="18724"/>
                    <a:pt x="8420" y="18937"/>
                    <a:pt x="8298" y="19180"/>
                  </a:cubicBezTo>
                  <a:cubicBezTo>
                    <a:pt x="8207" y="19393"/>
                    <a:pt x="8085" y="19636"/>
                    <a:pt x="7964" y="19879"/>
                  </a:cubicBezTo>
                  <a:lnTo>
                    <a:pt x="22432" y="38177"/>
                  </a:lnTo>
                  <a:lnTo>
                    <a:pt x="18025" y="47600"/>
                  </a:lnTo>
                  <a:lnTo>
                    <a:pt x="3283" y="31308"/>
                  </a:lnTo>
                  <a:cubicBezTo>
                    <a:pt x="3101" y="31794"/>
                    <a:pt x="2918" y="32311"/>
                    <a:pt x="2766" y="32797"/>
                  </a:cubicBezTo>
                  <a:lnTo>
                    <a:pt x="17387" y="48998"/>
                  </a:lnTo>
                  <a:lnTo>
                    <a:pt x="12432" y="59637"/>
                  </a:lnTo>
                  <a:lnTo>
                    <a:pt x="0" y="44408"/>
                  </a:lnTo>
                  <a:lnTo>
                    <a:pt x="0" y="46597"/>
                  </a:lnTo>
                  <a:lnTo>
                    <a:pt x="11794" y="61065"/>
                  </a:lnTo>
                  <a:lnTo>
                    <a:pt x="8906" y="67205"/>
                  </a:lnTo>
                  <a:cubicBezTo>
                    <a:pt x="8876" y="67296"/>
                    <a:pt x="8845" y="67418"/>
                    <a:pt x="8845" y="67509"/>
                  </a:cubicBezTo>
                  <a:lnTo>
                    <a:pt x="10304" y="67509"/>
                  </a:lnTo>
                  <a:lnTo>
                    <a:pt x="13040" y="61643"/>
                  </a:lnTo>
                  <a:lnTo>
                    <a:pt x="30882" y="61126"/>
                  </a:lnTo>
                  <a:cubicBezTo>
                    <a:pt x="30882" y="61096"/>
                    <a:pt x="30882" y="61096"/>
                    <a:pt x="30913" y="61096"/>
                  </a:cubicBezTo>
                  <a:cubicBezTo>
                    <a:pt x="31156" y="60761"/>
                    <a:pt x="31429" y="60427"/>
                    <a:pt x="31672" y="60062"/>
                  </a:cubicBezTo>
                  <a:cubicBezTo>
                    <a:pt x="31764" y="59941"/>
                    <a:pt x="31855" y="59819"/>
                    <a:pt x="31946" y="59697"/>
                  </a:cubicBezTo>
                  <a:lnTo>
                    <a:pt x="31946" y="59697"/>
                  </a:lnTo>
                  <a:lnTo>
                    <a:pt x="13709" y="60214"/>
                  </a:lnTo>
                  <a:lnTo>
                    <a:pt x="18420" y="50123"/>
                  </a:lnTo>
                  <a:lnTo>
                    <a:pt x="18450" y="50123"/>
                  </a:lnTo>
                  <a:lnTo>
                    <a:pt x="39211" y="49272"/>
                  </a:lnTo>
                  <a:cubicBezTo>
                    <a:pt x="39241" y="49241"/>
                    <a:pt x="39271" y="49180"/>
                    <a:pt x="39302" y="49120"/>
                  </a:cubicBezTo>
                  <a:cubicBezTo>
                    <a:pt x="39332" y="49059"/>
                    <a:pt x="39363" y="49029"/>
                    <a:pt x="39393" y="48968"/>
                  </a:cubicBezTo>
                  <a:cubicBezTo>
                    <a:pt x="39606" y="48633"/>
                    <a:pt x="39819" y="48299"/>
                    <a:pt x="40031" y="47965"/>
                  </a:cubicBezTo>
                  <a:cubicBezTo>
                    <a:pt x="40062" y="47934"/>
                    <a:pt x="40092" y="47904"/>
                    <a:pt x="40122" y="47843"/>
                  </a:cubicBezTo>
                  <a:lnTo>
                    <a:pt x="40122" y="47843"/>
                  </a:lnTo>
                  <a:lnTo>
                    <a:pt x="19058" y="48725"/>
                  </a:lnTo>
                  <a:lnTo>
                    <a:pt x="23678" y="38785"/>
                  </a:lnTo>
                  <a:lnTo>
                    <a:pt x="45320" y="38785"/>
                  </a:lnTo>
                  <a:cubicBezTo>
                    <a:pt x="45351" y="38724"/>
                    <a:pt x="45381" y="38664"/>
                    <a:pt x="45411" y="38603"/>
                  </a:cubicBezTo>
                  <a:cubicBezTo>
                    <a:pt x="45503" y="38451"/>
                    <a:pt x="45594" y="38299"/>
                    <a:pt x="45655" y="38147"/>
                  </a:cubicBezTo>
                  <a:cubicBezTo>
                    <a:pt x="45655" y="38117"/>
                    <a:pt x="45685" y="38117"/>
                    <a:pt x="45685" y="38086"/>
                  </a:cubicBezTo>
                  <a:cubicBezTo>
                    <a:pt x="45746" y="37934"/>
                    <a:pt x="45837" y="37782"/>
                    <a:pt x="45898" y="37661"/>
                  </a:cubicBezTo>
                  <a:cubicBezTo>
                    <a:pt x="45958" y="37569"/>
                    <a:pt x="45989" y="37478"/>
                    <a:pt x="46050" y="37387"/>
                  </a:cubicBezTo>
                  <a:lnTo>
                    <a:pt x="24317" y="37387"/>
                  </a:lnTo>
                  <a:lnTo>
                    <a:pt x="27265" y="31095"/>
                  </a:lnTo>
                  <a:lnTo>
                    <a:pt x="29454" y="26353"/>
                  </a:lnTo>
                  <a:lnTo>
                    <a:pt x="50913" y="25290"/>
                  </a:lnTo>
                  <a:cubicBezTo>
                    <a:pt x="50943" y="25198"/>
                    <a:pt x="50974" y="25077"/>
                    <a:pt x="51004" y="24986"/>
                  </a:cubicBezTo>
                  <a:cubicBezTo>
                    <a:pt x="51035" y="24834"/>
                    <a:pt x="51065" y="24712"/>
                    <a:pt x="51095" y="24560"/>
                  </a:cubicBezTo>
                  <a:cubicBezTo>
                    <a:pt x="51126" y="24530"/>
                    <a:pt x="51126" y="24469"/>
                    <a:pt x="51156" y="24408"/>
                  </a:cubicBezTo>
                  <a:cubicBezTo>
                    <a:pt x="51187" y="24226"/>
                    <a:pt x="51247" y="24074"/>
                    <a:pt x="51278" y="23891"/>
                  </a:cubicBezTo>
                  <a:cubicBezTo>
                    <a:pt x="51278" y="23865"/>
                    <a:pt x="51300" y="23862"/>
                    <a:pt x="51307" y="23861"/>
                  </a:cubicBezTo>
                  <a:lnTo>
                    <a:pt x="51307" y="23861"/>
                  </a:lnTo>
                  <a:lnTo>
                    <a:pt x="30122" y="24925"/>
                  </a:lnTo>
                  <a:lnTo>
                    <a:pt x="30122" y="24925"/>
                  </a:lnTo>
                  <a:lnTo>
                    <a:pt x="33831" y="16931"/>
                  </a:lnTo>
                  <a:lnTo>
                    <a:pt x="52433" y="15563"/>
                  </a:lnTo>
                  <a:cubicBezTo>
                    <a:pt x="52433" y="15229"/>
                    <a:pt x="52433" y="14925"/>
                    <a:pt x="52402" y="14621"/>
                  </a:cubicBezTo>
                  <a:cubicBezTo>
                    <a:pt x="52402" y="14499"/>
                    <a:pt x="52402" y="14408"/>
                    <a:pt x="52402" y="14286"/>
                  </a:cubicBezTo>
                  <a:cubicBezTo>
                    <a:pt x="52402" y="14256"/>
                    <a:pt x="52402" y="14195"/>
                    <a:pt x="52402" y="14165"/>
                  </a:cubicBezTo>
                  <a:lnTo>
                    <a:pt x="34530" y="15502"/>
                  </a:lnTo>
                  <a:lnTo>
                    <a:pt x="39028" y="5776"/>
                  </a:lnTo>
                  <a:cubicBezTo>
                    <a:pt x="39211" y="5441"/>
                    <a:pt x="39059" y="5016"/>
                    <a:pt x="38694" y="4864"/>
                  </a:cubicBezTo>
                  <a:cubicBezTo>
                    <a:pt x="38598" y="4811"/>
                    <a:pt x="38494" y="4786"/>
                    <a:pt x="38391" y="4786"/>
                  </a:cubicBezTo>
                  <a:cubicBezTo>
                    <a:pt x="38137" y="4786"/>
                    <a:pt x="37890" y="4938"/>
                    <a:pt x="37782" y="5198"/>
                  </a:cubicBezTo>
                  <a:lnTo>
                    <a:pt x="33283" y="14803"/>
                  </a:lnTo>
                  <a:lnTo>
                    <a:pt x="26657" y="4043"/>
                  </a:lnTo>
                  <a:lnTo>
                    <a:pt x="2416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4"/>
            <p:cNvSpPr/>
            <p:nvPr/>
          </p:nvSpPr>
          <p:spPr>
            <a:xfrm>
              <a:off x="-1453400" y="2450175"/>
              <a:ext cx="151225" cy="145175"/>
            </a:xfrm>
            <a:custGeom>
              <a:avLst/>
              <a:gdLst/>
              <a:ahLst/>
              <a:cxnLst/>
              <a:rect l="l" t="t" r="r" b="b"/>
              <a:pathLst>
                <a:path w="6049" h="5807" extrusionOk="0">
                  <a:moveTo>
                    <a:pt x="0" y="0"/>
                  </a:moveTo>
                  <a:lnTo>
                    <a:pt x="0" y="1915"/>
                  </a:lnTo>
                  <a:lnTo>
                    <a:pt x="4043" y="5806"/>
                  </a:lnTo>
                  <a:lnTo>
                    <a:pt x="6049" y="5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54"/>
          <p:cNvGrpSpPr/>
          <p:nvPr/>
        </p:nvGrpSpPr>
        <p:grpSpPr>
          <a:xfrm rot="-1799864" flipH="1">
            <a:off x="1082622" y="4517636"/>
            <a:ext cx="1571835" cy="1838854"/>
            <a:chOff x="5066475" y="570200"/>
            <a:chExt cx="1699900" cy="1988675"/>
          </a:xfrm>
        </p:grpSpPr>
        <p:sp>
          <p:nvSpPr>
            <p:cNvPr id="3459" name="Google Shape;3459;p54"/>
            <p:cNvSpPr/>
            <p:nvPr/>
          </p:nvSpPr>
          <p:spPr>
            <a:xfrm>
              <a:off x="5134100" y="570200"/>
              <a:ext cx="1632275" cy="1988675"/>
            </a:xfrm>
            <a:custGeom>
              <a:avLst/>
              <a:gdLst/>
              <a:ahLst/>
              <a:cxnLst/>
              <a:rect l="l" t="t" r="r" b="b"/>
              <a:pathLst>
                <a:path w="65291" h="79547" extrusionOk="0">
                  <a:moveTo>
                    <a:pt x="4985" y="1"/>
                  </a:moveTo>
                  <a:cubicBezTo>
                    <a:pt x="4985" y="1"/>
                    <a:pt x="4955" y="92"/>
                    <a:pt x="4894" y="244"/>
                  </a:cubicBezTo>
                  <a:cubicBezTo>
                    <a:pt x="4864" y="274"/>
                    <a:pt x="4864" y="305"/>
                    <a:pt x="4833" y="366"/>
                  </a:cubicBezTo>
                  <a:cubicBezTo>
                    <a:pt x="4803" y="426"/>
                    <a:pt x="4803" y="487"/>
                    <a:pt x="4773" y="548"/>
                  </a:cubicBezTo>
                  <a:cubicBezTo>
                    <a:pt x="4773" y="548"/>
                    <a:pt x="4773" y="578"/>
                    <a:pt x="4773" y="578"/>
                  </a:cubicBezTo>
                  <a:cubicBezTo>
                    <a:pt x="4742" y="639"/>
                    <a:pt x="4712" y="700"/>
                    <a:pt x="4681" y="761"/>
                  </a:cubicBezTo>
                  <a:cubicBezTo>
                    <a:pt x="4651" y="882"/>
                    <a:pt x="4590" y="1065"/>
                    <a:pt x="4499" y="1277"/>
                  </a:cubicBezTo>
                  <a:cubicBezTo>
                    <a:pt x="4469" y="1369"/>
                    <a:pt x="4438" y="1460"/>
                    <a:pt x="4408" y="1551"/>
                  </a:cubicBezTo>
                  <a:cubicBezTo>
                    <a:pt x="4378" y="1612"/>
                    <a:pt x="4347" y="1673"/>
                    <a:pt x="4347" y="1764"/>
                  </a:cubicBezTo>
                  <a:cubicBezTo>
                    <a:pt x="4286" y="1855"/>
                    <a:pt x="4256" y="1977"/>
                    <a:pt x="4226" y="2098"/>
                  </a:cubicBezTo>
                  <a:cubicBezTo>
                    <a:pt x="4195" y="2129"/>
                    <a:pt x="4195" y="2189"/>
                    <a:pt x="4165" y="2220"/>
                  </a:cubicBezTo>
                  <a:cubicBezTo>
                    <a:pt x="4134" y="2311"/>
                    <a:pt x="4104" y="2432"/>
                    <a:pt x="4074" y="2554"/>
                  </a:cubicBezTo>
                  <a:cubicBezTo>
                    <a:pt x="3952" y="2858"/>
                    <a:pt x="3861" y="3223"/>
                    <a:pt x="3739" y="3618"/>
                  </a:cubicBezTo>
                  <a:cubicBezTo>
                    <a:pt x="3648" y="3891"/>
                    <a:pt x="3557" y="4165"/>
                    <a:pt x="3496" y="4439"/>
                  </a:cubicBezTo>
                  <a:cubicBezTo>
                    <a:pt x="3374" y="4773"/>
                    <a:pt x="3283" y="5107"/>
                    <a:pt x="3192" y="5472"/>
                  </a:cubicBezTo>
                  <a:cubicBezTo>
                    <a:pt x="3101" y="5746"/>
                    <a:pt x="3040" y="6019"/>
                    <a:pt x="2949" y="6293"/>
                  </a:cubicBezTo>
                  <a:cubicBezTo>
                    <a:pt x="2615" y="7630"/>
                    <a:pt x="2219" y="9180"/>
                    <a:pt x="1885" y="10882"/>
                  </a:cubicBezTo>
                  <a:cubicBezTo>
                    <a:pt x="1855" y="11034"/>
                    <a:pt x="1824" y="11156"/>
                    <a:pt x="1794" y="11278"/>
                  </a:cubicBezTo>
                  <a:cubicBezTo>
                    <a:pt x="1763" y="11430"/>
                    <a:pt x="1733" y="11551"/>
                    <a:pt x="1703" y="11703"/>
                  </a:cubicBezTo>
                  <a:cubicBezTo>
                    <a:pt x="1703" y="11825"/>
                    <a:pt x="1672" y="11916"/>
                    <a:pt x="1642" y="12037"/>
                  </a:cubicBezTo>
                  <a:cubicBezTo>
                    <a:pt x="1429" y="13132"/>
                    <a:pt x="1247" y="14287"/>
                    <a:pt x="1064" y="15503"/>
                  </a:cubicBezTo>
                  <a:cubicBezTo>
                    <a:pt x="1034" y="15715"/>
                    <a:pt x="1004" y="15928"/>
                    <a:pt x="973" y="16141"/>
                  </a:cubicBezTo>
                  <a:cubicBezTo>
                    <a:pt x="882" y="16566"/>
                    <a:pt x="821" y="17022"/>
                    <a:pt x="791" y="17478"/>
                  </a:cubicBezTo>
                  <a:cubicBezTo>
                    <a:pt x="760" y="17539"/>
                    <a:pt x="760" y="17630"/>
                    <a:pt x="730" y="17721"/>
                  </a:cubicBezTo>
                  <a:cubicBezTo>
                    <a:pt x="700" y="17965"/>
                    <a:pt x="700" y="18208"/>
                    <a:pt x="669" y="18451"/>
                  </a:cubicBezTo>
                  <a:cubicBezTo>
                    <a:pt x="608" y="18785"/>
                    <a:pt x="578" y="19120"/>
                    <a:pt x="548" y="19454"/>
                  </a:cubicBezTo>
                  <a:cubicBezTo>
                    <a:pt x="487" y="19849"/>
                    <a:pt x="456" y="20244"/>
                    <a:pt x="426" y="20639"/>
                  </a:cubicBezTo>
                  <a:cubicBezTo>
                    <a:pt x="365" y="21308"/>
                    <a:pt x="304" y="22007"/>
                    <a:pt x="244" y="22706"/>
                  </a:cubicBezTo>
                  <a:cubicBezTo>
                    <a:pt x="213" y="23071"/>
                    <a:pt x="183" y="23436"/>
                    <a:pt x="183" y="23801"/>
                  </a:cubicBezTo>
                  <a:cubicBezTo>
                    <a:pt x="122" y="24530"/>
                    <a:pt x="92" y="25260"/>
                    <a:pt x="61" y="26019"/>
                  </a:cubicBezTo>
                  <a:cubicBezTo>
                    <a:pt x="31" y="26627"/>
                    <a:pt x="31" y="27266"/>
                    <a:pt x="1" y="27904"/>
                  </a:cubicBezTo>
                  <a:cubicBezTo>
                    <a:pt x="1" y="28147"/>
                    <a:pt x="1" y="28360"/>
                    <a:pt x="1" y="28573"/>
                  </a:cubicBezTo>
                  <a:cubicBezTo>
                    <a:pt x="1" y="28877"/>
                    <a:pt x="1" y="29150"/>
                    <a:pt x="1" y="29454"/>
                  </a:cubicBezTo>
                  <a:lnTo>
                    <a:pt x="1" y="29545"/>
                  </a:lnTo>
                  <a:cubicBezTo>
                    <a:pt x="1" y="29910"/>
                    <a:pt x="1" y="30275"/>
                    <a:pt x="1" y="30609"/>
                  </a:cubicBezTo>
                  <a:lnTo>
                    <a:pt x="1" y="30640"/>
                  </a:lnTo>
                  <a:cubicBezTo>
                    <a:pt x="31" y="31612"/>
                    <a:pt x="31" y="32615"/>
                    <a:pt x="92" y="33649"/>
                  </a:cubicBezTo>
                  <a:lnTo>
                    <a:pt x="92" y="33679"/>
                  </a:lnTo>
                  <a:cubicBezTo>
                    <a:pt x="122" y="34196"/>
                    <a:pt x="152" y="34713"/>
                    <a:pt x="183" y="35229"/>
                  </a:cubicBezTo>
                  <a:cubicBezTo>
                    <a:pt x="183" y="35564"/>
                    <a:pt x="213" y="35898"/>
                    <a:pt x="244" y="36202"/>
                  </a:cubicBezTo>
                  <a:cubicBezTo>
                    <a:pt x="274" y="36536"/>
                    <a:pt x="274" y="36871"/>
                    <a:pt x="304" y="37175"/>
                  </a:cubicBezTo>
                  <a:cubicBezTo>
                    <a:pt x="335" y="37448"/>
                    <a:pt x="365" y="37691"/>
                    <a:pt x="365" y="37965"/>
                  </a:cubicBezTo>
                  <a:cubicBezTo>
                    <a:pt x="426" y="38512"/>
                    <a:pt x="487" y="39090"/>
                    <a:pt x="548" y="39667"/>
                  </a:cubicBezTo>
                  <a:cubicBezTo>
                    <a:pt x="669" y="40883"/>
                    <a:pt x="821" y="42099"/>
                    <a:pt x="1034" y="43345"/>
                  </a:cubicBezTo>
                  <a:cubicBezTo>
                    <a:pt x="1603" y="43411"/>
                    <a:pt x="2187" y="43439"/>
                    <a:pt x="2771" y="43439"/>
                  </a:cubicBezTo>
                  <a:cubicBezTo>
                    <a:pt x="6496" y="43439"/>
                    <a:pt x="10244" y="42281"/>
                    <a:pt x="10244" y="42281"/>
                  </a:cubicBezTo>
                  <a:lnTo>
                    <a:pt x="10244" y="42281"/>
                  </a:lnTo>
                  <a:cubicBezTo>
                    <a:pt x="10153" y="42463"/>
                    <a:pt x="10031" y="42646"/>
                    <a:pt x="9940" y="42828"/>
                  </a:cubicBezTo>
                  <a:cubicBezTo>
                    <a:pt x="9879" y="42950"/>
                    <a:pt x="9788" y="43102"/>
                    <a:pt x="9697" y="43254"/>
                  </a:cubicBezTo>
                  <a:cubicBezTo>
                    <a:pt x="9575" y="43466"/>
                    <a:pt x="9454" y="43679"/>
                    <a:pt x="9302" y="43862"/>
                  </a:cubicBezTo>
                  <a:cubicBezTo>
                    <a:pt x="9210" y="44014"/>
                    <a:pt x="9119" y="44135"/>
                    <a:pt x="9028" y="44287"/>
                  </a:cubicBezTo>
                  <a:cubicBezTo>
                    <a:pt x="8937" y="44378"/>
                    <a:pt x="8876" y="44500"/>
                    <a:pt x="8815" y="44591"/>
                  </a:cubicBezTo>
                  <a:cubicBezTo>
                    <a:pt x="8754" y="44652"/>
                    <a:pt x="8724" y="44713"/>
                    <a:pt x="8663" y="44774"/>
                  </a:cubicBezTo>
                  <a:cubicBezTo>
                    <a:pt x="8572" y="44865"/>
                    <a:pt x="8511" y="44986"/>
                    <a:pt x="8420" y="45077"/>
                  </a:cubicBezTo>
                  <a:cubicBezTo>
                    <a:pt x="8359" y="45169"/>
                    <a:pt x="8299" y="45260"/>
                    <a:pt x="8207" y="45321"/>
                  </a:cubicBezTo>
                  <a:cubicBezTo>
                    <a:pt x="8177" y="45351"/>
                    <a:pt x="8147" y="45412"/>
                    <a:pt x="8116" y="45442"/>
                  </a:cubicBezTo>
                  <a:cubicBezTo>
                    <a:pt x="7995" y="45564"/>
                    <a:pt x="7873" y="45716"/>
                    <a:pt x="7751" y="45837"/>
                  </a:cubicBezTo>
                  <a:cubicBezTo>
                    <a:pt x="7508" y="46111"/>
                    <a:pt x="7265" y="46354"/>
                    <a:pt x="7022" y="46597"/>
                  </a:cubicBezTo>
                  <a:cubicBezTo>
                    <a:pt x="6779" y="46810"/>
                    <a:pt x="6536" y="47053"/>
                    <a:pt x="6292" y="47266"/>
                  </a:cubicBezTo>
                  <a:cubicBezTo>
                    <a:pt x="6140" y="47357"/>
                    <a:pt x="6019" y="47448"/>
                    <a:pt x="5897" y="47570"/>
                  </a:cubicBezTo>
                  <a:cubicBezTo>
                    <a:pt x="5745" y="47691"/>
                    <a:pt x="5593" y="47783"/>
                    <a:pt x="5441" y="47904"/>
                  </a:cubicBezTo>
                  <a:cubicBezTo>
                    <a:pt x="5350" y="47965"/>
                    <a:pt x="5229" y="48056"/>
                    <a:pt x="5137" y="48117"/>
                  </a:cubicBezTo>
                  <a:cubicBezTo>
                    <a:pt x="4925" y="48269"/>
                    <a:pt x="4712" y="48391"/>
                    <a:pt x="4499" y="48543"/>
                  </a:cubicBezTo>
                  <a:cubicBezTo>
                    <a:pt x="4226" y="48695"/>
                    <a:pt x="3982" y="48847"/>
                    <a:pt x="3709" y="48998"/>
                  </a:cubicBezTo>
                  <a:cubicBezTo>
                    <a:pt x="3618" y="49029"/>
                    <a:pt x="3526" y="49090"/>
                    <a:pt x="3466" y="49120"/>
                  </a:cubicBezTo>
                  <a:cubicBezTo>
                    <a:pt x="3010" y="49363"/>
                    <a:pt x="2615" y="49546"/>
                    <a:pt x="2189" y="49698"/>
                  </a:cubicBezTo>
                  <a:cubicBezTo>
                    <a:pt x="2432" y="50822"/>
                    <a:pt x="2706" y="51916"/>
                    <a:pt x="3010" y="53041"/>
                  </a:cubicBezTo>
                  <a:cubicBezTo>
                    <a:pt x="3101" y="53436"/>
                    <a:pt x="3222" y="53862"/>
                    <a:pt x="3344" y="54257"/>
                  </a:cubicBezTo>
                  <a:cubicBezTo>
                    <a:pt x="3344" y="54287"/>
                    <a:pt x="3344" y="54348"/>
                    <a:pt x="3374" y="54379"/>
                  </a:cubicBezTo>
                  <a:cubicBezTo>
                    <a:pt x="3435" y="54591"/>
                    <a:pt x="3496" y="54804"/>
                    <a:pt x="3557" y="55047"/>
                  </a:cubicBezTo>
                  <a:cubicBezTo>
                    <a:pt x="3800" y="55898"/>
                    <a:pt x="4043" y="56780"/>
                    <a:pt x="4317" y="57631"/>
                  </a:cubicBezTo>
                  <a:cubicBezTo>
                    <a:pt x="4378" y="57844"/>
                    <a:pt x="4438" y="58026"/>
                    <a:pt x="4499" y="58208"/>
                  </a:cubicBezTo>
                  <a:cubicBezTo>
                    <a:pt x="4560" y="58421"/>
                    <a:pt x="4651" y="58603"/>
                    <a:pt x="4712" y="58816"/>
                  </a:cubicBezTo>
                  <a:cubicBezTo>
                    <a:pt x="4773" y="58999"/>
                    <a:pt x="4833" y="59211"/>
                    <a:pt x="4894" y="59394"/>
                  </a:cubicBezTo>
                  <a:cubicBezTo>
                    <a:pt x="6201" y="63284"/>
                    <a:pt x="7843" y="67236"/>
                    <a:pt x="9818" y="71278"/>
                  </a:cubicBezTo>
                  <a:cubicBezTo>
                    <a:pt x="10001" y="71674"/>
                    <a:pt x="10213" y="72069"/>
                    <a:pt x="10426" y="72464"/>
                  </a:cubicBezTo>
                  <a:cubicBezTo>
                    <a:pt x="11612" y="74804"/>
                    <a:pt x="12919" y="77175"/>
                    <a:pt x="14378" y="79546"/>
                  </a:cubicBezTo>
                  <a:lnTo>
                    <a:pt x="65290" y="79546"/>
                  </a:lnTo>
                  <a:cubicBezTo>
                    <a:pt x="64622" y="77449"/>
                    <a:pt x="63832" y="75108"/>
                    <a:pt x="62920" y="72555"/>
                  </a:cubicBezTo>
                  <a:cubicBezTo>
                    <a:pt x="62859" y="72342"/>
                    <a:pt x="62768" y="72130"/>
                    <a:pt x="62707" y="71917"/>
                  </a:cubicBezTo>
                  <a:cubicBezTo>
                    <a:pt x="61795" y="69394"/>
                    <a:pt x="60792" y="66719"/>
                    <a:pt x="59698" y="63892"/>
                  </a:cubicBezTo>
                  <a:lnTo>
                    <a:pt x="59637" y="63801"/>
                  </a:lnTo>
                  <a:cubicBezTo>
                    <a:pt x="59576" y="63619"/>
                    <a:pt x="59485" y="63406"/>
                    <a:pt x="59424" y="63224"/>
                  </a:cubicBezTo>
                  <a:cubicBezTo>
                    <a:pt x="57752" y="58999"/>
                    <a:pt x="55837" y="54530"/>
                    <a:pt x="53679" y="49971"/>
                  </a:cubicBezTo>
                  <a:cubicBezTo>
                    <a:pt x="53467" y="49546"/>
                    <a:pt x="53284" y="49090"/>
                    <a:pt x="53071" y="48634"/>
                  </a:cubicBezTo>
                  <a:cubicBezTo>
                    <a:pt x="51856" y="46172"/>
                    <a:pt x="50609" y="43679"/>
                    <a:pt x="49272" y="41187"/>
                  </a:cubicBezTo>
                  <a:cubicBezTo>
                    <a:pt x="49090" y="40822"/>
                    <a:pt x="48877" y="40427"/>
                    <a:pt x="48664" y="40032"/>
                  </a:cubicBezTo>
                  <a:cubicBezTo>
                    <a:pt x="45959" y="35077"/>
                    <a:pt x="42980" y="30184"/>
                    <a:pt x="39697" y="25594"/>
                  </a:cubicBezTo>
                  <a:cubicBezTo>
                    <a:pt x="39576" y="25442"/>
                    <a:pt x="39454" y="25260"/>
                    <a:pt x="39333" y="25077"/>
                  </a:cubicBezTo>
                  <a:cubicBezTo>
                    <a:pt x="39211" y="24895"/>
                    <a:pt x="39059" y="24712"/>
                    <a:pt x="38937" y="24530"/>
                  </a:cubicBezTo>
                  <a:lnTo>
                    <a:pt x="38937" y="24560"/>
                  </a:lnTo>
                  <a:cubicBezTo>
                    <a:pt x="36962" y="21825"/>
                    <a:pt x="34864" y="19241"/>
                    <a:pt x="32676" y="16810"/>
                  </a:cubicBezTo>
                  <a:cubicBezTo>
                    <a:pt x="32676" y="16810"/>
                    <a:pt x="32646" y="16779"/>
                    <a:pt x="32615" y="16749"/>
                  </a:cubicBezTo>
                  <a:cubicBezTo>
                    <a:pt x="32463" y="16840"/>
                    <a:pt x="32342" y="16901"/>
                    <a:pt x="32190" y="16992"/>
                  </a:cubicBezTo>
                  <a:cubicBezTo>
                    <a:pt x="31065" y="17630"/>
                    <a:pt x="29910" y="18117"/>
                    <a:pt x="28846" y="18451"/>
                  </a:cubicBezTo>
                  <a:cubicBezTo>
                    <a:pt x="28724" y="18512"/>
                    <a:pt x="28572" y="18542"/>
                    <a:pt x="28421" y="18603"/>
                  </a:cubicBezTo>
                  <a:cubicBezTo>
                    <a:pt x="28299" y="18633"/>
                    <a:pt x="28177" y="18664"/>
                    <a:pt x="28056" y="18694"/>
                  </a:cubicBezTo>
                  <a:cubicBezTo>
                    <a:pt x="27904" y="18724"/>
                    <a:pt x="27782" y="18755"/>
                    <a:pt x="27661" y="18785"/>
                  </a:cubicBezTo>
                  <a:cubicBezTo>
                    <a:pt x="27539" y="18816"/>
                    <a:pt x="27387" y="18846"/>
                    <a:pt x="27265" y="18876"/>
                  </a:cubicBezTo>
                  <a:cubicBezTo>
                    <a:pt x="25348" y="19315"/>
                    <a:pt x="23799" y="19368"/>
                    <a:pt x="23167" y="19368"/>
                  </a:cubicBezTo>
                  <a:cubicBezTo>
                    <a:pt x="22967" y="19368"/>
                    <a:pt x="22858" y="19363"/>
                    <a:pt x="22858" y="19363"/>
                  </a:cubicBezTo>
                  <a:cubicBezTo>
                    <a:pt x="25533" y="18451"/>
                    <a:pt x="27326" y="15077"/>
                    <a:pt x="28360" y="12402"/>
                  </a:cubicBezTo>
                  <a:cubicBezTo>
                    <a:pt x="24864" y="9119"/>
                    <a:pt x="21126" y="6323"/>
                    <a:pt x="17174" y="4195"/>
                  </a:cubicBezTo>
                  <a:cubicBezTo>
                    <a:pt x="17144" y="4165"/>
                    <a:pt x="17113" y="4135"/>
                    <a:pt x="17053" y="4135"/>
                  </a:cubicBezTo>
                  <a:cubicBezTo>
                    <a:pt x="16901" y="4043"/>
                    <a:pt x="16749" y="3952"/>
                    <a:pt x="16597" y="3861"/>
                  </a:cubicBezTo>
                  <a:cubicBezTo>
                    <a:pt x="16445" y="3800"/>
                    <a:pt x="16293" y="3709"/>
                    <a:pt x="16141" y="3648"/>
                  </a:cubicBezTo>
                  <a:cubicBezTo>
                    <a:pt x="13466" y="2280"/>
                    <a:pt x="10700" y="1247"/>
                    <a:pt x="7843" y="578"/>
                  </a:cubicBezTo>
                  <a:cubicBezTo>
                    <a:pt x="7721" y="548"/>
                    <a:pt x="7630" y="518"/>
                    <a:pt x="7539" y="487"/>
                  </a:cubicBezTo>
                  <a:cubicBezTo>
                    <a:pt x="7417" y="457"/>
                    <a:pt x="7295" y="426"/>
                    <a:pt x="7144" y="426"/>
                  </a:cubicBezTo>
                  <a:cubicBezTo>
                    <a:pt x="6931" y="366"/>
                    <a:pt x="6688" y="305"/>
                    <a:pt x="6444" y="274"/>
                  </a:cubicBezTo>
                  <a:cubicBezTo>
                    <a:pt x="5958" y="183"/>
                    <a:pt x="5472" y="92"/>
                    <a:pt x="4985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4"/>
            <p:cNvSpPr/>
            <p:nvPr/>
          </p:nvSpPr>
          <p:spPr>
            <a:xfrm>
              <a:off x="5066475" y="570200"/>
              <a:ext cx="653525" cy="1440775"/>
            </a:xfrm>
            <a:custGeom>
              <a:avLst/>
              <a:gdLst/>
              <a:ahLst/>
              <a:cxnLst/>
              <a:rect l="l" t="t" r="r" b="b"/>
              <a:pathLst>
                <a:path w="26141" h="57631" extrusionOk="0">
                  <a:moveTo>
                    <a:pt x="7690" y="1"/>
                  </a:moveTo>
                  <a:cubicBezTo>
                    <a:pt x="7690" y="1"/>
                    <a:pt x="0" y="18329"/>
                    <a:pt x="3739" y="43345"/>
                  </a:cubicBezTo>
                  <a:cubicBezTo>
                    <a:pt x="4308" y="43411"/>
                    <a:pt x="4891" y="43439"/>
                    <a:pt x="5474" y="43439"/>
                  </a:cubicBezTo>
                  <a:cubicBezTo>
                    <a:pt x="9194" y="43439"/>
                    <a:pt x="12918" y="42281"/>
                    <a:pt x="12918" y="42281"/>
                  </a:cubicBezTo>
                  <a:lnTo>
                    <a:pt x="12918" y="42281"/>
                  </a:lnTo>
                  <a:cubicBezTo>
                    <a:pt x="10760" y="46506"/>
                    <a:pt x="7478" y="48634"/>
                    <a:pt x="4894" y="49698"/>
                  </a:cubicBezTo>
                  <a:cubicBezTo>
                    <a:pt x="5472" y="52312"/>
                    <a:pt x="6171" y="54956"/>
                    <a:pt x="7022" y="57631"/>
                  </a:cubicBezTo>
                  <a:cubicBezTo>
                    <a:pt x="26141" y="46232"/>
                    <a:pt x="21156" y="14378"/>
                    <a:pt x="18846" y="3648"/>
                  </a:cubicBezTo>
                  <a:cubicBezTo>
                    <a:pt x="15320" y="1855"/>
                    <a:pt x="11581" y="609"/>
                    <a:pt x="7690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4"/>
            <p:cNvSpPr/>
            <p:nvPr/>
          </p:nvSpPr>
          <p:spPr>
            <a:xfrm>
              <a:off x="5134100" y="642000"/>
              <a:ext cx="1342000" cy="1916875"/>
            </a:xfrm>
            <a:custGeom>
              <a:avLst/>
              <a:gdLst/>
              <a:ahLst/>
              <a:cxnLst/>
              <a:rect l="l" t="t" r="r" b="b"/>
              <a:pathLst>
                <a:path w="53680" h="76675" extrusionOk="0">
                  <a:moveTo>
                    <a:pt x="6906" y="1"/>
                  </a:moveTo>
                  <a:cubicBezTo>
                    <a:pt x="6863" y="1"/>
                    <a:pt x="6820" y="6"/>
                    <a:pt x="6779" y="16"/>
                  </a:cubicBezTo>
                  <a:cubicBezTo>
                    <a:pt x="6718" y="47"/>
                    <a:pt x="6657" y="47"/>
                    <a:pt x="6627" y="77"/>
                  </a:cubicBezTo>
                  <a:cubicBezTo>
                    <a:pt x="6353" y="260"/>
                    <a:pt x="6232" y="594"/>
                    <a:pt x="6414" y="867"/>
                  </a:cubicBezTo>
                  <a:cubicBezTo>
                    <a:pt x="6414" y="898"/>
                    <a:pt x="6444" y="959"/>
                    <a:pt x="6475" y="1019"/>
                  </a:cubicBezTo>
                  <a:cubicBezTo>
                    <a:pt x="6900" y="1749"/>
                    <a:pt x="8663" y="4940"/>
                    <a:pt x="11308" y="9804"/>
                  </a:cubicBezTo>
                  <a:lnTo>
                    <a:pt x="4773" y="8558"/>
                  </a:lnTo>
                  <a:lnTo>
                    <a:pt x="1885" y="8010"/>
                  </a:lnTo>
                  <a:cubicBezTo>
                    <a:pt x="1855" y="8162"/>
                    <a:pt x="1824" y="8284"/>
                    <a:pt x="1794" y="8406"/>
                  </a:cubicBezTo>
                  <a:cubicBezTo>
                    <a:pt x="1763" y="8558"/>
                    <a:pt x="1733" y="8679"/>
                    <a:pt x="1703" y="8831"/>
                  </a:cubicBezTo>
                  <a:cubicBezTo>
                    <a:pt x="1703" y="8953"/>
                    <a:pt x="1672" y="9044"/>
                    <a:pt x="1642" y="9165"/>
                  </a:cubicBezTo>
                  <a:lnTo>
                    <a:pt x="4560" y="9713"/>
                  </a:lnTo>
                  <a:lnTo>
                    <a:pt x="12037" y="11141"/>
                  </a:lnTo>
                  <a:cubicBezTo>
                    <a:pt x="13131" y="13178"/>
                    <a:pt x="14378" y="15518"/>
                    <a:pt x="15715" y="18071"/>
                  </a:cubicBezTo>
                  <a:lnTo>
                    <a:pt x="3648" y="16886"/>
                  </a:lnTo>
                  <a:lnTo>
                    <a:pt x="548" y="16582"/>
                  </a:lnTo>
                  <a:cubicBezTo>
                    <a:pt x="517" y="16977"/>
                    <a:pt x="456" y="17372"/>
                    <a:pt x="426" y="17767"/>
                  </a:cubicBezTo>
                  <a:lnTo>
                    <a:pt x="3557" y="18071"/>
                  </a:lnTo>
                  <a:lnTo>
                    <a:pt x="16384" y="19318"/>
                  </a:lnTo>
                  <a:cubicBezTo>
                    <a:pt x="17053" y="20594"/>
                    <a:pt x="17752" y="21932"/>
                    <a:pt x="18481" y="23330"/>
                  </a:cubicBezTo>
                  <a:cubicBezTo>
                    <a:pt x="19119" y="24546"/>
                    <a:pt x="19788" y="25822"/>
                    <a:pt x="20457" y="27129"/>
                  </a:cubicBezTo>
                  <a:lnTo>
                    <a:pt x="18299" y="27099"/>
                  </a:lnTo>
                  <a:lnTo>
                    <a:pt x="3283" y="26673"/>
                  </a:lnTo>
                  <a:lnTo>
                    <a:pt x="1" y="26582"/>
                  </a:lnTo>
                  <a:lnTo>
                    <a:pt x="1" y="26673"/>
                  </a:lnTo>
                  <a:cubicBezTo>
                    <a:pt x="1" y="27038"/>
                    <a:pt x="1" y="27403"/>
                    <a:pt x="1" y="27737"/>
                  </a:cubicBezTo>
                  <a:lnTo>
                    <a:pt x="1" y="27768"/>
                  </a:lnTo>
                  <a:lnTo>
                    <a:pt x="3314" y="27859"/>
                  </a:lnTo>
                  <a:lnTo>
                    <a:pt x="18208" y="28254"/>
                  </a:lnTo>
                  <a:lnTo>
                    <a:pt x="21065" y="28345"/>
                  </a:lnTo>
                  <a:cubicBezTo>
                    <a:pt x="23192" y="32540"/>
                    <a:pt x="25472" y="37008"/>
                    <a:pt x="27752" y="41689"/>
                  </a:cubicBezTo>
                  <a:lnTo>
                    <a:pt x="15229" y="41506"/>
                  </a:lnTo>
                  <a:lnTo>
                    <a:pt x="11125" y="41446"/>
                  </a:lnTo>
                  <a:lnTo>
                    <a:pt x="9028" y="41415"/>
                  </a:lnTo>
                  <a:cubicBezTo>
                    <a:pt x="8724" y="41810"/>
                    <a:pt x="8420" y="42205"/>
                    <a:pt x="8116" y="42570"/>
                  </a:cubicBezTo>
                  <a:lnTo>
                    <a:pt x="9940" y="42601"/>
                  </a:lnTo>
                  <a:lnTo>
                    <a:pt x="14742" y="42661"/>
                  </a:lnTo>
                  <a:lnTo>
                    <a:pt x="28329" y="42874"/>
                  </a:lnTo>
                  <a:cubicBezTo>
                    <a:pt x="30427" y="47251"/>
                    <a:pt x="32585" y="51780"/>
                    <a:pt x="34652" y="56339"/>
                  </a:cubicBezTo>
                  <a:lnTo>
                    <a:pt x="8299" y="55458"/>
                  </a:lnTo>
                  <a:lnTo>
                    <a:pt x="4499" y="55336"/>
                  </a:lnTo>
                  <a:lnTo>
                    <a:pt x="4499" y="55336"/>
                  </a:lnTo>
                  <a:cubicBezTo>
                    <a:pt x="4560" y="55549"/>
                    <a:pt x="4651" y="55731"/>
                    <a:pt x="4712" y="55944"/>
                  </a:cubicBezTo>
                  <a:cubicBezTo>
                    <a:pt x="4773" y="56127"/>
                    <a:pt x="4833" y="56339"/>
                    <a:pt x="4894" y="56522"/>
                  </a:cubicBezTo>
                  <a:lnTo>
                    <a:pt x="8724" y="56643"/>
                  </a:lnTo>
                  <a:lnTo>
                    <a:pt x="35199" y="57525"/>
                  </a:lnTo>
                  <a:cubicBezTo>
                    <a:pt x="37022" y="61567"/>
                    <a:pt x="38816" y="65640"/>
                    <a:pt x="40457" y="69622"/>
                  </a:cubicBezTo>
                  <a:lnTo>
                    <a:pt x="13891" y="68558"/>
                  </a:lnTo>
                  <a:lnTo>
                    <a:pt x="9818" y="68406"/>
                  </a:lnTo>
                  <a:lnTo>
                    <a:pt x="9818" y="68406"/>
                  </a:lnTo>
                  <a:cubicBezTo>
                    <a:pt x="10001" y="68802"/>
                    <a:pt x="10213" y="69197"/>
                    <a:pt x="10426" y="69592"/>
                  </a:cubicBezTo>
                  <a:lnTo>
                    <a:pt x="14530" y="69774"/>
                  </a:lnTo>
                  <a:lnTo>
                    <a:pt x="40974" y="70838"/>
                  </a:lnTo>
                  <a:cubicBezTo>
                    <a:pt x="41795" y="72783"/>
                    <a:pt x="42555" y="74729"/>
                    <a:pt x="43314" y="76674"/>
                  </a:cubicBezTo>
                  <a:lnTo>
                    <a:pt x="44561" y="76674"/>
                  </a:lnTo>
                  <a:cubicBezTo>
                    <a:pt x="43710" y="74455"/>
                    <a:pt x="42828" y="72236"/>
                    <a:pt x="41886" y="69957"/>
                  </a:cubicBezTo>
                  <a:lnTo>
                    <a:pt x="53679" y="47099"/>
                  </a:lnTo>
                  <a:cubicBezTo>
                    <a:pt x="53467" y="46674"/>
                    <a:pt x="53254" y="46218"/>
                    <a:pt x="53041" y="45762"/>
                  </a:cubicBezTo>
                  <a:lnTo>
                    <a:pt x="41278" y="68558"/>
                  </a:lnTo>
                  <a:cubicBezTo>
                    <a:pt x="39697" y="64729"/>
                    <a:pt x="37995" y="60868"/>
                    <a:pt x="36263" y="57039"/>
                  </a:cubicBezTo>
                  <a:lnTo>
                    <a:pt x="49272" y="38315"/>
                  </a:lnTo>
                  <a:cubicBezTo>
                    <a:pt x="49090" y="37950"/>
                    <a:pt x="48877" y="37555"/>
                    <a:pt x="48664" y="37160"/>
                  </a:cubicBezTo>
                  <a:lnTo>
                    <a:pt x="35685" y="55792"/>
                  </a:lnTo>
                  <a:cubicBezTo>
                    <a:pt x="33618" y="51233"/>
                    <a:pt x="31490" y="46704"/>
                    <a:pt x="29332" y="42327"/>
                  </a:cubicBezTo>
                  <a:lnTo>
                    <a:pt x="39697" y="22722"/>
                  </a:lnTo>
                  <a:cubicBezTo>
                    <a:pt x="39576" y="22570"/>
                    <a:pt x="39454" y="22388"/>
                    <a:pt x="39333" y="22205"/>
                  </a:cubicBezTo>
                  <a:cubicBezTo>
                    <a:pt x="39181" y="22023"/>
                    <a:pt x="39059" y="21840"/>
                    <a:pt x="38937" y="21688"/>
                  </a:cubicBezTo>
                  <a:lnTo>
                    <a:pt x="28724" y="41020"/>
                  </a:lnTo>
                  <a:cubicBezTo>
                    <a:pt x="26445" y="36400"/>
                    <a:pt x="24226" y="31932"/>
                    <a:pt x="22098" y="27768"/>
                  </a:cubicBezTo>
                  <a:lnTo>
                    <a:pt x="28846" y="15579"/>
                  </a:lnTo>
                  <a:lnTo>
                    <a:pt x="28846" y="15579"/>
                  </a:lnTo>
                  <a:cubicBezTo>
                    <a:pt x="28694" y="15640"/>
                    <a:pt x="28572" y="15670"/>
                    <a:pt x="28421" y="15731"/>
                  </a:cubicBezTo>
                  <a:cubicBezTo>
                    <a:pt x="28299" y="15761"/>
                    <a:pt x="28177" y="15792"/>
                    <a:pt x="28056" y="15822"/>
                  </a:cubicBezTo>
                  <a:cubicBezTo>
                    <a:pt x="27904" y="15852"/>
                    <a:pt x="27782" y="15883"/>
                    <a:pt x="27661" y="15913"/>
                  </a:cubicBezTo>
                  <a:cubicBezTo>
                    <a:pt x="27539" y="15944"/>
                    <a:pt x="27387" y="15974"/>
                    <a:pt x="27265" y="16004"/>
                  </a:cubicBezTo>
                  <a:lnTo>
                    <a:pt x="21460" y="26521"/>
                  </a:lnTo>
                  <a:cubicBezTo>
                    <a:pt x="20426" y="24546"/>
                    <a:pt x="19454" y="22631"/>
                    <a:pt x="18481" y="20807"/>
                  </a:cubicBezTo>
                  <a:cubicBezTo>
                    <a:pt x="18147" y="20169"/>
                    <a:pt x="17812" y="19530"/>
                    <a:pt x="17508" y="18892"/>
                  </a:cubicBezTo>
                  <a:lnTo>
                    <a:pt x="18360" y="16916"/>
                  </a:lnTo>
                  <a:lnTo>
                    <a:pt x="23375" y="5336"/>
                  </a:lnTo>
                  <a:cubicBezTo>
                    <a:pt x="23071" y="5092"/>
                    <a:pt x="22737" y="4849"/>
                    <a:pt x="22402" y="4606"/>
                  </a:cubicBezTo>
                  <a:lnTo>
                    <a:pt x="18177" y="14394"/>
                  </a:lnTo>
                  <a:lnTo>
                    <a:pt x="16809" y="17585"/>
                  </a:lnTo>
                  <a:cubicBezTo>
                    <a:pt x="15442" y="15001"/>
                    <a:pt x="14195" y="12661"/>
                    <a:pt x="13071" y="10594"/>
                  </a:cubicBezTo>
                  <a:lnTo>
                    <a:pt x="16566" y="2722"/>
                  </a:lnTo>
                  <a:lnTo>
                    <a:pt x="17174" y="1323"/>
                  </a:lnTo>
                  <a:cubicBezTo>
                    <a:pt x="17144" y="1293"/>
                    <a:pt x="17113" y="1263"/>
                    <a:pt x="17053" y="1263"/>
                  </a:cubicBezTo>
                  <a:cubicBezTo>
                    <a:pt x="16901" y="1171"/>
                    <a:pt x="16749" y="1080"/>
                    <a:pt x="16597" y="989"/>
                  </a:cubicBezTo>
                  <a:cubicBezTo>
                    <a:pt x="16445" y="928"/>
                    <a:pt x="16293" y="837"/>
                    <a:pt x="16141" y="776"/>
                  </a:cubicBezTo>
                  <a:lnTo>
                    <a:pt x="12372" y="9287"/>
                  </a:lnTo>
                  <a:cubicBezTo>
                    <a:pt x="9393" y="3785"/>
                    <a:pt x="7508" y="442"/>
                    <a:pt x="7417" y="320"/>
                  </a:cubicBezTo>
                  <a:cubicBezTo>
                    <a:pt x="7316" y="119"/>
                    <a:pt x="7111" y="1"/>
                    <a:pt x="6906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4"/>
            <p:cNvSpPr/>
            <p:nvPr/>
          </p:nvSpPr>
          <p:spPr>
            <a:xfrm>
              <a:off x="6276975" y="2136350"/>
              <a:ext cx="349575" cy="422525"/>
            </a:xfrm>
            <a:custGeom>
              <a:avLst/>
              <a:gdLst/>
              <a:ahLst/>
              <a:cxnLst/>
              <a:rect l="l" t="t" r="r" b="b"/>
              <a:pathLst>
                <a:path w="13983" h="16901" extrusionOk="0">
                  <a:moveTo>
                    <a:pt x="13466" y="0"/>
                  </a:moveTo>
                  <a:lnTo>
                    <a:pt x="1" y="16900"/>
                  </a:lnTo>
                  <a:lnTo>
                    <a:pt x="1520" y="16900"/>
                  </a:lnTo>
                  <a:lnTo>
                    <a:pt x="13983" y="1246"/>
                  </a:lnTo>
                  <a:cubicBezTo>
                    <a:pt x="13952" y="1216"/>
                    <a:pt x="13952" y="1186"/>
                    <a:pt x="13922" y="1155"/>
                  </a:cubicBezTo>
                  <a:cubicBezTo>
                    <a:pt x="13861" y="973"/>
                    <a:pt x="13770" y="760"/>
                    <a:pt x="13709" y="578"/>
                  </a:cubicBezTo>
                  <a:cubicBezTo>
                    <a:pt x="13618" y="365"/>
                    <a:pt x="13557" y="182"/>
                    <a:pt x="13466" y="0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4"/>
            <p:cNvSpPr/>
            <p:nvPr/>
          </p:nvSpPr>
          <p:spPr>
            <a:xfrm>
              <a:off x="6549775" y="2368100"/>
              <a:ext cx="163400" cy="190775"/>
            </a:xfrm>
            <a:custGeom>
              <a:avLst/>
              <a:gdLst/>
              <a:ahLst/>
              <a:cxnLst/>
              <a:rect l="l" t="t" r="r" b="b"/>
              <a:pathLst>
                <a:path w="6536" h="7631" extrusionOk="0">
                  <a:moveTo>
                    <a:pt x="6080" y="1"/>
                  </a:moveTo>
                  <a:lnTo>
                    <a:pt x="1" y="7630"/>
                  </a:lnTo>
                  <a:lnTo>
                    <a:pt x="1490" y="7630"/>
                  </a:lnTo>
                  <a:lnTo>
                    <a:pt x="6536" y="1308"/>
                  </a:lnTo>
                  <a:cubicBezTo>
                    <a:pt x="6445" y="1095"/>
                    <a:pt x="6384" y="882"/>
                    <a:pt x="6293" y="669"/>
                  </a:cubicBezTo>
                  <a:cubicBezTo>
                    <a:pt x="6232" y="426"/>
                    <a:pt x="6141" y="214"/>
                    <a:pt x="6080" y="1"/>
                  </a:cubicBez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4" name="Google Shape;3464;p54"/>
          <p:cNvGrpSpPr/>
          <p:nvPr/>
        </p:nvGrpSpPr>
        <p:grpSpPr>
          <a:xfrm rot="-2700000" flipH="1">
            <a:off x="2991338" y="4335903"/>
            <a:ext cx="1908308" cy="2256263"/>
            <a:chOff x="4223750" y="3614125"/>
            <a:chExt cx="2063900" cy="2440225"/>
          </a:xfrm>
        </p:grpSpPr>
        <p:sp>
          <p:nvSpPr>
            <p:cNvPr id="3465" name="Google Shape;3465;p54"/>
            <p:cNvSpPr/>
            <p:nvPr/>
          </p:nvSpPr>
          <p:spPr>
            <a:xfrm>
              <a:off x="4223750" y="3614125"/>
              <a:ext cx="2063900" cy="2399200"/>
            </a:xfrm>
            <a:custGeom>
              <a:avLst/>
              <a:gdLst/>
              <a:ahLst/>
              <a:cxnLst/>
              <a:rect l="l" t="t" r="r" b="b"/>
              <a:pathLst>
                <a:path w="82556" h="95968" extrusionOk="0">
                  <a:moveTo>
                    <a:pt x="13077" y="1"/>
                  </a:moveTo>
                  <a:cubicBezTo>
                    <a:pt x="11008" y="1"/>
                    <a:pt x="8746" y="649"/>
                    <a:pt x="6262" y="2167"/>
                  </a:cubicBezTo>
                  <a:cubicBezTo>
                    <a:pt x="5897" y="2349"/>
                    <a:pt x="5593" y="2592"/>
                    <a:pt x="5289" y="2805"/>
                  </a:cubicBezTo>
                  <a:cubicBezTo>
                    <a:pt x="4864" y="3078"/>
                    <a:pt x="4499" y="3382"/>
                    <a:pt x="4165" y="3717"/>
                  </a:cubicBezTo>
                  <a:cubicBezTo>
                    <a:pt x="4073" y="3808"/>
                    <a:pt x="3982" y="3869"/>
                    <a:pt x="3891" y="3960"/>
                  </a:cubicBezTo>
                  <a:lnTo>
                    <a:pt x="3922" y="3960"/>
                  </a:lnTo>
                  <a:cubicBezTo>
                    <a:pt x="456" y="7303"/>
                    <a:pt x="0" y="11832"/>
                    <a:pt x="1156" y="16726"/>
                  </a:cubicBezTo>
                  <a:cubicBezTo>
                    <a:pt x="1216" y="16908"/>
                    <a:pt x="1247" y="17121"/>
                    <a:pt x="1307" y="17334"/>
                  </a:cubicBezTo>
                  <a:cubicBezTo>
                    <a:pt x="1307" y="17364"/>
                    <a:pt x="1307" y="17364"/>
                    <a:pt x="1307" y="17364"/>
                  </a:cubicBezTo>
                  <a:cubicBezTo>
                    <a:pt x="1368" y="17516"/>
                    <a:pt x="1399" y="17668"/>
                    <a:pt x="1429" y="17820"/>
                  </a:cubicBezTo>
                  <a:cubicBezTo>
                    <a:pt x="1459" y="17881"/>
                    <a:pt x="1459" y="17942"/>
                    <a:pt x="1490" y="18003"/>
                  </a:cubicBezTo>
                  <a:cubicBezTo>
                    <a:pt x="2463" y="21468"/>
                    <a:pt x="4165" y="25054"/>
                    <a:pt x="6019" y="28459"/>
                  </a:cubicBezTo>
                  <a:lnTo>
                    <a:pt x="6049" y="28459"/>
                  </a:lnTo>
                  <a:cubicBezTo>
                    <a:pt x="6080" y="28520"/>
                    <a:pt x="6110" y="28580"/>
                    <a:pt x="6140" y="28641"/>
                  </a:cubicBezTo>
                  <a:cubicBezTo>
                    <a:pt x="6292" y="28945"/>
                    <a:pt x="6475" y="29219"/>
                    <a:pt x="6627" y="29523"/>
                  </a:cubicBezTo>
                  <a:cubicBezTo>
                    <a:pt x="6657" y="29583"/>
                    <a:pt x="6718" y="29675"/>
                    <a:pt x="6748" y="29766"/>
                  </a:cubicBezTo>
                  <a:cubicBezTo>
                    <a:pt x="9970" y="35389"/>
                    <a:pt x="13496" y="40435"/>
                    <a:pt x="15016" y="43535"/>
                  </a:cubicBezTo>
                  <a:cubicBezTo>
                    <a:pt x="15046" y="43626"/>
                    <a:pt x="15107" y="43717"/>
                    <a:pt x="15138" y="43809"/>
                  </a:cubicBezTo>
                  <a:cubicBezTo>
                    <a:pt x="15198" y="43930"/>
                    <a:pt x="15229" y="44021"/>
                    <a:pt x="15290" y="44143"/>
                  </a:cubicBezTo>
                  <a:cubicBezTo>
                    <a:pt x="15320" y="44234"/>
                    <a:pt x="15381" y="44325"/>
                    <a:pt x="15411" y="44416"/>
                  </a:cubicBezTo>
                  <a:cubicBezTo>
                    <a:pt x="15441" y="44508"/>
                    <a:pt x="15472" y="44568"/>
                    <a:pt x="15472" y="44629"/>
                  </a:cubicBezTo>
                  <a:cubicBezTo>
                    <a:pt x="15502" y="44660"/>
                    <a:pt x="15502" y="44720"/>
                    <a:pt x="15533" y="44751"/>
                  </a:cubicBezTo>
                  <a:cubicBezTo>
                    <a:pt x="15654" y="45085"/>
                    <a:pt x="15715" y="45389"/>
                    <a:pt x="15745" y="45663"/>
                  </a:cubicBezTo>
                  <a:cubicBezTo>
                    <a:pt x="16141" y="50891"/>
                    <a:pt x="9606" y="53535"/>
                    <a:pt x="8815" y="58946"/>
                  </a:cubicBezTo>
                  <a:cubicBezTo>
                    <a:pt x="8785" y="59037"/>
                    <a:pt x="8785" y="59128"/>
                    <a:pt x="8785" y="59219"/>
                  </a:cubicBezTo>
                  <a:cubicBezTo>
                    <a:pt x="8754" y="59401"/>
                    <a:pt x="8754" y="59553"/>
                    <a:pt x="8724" y="59736"/>
                  </a:cubicBezTo>
                  <a:cubicBezTo>
                    <a:pt x="8724" y="59888"/>
                    <a:pt x="8724" y="60040"/>
                    <a:pt x="8724" y="60192"/>
                  </a:cubicBezTo>
                  <a:cubicBezTo>
                    <a:pt x="8724" y="60253"/>
                    <a:pt x="8724" y="60313"/>
                    <a:pt x="8724" y="60405"/>
                  </a:cubicBezTo>
                  <a:cubicBezTo>
                    <a:pt x="8937" y="65055"/>
                    <a:pt x="14226" y="69949"/>
                    <a:pt x="17296" y="73961"/>
                  </a:cubicBezTo>
                  <a:cubicBezTo>
                    <a:pt x="17448" y="74174"/>
                    <a:pt x="17600" y="74386"/>
                    <a:pt x="17752" y="74599"/>
                  </a:cubicBezTo>
                  <a:cubicBezTo>
                    <a:pt x="17873" y="74782"/>
                    <a:pt x="17995" y="74934"/>
                    <a:pt x="18116" y="75116"/>
                  </a:cubicBezTo>
                  <a:cubicBezTo>
                    <a:pt x="18815" y="76180"/>
                    <a:pt x="19302" y="77183"/>
                    <a:pt x="19393" y="78064"/>
                  </a:cubicBezTo>
                  <a:cubicBezTo>
                    <a:pt x="19697" y="81286"/>
                    <a:pt x="17265" y="83414"/>
                    <a:pt x="15897" y="86454"/>
                  </a:cubicBezTo>
                  <a:cubicBezTo>
                    <a:pt x="15806" y="86666"/>
                    <a:pt x="15715" y="86879"/>
                    <a:pt x="15624" y="87092"/>
                  </a:cubicBezTo>
                  <a:cubicBezTo>
                    <a:pt x="15593" y="87153"/>
                    <a:pt x="15563" y="87213"/>
                    <a:pt x="15533" y="87305"/>
                  </a:cubicBezTo>
                  <a:cubicBezTo>
                    <a:pt x="15502" y="87396"/>
                    <a:pt x="15472" y="87517"/>
                    <a:pt x="15441" y="87609"/>
                  </a:cubicBezTo>
                  <a:cubicBezTo>
                    <a:pt x="15441" y="87639"/>
                    <a:pt x="15411" y="87700"/>
                    <a:pt x="15411" y="87730"/>
                  </a:cubicBezTo>
                  <a:cubicBezTo>
                    <a:pt x="15168" y="88460"/>
                    <a:pt x="15046" y="89280"/>
                    <a:pt x="15016" y="90162"/>
                  </a:cubicBezTo>
                  <a:cubicBezTo>
                    <a:pt x="14955" y="92198"/>
                    <a:pt x="15715" y="94235"/>
                    <a:pt x="16657" y="95967"/>
                  </a:cubicBezTo>
                  <a:lnTo>
                    <a:pt x="82555" y="95967"/>
                  </a:lnTo>
                  <a:cubicBezTo>
                    <a:pt x="82494" y="94934"/>
                    <a:pt x="82282" y="93992"/>
                    <a:pt x="82008" y="93171"/>
                  </a:cubicBezTo>
                  <a:cubicBezTo>
                    <a:pt x="81066" y="90283"/>
                    <a:pt x="79090" y="88581"/>
                    <a:pt x="77114" y="87153"/>
                  </a:cubicBezTo>
                  <a:cubicBezTo>
                    <a:pt x="76051" y="86393"/>
                    <a:pt x="74956" y="85694"/>
                    <a:pt x="74044" y="84934"/>
                  </a:cubicBezTo>
                  <a:cubicBezTo>
                    <a:pt x="73467" y="84478"/>
                    <a:pt x="72950" y="83961"/>
                    <a:pt x="72525" y="83414"/>
                  </a:cubicBezTo>
                  <a:cubicBezTo>
                    <a:pt x="72281" y="83171"/>
                    <a:pt x="72099" y="82867"/>
                    <a:pt x="71917" y="82593"/>
                  </a:cubicBezTo>
                  <a:cubicBezTo>
                    <a:pt x="71005" y="80982"/>
                    <a:pt x="71430" y="78794"/>
                    <a:pt x="72190" y="76241"/>
                  </a:cubicBezTo>
                  <a:cubicBezTo>
                    <a:pt x="72798" y="74356"/>
                    <a:pt x="73558" y="72289"/>
                    <a:pt x="74196" y="70131"/>
                  </a:cubicBezTo>
                  <a:cubicBezTo>
                    <a:pt x="74622" y="68581"/>
                    <a:pt x="74987" y="67000"/>
                    <a:pt x="75108" y="65420"/>
                  </a:cubicBezTo>
                  <a:cubicBezTo>
                    <a:pt x="75199" y="64174"/>
                    <a:pt x="75169" y="62897"/>
                    <a:pt x="74895" y="61681"/>
                  </a:cubicBezTo>
                  <a:lnTo>
                    <a:pt x="74895" y="61651"/>
                  </a:lnTo>
                  <a:cubicBezTo>
                    <a:pt x="74865" y="61438"/>
                    <a:pt x="74804" y="61225"/>
                    <a:pt x="74744" y="61012"/>
                  </a:cubicBezTo>
                  <a:cubicBezTo>
                    <a:pt x="74713" y="60891"/>
                    <a:pt x="74683" y="60769"/>
                    <a:pt x="74622" y="60648"/>
                  </a:cubicBezTo>
                  <a:cubicBezTo>
                    <a:pt x="74592" y="60496"/>
                    <a:pt x="74561" y="60374"/>
                    <a:pt x="74500" y="60222"/>
                  </a:cubicBezTo>
                  <a:cubicBezTo>
                    <a:pt x="74470" y="60131"/>
                    <a:pt x="74440" y="60040"/>
                    <a:pt x="74409" y="59949"/>
                  </a:cubicBezTo>
                  <a:cubicBezTo>
                    <a:pt x="74348" y="59827"/>
                    <a:pt x="74288" y="59705"/>
                    <a:pt x="74257" y="59584"/>
                  </a:cubicBezTo>
                  <a:cubicBezTo>
                    <a:pt x="73923" y="58824"/>
                    <a:pt x="73497" y="58064"/>
                    <a:pt x="72950" y="57335"/>
                  </a:cubicBezTo>
                  <a:cubicBezTo>
                    <a:pt x="72616" y="56879"/>
                    <a:pt x="72312" y="56483"/>
                    <a:pt x="71977" y="56119"/>
                  </a:cubicBezTo>
                  <a:cubicBezTo>
                    <a:pt x="71704" y="55845"/>
                    <a:pt x="71461" y="55602"/>
                    <a:pt x="71218" y="55359"/>
                  </a:cubicBezTo>
                  <a:cubicBezTo>
                    <a:pt x="71005" y="55176"/>
                    <a:pt x="70822" y="54994"/>
                    <a:pt x="70610" y="54842"/>
                  </a:cubicBezTo>
                  <a:cubicBezTo>
                    <a:pt x="70154" y="54447"/>
                    <a:pt x="69667" y="54143"/>
                    <a:pt x="69181" y="53869"/>
                  </a:cubicBezTo>
                  <a:cubicBezTo>
                    <a:pt x="67783" y="53079"/>
                    <a:pt x="66385" y="52775"/>
                    <a:pt x="65017" y="52654"/>
                  </a:cubicBezTo>
                  <a:cubicBezTo>
                    <a:pt x="64652" y="52593"/>
                    <a:pt x="64287" y="52593"/>
                    <a:pt x="63892" y="52593"/>
                  </a:cubicBezTo>
                  <a:lnTo>
                    <a:pt x="63102" y="52593"/>
                  </a:lnTo>
                  <a:cubicBezTo>
                    <a:pt x="62950" y="52593"/>
                    <a:pt x="62768" y="52593"/>
                    <a:pt x="62585" y="52623"/>
                  </a:cubicBezTo>
                  <a:cubicBezTo>
                    <a:pt x="61350" y="52669"/>
                    <a:pt x="60168" y="52786"/>
                    <a:pt x="59073" y="52786"/>
                  </a:cubicBezTo>
                  <a:cubicBezTo>
                    <a:pt x="57284" y="52786"/>
                    <a:pt x="55730" y="52475"/>
                    <a:pt x="54561" y="51043"/>
                  </a:cubicBezTo>
                  <a:cubicBezTo>
                    <a:pt x="54105" y="50496"/>
                    <a:pt x="53831" y="49675"/>
                    <a:pt x="53649" y="48611"/>
                  </a:cubicBezTo>
                  <a:cubicBezTo>
                    <a:pt x="53618" y="48520"/>
                    <a:pt x="53618" y="48398"/>
                    <a:pt x="53588" y="48307"/>
                  </a:cubicBezTo>
                  <a:cubicBezTo>
                    <a:pt x="53588" y="48246"/>
                    <a:pt x="53588" y="48216"/>
                    <a:pt x="53558" y="48155"/>
                  </a:cubicBezTo>
                  <a:cubicBezTo>
                    <a:pt x="53558" y="48064"/>
                    <a:pt x="53558" y="47942"/>
                    <a:pt x="53527" y="47851"/>
                  </a:cubicBezTo>
                  <a:cubicBezTo>
                    <a:pt x="53497" y="47547"/>
                    <a:pt x="53467" y="47213"/>
                    <a:pt x="53436" y="46878"/>
                  </a:cubicBezTo>
                  <a:cubicBezTo>
                    <a:pt x="53436" y="46666"/>
                    <a:pt x="53436" y="46483"/>
                    <a:pt x="53406" y="46301"/>
                  </a:cubicBezTo>
                  <a:cubicBezTo>
                    <a:pt x="53406" y="46179"/>
                    <a:pt x="53406" y="46058"/>
                    <a:pt x="53406" y="45967"/>
                  </a:cubicBezTo>
                  <a:cubicBezTo>
                    <a:pt x="53406" y="45602"/>
                    <a:pt x="53375" y="45268"/>
                    <a:pt x="53375" y="44903"/>
                  </a:cubicBezTo>
                  <a:lnTo>
                    <a:pt x="53375" y="44508"/>
                  </a:lnTo>
                  <a:cubicBezTo>
                    <a:pt x="53406" y="42350"/>
                    <a:pt x="53558" y="39857"/>
                    <a:pt x="53710" y="37304"/>
                  </a:cubicBezTo>
                  <a:cubicBezTo>
                    <a:pt x="53740" y="36970"/>
                    <a:pt x="53770" y="36635"/>
                    <a:pt x="53801" y="36270"/>
                  </a:cubicBezTo>
                  <a:cubicBezTo>
                    <a:pt x="53831" y="35571"/>
                    <a:pt x="53862" y="34872"/>
                    <a:pt x="53922" y="34173"/>
                  </a:cubicBezTo>
                  <a:cubicBezTo>
                    <a:pt x="54044" y="31772"/>
                    <a:pt x="54105" y="29371"/>
                    <a:pt x="54044" y="27121"/>
                  </a:cubicBezTo>
                  <a:cubicBezTo>
                    <a:pt x="54044" y="26969"/>
                    <a:pt x="54014" y="26817"/>
                    <a:pt x="54014" y="26665"/>
                  </a:cubicBezTo>
                  <a:cubicBezTo>
                    <a:pt x="54014" y="26361"/>
                    <a:pt x="53983" y="26058"/>
                    <a:pt x="53953" y="25754"/>
                  </a:cubicBezTo>
                  <a:cubicBezTo>
                    <a:pt x="53953" y="25602"/>
                    <a:pt x="53953" y="25450"/>
                    <a:pt x="53922" y="25298"/>
                  </a:cubicBezTo>
                  <a:cubicBezTo>
                    <a:pt x="53862" y="24447"/>
                    <a:pt x="53740" y="23595"/>
                    <a:pt x="53588" y="22805"/>
                  </a:cubicBezTo>
                  <a:cubicBezTo>
                    <a:pt x="53588" y="22653"/>
                    <a:pt x="53558" y="22532"/>
                    <a:pt x="53527" y="22380"/>
                  </a:cubicBezTo>
                  <a:cubicBezTo>
                    <a:pt x="53406" y="21863"/>
                    <a:pt x="53284" y="21407"/>
                    <a:pt x="53132" y="20951"/>
                  </a:cubicBezTo>
                  <a:cubicBezTo>
                    <a:pt x="53071" y="20708"/>
                    <a:pt x="52980" y="20495"/>
                    <a:pt x="52889" y="20282"/>
                  </a:cubicBezTo>
                  <a:cubicBezTo>
                    <a:pt x="52859" y="20191"/>
                    <a:pt x="52828" y="20070"/>
                    <a:pt x="52767" y="19978"/>
                  </a:cubicBezTo>
                  <a:cubicBezTo>
                    <a:pt x="52767" y="19978"/>
                    <a:pt x="52767" y="19948"/>
                    <a:pt x="52737" y="19918"/>
                  </a:cubicBezTo>
                  <a:cubicBezTo>
                    <a:pt x="52707" y="19826"/>
                    <a:pt x="52676" y="19735"/>
                    <a:pt x="52615" y="19644"/>
                  </a:cubicBezTo>
                  <a:cubicBezTo>
                    <a:pt x="52585" y="19553"/>
                    <a:pt x="52524" y="19462"/>
                    <a:pt x="52494" y="19340"/>
                  </a:cubicBezTo>
                  <a:cubicBezTo>
                    <a:pt x="52433" y="19249"/>
                    <a:pt x="52372" y="19158"/>
                    <a:pt x="52311" y="19067"/>
                  </a:cubicBezTo>
                  <a:cubicBezTo>
                    <a:pt x="52281" y="18975"/>
                    <a:pt x="52220" y="18884"/>
                    <a:pt x="52159" y="18793"/>
                  </a:cubicBezTo>
                  <a:cubicBezTo>
                    <a:pt x="52099" y="18702"/>
                    <a:pt x="52038" y="18611"/>
                    <a:pt x="51977" y="18550"/>
                  </a:cubicBezTo>
                  <a:cubicBezTo>
                    <a:pt x="51916" y="18459"/>
                    <a:pt x="51856" y="18367"/>
                    <a:pt x="51795" y="18276"/>
                  </a:cubicBezTo>
                  <a:cubicBezTo>
                    <a:pt x="51673" y="18155"/>
                    <a:pt x="51552" y="18003"/>
                    <a:pt x="51430" y="17881"/>
                  </a:cubicBezTo>
                  <a:cubicBezTo>
                    <a:pt x="51339" y="17790"/>
                    <a:pt x="51248" y="17729"/>
                    <a:pt x="51156" y="17638"/>
                  </a:cubicBezTo>
                  <a:cubicBezTo>
                    <a:pt x="51096" y="17577"/>
                    <a:pt x="51035" y="17516"/>
                    <a:pt x="50944" y="17456"/>
                  </a:cubicBezTo>
                  <a:cubicBezTo>
                    <a:pt x="50883" y="17395"/>
                    <a:pt x="50792" y="17334"/>
                    <a:pt x="50731" y="17304"/>
                  </a:cubicBezTo>
                  <a:cubicBezTo>
                    <a:pt x="50670" y="17243"/>
                    <a:pt x="50609" y="17212"/>
                    <a:pt x="50579" y="17182"/>
                  </a:cubicBezTo>
                  <a:cubicBezTo>
                    <a:pt x="50488" y="17152"/>
                    <a:pt x="50397" y="17091"/>
                    <a:pt x="50336" y="17060"/>
                  </a:cubicBezTo>
                  <a:cubicBezTo>
                    <a:pt x="50245" y="17000"/>
                    <a:pt x="50153" y="16969"/>
                    <a:pt x="50093" y="16908"/>
                  </a:cubicBezTo>
                  <a:cubicBezTo>
                    <a:pt x="50001" y="16878"/>
                    <a:pt x="49941" y="16848"/>
                    <a:pt x="49849" y="16817"/>
                  </a:cubicBezTo>
                  <a:cubicBezTo>
                    <a:pt x="49515" y="16635"/>
                    <a:pt x="49181" y="16483"/>
                    <a:pt x="48846" y="16392"/>
                  </a:cubicBezTo>
                  <a:cubicBezTo>
                    <a:pt x="48786" y="16361"/>
                    <a:pt x="48725" y="16331"/>
                    <a:pt x="48664" y="16331"/>
                  </a:cubicBezTo>
                  <a:cubicBezTo>
                    <a:pt x="48299" y="16209"/>
                    <a:pt x="47934" y="16118"/>
                    <a:pt x="47570" y="16057"/>
                  </a:cubicBezTo>
                  <a:cubicBezTo>
                    <a:pt x="47448" y="16057"/>
                    <a:pt x="47296" y="16027"/>
                    <a:pt x="47175" y="16027"/>
                  </a:cubicBezTo>
                  <a:lnTo>
                    <a:pt x="46263" y="16027"/>
                  </a:lnTo>
                  <a:cubicBezTo>
                    <a:pt x="46172" y="16057"/>
                    <a:pt x="46111" y="16057"/>
                    <a:pt x="46020" y="16057"/>
                  </a:cubicBezTo>
                  <a:cubicBezTo>
                    <a:pt x="45928" y="16088"/>
                    <a:pt x="45837" y="16088"/>
                    <a:pt x="45776" y="16118"/>
                  </a:cubicBezTo>
                  <a:cubicBezTo>
                    <a:pt x="45594" y="16149"/>
                    <a:pt x="45442" y="16179"/>
                    <a:pt x="45290" y="16240"/>
                  </a:cubicBezTo>
                  <a:cubicBezTo>
                    <a:pt x="44865" y="16331"/>
                    <a:pt x="44469" y="16513"/>
                    <a:pt x="44105" y="16726"/>
                  </a:cubicBezTo>
                  <a:cubicBezTo>
                    <a:pt x="44044" y="16756"/>
                    <a:pt x="43983" y="16756"/>
                    <a:pt x="43953" y="16787"/>
                  </a:cubicBezTo>
                  <a:cubicBezTo>
                    <a:pt x="43801" y="16878"/>
                    <a:pt x="43649" y="16969"/>
                    <a:pt x="43527" y="17060"/>
                  </a:cubicBezTo>
                  <a:lnTo>
                    <a:pt x="43314" y="17182"/>
                  </a:lnTo>
                  <a:cubicBezTo>
                    <a:pt x="42433" y="17790"/>
                    <a:pt x="41643" y="18550"/>
                    <a:pt x="40822" y="19279"/>
                  </a:cubicBezTo>
                  <a:cubicBezTo>
                    <a:pt x="40761" y="19340"/>
                    <a:pt x="40700" y="19401"/>
                    <a:pt x="40640" y="19462"/>
                  </a:cubicBezTo>
                  <a:cubicBezTo>
                    <a:pt x="40457" y="19644"/>
                    <a:pt x="40275" y="19796"/>
                    <a:pt x="40092" y="19978"/>
                  </a:cubicBezTo>
                  <a:cubicBezTo>
                    <a:pt x="40062" y="20009"/>
                    <a:pt x="40001" y="20070"/>
                    <a:pt x="39940" y="20100"/>
                  </a:cubicBezTo>
                  <a:cubicBezTo>
                    <a:pt x="39940" y="20130"/>
                    <a:pt x="39910" y="20161"/>
                    <a:pt x="39880" y="20191"/>
                  </a:cubicBezTo>
                  <a:cubicBezTo>
                    <a:pt x="39728" y="20313"/>
                    <a:pt x="39606" y="20404"/>
                    <a:pt x="39484" y="20526"/>
                  </a:cubicBezTo>
                  <a:cubicBezTo>
                    <a:pt x="39454" y="20556"/>
                    <a:pt x="39424" y="20586"/>
                    <a:pt x="39393" y="20617"/>
                  </a:cubicBezTo>
                  <a:cubicBezTo>
                    <a:pt x="39333" y="20647"/>
                    <a:pt x="39241" y="20708"/>
                    <a:pt x="39181" y="20769"/>
                  </a:cubicBezTo>
                  <a:lnTo>
                    <a:pt x="39150" y="20799"/>
                  </a:lnTo>
                  <a:cubicBezTo>
                    <a:pt x="39059" y="20860"/>
                    <a:pt x="38968" y="20921"/>
                    <a:pt x="38907" y="21012"/>
                  </a:cubicBezTo>
                  <a:lnTo>
                    <a:pt x="38877" y="21012"/>
                  </a:lnTo>
                  <a:cubicBezTo>
                    <a:pt x="38755" y="21103"/>
                    <a:pt x="38664" y="21164"/>
                    <a:pt x="38542" y="21255"/>
                  </a:cubicBezTo>
                  <a:cubicBezTo>
                    <a:pt x="38542" y="21255"/>
                    <a:pt x="38512" y="21255"/>
                    <a:pt x="38512" y="21285"/>
                  </a:cubicBezTo>
                  <a:lnTo>
                    <a:pt x="38481" y="21285"/>
                  </a:lnTo>
                  <a:cubicBezTo>
                    <a:pt x="38451" y="21316"/>
                    <a:pt x="38421" y="21346"/>
                    <a:pt x="38390" y="21346"/>
                  </a:cubicBezTo>
                  <a:cubicBezTo>
                    <a:pt x="38299" y="21407"/>
                    <a:pt x="38208" y="21468"/>
                    <a:pt x="38147" y="21498"/>
                  </a:cubicBezTo>
                  <a:cubicBezTo>
                    <a:pt x="38056" y="21559"/>
                    <a:pt x="37965" y="21620"/>
                    <a:pt x="37843" y="21650"/>
                  </a:cubicBezTo>
                  <a:cubicBezTo>
                    <a:pt x="37752" y="21711"/>
                    <a:pt x="37661" y="21741"/>
                    <a:pt x="37570" y="21802"/>
                  </a:cubicBezTo>
                  <a:cubicBezTo>
                    <a:pt x="37478" y="21863"/>
                    <a:pt x="37357" y="21893"/>
                    <a:pt x="37235" y="21954"/>
                  </a:cubicBezTo>
                  <a:cubicBezTo>
                    <a:pt x="37174" y="21954"/>
                    <a:pt x="37083" y="21985"/>
                    <a:pt x="37022" y="22015"/>
                  </a:cubicBezTo>
                  <a:cubicBezTo>
                    <a:pt x="36931" y="22045"/>
                    <a:pt x="36810" y="22076"/>
                    <a:pt x="36718" y="22106"/>
                  </a:cubicBezTo>
                  <a:cubicBezTo>
                    <a:pt x="36627" y="22136"/>
                    <a:pt x="36536" y="22136"/>
                    <a:pt x="36415" y="22167"/>
                  </a:cubicBezTo>
                  <a:cubicBezTo>
                    <a:pt x="36354" y="22167"/>
                    <a:pt x="36263" y="22167"/>
                    <a:pt x="36171" y="22197"/>
                  </a:cubicBezTo>
                  <a:lnTo>
                    <a:pt x="35807" y="22197"/>
                  </a:lnTo>
                  <a:cubicBezTo>
                    <a:pt x="35594" y="22197"/>
                    <a:pt x="35381" y="22197"/>
                    <a:pt x="35138" y="22167"/>
                  </a:cubicBezTo>
                  <a:cubicBezTo>
                    <a:pt x="34956" y="22106"/>
                    <a:pt x="34743" y="22045"/>
                    <a:pt x="34530" y="21924"/>
                  </a:cubicBezTo>
                  <a:cubicBezTo>
                    <a:pt x="34500" y="21924"/>
                    <a:pt x="34439" y="21893"/>
                    <a:pt x="34408" y="21863"/>
                  </a:cubicBezTo>
                  <a:cubicBezTo>
                    <a:pt x="34317" y="21802"/>
                    <a:pt x="34196" y="21741"/>
                    <a:pt x="34074" y="21650"/>
                  </a:cubicBezTo>
                  <a:cubicBezTo>
                    <a:pt x="34044" y="21620"/>
                    <a:pt x="34013" y="21589"/>
                    <a:pt x="33983" y="21559"/>
                  </a:cubicBezTo>
                  <a:cubicBezTo>
                    <a:pt x="33922" y="21529"/>
                    <a:pt x="33861" y="21468"/>
                    <a:pt x="33800" y="21437"/>
                  </a:cubicBezTo>
                  <a:cubicBezTo>
                    <a:pt x="33770" y="21377"/>
                    <a:pt x="33709" y="21346"/>
                    <a:pt x="33679" y="21285"/>
                  </a:cubicBezTo>
                  <a:cubicBezTo>
                    <a:pt x="33649" y="21255"/>
                    <a:pt x="33618" y="21225"/>
                    <a:pt x="33588" y="21194"/>
                  </a:cubicBezTo>
                  <a:cubicBezTo>
                    <a:pt x="33527" y="21133"/>
                    <a:pt x="33466" y="21103"/>
                    <a:pt x="33405" y="21042"/>
                  </a:cubicBezTo>
                  <a:cubicBezTo>
                    <a:pt x="33405" y="21012"/>
                    <a:pt x="33405" y="21012"/>
                    <a:pt x="33375" y="21012"/>
                  </a:cubicBezTo>
                  <a:cubicBezTo>
                    <a:pt x="33284" y="20921"/>
                    <a:pt x="33193" y="20799"/>
                    <a:pt x="33132" y="20708"/>
                  </a:cubicBezTo>
                  <a:cubicBezTo>
                    <a:pt x="32980" y="20526"/>
                    <a:pt x="32828" y="20343"/>
                    <a:pt x="32676" y="20161"/>
                  </a:cubicBezTo>
                  <a:cubicBezTo>
                    <a:pt x="32615" y="20100"/>
                    <a:pt x="32585" y="20039"/>
                    <a:pt x="32554" y="19978"/>
                  </a:cubicBezTo>
                  <a:cubicBezTo>
                    <a:pt x="32493" y="19918"/>
                    <a:pt x="32433" y="19857"/>
                    <a:pt x="32402" y="19796"/>
                  </a:cubicBezTo>
                  <a:cubicBezTo>
                    <a:pt x="32281" y="19644"/>
                    <a:pt x="32159" y="19492"/>
                    <a:pt x="32068" y="19310"/>
                  </a:cubicBezTo>
                  <a:cubicBezTo>
                    <a:pt x="31886" y="19067"/>
                    <a:pt x="31703" y="18793"/>
                    <a:pt x="31521" y="18519"/>
                  </a:cubicBezTo>
                  <a:cubicBezTo>
                    <a:pt x="31490" y="18459"/>
                    <a:pt x="31460" y="18398"/>
                    <a:pt x="31399" y="18337"/>
                  </a:cubicBezTo>
                  <a:cubicBezTo>
                    <a:pt x="31186" y="17972"/>
                    <a:pt x="30943" y="17608"/>
                    <a:pt x="30731" y="17243"/>
                  </a:cubicBezTo>
                  <a:cubicBezTo>
                    <a:pt x="30670" y="17152"/>
                    <a:pt x="30609" y="17060"/>
                    <a:pt x="30548" y="16969"/>
                  </a:cubicBezTo>
                  <a:cubicBezTo>
                    <a:pt x="30457" y="16787"/>
                    <a:pt x="30335" y="16604"/>
                    <a:pt x="30214" y="16422"/>
                  </a:cubicBezTo>
                  <a:cubicBezTo>
                    <a:pt x="30123" y="16240"/>
                    <a:pt x="30001" y="16057"/>
                    <a:pt x="29910" y="15875"/>
                  </a:cubicBezTo>
                  <a:cubicBezTo>
                    <a:pt x="29819" y="15723"/>
                    <a:pt x="29727" y="15571"/>
                    <a:pt x="29636" y="15419"/>
                  </a:cubicBezTo>
                  <a:cubicBezTo>
                    <a:pt x="29393" y="15024"/>
                    <a:pt x="29150" y="14598"/>
                    <a:pt x="28907" y="14173"/>
                  </a:cubicBezTo>
                  <a:cubicBezTo>
                    <a:pt x="28724" y="13869"/>
                    <a:pt x="28542" y="13535"/>
                    <a:pt x="28329" y="13231"/>
                  </a:cubicBezTo>
                  <a:cubicBezTo>
                    <a:pt x="28208" y="12987"/>
                    <a:pt x="28056" y="12744"/>
                    <a:pt x="27904" y="12501"/>
                  </a:cubicBezTo>
                  <a:cubicBezTo>
                    <a:pt x="27569" y="11924"/>
                    <a:pt x="27205" y="11346"/>
                    <a:pt x="26840" y="10769"/>
                  </a:cubicBezTo>
                  <a:cubicBezTo>
                    <a:pt x="26657" y="10495"/>
                    <a:pt x="26475" y="10221"/>
                    <a:pt x="26293" y="9917"/>
                  </a:cubicBezTo>
                  <a:cubicBezTo>
                    <a:pt x="26262" y="9887"/>
                    <a:pt x="26262" y="9857"/>
                    <a:pt x="26232" y="9826"/>
                  </a:cubicBezTo>
                  <a:cubicBezTo>
                    <a:pt x="26050" y="9583"/>
                    <a:pt x="25898" y="9310"/>
                    <a:pt x="25715" y="9066"/>
                  </a:cubicBezTo>
                  <a:cubicBezTo>
                    <a:pt x="25533" y="8793"/>
                    <a:pt x="25350" y="8519"/>
                    <a:pt x="25138" y="8246"/>
                  </a:cubicBezTo>
                  <a:cubicBezTo>
                    <a:pt x="24955" y="7942"/>
                    <a:pt x="24743" y="7668"/>
                    <a:pt x="24530" y="7395"/>
                  </a:cubicBezTo>
                  <a:cubicBezTo>
                    <a:pt x="24439" y="7486"/>
                    <a:pt x="24347" y="7547"/>
                    <a:pt x="24256" y="7607"/>
                  </a:cubicBezTo>
                  <a:cubicBezTo>
                    <a:pt x="24195" y="7638"/>
                    <a:pt x="24135" y="7699"/>
                    <a:pt x="24074" y="7729"/>
                  </a:cubicBezTo>
                  <a:cubicBezTo>
                    <a:pt x="23983" y="7790"/>
                    <a:pt x="23922" y="7820"/>
                    <a:pt x="23831" y="7851"/>
                  </a:cubicBezTo>
                  <a:cubicBezTo>
                    <a:pt x="23831" y="7881"/>
                    <a:pt x="23800" y="7881"/>
                    <a:pt x="23800" y="7881"/>
                  </a:cubicBezTo>
                  <a:cubicBezTo>
                    <a:pt x="23709" y="7942"/>
                    <a:pt x="23648" y="7972"/>
                    <a:pt x="23557" y="8003"/>
                  </a:cubicBezTo>
                  <a:cubicBezTo>
                    <a:pt x="23466" y="8033"/>
                    <a:pt x="23375" y="8094"/>
                    <a:pt x="23284" y="8124"/>
                  </a:cubicBezTo>
                  <a:cubicBezTo>
                    <a:pt x="23132" y="8185"/>
                    <a:pt x="22949" y="8246"/>
                    <a:pt x="22797" y="8306"/>
                  </a:cubicBezTo>
                  <a:cubicBezTo>
                    <a:pt x="22706" y="8337"/>
                    <a:pt x="22645" y="8367"/>
                    <a:pt x="22554" y="8398"/>
                  </a:cubicBezTo>
                  <a:cubicBezTo>
                    <a:pt x="22493" y="8398"/>
                    <a:pt x="22402" y="8428"/>
                    <a:pt x="22341" y="8458"/>
                  </a:cubicBezTo>
                  <a:lnTo>
                    <a:pt x="22250" y="8458"/>
                  </a:lnTo>
                  <a:cubicBezTo>
                    <a:pt x="22129" y="8489"/>
                    <a:pt x="22037" y="8519"/>
                    <a:pt x="21946" y="8550"/>
                  </a:cubicBezTo>
                  <a:cubicBezTo>
                    <a:pt x="21885" y="8550"/>
                    <a:pt x="21794" y="8580"/>
                    <a:pt x="21733" y="8580"/>
                  </a:cubicBezTo>
                  <a:cubicBezTo>
                    <a:pt x="21703" y="8580"/>
                    <a:pt x="21673" y="8580"/>
                    <a:pt x="21642" y="8610"/>
                  </a:cubicBezTo>
                  <a:lnTo>
                    <a:pt x="21490" y="8610"/>
                  </a:lnTo>
                  <a:cubicBezTo>
                    <a:pt x="21429" y="8641"/>
                    <a:pt x="21399" y="8641"/>
                    <a:pt x="21338" y="8641"/>
                  </a:cubicBezTo>
                  <a:lnTo>
                    <a:pt x="21277" y="8641"/>
                  </a:lnTo>
                  <a:cubicBezTo>
                    <a:pt x="21186" y="8671"/>
                    <a:pt x="21065" y="8671"/>
                    <a:pt x="20974" y="8671"/>
                  </a:cubicBezTo>
                  <a:cubicBezTo>
                    <a:pt x="20943" y="8702"/>
                    <a:pt x="20913" y="8702"/>
                    <a:pt x="20882" y="8702"/>
                  </a:cubicBezTo>
                  <a:cubicBezTo>
                    <a:pt x="20761" y="8702"/>
                    <a:pt x="20639" y="8702"/>
                    <a:pt x="20518" y="8732"/>
                  </a:cubicBezTo>
                  <a:cubicBezTo>
                    <a:pt x="20400" y="8736"/>
                    <a:pt x="20288" y="8738"/>
                    <a:pt x="20182" y="8738"/>
                  </a:cubicBezTo>
                  <a:cubicBezTo>
                    <a:pt x="19544" y="8738"/>
                    <a:pt x="19119" y="8671"/>
                    <a:pt x="19119" y="8671"/>
                  </a:cubicBezTo>
                  <a:cubicBezTo>
                    <a:pt x="20396" y="7881"/>
                    <a:pt x="21338" y="5814"/>
                    <a:pt x="21855" y="4264"/>
                  </a:cubicBezTo>
                  <a:cubicBezTo>
                    <a:pt x="19361" y="1751"/>
                    <a:pt x="16478" y="1"/>
                    <a:pt x="13077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4"/>
            <p:cNvSpPr/>
            <p:nvPr/>
          </p:nvSpPr>
          <p:spPr>
            <a:xfrm>
              <a:off x="4321025" y="3614125"/>
              <a:ext cx="1272825" cy="1154425"/>
            </a:xfrm>
            <a:custGeom>
              <a:avLst/>
              <a:gdLst/>
              <a:ahLst/>
              <a:cxnLst/>
              <a:rect l="l" t="t" r="r" b="b"/>
              <a:pathLst>
                <a:path w="50913" h="46177" extrusionOk="0">
                  <a:moveTo>
                    <a:pt x="9186" y="1"/>
                  </a:moveTo>
                  <a:cubicBezTo>
                    <a:pt x="7117" y="1"/>
                    <a:pt x="4855" y="649"/>
                    <a:pt x="2371" y="2167"/>
                  </a:cubicBezTo>
                  <a:cubicBezTo>
                    <a:pt x="1459" y="2714"/>
                    <a:pt x="669" y="3322"/>
                    <a:pt x="0" y="3960"/>
                  </a:cubicBezTo>
                  <a:cubicBezTo>
                    <a:pt x="3838" y="16780"/>
                    <a:pt x="15330" y="46176"/>
                    <a:pt x="40217" y="46176"/>
                  </a:cubicBezTo>
                  <a:cubicBezTo>
                    <a:pt x="43121" y="46176"/>
                    <a:pt x="46207" y="45776"/>
                    <a:pt x="49484" y="44903"/>
                  </a:cubicBezTo>
                  <a:cubicBezTo>
                    <a:pt x="49484" y="44751"/>
                    <a:pt x="49484" y="44629"/>
                    <a:pt x="49515" y="44508"/>
                  </a:cubicBezTo>
                  <a:cubicBezTo>
                    <a:pt x="49515" y="42350"/>
                    <a:pt x="49667" y="39887"/>
                    <a:pt x="49819" y="37304"/>
                  </a:cubicBezTo>
                  <a:cubicBezTo>
                    <a:pt x="50366" y="28884"/>
                    <a:pt x="50913" y="19492"/>
                    <a:pt x="46445" y="17060"/>
                  </a:cubicBezTo>
                  <a:cubicBezTo>
                    <a:pt x="45099" y="16321"/>
                    <a:pt x="43925" y="16019"/>
                    <a:pt x="42876" y="16019"/>
                  </a:cubicBezTo>
                  <a:cubicBezTo>
                    <a:pt x="38128" y="16019"/>
                    <a:pt x="35936" y="22218"/>
                    <a:pt x="31886" y="22218"/>
                  </a:cubicBezTo>
                  <a:cubicBezTo>
                    <a:pt x="31678" y="22218"/>
                    <a:pt x="31465" y="22201"/>
                    <a:pt x="31247" y="22167"/>
                  </a:cubicBezTo>
                  <a:cubicBezTo>
                    <a:pt x="28481" y="21711"/>
                    <a:pt x="25350" y="13687"/>
                    <a:pt x="20639" y="7425"/>
                  </a:cubicBezTo>
                  <a:cubicBezTo>
                    <a:pt x="19168" y="8533"/>
                    <a:pt x="17271" y="8720"/>
                    <a:pt x="16158" y="8720"/>
                  </a:cubicBezTo>
                  <a:cubicBezTo>
                    <a:pt x="15592" y="8720"/>
                    <a:pt x="15228" y="8671"/>
                    <a:pt x="15228" y="8671"/>
                  </a:cubicBezTo>
                  <a:cubicBezTo>
                    <a:pt x="16505" y="7881"/>
                    <a:pt x="17447" y="5814"/>
                    <a:pt x="17964" y="4264"/>
                  </a:cubicBezTo>
                  <a:cubicBezTo>
                    <a:pt x="15470" y="1751"/>
                    <a:pt x="12587" y="1"/>
                    <a:pt x="9186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4"/>
            <p:cNvSpPr/>
            <p:nvPr/>
          </p:nvSpPr>
          <p:spPr>
            <a:xfrm>
              <a:off x="4665250" y="6053575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0"/>
                    <a:pt x="0" y="31"/>
                    <a:pt x="3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54"/>
            <p:cNvSpPr/>
            <p:nvPr/>
          </p:nvSpPr>
          <p:spPr>
            <a:xfrm>
              <a:off x="4252625" y="3741250"/>
              <a:ext cx="1568450" cy="2272075"/>
            </a:xfrm>
            <a:custGeom>
              <a:avLst/>
              <a:gdLst/>
              <a:ahLst/>
              <a:cxnLst/>
              <a:rect l="l" t="t" r="r" b="b"/>
              <a:pathLst>
                <a:path w="62738" h="90883" extrusionOk="0">
                  <a:moveTo>
                    <a:pt x="38937" y="14893"/>
                  </a:moveTo>
                  <a:lnTo>
                    <a:pt x="38927" y="14918"/>
                  </a:lnTo>
                  <a:lnTo>
                    <a:pt x="38927" y="14918"/>
                  </a:lnTo>
                  <a:cubicBezTo>
                    <a:pt x="38941" y="14909"/>
                    <a:pt x="38954" y="14900"/>
                    <a:pt x="38968" y="14893"/>
                  </a:cubicBezTo>
                  <a:close/>
                  <a:moveTo>
                    <a:pt x="7973" y="1"/>
                  </a:moveTo>
                  <a:cubicBezTo>
                    <a:pt x="7888" y="1"/>
                    <a:pt x="7802" y="20"/>
                    <a:pt x="7721" y="60"/>
                  </a:cubicBezTo>
                  <a:cubicBezTo>
                    <a:pt x="7417" y="212"/>
                    <a:pt x="7265" y="577"/>
                    <a:pt x="7417" y="881"/>
                  </a:cubicBezTo>
                  <a:cubicBezTo>
                    <a:pt x="7478" y="1003"/>
                    <a:pt x="9758" y="5927"/>
                    <a:pt x="13557" y="13556"/>
                  </a:cubicBezTo>
                  <a:lnTo>
                    <a:pt x="7995" y="12766"/>
                  </a:lnTo>
                  <a:lnTo>
                    <a:pt x="1" y="11641"/>
                  </a:lnTo>
                  <a:lnTo>
                    <a:pt x="1" y="11641"/>
                  </a:lnTo>
                  <a:cubicBezTo>
                    <a:pt x="61" y="11823"/>
                    <a:pt x="92" y="12036"/>
                    <a:pt x="152" y="12249"/>
                  </a:cubicBezTo>
                  <a:cubicBezTo>
                    <a:pt x="152" y="12279"/>
                    <a:pt x="152" y="12279"/>
                    <a:pt x="152" y="12279"/>
                  </a:cubicBezTo>
                  <a:cubicBezTo>
                    <a:pt x="213" y="12431"/>
                    <a:pt x="244" y="12583"/>
                    <a:pt x="274" y="12735"/>
                  </a:cubicBezTo>
                  <a:cubicBezTo>
                    <a:pt x="304" y="12796"/>
                    <a:pt x="304" y="12857"/>
                    <a:pt x="335" y="12918"/>
                  </a:cubicBezTo>
                  <a:lnTo>
                    <a:pt x="8633" y="14103"/>
                  </a:lnTo>
                  <a:lnTo>
                    <a:pt x="14226" y="14893"/>
                  </a:lnTo>
                  <a:cubicBezTo>
                    <a:pt x="15654" y="17781"/>
                    <a:pt x="17296" y="21003"/>
                    <a:pt x="19059" y="24468"/>
                  </a:cubicBezTo>
                  <a:lnTo>
                    <a:pt x="14469" y="24103"/>
                  </a:lnTo>
                  <a:lnTo>
                    <a:pt x="4894" y="23374"/>
                  </a:lnTo>
                  <a:lnTo>
                    <a:pt x="4864" y="23374"/>
                  </a:lnTo>
                  <a:cubicBezTo>
                    <a:pt x="4925" y="23435"/>
                    <a:pt x="4955" y="23495"/>
                    <a:pt x="4985" y="23556"/>
                  </a:cubicBezTo>
                  <a:cubicBezTo>
                    <a:pt x="5137" y="23860"/>
                    <a:pt x="5320" y="24134"/>
                    <a:pt x="5472" y="24438"/>
                  </a:cubicBezTo>
                  <a:cubicBezTo>
                    <a:pt x="5502" y="24498"/>
                    <a:pt x="5563" y="24590"/>
                    <a:pt x="5593" y="24681"/>
                  </a:cubicBezTo>
                  <a:lnTo>
                    <a:pt x="15411" y="25410"/>
                  </a:lnTo>
                  <a:lnTo>
                    <a:pt x="19727" y="25745"/>
                  </a:lnTo>
                  <a:cubicBezTo>
                    <a:pt x="21217" y="28602"/>
                    <a:pt x="22797" y="31611"/>
                    <a:pt x="24439" y="34711"/>
                  </a:cubicBezTo>
                  <a:cubicBezTo>
                    <a:pt x="25229" y="36170"/>
                    <a:pt x="26019" y="37660"/>
                    <a:pt x="26810" y="39149"/>
                  </a:cubicBezTo>
                  <a:lnTo>
                    <a:pt x="13831" y="38389"/>
                  </a:lnTo>
                  <a:lnTo>
                    <a:pt x="13831" y="38389"/>
                  </a:lnTo>
                  <a:cubicBezTo>
                    <a:pt x="13831" y="38420"/>
                    <a:pt x="13861" y="38420"/>
                    <a:pt x="13861" y="38450"/>
                  </a:cubicBezTo>
                  <a:cubicBezTo>
                    <a:pt x="13891" y="38541"/>
                    <a:pt x="13952" y="38632"/>
                    <a:pt x="13983" y="38724"/>
                  </a:cubicBezTo>
                  <a:cubicBezTo>
                    <a:pt x="14043" y="38845"/>
                    <a:pt x="14074" y="38936"/>
                    <a:pt x="14135" y="39058"/>
                  </a:cubicBezTo>
                  <a:cubicBezTo>
                    <a:pt x="14165" y="39149"/>
                    <a:pt x="14226" y="39240"/>
                    <a:pt x="14256" y="39331"/>
                  </a:cubicBezTo>
                  <a:cubicBezTo>
                    <a:pt x="14286" y="39423"/>
                    <a:pt x="14317" y="39483"/>
                    <a:pt x="14317" y="39544"/>
                  </a:cubicBezTo>
                  <a:cubicBezTo>
                    <a:pt x="14347" y="39575"/>
                    <a:pt x="14347" y="39635"/>
                    <a:pt x="14378" y="39666"/>
                  </a:cubicBezTo>
                  <a:lnTo>
                    <a:pt x="27509" y="40426"/>
                  </a:lnTo>
                  <a:cubicBezTo>
                    <a:pt x="29302" y="43678"/>
                    <a:pt x="31156" y="47022"/>
                    <a:pt x="33041" y="50365"/>
                  </a:cubicBezTo>
                  <a:cubicBezTo>
                    <a:pt x="33588" y="51338"/>
                    <a:pt x="34165" y="52280"/>
                    <a:pt x="34712" y="53253"/>
                  </a:cubicBezTo>
                  <a:lnTo>
                    <a:pt x="7660" y="53861"/>
                  </a:lnTo>
                  <a:cubicBezTo>
                    <a:pt x="7630" y="53952"/>
                    <a:pt x="7630" y="54043"/>
                    <a:pt x="7630" y="54134"/>
                  </a:cubicBezTo>
                  <a:cubicBezTo>
                    <a:pt x="7599" y="54286"/>
                    <a:pt x="7599" y="54468"/>
                    <a:pt x="7569" y="54651"/>
                  </a:cubicBezTo>
                  <a:cubicBezTo>
                    <a:pt x="7569" y="54803"/>
                    <a:pt x="7569" y="54955"/>
                    <a:pt x="7569" y="55107"/>
                  </a:cubicBezTo>
                  <a:lnTo>
                    <a:pt x="35411" y="54468"/>
                  </a:lnTo>
                  <a:cubicBezTo>
                    <a:pt x="37904" y="58785"/>
                    <a:pt x="40336" y="62827"/>
                    <a:pt x="42706" y="66627"/>
                  </a:cubicBezTo>
                  <a:lnTo>
                    <a:pt x="16141" y="68876"/>
                  </a:lnTo>
                  <a:cubicBezTo>
                    <a:pt x="16293" y="69089"/>
                    <a:pt x="16445" y="69301"/>
                    <a:pt x="16597" y="69514"/>
                  </a:cubicBezTo>
                  <a:cubicBezTo>
                    <a:pt x="16718" y="69697"/>
                    <a:pt x="16840" y="69849"/>
                    <a:pt x="16961" y="70031"/>
                  </a:cubicBezTo>
                  <a:lnTo>
                    <a:pt x="43436" y="67782"/>
                  </a:lnTo>
                  <a:cubicBezTo>
                    <a:pt x="45837" y="71642"/>
                    <a:pt x="48147" y="75168"/>
                    <a:pt x="50397" y="78451"/>
                  </a:cubicBezTo>
                  <a:lnTo>
                    <a:pt x="14742" y="81369"/>
                  </a:lnTo>
                  <a:cubicBezTo>
                    <a:pt x="14651" y="81581"/>
                    <a:pt x="14560" y="81794"/>
                    <a:pt x="14469" y="82007"/>
                  </a:cubicBezTo>
                  <a:cubicBezTo>
                    <a:pt x="14438" y="82068"/>
                    <a:pt x="14408" y="82128"/>
                    <a:pt x="14378" y="82220"/>
                  </a:cubicBezTo>
                  <a:cubicBezTo>
                    <a:pt x="14347" y="82311"/>
                    <a:pt x="14317" y="82432"/>
                    <a:pt x="14286" y="82524"/>
                  </a:cubicBezTo>
                  <a:cubicBezTo>
                    <a:pt x="14286" y="82554"/>
                    <a:pt x="14256" y="82615"/>
                    <a:pt x="14256" y="82645"/>
                  </a:cubicBezTo>
                  <a:lnTo>
                    <a:pt x="51217" y="79636"/>
                  </a:lnTo>
                  <a:cubicBezTo>
                    <a:pt x="54166" y="83891"/>
                    <a:pt x="56992" y="87630"/>
                    <a:pt x="59667" y="90882"/>
                  </a:cubicBezTo>
                  <a:lnTo>
                    <a:pt x="61278" y="90882"/>
                  </a:lnTo>
                  <a:cubicBezTo>
                    <a:pt x="58330" y="87326"/>
                    <a:pt x="55260" y="83253"/>
                    <a:pt x="52220" y="78846"/>
                  </a:cubicBezTo>
                  <a:lnTo>
                    <a:pt x="62737" y="47508"/>
                  </a:lnTo>
                  <a:lnTo>
                    <a:pt x="61947" y="47508"/>
                  </a:lnTo>
                  <a:cubicBezTo>
                    <a:pt x="61795" y="47508"/>
                    <a:pt x="61613" y="47508"/>
                    <a:pt x="61430" y="47538"/>
                  </a:cubicBezTo>
                  <a:lnTo>
                    <a:pt x="51339" y="77599"/>
                  </a:lnTo>
                  <a:cubicBezTo>
                    <a:pt x="49029" y="74195"/>
                    <a:pt x="46688" y="70639"/>
                    <a:pt x="44409" y="66961"/>
                  </a:cubicBezTo>
                  <a:lnTo>
                    <a:pt x="52524" y="43739"/>
                  </a:lnTo>
                  <a:cubicBezTo>
                    <a:pt x="52524" y="43678"/>
                    <a:pt x="52494" y="43587"/>
                    <a:pt x="52494" y="43526"/>
                  </a:cubicBezTo>
                  <a:cubicBezTo>
                    <a:pt x="52463" y="43435"/>
                    <a:pt x="52463" y="43313"/>
                    <a:pt x="52433" y="43222"/>
                  </a:cubicBezTo>
                  <a:cubicBezTo>
                    <a:pt x="52433" y="43161"/>
                    <a:pt x="52433" y="43131"/>
                    <a:pt x="52433" y="43070"/>
                  </a:cubicBezTo>
                  <a:cubicBezTo>
                    <a:pt x="52403" y="42979"/>
                    <a:pt x="52403" y="42857"/>
                    <a:pt x="52372" y="42766"/>
                  </a:cubicBezTo>
                  <a:cubicBezTo>
                    <a:pt x="52342" y="42462"/>
                    <a:pt x="52312" y="42128"/>
                    <a:pt x="52281" y="41793"/>
                  </a:cubicBezTo>
                  <a:cubicBezTo>
                    <a:pt x="52281" y="41581"/>
                    <a:pt x="52281" y="41398"/>
                    <a:pt x="52251" y="41216"/>
                  </a:cubicBezTo>
                  <a:cubicBezTo>
                    <a:pt x="52251" y="41094"/>
                    <a:pt x="52251" y="40973"/>
                    <a:pt x="52251" y="40882"/>
                  </a:cubicBezTo>
                  <a:cubicBezTo>
                    <a:pt x="52251" y="40851"/>
                    <a:pt x="52251" y="40821"/>
                    <a:pt x="52251" y="40790"/>
                  </a:cubicBezTo>
                  <a:lnTo>
                    <a:pt x="43558" y="65624"/>
                  </a:lnTo>
                  <a:cubicBezTo>
                    <a:pt x="41156" y="61733"/>
                    <a:pt x="38755" y="57721"/>
                    <a:pt x="36445" y="53739"/>
                  </a:cubicBezTo>
                  <a:lnTo>
                    <a:pt x="40548" y="41003"/>
                  </a:lnTo>
                  <a:lnTo>
                    <a:pt x="49789" y="12371"/>
                  </a:lnTo>
                  <a:cubicBezTo>
                    <a:pt x="49728" y="12310"/>
                    <a:pt x="49637" y="12249"/>
                    <a:pt x="49576" y="12219"/>
                  </a:cubicBezTo>
                  <a:cubicBezTo>
                    <a:pt x="49515" y="12158"/>
                    <a:pt x="49454" y="12127"/>
                    <a:pt x="49424" y="12097"/>
                  </a:cubicBezTo>
                  <a:cubicBezTo>
                    <a:pt x="49333" y="12067"/>
                    <a:pt x="49272" y="12006"/>
                    <a:pt x="49181" y="11975"/>
                  </a:cubicBezTo>
                  <a:cubicBezTo>
                    <a:pt x="49090" y="11915"/>
                    <a:pt x="48998" y="11884"/>
                    <a:pt x="48938" y="11823"/>
                  </a:cubicBezTo>
                  <a:cubicBezTo>
                    <a:pt x="48846" y="11793"/>
                    <a:pt x="48786" y="11763"/>
                    <a:pt x="48694" y="11732"/>
                  </a:cubicBezTo>
                  <a:lnTo>
                    <a:pt x="39302" y="40851"/>
                  </a:lnTo>
                  <a:lnTo>
                    <a:pt x="35594" y="52280"/>
                  </a:lnTo>
                  <a:cubicBezTo>
                    <a:pt x="33162" y="48085"/>
                    <a:pt x="30822" y="43860"/>
                    <a:pt x="28603" y="39757"/>
                  </a:cubicBezTo>
                  <a:lnTo>
                    <a:pt x="29393" y="37842"/>
                  </a:lnTo>
                  <a:lnTo>
                    <a:pt x="38927" y="14918"/>
                  </a:lnTo>
                  <a:lnTo>
                    <a:pt x="38927" y="14918"/>
                  </a:lnTo>
                  <a:cubicBezTo>
                    <a:pt x="38881" y="14949"/>
                    <a:pt x="38839" y="14991"/>
                    <a:pt x="38816" y="15015"/>
                  </a:cubicBezTo>
                  <a:cubicBezTo>
                    <a:pt x="38785" y="15045"/>
                    <a:pt x="38755" y="15076"/>
                    <a:pt x="38725" y="15106"/>
                  </a:cubicBezTo>
                  <a:cubicBezTo>
                    <a:pt x="38573" y="15228"/>
                    <a:pt x="38451" y="15319"/>
                    <a:pt x="38329" y="15441"/>
                  </a:cubicBezTo>
                  <a:cubicBezTo>
                    <a:pt x="38299" y="15471"/>
                    <a:pt x="38269" y="15501"/>
                    <a:pt x="38238" y="15532"/>
                  </a:cubicBezTo>
                  <a:cubicBezTo>
                    <a:pt x="38178" y="15562"/>
                    <a:pt x="38086" y="15623"/>
                    <a:pt x="38026" y="15684"/>
                  </a:cubicBezTo>
                  <a:lnTo>
                    <a:pt x="37995" y="15714"/>
                  </a:lnTo>
                  <a:cubicBezTo>
                    <a:pt x="37904" y="15775"/>
                    <a:pt x="37813" y="15836"/>
                    <a:pt x="37752" y="15927"/>
                  </a:cubicBezTo>
                  <a:lnTo>
                    <a:pt x="37722" y="15927"/>
                  </a:lnTo>
                  <a:cubicBezTo>
                    <a:pt x="37600" y="16018"/>
                    <a:pt x="37478" y="16109"/>
                    <a:pt x="37357" y="16170"/>
                  </a:cubicBezTo>
                  <a:cubicBezTo>
                    <a:pt x="37326" y="16200"/>
                    <a:pt x="37326" y="16200"/>
                    <a:pt x="37326" y="16200"/>
                  </a:cubicBezTo>
                  <a:cubicBezTo>
                    <a:pt x="37205" y="16292"/>
                    <a:pt x="37083" y="16352"/>
                    <a:pt x="36992" y="16413"/>
                  </a:cubicBezTo>
                  <a:lnTo>
                    <a:pt x="28299" y="37234"/>
                  </a:lnTo>
                  <a:lnTo>
                    <a:pt x="27843" y="38359"/>
                  </a:lnTo>
                  <a:cubicBezTo>
                    <a:pt x="27448" y="37660"/>
                    <a:pt x="27083" y="36991"/>
                    <a:pt x="26718" y="36292"/>
                  </a:cubicBezTo>
                  <a:cubicBezTo>
                    <a:pt x="24621" y="32401"/>
                    <a:pt x="22645" y="28663"/>
                    <a:pt x="20822" y="25137"/>
                  </a:cubicBezTo>
                  <a:lnTo>
                    <a:pt x="28481" y="10334"/>
                  </a:lnTo>
                  <a:cubicBezTo>
                    <a:pt x="28238" y="9939"/>
                    <a:pt x="27995" y="9513"/>
                    <a:pt x="27752" y="9088"/>
                  </a:cubicBezTo>
                  <a:lnTo>
                    <a:pt x="20122" y="23799"/>
                  </a:lnTo>
                  <a:cubicBezTo>
                    <a:pt x="18360" y="20365"/>
                    <a:pt x="16749" y="17173"/>
                    <a:pt x="15320" y="14316"/>
                  </a:cubicBezTo>
                  <a:lnTo>
                    <a:pt x="21399" y="3313"/>
                  </a:lnTo>
                  <a:lnTo>
                    <a:pt x="21399" y="3313"/>
                  </a:lnTo>
                  <a:cubicBezTo>
                    <a:pt x="21277" y="3343"/>
                    <a:pt x="21186" y="3343"/>
                    <a:pt x="21095" y="3373"/>
                  </a:cubicBezTo>
                  <a:cubicBezTo>
                    <a:pt x="20882" y="3434"/>
                    <a:pt x="20670" y="3465"/>
                    <a:pt x="20487" y="3495"/>
                  </a:cubicBezTo>
                  <a:cubicBezTo>
                    <a:pt x="20426" y="3525"/>
                    <a:pt x="20396" y="3525"/>
                    <a:pt x="20335" y="3525"/>
                  </a:cubicBezTo>
                  <a:cubicBezTo>
                    <a:pt x="20274" y="3556"/>
                    <a:pt x="20244" y="3556"/>
                    <a:pt x="20183" y="3556"/>
                  </a:cubicBezTo>
                  <a:lnTo>
                    <a:pt x="20122" y="3556"/>
                  </a:lnTo>
                  <a:cubicBezTo>
                    <a:pt x="20031" y="3586"/>
                    <a:pt x="19910" y="3586"/>
                    <a:pt x="19819" y="3586"/>
                  </a:cubicBezTo>
                  <a:lnTo>
                    <a:pt x="14651" y="12978"/>
                  </a:lnTo>
                  <a:cubicBezTo>
                    <a:pt x="10913" y="5440"/>
                    <a:pt x="8633" y="577"/>
                    <a:pt x="8542" y="364"/>
                  </a:cubicBezTo>
                  <a:cubicBezTo>
                    <a:pt x="8430" y="142"/>
                    <a:pt x="8205" y="1"/>
                    <a:pt x="7973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54"/>
            <p:cNvSpPr/>
            <p:nvPr/>
          </p:nvSpPr>
          <p:spPr>
            <a:xfrm>
              <a:off x="5804325" y="5103700"/>
              <a:ext cx="291825" cy="909625"/>
            </a:xfrm>
            <a:custGeom>
              <a:avLst/>
              <a:gdLst/>
              <a:ahLst/>
              <a:cxnLst/>
              <a:rect l="l" t="t" r="r" b="b"/>
              <a:pathLst>
                <a:path w="11673" h="36385" extrusionOk="0">
                  <a:moveTo>
                    <a:pt x="11034" y="1"/>
                  </a:moveTo>
                  <a:lnTo>
                    <a:pt x="1" y="36384"/>
                  </a:lnTo>
                  <a:lnTo>
                    <a:pt x="1277" y="36384"/>
                  </a:lnTo>
                  <a:lnTo>
                    <a:pt x="11672" y="2098"/>
                  </a:lnTo>
                  <a:lnTo>
                    <a:pt x="11672" y="2068"/>
                  </a:lnTo>
                  <a:cubicBezTo>
                    <a:pt x="11642" y="1855"/>
                    <a:pt x="11581" y="1642"/>
                    <a:pt x="11521" y="1429"/>
                  </a:cubicBezTo>
                  <a:cubicBezTo>
                    <a:pt x="11490" y="1308"/>
                    <a:pt x="11460" y="1186"/>
                    <a:pt x="11399" y="1065"/>
                  </a:cubicBezTo>
                  <a:cubicBezTo>
                    <a:pt x="11369" y="913"/>
                    <a:pt x="11338" y="791"/>
                    <a:pt x="11277" y="639"/>
                  </a:cubicBezTo>
                  <a:cubicBezTo>
                    <a:pt x="11247" y="548"/>
                    <a:pt x="11217" y="457"/>
                    <a:pt x="11186" y="366"/>
                  </a:cubicBezTo>
                  <a:cubicBezTo>
                    <a:pt x="11125" y="244"/>
                    <a:pt x="11065" y="122"/>
                    <a:pt x="11034" y="1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0" name="Google Shape;3470;p54"/>
          <p:cNvGrpSpPr/>
          <p:nvPr/>
        </p:nvGrpSpPr>
        <p:grpSpPr>
          <a:xfrm flipH="1">
            <a:off x="-158339" y="4000198"/>
            <a:ext cx="1115165" cy="1763727"/>
            <a:chOff x="8081725" y="3865850"/>
            <a:chExt cx="1205975" cy="1907350"/>
          </a:xfrm>
        </p:grpSpPr>
        <p:sp>
          <p:nvSpPr>
            <p:cNvPr id="3471" name="Google Shape;3471;p54"/>
            <p:cNvSpPr/>
            <p:nvPr/>
          </p:nvSpPr>
          <p:spPr>
            <a:xfrm>
              <a:off x="8124275" y="3865850"/>
              <a:ext cx="1163425" cy="1902775"/>
            </a:xfrm>
            <a:custGeom>
              <a:avLst/>
              <a:gdLst/>
              <a:ahLst/>
              <a:cxnLst/>
              <a:rect l="l" t="t" r="r" b="b"/>
              <a:pathLst>
                <a:path w="46537" h="76111" extrusionOk="0">
                  <a:moveTo>
                    <a:pt x="30943" y="0"/>
                  </a:moveTo>
                  <a:cubicBezTo>
                    <a:pt x="30639" y="0"/>
                    <a:pt x="30336" y="0"/>
                    <a:pt x="30062" y="31"/>
                  </a:cubicBezTo>
                  <a:cubicBezTo>
                    <a:pt x="29150" y="61"/>
                    <a:pt x="28299" y="152"/>
                    <a:pt x="27448" y="244"/>
                  </a:cubicBezTo>
                  <a:cubicBezTo>
                    <a:pt x="26232" y="396"/>
                    <a:pt x="25107" y="578"/>
                    <a:pt x="24013" y="821"/>
                  </a:cubicBezTo>
                  <a:cubicBezTo>
                    <a:pt x="23010" y="1064"/>
                    <a:pt x="22038" y="1338"/>
                    <a:pt x="21095" y="1672"/>
                  </a:cubicBezTo>
                  <a:cubicBezTo>
                    <a:pt x="21034" y="1703"/>
                    <a:pt x="20974" y="1703"/>
                    <a:pt x="20882" y="1733"/>
                  </a:cubicBezTo>
                  <a:cubicBezTo>
                    <a:pt x="20366" y="1915"/>
                    <a:pt x="19879" y="2128"/>
                    <a:pt x="19393" y="2341"/>
                  </a:cubicBezTo>
                  <a:cubicBezTo>
                    <a:pt x="17539" y="3101"/>
                    <a:pt x="15867" y="4104"/>
                    <a:pt x="14347" y="5228"/>
                  </a:cubicBezTo>
                  <a:cubicBezTo>
                    <a:pt x="14195" y="5350"/>
                    <a:pt x="14043" y="5441"/>
                    <a:pt x="13922" y="5563"/>
                  </a:cubicBezTo>
                  <a:cubicBezTo>
                    <a:pt x="13770" y="5654"/>
                    <a:pt x="13648" y="5776"/>
                    <a:pt x="13496" y="5897"/>
                  </a:cubicBezTo>
                  <a:cubicBezTo>
                    <a:pt x="13253" y="6080"/>
                    <a:pt x="13010" y="6292"/>
                    <a:pt x="12767" y="6505"/>
                  </a:cubicBezTo>
                  <a:cubicBezTo>
                    <a:pt x="11308" y="7812"/>
                    <a:pt x="9970" y="9301"/>
                    <a:pt x="8846" y="10912"/>
                  </a:cubicBezTo>
                  <a:cubicBezTo>
                    <a:pt x="8755" y="11004"/>
                    <a:pt x="8694" y="11095"/>
                    <a:pt x="8633" y="11186"/>
                  </a:cubicBezTo>
                  <a:cubicBezTo>
                    <a:pt x="8359" y="11551"/>
                    <a:pt x="8116" y="11916"/>
                    <a:pt x="7903" y="12280"/>
                  </a:cubicBezTo>
                  <a:cubicBezTo>
                    <a:pt x="7660" y="12645"/>
                    <a:pt x="7448" y="12979"/>
                    <a:pt x="7235" y="13344"/>
                  </a:cubicBezTo>
                  <a:cubicBezTo>
                    <a:pt x="6840" y="14013"/>
                    <a:pt x="6475" y="14712"/>
                    <a:pt x="6141" y="15411"/>
                  </a:cubicBezTo>
                  <a:cubicBezTo>
                    <a:pt x="5958" y="15715"/>
                    <a:pt x="5806" y="16049"/>
                    <a:pt x="5654" y="16384"/>
                  </a:cubicBezTo>
                  <a:cubicBezTo>
                    <a:pt x="5441" y="16870"/>
                    <a:pt x="5198" y="17387"/>
                    <a:pt x="4986" y="17903"/>
                  </a:cubicBezTo>
                  <a:cubicBezTo>
                    <a:pt x="4834" y="18238"/>
                    <a:pt x="4712" y="18572"/>
                    <a:pt x="4590" y="18906"/>
                  </a:cubicBezTo>
                  <a:cubicBezTo>
                    <a:pt x="4408" y="19332"/>
                    <a:pt x="4256" y="19727"/>
                    <a:pt x="4134" y="20122"/>
                  </a:cubicBezTo>
                  <a:cubicBezTo>
                    <a:pt x="4104" y="20153"/>
                    <a:pt x="4104" y="20183"/>
                    <a:pt x="4104" y="20213"/>
                  </a:cubicBezTo>
                  <a:cubicBezTo>
                    <a:pt x="3496" y="21855"/>
                    <a:pt x="2979" y="23557"/>
                    <a:pt x="2554" y="25320"/>
                  </a:cubicBezTo>
                  <a:cubicBezTo>
                    <a:pt x="2371" y="26049"/>
                    <a:pt x="2189" y="26809"/>
                    <a:pt x="2037" y="27569"/>
                  </a:cubicBezTo>
                  <a:cubicBezTo>
                    <a:pt x="1946" y="27964"/>
                    <a:pt x="1855" y="28360"/>
                    <a:pt x="1794" y="28755"/>
                  </a:cubicBezTo>
                  <a:cubicBezTo>
                    <a:pt x="1764" y="28846"/>
                    <a:pt x="1764" y="28907"/>
                    <a:pt x="1733" y="28967"/>
                  </a:cubicBezTo>
                  <a:cubicBezTo>
                    <a:pt x="1642" y="29454"/>
                    <a:pt x="1551" y="29970"/>
                    <a:pt x="1460" y="30457"/>
                  </a:cubicBezTo>
                  <a:cubicBezTo>
                    <a:pt x="1399" y="30852"/>
                    <a:pt x="1338" y="31277"/>
                    <a:pt x="1277" y="31703"/>
                  </a:cubicBezTo>
                  <a:cubicBezTo>
                    <a:pt x="1216" y="31977"/>
                    <a:pt x="1186" y="32281"/>
                    <a:pt x="1125" y="32554"/>
                  </a:cubicBezTo>
                  <a:cubicBezTo>
                    <a:pt x="1064" y="32980"/>
                    <a:pt x="1034" y="33405"/>
                    <a:pt x="973" y="33800"/>
                  </a:cubicBezTo>
                  <a:cubicBezTo>
                    <a:pt x="791" y="35107"/>
                    <a:pt x="639" y="36414"/>
                    <a:pt x="517" y="37721"/>
                  </a:cubicBezTo>
                  <a:cubicBezTo>
                    <a:pt x="457" y="38451"/>
                    <a:pt x="396" y="39180"/>
                    <a:pt x="335" y="39940"/>
                  </a:cubicBezTo>
                  <a:cubicBezTo>
                    <a:pt x="274" y="40882"/>
                    <a:pt x="213" y="41825"/>
                    <a:pt x="183" y="42767"/>
                  </a:cubicBezTo>
                  <a:cubicBezTo>
                    <a:pt x="183" y="42919"/>
                    <a:pt x="153" y="43071"/>
                    <a:pt x="153" y="43223"/>
                  </a:cubicBezTo>
                  <a:cubicBezTo>
                    <a:pt x="153" y="43527"/>
                    <a:pt x="122" y="43831"/>
                    <a:pt x="122" y="44135"/>
                  </a:cubicBezTo>
                  <a:cubicBezTo>
                    <a:pt x="92" y="44712"/>
                    <a:pt x="92" y="45320"/>
                    <a:pt x="61" y="45898"/>
                  </a:cubicBezTo>
                  <a:cubicBezTo>
                    <a:pt x="61" y="46354"/>
                    <a:pt x="31" y="46840"/>
                    <a:pt x="31" y="47296"/>
                  </a:cubicBezTo>
                  <a:cubicBezTo>
                    <a:pt x="1" y="50153"/>
                    <a:pt x="31" y="52950"/>
                    <a:pt x="153" y="55594"/>
                  </a:cubicBezTo>
                  <a:cubicBezTo>
                    <a:pt x="153" y="56050"/>
                    <a:pt x="183" y="56506"/>
                    <a:pt x="213" y="56992"/>
                  </a:cubicBezTo>
                  <a:cubicBezTo>
                    <a:pt x="244" y="57874"/>
                    <a:pt x="305" y="58755"/>
                    <a:pt x="335" y="59606"/>
                  </a:cubicBezTo>
                  <a:cubicBezTo>
                    <a:pt x="365" y="59789"/>
                    <a:pt x="365" y="59971"/>
                    <a:pt x="365" y="60184"/>
                  </a:cubicBezTo>
                  <a:cubicBezTo>
                    <a:pt x="426" y="60670"/>
                    <a:pt x="457" y="61187"/>
                    <a:pt x="487" y="61673"/>
                  </a:cubicBezTo>
                  <a:cubicBezTo>
                    <a:pt x="761" y="65594"/>
                    <a:pt x="1125" y="68877"/>
                    <a:pt x="1429" y="71156"/>
                  </a:cubicBezTo>
                  <a:cubicBezTo>
                    <a:pt x="1581" y="72555"/>
                    <a:pt x="1733" y="73558"/>
                    <a:pt x="1824" y="74105"/>
                  </a:cubicBezTo>
                  <a:cubicBezTo>
                    <a:pt x="1824" y="74166"/>
                    <a:pt x="1824" y="74196"/>
                    <a:pt x="1855" y="74257"/>
                  </a:cubicBezTo>
                  <a:cubicBezTo>
                    <a:pt x="1885" y="74470"/>
                    <a:pt x="1885" y="74591"/>
                    <a:pt x="1885" y="74591"/>
                  </a:cubicBezTo>
                  <a:lnTo>
                    <a:pt x="3101" y="74622"/>
                  </a:lnTo>
                  <a:lnTo>
                    <a:pt x="4590" y="74682"/>
                  </a:lnTo>
                  <a:lnTo>
                    <a:pt x="22463" y="75290"/>
                  </a:lnTo>
                  <a:lnTo>
                    <a:pt x="23496" y="75321"/>
                  </a:lnTo>
                  <a:lnTo>
                    <a:pt x="23952" y="75351"/>
                  </a:lnTo>
                  <a:lnTo>
                    <a:pt x="24773" y="75351"/>
                  </a:lnTo>
                  <a:lnTo>
                    <a:pt x="46536" y="76111"/>
                  </a:lnTo>
                  <a:lnTo>
                    <a:pt x="46536" y="5684"/>
                  </a:lnTo>
                  <a:cubicBezTo>
                    <a:pt x="46324" y="5472"/>
                    <a:pt x="46111" y="5259"/>
                    <a:pt x="45898" y="5046"/>
                  </a:cubicBezTo>
                  <a:cubicBezTo>
                    <a:pt x="44074" y="3374"/>
                    <a:pt x="41916" y="2067"/>
                    <a:pt x="39363" y="1186"/>
                  </a:cubicBezTo>
                  <a:cubicBezTo>
                    <a:pt x="38573" y="912"/>
                    <a:pt x="37752" y="700"/>
                    <a:pt x="36901" y="517"/>
                  </a:cubicBezTo>
                  <a:cubicBezTo>
                    <a:pt x="35320" y="183"/>
                    <a:pt x="33618" y="0"/>
                    <a:pt x="31764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4"/>
            <p:cNvSpPr/>
            <p:nvPr/>
          </p:nvSpPr>
          <p:spPr>
            <a:xfrm>
              <a:off x="8081725" y="3918275"/>
              <a:ext cx="1205975" cy="1854925"/>
            </a:xfrm>
            <a:custGeom>
              <a:avLst/>
              <a:gdLst/>
              <a:ahLst/>
              <a:cxnLst/>
              <a:rect l="l" t="t" r="r" b="b"/>
              <a:pathLst>
                <a:path w="48239" h="74197" extrusionOk="0">
                  <a:moveTo>
                    <a:pt x="30974" y="1"/>
                  </a:moveTo>
                  <a:cubicBezTo>
                    <a:pt x="30670" y="31"/>
                    <a:pt x="30366" y="31"/>
                    <a:pt x="30092" y="31"/>
                  </a:cubicBezTo>
                  <a:cubicBezTo>
                    <a:pt x="27904" y="153"/>
                    <a:pt x="25898" y="426"/>
                    <a:pt x="24043" y="852"/>
                  </a:cubicBezTo>
                  <a:cubicBezTo>
                    <a:pt x="23891" y="882"/>
                    <a:pt x="23770" y="913"/>
                    <a:pt x="23618" y="943"/>
                  </a:cubicBezTo>
                  <a:cubicBezTo>
                    <a:pt x="22676" y="1186"/>
                    <a:pt x="21794" y="1460"/>
                    <a:pt x="20913" y="1764"/>
                  </a:cubicBezTo>
                  <a:cubicBezTo>
                    <a:pt x="20396" y="1946"/>
                    <a:pt x="19910" y="2128"/>
                    <a:pt x="19423" y="2341"/>
                  </a:cubicBezTo>
                  <a:cubicBezTo>
                    <a:pt x="17964" y="2949"/>
                    <a:pt x="16597" y="3709"/>
                    <a:pt x="15350" y="4530"/>
                  </a:cubicBezTo>
                  <a:cubicBezTo>
                    <a:pt x="15016" y="4773"/>
                    <a:pt x="14682" y="5016"/>
                    <a:pt x="14378" y="5259"/>
                  </a:cubicBezTo>
                  <a:cubicBezTo>
                    <a:pt x="14226" y="5350"/>
                    <a:pt x="14074" y="5472"/>
                    <a:pt x="13952" y="5563"/>
                  </a:cubicBezTo>
                  <a:cubicBezTo>
                    <a:pt x="13800" y="5685"/>
                    <a:pt x="13679" y="5776"/>
                    <a:pt x="13527" y="5897"/>
                  </a:cubicBezTo>
                  <a:cubicBezTo>
                    <a:pt x="12463" y="6779"/>
                    <a:pt x="11460" y="7752"/>
                    <a:pt x="10548" y="8815"/>
                  </a:cubicBezTo>
                  <a:cubicBezTo>
                    <a:pt x="10153" y="9241"/>
                    <a:pt x="9788" y="9697"/>
                    <a:pt x="9423" y="10153"/>
                  </a:cubicBezTo>
                  <a:cubicBezTo>
                    <a:pt x="9180" y="10487"/>
                    <a:pt x="8906" y="10852"/>
                    <a:pt x="8663" y="11186"/>
                  </a:cubicBezTo>
                  <a:cubicBezTo>
                    <a:pt x="8663" y="11186"/>
                    <a:pt x="8663" y="11217"/>
                    <a:pt x="8663" y="11217"/>
                  </a:cubicBezTo>
                  <a:cubicBezTo>
                    <a:pt x="7721" y="12524"/>
                    <a:pt x="6900" y="13922"/>
                    <a:pt x="6171" y="15411"/>
                  </a:cubicBezTo>
                  <a:cubicBezTo>
                    <a:pt x="5988" y="15746"/>
                    <a:pt x="5836" y="16050"/>
                    <a:pt x="5684" y="16384"/>
                  </a:cubicBezTo>
                  <a:cubicBezTo>
                    <a:pt x="5563" y="16688"/>
                    <a:pt x="5411" y="16992"/>
                    <a:pt x="5289" y="17296"/>
                  </a:cubicBezTo>
                  <a:cubicBezTo>
                    <a:pt x="4165" y="19819"/>
                    <a:pt x="3283" y="22524"/>
                    <a:pt x="2584" y="25320"/>
                  </a:cubicBezTo>
                  <a:cubicBezTo>
                    <a:pt x="2402" y="26080"/>
                    <a:pt x="2219" y="26810"/>
                    <a:pt x="2067" y="27570"/>
                  </a:cubicBezTo>
                  <a:cubicBezTo>
                    <a:pt x="1976" y="27965"/>
                    <a:pt x="1885" y="28360"/>
                    <a:pt x="1824" y="28785"/>
                  </a:cubicBezTo>
                  <a:cubicBezTo>
                    <a:pt x="1794" y="28846"/>
                    <a:pt x="1794" y="28907"/>
                    <a:pt x="1763" y="28998"/>
                  </a:cubicBezTo>
                  <a:cubicBezTo>
                    <a:pt x="1551" y="30184"/>
                    <a:pt x="1338" y="31369"/>
                    <a:pt x="1186" y="32585"/>
                  </a:cubicBezTo>
                  <a:cubicBezTo>
                    <a:pt x="1125" y="32980"/>
                    <a:pt x="1064" y="33405"/>
                    <a:pt x="1004" y="33801"/>
                  </a:cubicBezTo>
                  <a:cubicBezTo>
                    <a:pt x="730" y="35837"/>
                    <a:pt x="517" y="37904"/>
                    <a:pt x="365" y="39941"/>
                  </a:cubicBezTo>
                  <a:cubicBezTo>
                    <a:pt x="304" y="40883"/>
                    <a:pt x="244" y="41825"/>
                    <a:pt x="213" y="42767"/>
                  </a:cubicBezTo>
                  <a:cubicBezTo>
                    <a:pt x="213" y="42919"/>
                    <a:pt x="183" y="43071"/>
                    <a:pt x="183" y="43254"/>
                  </a:cubicBezTo>
                  <a:cubicBezTo>
                    <a:pt x="183" y="43558"/>
                    <a:pt x="152" y="43831"/>
                    <a:pt x="152" y="44135"/>
                  </a:cubicBezTo>
                  <a:cubicBezTo>
                    <a:pt x="0" y="48117"/>
                    <a:pt x="31" y="51977"/>
                    <a:pt x="183" y="55594"/>
                  </a:cubicBezTo>
                  <a:cubicBezTo>
                    <a:pt x="183" y="56050"/>
                    <a:pt x="213" y="56536"/>
                    <a:pt x="244" y="56992"/>
                  </a:cubicBezTo>
                  <a:cubicBezTo>
                    <a:pt x="274" y="57874"/>
                    <a:pt x="335" y="58755"/>
                    <a:pt x="365" y="59606"/>
                  </a:cubicBezTo>
                  <a:cubicBezTo>
                    <a:pt x="669" y="64439"/>
                    <a:pt x="1125" y="68482"/>
                    <a:pt x="1459" y="71157"/>
                  </a:cubicBezTo>
                  <a:cubicBezTo>
                    <a:pt x="1642" y="72555"/>
                    <a:pt x="1763" y="73588"/>
                    <a:pt x="1855" y="74136"/>
                  </a:cubicBezTo>
                  <a:cubicBezTo>
                    <a:pt x="1855" y="74136"/>
                    <a:pt x="1855" y="74166"/>
                    <a:pt x="1855" y="74196"/>
                  </a:cubicBezTo>
                  <a:lnTo>
                    <a:pt x="48238" y="74196"/>
                  </a:lnTo>
                  <a:lnTo>
                    <a:pt x="48238" y="7600"/>
                  </a:lnTo>
                  <a:cubicBezTo>
                    <a:pt x="47722" y="6901"/>
                    <a:pt x="47175" y="6262"/>
                    <a:pt x="46567" y="5685"/>
                  </a:cubicBezTo>
                  <a:cubicBezTo>
                    <a:pt x="46293" y="5411"/>
                    <a:pt x="46020" y="5138"/>
                    <a:pt x="45716" y="4864"/>
                  </a:cubicBezTo>
                  <a:cubicBezTo>
                    <a:pt x="44196" y="3527"/>
                    <a:pt x="42463" y="2432"/>
                    <a:pt x="40518" y="1612"/>
                  </a:cubicBezTo>
                  <a:cubicBezTo>
                    <a:pt x="40092" y="1429"/>
                    <a:pt x="39636" y="1277"/>
                    <a:pt x="39211" y="1125"/>
                  </a:cubicBezTo>
                  <a:cubicBezTo>
                    <a:pt x="36962" y="396"/>
                    <a:pt x="34439" y="1"/>
                    <a:pt x="31612" y="1"/>
                  </a:cubicBezTo>
                  <a:close/>
                </a:path>
              </a:pathLst>
            </a:custGeom>
            <a:solidFill>
              <a:srgbClr val="0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4"/>
            <p:cNvSpPr/>
            <p:nvPr/>
          </p:nvSpPr>
          <p:spPr>
            <a:xfrm>
              <a:off x="8103000" y="3918275"/>
              <a:ext cx="1184700" cy="947600"/>
            </a:xfrm>
            <a:custGeom>
              <a:avLst/>
              <a:gdLst/>
              <a:ahLst/>
              <a:cxnLst/>
              <a:rect l="l" t="t" r="r" b="b"/>
              <a:pathLst>
                <a:path w="47388" h="37904" extrusionOk="0">
                  <a:moveTo>
                    <a:pt x="30123" y="1"/>
                  </a:moveTo>
                  <a:cubicBezTo>
                    <a:pt x="29819" y="31"/>
                    <a:pt x="29515" y="31"/>
                    <a:pt x="29241" y="31"/>
                  </a:cubicBezTo>
                  <a:cubicBezTo>
                    <a:pt x="27053" y="153"/>
                    <a:pt x="25047" y="426"/>
                    <a:pt x="23192" y="852"/>
                  </a:cubicBezTo>
                  <a:cubicBezTo>
                    <a:pt x="23040" y="882"/>
                    <a:pt x="22919" y="913"/>
                    <a:pt x="22767" y="943"/>
                  </a:cubicBezTo>
                  <a:cubicBezTo>
                    <a:pt x="21825" y="1186"/>
                    <a:pt x="20943" y="1460"/>
                    <a:pt x="20062" y="1764"/>
                  </a:cubicBezTo>
                  <a:cubicBezTo>
                    <a:pt x="19545" y="1946"/>
                    <a:pt x="19059" y="2128"/>
                    <a:pt x="18572" y="2341"/>
                  </a:cubicBezTo>
                  <a:cubicBezTo>
                    <a:pt x="17113" y="2949"/>
                    <a:pt x="15746" y="3709"/>
                    <a:pt x="14499" y="4530"/>
                  </a:cubicBezTo>
                  <a:cubicBezTo>
                    <a:pt x="14165" y="4773"/>
                    <a:pt x="13831" y="5016"/>
                    <a:pt x="13527" y="5229"/>
                  </a:cubicBezTo>
                  <a:cubicBezTo>
                    <a:pt x="13375" y="5350"/>
                    <a:pt x="13223" y="5472"/>
                    <a:pt x="13101" y="5563"/>
                  </a:cubicBezTo>
                  <a:cubicBezTo>
                    <a:pt x="12949" y="5685"/>
                    <a:pt x="12828" y="5776"/>
                    <a:pt x="12676" y="5897"/>
                  </a:cubicBezTo>
                  <a:cubicBezTo>
                    <a:pt x="11612" y="6779"/>
                    <a:pt x="10609" y="7752"/>
                    <a:pt x="9697" y="8815"/>
                  </a:cubicBezTo>
                  <a:cubicBezTo>
                    <a:pt x="9302" y="9241"/>
                    <a:pt x="8937" y="9697"/>
                    <a:pt x="8572" y="10153"/>
                  </a:cubicBezTo>
                  <a:cubicBezTo>
                    <a:pt x="8329" y="10487"/>
                    <a:pt x="8055" y="10852"/>
                    <a:pt x="7812" y="11186"/>
                  </a:cubicBezTo>
                  <a:cubicBezTo>
                    <a:pt x="7812" y="11186"/>
                    <a:pt x="7812" y="11217"/>
                    <a:pt x="7812" y="11217"/>
                  </a:cubicBezTo>
                  <a:cubicBezTo>
                    <a:pt x="6870" y="12524"/>
                    <a:pt x="6049" y="13922"/>
                    <a:pt x="5320" y="15411"/>
                  </a:cubicBezTo>
                  <a:cubicBezTo>
                    <a:pt x="5137" y="15746"/>
                    <a:pt x="4985" y="16050"/>
                    <a:pt x="4833" y="16384"/>
                  </a:cubicBezTo>
                  <a:cubicBezTo>
                    <a:pt x="4712" y="16688"/>
                    <a:pt x="4560" y="16992"/>
                    <a:pt x="4438" y="17296"/>
                  </a:cubicBezTo>
                  <a:cubicBezTo>
                    <a:pt x="3314" y="19819"/>
                    <a:pt x="2432" y="22524"/>
                    <a:pt x="1733" y="25320"/>
                  </a:cubicBezTo>
                  <a:cubicBezTo>
                    <a:pt x="1551" y="26050"/>
                    <a:pt x="1368" y="26810"/>
                    <a:pt x="1216" y="27570"/>
                  </a:cubicBezTo>
                  <a:cubicBezTo>
                    <a:pt x="1125" y="27965"/>
                    <a:pt x="1034" y="28360"/>
                    <a:pt x="973" y="28785"/>
                  </a:cubicBezTo>
                  <a:cubicBezTo>
                    <a:pt x="943" y="28846"/>
                    <a:pt x="943" y="28907"/>
                    <a:pt x="912" y="28998"/>
                  </a:cubicBezTo>
                  <a:cubicBezTo>
                    <a:pt x="700" y="30184"/>
                    <a:pt x="487" y="31369"/>
                    <a:pt x="335" y="32585"/>
                  </a:cubicBezTo>
                  <a:cubicBezTo>
                    <a:pt x="274" y="32980"/>
                    <a:pt x="213" y="33405"/>
                    <a:pt x="153" y="33801"/>
                  </a:cubicBezTo>
                  <a:cubicBezTo>
                    <a:pt x="92" y="34226"/>
                    <a:pt x="31" y="34652"/>
                    <a:pt x="1" y="35047"/>
                  </a:cubicBezTo>
                  <a:cubicBezTo>
                    <a:pt x="426" y="35260"/>
                    <a:pt x="882" y="35442"/>
                    <a:pt x="1368" y="35624"/>
                  </a:cubicBezTo>
                  <a:cubicBezTo>
                    <a:pt x="4621" y="36810"/>
                    <a:pt x="8906" y="37904"/>
                    <a:pt x="13739" y="37904"/>
                  </a:cubicBezTo>
                  <a:cubicBezTo>
                    <a:pt x="14378" y="37904"/>
                    <a:pt x="15016" y="37904"/>
                    <a:pt x="15654" y="37843"/>
                  </a:cubicBezTo>
                  <a:cubicBezTo>
                    <a:pt x="16201" y="37813"/>
                    <a:pt x="16718" y="37782"/>
                    <a:pt x="17265" y="37722"/>
                  </a:cubicBezTo>
                  <a:cubicBezTo>
                    <a:pt x="18420" y="37600"/>
                    <a:pt x="19606" y="37387"/>
                    <a:pt x="20822" y="37114"/>
                  </a:cubicBezTo>
                  <a:cubicBezTo>
                    <a:pt x="23466" y="36506"/>
                    <a:pt x="26202" y="35472"/>
                    <a:pt x="28968" y="33922"/>
                  </a:cubicBezTo>
                  <a:cubicBezTo>
                    <a:pt x="29332" y="33740"/>
                    <a:pt x="29667" y="33527"/>
                    <a:pt x="30031" y="33314"/>
                  </a:cubicBezTo>
                  <a:cubicBezTo>
                    <a:pt x="30153" y="33253"/>
                    <a:pt x="30244" y="33162"/>
                    <a:pt x="30366" y="33102"/>
                  </a:cubicBezTo>
                  <a:cubicBezTo>
                    <a:pt x="30822" y="32828"/>
                    <a:pt x="31247" y="32524"/>
                    <a:pt x="31703" y="32220"/>
                  </a:cubicBezTo>
                  <a:cubicBezTo>
                    <a:pt x="34165" y="30518"/>
                    <a:pt x="36597" y="28360"/>
                    <a:pt x="38998" y="25685"/>
                  </a:cubicBezTo>
                  <a:cubicBezTo>
                    <a:pt x="39029" y="25624"/>
                    <a:pt x="39059" y="25594"/>
                    <a:pt x="39089" y="25563"/>
                  </a:cubicBezTo>
                  <a:cubicBezTo>
                    <a:pt x="39393" y="25229"/>
                    <a:pt x="39697" y="24864"/>
                    <a:pt x="40001" y="24530"/>
                  </a:cubicBezTo>
                  <a:cubicBezTo>
                    <a:pt x="40457" y="23952"/>
                    <a:pt x="40944" y="23345"/>
                    <a:pt x="41430" y="22737"/>
                  </a:cubicBezTo>
                  <a:cubicBezTo>
                    <a:pt x="41734" y="22311"/>
                    <a:pt x="42068" y="21855"/>
                    <a:pt x="42372" y="21430"/>
                  </a:cubicBezTo>
                  <a:cubicBezTo>
                    <a:pt x="42433" y="21369"/>
                    <a:pt x="42463" y="21308"/>
                    <a:pt x="42494" y="21247"/>
                  </a:cubicBezTo>
                  <a:cubicBezTo>
                    <a:pt x="44074" y="19028"/>
                    <a:pt x="45290" y="17022"/>
                    <a:pt x="46172" y="15168"/>
                  </a:cubicBezTo>
                  <a:cubicBezTo>
                    <a:pt x="46202" y="15107"/>
                    <a:pt x="46232" y="15047"/>
                    <a:pt x="46232" y="14986"/>
                  </a:cubicBezTo>
                  <a:cubicBezTo>
                    <a:pt x="46506" y="14439"/>
                    <a:pt x="46719" y="13922"/>
                    <a:pt x="46932" y="13405"/>
                  </a:cubicBezTo>
                  <a:cubicBezTo>
                    <a:pt x="47023" y="13162"/>
                    <a:pt x="47083" y="12919"/>
                    <a:pt x="47175" y="12706"/>
                  </a:cubicBezTo>
                  <a:cubicBezTo>
                    <a:pt x="47266" y="12463"/>
                    <a:pt x="47327" y="12250"/>
                    <a:pt x="47387" y="12037"/>
                  </a:cubicBezTo>
                  <a:lnTo>
                    <a:pt x="47387" y="7600"/>
                  </a:lnTo>
                  <a:cubicBezTo>
                    <a:pt x="46871" y="6901"/>
                    <a:pt x="46324" y="6262"/>
                    <a:pt x="45716" y="5685"/>
                  </a:cubicBezTo>
                  <a:cubicBezTo>
                    <a:pt x="45442" y="5381"/>
                    <a:pt x="45169" y="5138"/>
                    <a:pt x="44865" y="4864"/>
                  </a:cubicBezTo>
                  <a:cubicBezTo>
                    <a:pt x="43345" y="3527"/>
                    <a:pt x="41643" y="2432"/>
                    <a:pt x="39667" y="1612"/>
                  </a:cubicBezTo>
                  <a:cubicBezTo>
                    <a:pt x="39241" y="1429"/>
                    <a:pt x="38785" y="1277"/>
                    <a:pt x="38360" y="1125"/>
                  </a:cubicBezTo>
                  <a:cubicBezTo>
                    <a:pt x="36111" y="396"/>
                    <a:pt x="33588" y="1"/>
                    <a:pt x="30761" y="1"/>
                  </a:cubicBezTo>
                  <a:close/>
                </a:path>
              </a:pathLst>
            </a:custGeom>
            <a:solidFill>
              <a:srgbClr val="118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54"/>
            <p:cNvSpPr/>
            <p:nvPr/>
          </p:nvSpPr>
          <p:spPr>
            <a:xfrm>
              <a:off x="8085525" y="4048975"/>
              <a:ext cx="1202175" cy="1724225"/>
            </a:xfrm>
            <a:custGeom>
              <a:avLst/>
              <a:gdLst/>
              <a:ahLst/>
              <a:cxnLst/>
              <a:rect l="l" t="t" r="r" b="b"/>
              <a:pathLst>
                <a:path w="48087" h="68969" extrusionOk="0">
                  <a:moveTo>
                    <a:pt x="14226" y="1"/>
                  </a:moveTo>
                  <a:cubicBezTo>
                    <a:pt x="14074" y="122"/>
                    <a:pt x="13922" y="244"/>
                    <a:pt x="13800" y="335"/>
                  </a:cubicBezTo>
                  <a:cubicBezTo>
                    <a:pt x="13648" y="457"/>
                    <a:pt x="13527" y="548"/>
                    <a:pt x="13375" y="669"/>
                  </a:cubicBezTo>
                  <a:lnTo>
                    <a:pt x="22007" y="7904"/>
                  </a:lnTo>
                  <a:lnTo>
                    <a:pt x="24013" y="9575"/>
                  </a:lnTo>
                  <a:lnTo>
                    <a:pt x="31886" y="16171"/>
                  </a:lnTo>
                  <a:cubicBezTo>
                    <a:pt x="31886" y="16658"/>
                    <a:pt x="31855" y="17144"/>
                    <a:pt x="31825" y="17630"/>
                  </a:cubicBezTo>
                  <a:cubicBezTo>
                    <a:pt x="31794" y="18025"/>
                    <a:pt x="31764" y="18420"/>
                    <a:pt x="31734" y="18846"/>
                  </a:cubicBezTo>
                  <a:cubicBezTo>
                    <a:pt x="31612" y="20974"/>
                    <a:pt x="31430" y="23314"/>
                    <a:pt x="31247" y="25776"/>
                  </a:cubicBezTo>
                  <a:cubicBezTo>
                    <a:pt x="31186" y="26445"/>
                    <a:pt x="31126" y="27174"/>
                    <a:pt x="31065" y="27874"/>
                  </a:cubicBezTo>
                  <a:cubicBezTo>
                    <a:pt x="31065" y="28025"/>
                    <a:pt x="31034" y="28147"/>
                    <a:pt x="31034" y="28299"/>
                  </a:cubicBezTo>
                  <a:lnTo>
                    <a:pt x="30730" y="28086"/>
                  </a:lnTo>
                  <a:lnTo>
                    <a:pt x="29271" y="27022"/>
                  </a:lnTo>
                  <a:lnTo>
                    <a:pt x="13223" y="15411"/>
                  </a:lnTo>
                  <a:lnTo>
                    <a:pt x="10973" y="13800"/>
                  </a:lnTo>
                  <a:lnTo>
                    <a:pt x="6536" y="10578"/>
                  </a:lnTo>
                  <a:lnTo>
                    <a:pt x="6019" y="10183"/>
                  </a:lnTo>
                  <a:cubicBezTo>
                    <a:pt x="5836" y="10518"/>
                    <a:pt x="5684" y="10822"/>
                    <a:pt x="5532" y="11156"/>
                  </a:cubicBezTo>
                  <a:lnTo>
                    <a:pt x="6140" y="11581"/>
                  </a:lnTo>
                  <a:lnTo>
                    <a:pt x="8511" y="13314"/>
                  </a:lnTo>
                  <a:lnTo>
                    <a:pt x="10730" y="14955"/>
                  </a:lnTo>
                  <a:lnTo>
                    <a:pt x="28238" y="27661"/>
                  </a:lnTo>
                  <a:lnTo>
                    <a:pt x="29667" y="28694"/>
                  </a:lnTo>
                  <a:lnTo>
                    <a:pt x="30913" y="29606"/>
                  </a:lnTo>
                  <a:cubicBezTo>
                    <a:pt x="30913" y="29667"/>
                    <a:pt x="30913" y="29697"/>
                    <a:pt x="30913" y="29728"/>
                  </a:cubicBezTo>
                  <a:cubicBezTo>
                    <a:pt x="30518" y="34074"/>
                    <a:pt x="30062" y="38178"/>
                    <a:pt x="29575" y="42038"/>
                  </a:cubicBezTo>
                  <a:lnTo>
                    <a:pt x="16353" y="32615"/>
                  </a:lnTo>
                  <a:lnTo>
                    <a:pt x="3010" y="23132"/>
                  </a:lnTo>
                  <a:lnTo>
                    <a:pt x="1915" y="22342"/>
                  </a:lnTo>
                  <a:cubicBezTo>
                    <a:pt x="1824" y="22737"/>
                    <a:pt x="1733" y="23132"/>
                    <a:pt x="1672" y="23527"/>
                  </a:cubicBezTo>
                  <a:lnTo>
                    <a:pt x="2827" y="24378"/>
                  </a:lnTo>
                  <a:lnTo>
                    <a:pt x="14438" y="32676"/>
                  </a:lnTo>
                  <a:lnTo>
                    <a:pt x="29393" y="43375"/>
                  </a:lnTo>
                  <a:cubicBezTo>
                    <a:pt x="28785" y="47874"/>
                    <a:pt x="28116" y="52008"/>
                    <a:pt x="27357" y="55685"/>
                  </a:cubicBezTo>
                  <a:lnTo>
                    <a:pt x="1611" y="38573"/>
                  </a:lnTo>
                  <a:lnTo>
                    <a:pt x="61" y="37539"/>
                  </a:lnTo>
                  <a:cubicBezTo>
                    <a:pt x="31" y="37995"/>
                    <a:pt x="31" y="38451"/>
                    <a:pt x="0" y="38907"/>
                  </a:cubicBezTo>
                  <a:lnTo>
                    <a:pt x="1581" y="39971"/>
                  </a:lnTo>
                  <a:lnTo>
                    <a:pt x="27083" y="57023"/>
                  </a:lnTo>
                  <a:cubicBezTo>
                    <a:pt x="26323" y="60549"/>
                    <a:pt x="25502" y="63619"/>
                    <a:pt x="24651" y="66202"/>
                  </a:cubicBezTo>
                  <a:lnTo>
                    <a:pt x="1915" y="52859"/>
                  </a:lnTo>
                  <a:lnTo>
                    <a:pt x="92" y="51764"/>
                  </a:lnTo>
                  <a:lnTo>
                    <a:pt x="92" y="51764"/>
                  </a:lnTo>
                  <a:cubicBezTo>
                    <a:pt x="122" y="52251"/>
                    <a:pt x="152" y="52767"/>
                    <a:pt x="152" y="53254"/>
                  </a:cubicBezTo>
                  <a:lnTo>
                    <a:pt x="2037" y="54348"/>
                  </a:lnTo>
                  <a:lnTo>
                    <a:pt x="24195" y="67449"/>
                  </a:lnTo>
                  <a:cubicBezTo>
                    <a:pt x="24135" y="67631"/>
                    <a:pt x="24074" y="67783"/>
                    <a:pt x="24013" y="67965"/>
                  </a:cubicBezTo>
                  <a:cubicBezTo>
                    <a:pt x="23891" y="68300"/>
                    <a:pt x="23770" y="68634"/>
                    <a:pt x="23618" y="68968"/>
                  </a:cubicBezTo>
                  <a:lnTo>
                    <a:pt x="25138" y="68968"/>
                  </a:lnTo>
                  <a:cubicBezTo>
                    <a:pt x="25259" y="68664"/>
                    <a:pt x="25381" y="68330"/>
                    <a:pt x="25502" y="68026"/>
                  </a:cubicBezTo>
                  <a:cubicBezTo>
                    <a:pt x="25502" y="67996"/>
                    <a:pt x="25502" y="67965"/>
                    <a:pt x="25533" y="67935"/>
                  </a:cubicBezTo>
                  <a:lnTo>
                    <a:pt x="48086" y="65929"/>
                  </a:lnTo>
                  <a:lnTo>
                    <a:pt x="48086" y="64531"/>
                  </a:lnTo>
                  <a:lnTo>
                    <a:pt x="26019" y="66506"/>
                  </a:lnTo>
                  <a:cubicBezTo>
                    <a:pt x="26901" y="63801"/>
                    <a:pt x="27752" y="60579"/>
                    <a:pt x="28512" y="56901"/>
                  </a:cubicBezTo>
                  <a:lnTo>
                    <a:pt x="48086" y="51096"/>
                  </a:lnTo>
                  <a:lnTo>
                    <a:pt x="48086" y="49698"/>
                  </a:lnTo>
                  <a:lnTo>
                    <a:pt x="28816" y="55412"/>
                  </a:lnTo>
                  <a:cubicBezTo>
                    <a:pt x="29484" y="51856"/>
                    <a:pt x="30123" y="47904"/>
                    <a:pt x="30700" y="43588"/>
                  </a:cubicBezTo>
                  <a:lnTo>
                    <a:pt x="48086" y="36871"/>
                  </a:lnTo>
                  <a:lnTo>
                    <a:pt x="48086" y="35533"/>
                  </a:lnTo>
                  <a:lnTo>
                    <a:pt x="30882" y="42159"/>
                  </a:lnTo>
                  <a:cubicBezTo>
                    <a:pt x="31338" y="38330"/>
                    <a:pt x="31794" y="34257"/>
                    <a:pt x="32159" y="29910"/>
                  </a:cubicBezTo>
                  <a:lnTo>
                    <a:pt x="32159" y="29788"/>
                  </a:lnTo>
                  <a:lnTo>
                    <a:pt x="48086" y="22038"/>
                  </a:lnTo>
                  <a:lnTo>
                    <a:pt x="48086" y="20700"/>
                  </a:lnTo>
                  <a:lnTo>
                    <a:pt x="32281" y="28360"/>
                  </a:lnTo>
                  <a:cubicBezTo>
                    <a:pt x="32311" y="27904"/>
                    <a:pt x="32372" y="27448"/>
                    <a:pt x="32402" y="26992"/>
                  </a:cubicBezTo>
                  <a:cubicBezTo>
                    <a:pt x="32463" y="26293"/>
                    <a:pt x="32493" y="25624"/>
                    <a:pt x="32554" y="24925"/>
                  </a:cubicBezTo>
                  <a:cubicBezTo>
                    <a:pt x="32706" y="22858"/>
                    <a:pt x="32858" y="20883"/>
                    <a:pt x="32949" y="19059"/>
                  </a:cubicBezTo>
                  <a:cubicBezTo>
                    <a:pt x="32980" y="18664"/>
                    <a:pt x="33010" y="18269"/>
                    <a:pt x="33041" y="17873"/>
                  </a:cubicBezTo>
                  <a:cubicBezTo>
                    <a:pt x="33041" y="17326"/>
                    <a:pt x="33071" y="16840"/>
                    <a:pt x="33101" y="16323"/>
                  </a:cubicBezTo>
                  <a:lnTo>
                    <a:pt x="39667" y="13223"/>
                  </a:lnTo>
                  <a:lnTo>
                    <a:pt x="41369" y="12402"/>
                  </a:lnTo>
                  <a:lnTo>
                    <a:pt x="41673" y="12250"/>
                  </a:lnTo>
                  <a:lnTo>
                    <a:pt x="42828" y="11703"/>
                  </a:lnTo>
                  <a:lnTo>
                    <a:pt x="43314" y="11490"/>
                  </a:lnTo>
                  <a:lnTo>
                    <a:pt x="46962" y="9758"/>
                  </a:lnTo>
                  <a:lnTo>
                    <a:pt x="47205" y="9636"/>
                  </a:lnTo>
                  <a:lnTo>
                    <a:pt x="48086" y="9211"/>
                  </a:lnTo>
                  <a:lnTo>
                    <a:pt x="48086" y="7964"/>
                  </a:lnTo>
                  <a:lnTo>
                    <a:pt x="47631" y="8177"/>
                  </a:lnTo>
                  <a:lnTo>
                    <a:pt x="46445" y="8724"/>
                  </a:lnTo>
                  <a:lnTo>
                    <a:pt x="42676" y="10518"/>
                  </a:lnTo>
                  <a:lnTo>
                    <a:pt x="41551" y="11065"/>
                  </a:lnTo>
                  <a:lnTo>
                    <a:pt x="39606" y="11977"/>
                  </a:lnTo>
                  <a:lnTo>
                    <a:pt x="37873" y="12797"/>
                  </a:lnTo>
                  <a:lnTo>
                    <a:pt x="33193" y="15016"/>
                  </a:lnTo>
                  <a:cubicBezTo>
                    <a:pt x="33253" y="13831"/>
                    <a:pt x="33284" y="12737"/>
                    <a:pt x="33345" y="11733"/>
                  </a:cubicBezTo>
                  <a:cubicBezTo>
                    <a:pt x="33345" y="11308"/>
                    <a:pt x="33375" y="10913"/>
                    <a:pt x="33375" y="10548"/>
                  </a:cubicBezTo>
                  <a:cubicBezTo>
                    <a:pt x="33497" y="7904"/>
                    <a:pt x="33527" y="6353"/>
                    <a:pt x="33527" y="6293"/>
                  </a:cubicBezTo>
                  <a:cubicBezTo>
                    <a:pt x="33527" y="6019"/>
                    <a:pt x="33253" y="5776"/>
                    <a:pt x="32949" y="5746"/>
                  </a:cubicBezTo>
                  <a:cubicBezTo>
                    <a:pt x="32928" y="5744"/>
                    <a:pt x="32907" y="5743"/>
                    <a:pt x="32886" y="5743"/>
                  </a:cubicBezTo>
                  <a:cubicBezTo>
                    <a:pt x="32581" y="5743"/>
                    <a:pt x="32341" y="5945"/>
                    <a:pt x="32341" y="6201"/>
                  </a:cubicBezTo>
                  <a:cubicBezTo>
                    <a:pt x="32341" y="6232"/>
                    <a:pt x="32311" y="7721"/>
                    <a:pt x="32189" y="10244"/>
                  </a:cubicBezTo>
                  <a:cubicBezTo>
                    <a:pt x="32159" y="10639"/>
                    <a:pt x="32159" y="11034"/>
                    <a:pt x="32129" y="11460"/>
                  </a:cubicBezTo>
                  <a:cubicBezTo>
                    <a:pt x="32098" y="12463"/>
                    <a:pt x="32038" y="13588"/>
                    <a:pt x="31977" y="14803"/>
                  </a:cubicBezTo>
                  <a:lnTo>
                    <a:pt x="26323" y="10122"/>
                  </a:lnTo>
                  <a:lnTo>
                    <a:pt x="24317" y="8420"/>
                  </a:lnTo>
                  <a:lnTo>
                    <a:pt x="14226" y="1"/>
                  </a:lnTo>
                  <a:close/>
                </a:path>
              </a:pathLst>
            </a:custGeom>
            <a:solidFill>
              <a:srgbClr val="ED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5" name="Google Shape;3475;p54"/>
          <p:cNvGrpSpPr/>
          <p:nvPr/>
        </p:nvGrpSpPr>
        <p:grpSpPr>
          <a:xfrm rot="899981" flipH="1">
            <a:off x="553795" y="3975020"/>
            <a:ext cx="1181805" cy="2901753"/>
            <a:chOff x="6344600" y="2810350"/>
            <a:chExt cx="1278175" cy="3138375"/>
          </a:xfrm>
        </p:grpSpPr>
        <p:sp>
          <p:nvSpPr>
            <p:cNvPr id="3476" name="Google Shape;3476;p54"/>
            <p:cNvSpPr/>
            <p:nvPr/>
          </p:nvSpPr>
          <p:spPr>
            <a:xfrm>
              <a:off x="6365875" y="2866600"/>
              <a:ext cx="1256900" cy="3082125"/>
            </a:xfrm>
            <a:custGeom>
              <a:avLst/>
              <a:gdLst/>
              <a:ahLst/>
              <a:cxnLst/>
              <a:rect l="l" t="t" r="r" b="b"/>
              <a:pathLst>
                <a:path w="50276" h="123285" extrusionOk="0">
                  <a:moveTo>
                    <a:pt x="25473" y="0"/>
                  </a:moveTo>
                  <a:cubicBezTo>
                    <a:pt x="25473" y="0"/>
                    <a:pt x="25229" y="6292"/>
                    <a:pt x="24378" y="10730"/>
                  </a:cubicBezTo>
                  <a:cubicBezTo>
                    <a:pt x="23588" y="15016"/>
                    <a:pt x="22707" y="17934"/>
                    <a:pt x="23892" y="21855"/>
                  </a:cubicBezTo>
                  <a:cubicBezTo>
                    <a:pt x="23922" y="22007"/>
                    <a:pt x="23983" y="22159"/>
                    <a:pt x="24044" y="22311"/>
                  </a:cubicBezTo>
                  <a:cubicBezTo>
                    <a:pt x="24682" y="24256"/>
                    <a:pt x="25685" y="25897"/>
                    <a:pt x="26597" y="27083"/>
                  </a:cubicBezTo>
                  <a:cubicBezTo>
                    <a:pt x="26992" y="27630"/>
                    <a:pt x="27357" y="28055"/>
                    <a:pt x="27661" y="28420"/>
                  </a:cubicBezTo>
                  <a:cubicBezTo>
                    <a:pt x="27691" y="28420"/>
                    <a:pt x="27722" y="28451"/>
                    <a:pt x="27722" y="28481"/>
                  </a:cubicBezTo>
                  <a:cubicBezTo>
                    <a:pt x="27387" y="29666"/>
                    <a:pt x="27053" y="30913"/>
                    <a:pt x="26749" y="32159"/>
                  </a:cubicBezTo>
                  <a:cubicBezTo>
                    <a:pt x="26080" y="34955"/>
                    <a:pt x="25473" y="37843"/>
                    <a:pt x="24986" y="40852"/>
                  </a:cubicBezTo>
                  <a:cubicBezTo>
                    <a:pt x="24956" y="41004"/>
                    <a:pt x="24925" y="41125"/>
                    <a:pt x="24895" y="41277"/>
                  </a:cubicBezTo>
                  <a:cubicBezTo>
                    <a:pt x="24865" y="41490"/>
                    <a:pt x="24834" y="41673"/>
                    <a:pt x="24804" y="41885"/>
                  </a:cubicBezTo>
                  <a:cubicBezTo>
                    <a:pt x="24773" y="42129"/>
                    <a:pt x="24713" y="42372"/>
                    <a:pt x="24682" y="42615"/>
                  </a:cubicBezTo>
                  <a:cubicBezTo>
                    <a:pt x="24591" y="42372"/>
                    <a:pt x="24500" y="42098"/>
                    <a:pt x="24378" y="41855"/>
                  </a:cubicBezTo>
                  <a:cubicBezTo>
                    <a:pt x="24318" y="41673"/>
                    <a:pt x="24226" y="41460"/>
                    <a:pt x="24166" y="41277"/>
                  </a:cubicBezTo>
                  <a:cubicBezTo>
                    <a:pt x="24105" y="41156"/>
                    <a:pt x="24044" y="41065"/>
                    <a:pt x="23983" y="40943"/>
                  </a:cubicBezTo>
                  <a:cubicBezTo>
                    <a:pt x="23922" y="40791"/>
                    <a:pt x="23862" y="40639"/>
                    <a:pt x="23801" y="40518"/>
                  </a:cubicBezTo>
                  <a:cubicBezTo>
                    <a:pt x="21400" y="35593"/>
                    <a:pt x="17114" y="30882"/>
                    <a:pt x="15412" y="30092"/>
                  </a:cubicBezTo>
                  <a:cubicBezTo>
                    <a:pt x="13345" y="29089"/>
                    <a:pt x="9849" y="23162"/>
                    <a:pt x="9728" y="22949"/>
                  </a:cubicBezTo>
                  <a:lnTo>
                    <a:pt x="9728" y="22949"/>
                  </a:lnTo>
                  <a:cubicBezTo>
                    <a:pt x="9758" y="23192"/>
                    <a:pt x="10670" y="28754"/>
                    <a:pt x="12402" y="33679"/>
                  </a:cubicBezTo>
                  <a:cubicBezTo>
                    <a:pt x="13223" y="36049"/>
                    <a:pt x="14257" y="38268"/>
                    <a:pt x="15472" y="39727"/>
                  </a:cubicBezTo>
                  <a:cubicBezTo>
                    <a:pt x="17934" y="42645"/>
                    <a:pt x="21248" y="43618"/>
                    <a:pt x="23284" y="43952"/>
                  </a:cubicBezTo>
                  <a:cubicBezTo>
                    <a:pt x="23770" y="44013"/>
                    <a:pt x="24166" y="44074"/>
                    <a:pt x="24470" y="44074"/>
                  </a:cubicBezTo>
                  <a:cubicBezTo>
                    <a:pt x="24014" y="47113"/>
                    <a:pt x="23649" y="50183"/>
                    <a:pt x="23345" y="53314"/>
                  </a:cubicBezTo>
                  <a:cubicBezTo>
                    <a:pt x="23345" y="53375"/>
                    <a:pt x="23314" y="53466"/>
                    <a:pt x="23314" y="53527"/>
                  </a:cubicBezTo>
                  <a:cubicBezTo>
                    <a:pt x="23314" y="53588"/>
                    <a:pt x="23314" y="53648"/>
                    <a:pt x="23314" y="53709"/>
                  </a:cubicBezTo>
                  <a:cubicBezTo>
                    <a:pt x="23284" y="54013"/>
                    <a:pt x="23254" y="54317"/>
                    <a:pt x="23223" y="54621"/>
                  </a:cubicBezTo>
                  <a:cubicBezTo>
                    <a:pt x="22950" y="54378"/>
                    <a:pt x="22646" y="54074"/>
                    <a:pt x="22311" y="53770"/>
                  </a:cubicBezTo>
                  <a:cubicBezTo>
                    <a:pt x="22281" y="53740"/>
                    <a:pt x="22251" y="53709"/>
                    <a:pt x="22220" y="53679"/>
                  </a:cubicBezTo>
                  <a:cubicBezTo>
                    <a:pt x="21886" y="53375"/>
                    <a:pt x="21552" y="53071"/>
                    <a:pt x="21156" y="52737"/>
                  </a:cubicBezTo>
                  <a:cubicBezTo>
                    <a:pt x="19545" y="51338"/>
                    <a:pt x="17478" y="49819"/>
                    <a:pt x="15655" y="49180"/>
                  </a:cubicBezTo>
                  <a:cubicBezTo>
                    <a:pt x="13497" y="48420"/>
                    <a:pt x="12889" y="46536"/>
                    <a:pt x="12281" y="44651"/>
                  </a:cubicBezTo>
                  <a:cubicBezTo>
                    <a:pt x="12038" y="43922"/>
                    <a:pt x="11794" y="43192"/>
                    <a:pt x="11430" y="42554"/>
                  </a:cubicBezTo>
                  <a:cubicBezTo>
                    <a:pt x="11126" y="41977"/>
                    <a:pt x="10761" y="41490"/>
                    <a:pt x="10244" y="41125"/>
                  </a:cubicBezTo>
                  <a:cubicBezTo>
                    <a:pt x="7691" y="39241"/>
                    <a:pt x="4166" y="37205"/>
                    <a:pt x="4165" y="37204"/>
                  </a:cubicBezTo>
                  <a:lnTo>
                    <a:pt x="4165" y="37204"/>
                  </a:lnTo>
                  <a:cubicBezTo>
                    <a:pt x="4165" y="37205"/>
                    <a:pt x="4439" y="40366"/>
                    <a:pt x="5715" y="44104"/>
                  </a:cubicBezTo>
                  <a:cubicBezTo>
                    <a:pt x="6901" y="47569"/>
                    <a:pt x="8968" y="51490"/>
                    <a:pt x="12463" y="53770"/>
                  </a:cubicBezTo>
                  <a:cubicBezTo>
                    <a:pt x="15709" y="55888"/>
                    <a:pt x="18380" y="56472"/>
                    <a:pt x="20343" y="56472"/>
                  </a:cubicBezTo>
                  <a:cubicBezTo>
                    <a:pt x="20972" y="56472"/>
                    <a:pt x="21528" y="56412"/>
                    <a:pt x="22007" y="56323"/>
                  </a:cubicBezTo>
                  <a:cubicBezTo>
                    <a:pt x="22433" y="56232"/>
                    <a:pt x="22798" y="56141"/>
                    <a:pt x="23102" y="56050"/>
                  </a:cubicBezTo>
                  <a:lnTo>
                    <a:pt x="23102" y="56050"/>
                  </a:lnTo>
                  <a:cubicBezTo>
                    <a:pt x="22646" y="61217"/>
                    <a:pt x="22372" y="66445"/>
                    <a:pt x="22220" y="71582"/>
                  </a:cubicBezTo>
                  <a:cubicBezTo>
                    <a:pt x="22220" y="71703"/>
                    <a:pt x="22220" y="71795"/>
                    <a:pt x="22220" y="71916"/>
                  </a:cubicBezTo>
                  <a:cubicBezTo>
                    <a:pt x="22190" y="71977"/>
                    <a:pt x="22190" y="72038"/>
                    <a:pt x="22190" y="72099"/>
                  </a:cubicBezTo>
                  <a:cubicBezTo>
                    <a:pt x="22159" y="72068"/>
                    <a:pt x="22129" y="72007"/>
                    <a:pt x="22099" y="71947"/>
                  </a:cubicBezTo>
                  <a:cubicBezTo>
                    <a:pt x="21886" y="71521"/>
                    <a:pt x="21612" y="71065"/>
                    <a:pt x="21308" y="70609"/>
                  </a:cubicBezTo>
                  <a:cubicBezTo>
                    <a:pt x="19941" y="68390"/>
                    <a:pt x="17934" y="65807"/>
                    <a:pt x="15685" y="64804"/>
                  </a:cubicBezTo>
                  <a:cubicBezTo>
                    <a:pt x="11460" y="62889"/>
                    <a:pt x="2737" y="57417"/>
                    <a:pt x="1156" y="54256"/>
                  </a:cubicBezTo>
                  <a:lnTo>
                    <a:pt x="1156" y="54256"/>
                  </a:lnTo>
                  <a:cubicBezTo>
                    <a:pt x="1156" y="54257"/>
                    <a:pt x="1673" y="57418"/>
                    <a:pt x="2767" y="60639"/>
                  </a:cubicBezTo>
                  <a:cubicBezTo>
                    <a:pt x="3588" y="63071"/>
                    <a:pt x="4743" y="65533"/>
                    <a:pt x="6293" y="66688"/>
                  </a:cubicBezTo>
                  <a:cubicBezTo>
                    <a:pt x="9849" y="69393"/>
                    <a:pt x="15047" y="71855"/>
                    <a:pt x="15928" y="72889"/>
                  </a:cubicBezTo>
                  <a:cubicBezTo>
                    <a:pt x="17225" y="74449"/>
                    <a:pt x="18458" y="74977"/>
                    <a:pt x="19732" y="74977"/>
                  </a:cubicBezTo>
                  <a:cubicBezTo>
                    <a:pt x="20219" y="74977"/>
                    <a:pt x="20712" y="74900"/>
                    <a:pt x="21217" y="74773"/>
                  </a:cubicBezTo>
                  <a:cubicBezTo>
                    <a:pt x="21521" y="74682"/>
                    <a:pt x="21825" y="74591"/>
                    <a:pt x="22129" y="74500"/>
                  </a:cubicBezTo>
                  <a:lnTo>
                    <a:pt x="22129" y="74500"/>
                  </a:lnTo>
                  <a:cubicBezTo>
                    <a:pt x="22038" y="79029"/>
                    <a:pt x="22038" y="83436"/>
                    <a:pt x="22099" y="87661"/>
                  </a:cubicBezTo>
                  <a:cubicBezTo>
                    <a:pt x="22099" y="87752"/>
                    <a:pt x="22099" y="87843"/>
                    <a:pt x="22099" y="87935"/>
                  </a:cubicBezTo>
                  <a:cubicBezTo>
                    <a:pt x="22099" y="87995"/>
                    <a:pt x="22099" y="88056"/>
                    <a:pt x="22099" y="88117"/>
                  </a:cubicBezTo>
                  <a:cubicBezTo>
                    <a:pt x="22099" y="88208"/>
                    <a:pt x="22099" y="88269"/>
                    <a:pt x="22099" y="88330"/>
                  </a:cubicBezTo>
                  <a:cubicBezTo>
                    <a:pt x="22099" y="88391"/>
                    <a:pt x="22099" y="88421"/>
                    <a:pt x="22099" y="88451"/>
                  </a:cubicBezTo>
                  <a:lnTo>
                    <a:pt x="22099" y="88482"/>
                  </a:lnTo>
                  <a:cubicBezTo>
                    <a:pt x="22099" y="88664"/>
                    <a:pt x="22129" y="88847"/>
                    <a:pt x="22129" y="89029"/>
                  </a:cubicBezTo>
                  <a:cubicBezTo>
                    <a:pt x="22007" y="88877"/>
                    <a:pt x="21916" y="88755"/>
                    <a:pt x="21795" y="88634"/>
                  </a:cubicBezTo>
                  <a:cubicBezTo>
                    <a:pt x="21764" y="88603"/>
                    <a:pt x="21764" y="88573"/>
                    <a:pt x="21734" y="88543"/>
                  </a:cubicBezTo>
                  <a:cubicBezTo>
                    <a:pt x="21582" y="88391"/>
                    <a:pt x="21430" y="88208"/>
                    <a:pt x="21278" y="87995"/>
                  </a:cubicBezTo>
                  <a:cubicBezTo>
                    <a:pt x="19606" y="86141"/>
                    <a:pt x="16871" y="83649"/>
                    <a:pt x="12980" y="81886"/>
                  </a:cubicBezTo>
                  <a:cubicBezTo>
                    <a:pt x="5959" y="78755"/>
                    <a:pt x="2554" y="78238"/>
                    <a:pt x="1" y="71886"/>
                  </a:cubicBezTo>
                  <a:lnTo>
                    <a:pt x="1" y="71886"/>
                  </a:lnTo>
                  <a:cubicBezTo>
                    <a:pt x="62" y="72099"/>
                    <a:pt x="518" y="74561"/>
                    <a:pt x="1642" y="77722"/>
                  </a:cubicBezTo>
                  <a:cubicBezTo>
                    <a:pt x="3796" y="83690"/>
                    <a:pt x="8298" y="92139"/>
                    <a:pt x="16679" y="92139"/>
                  </a:cubicBezTo>
                  <a:cubicBezTo>
                    <a:pt x="18116" y="92139"/>
                    <a:pt x="19666" y="91890"/>
                    <a:pt x="21339" y="91339"/>
                  </a:cubicBezTo>
                  <a:cubicBezTo>
                    <a:pt x="21582" y="91278"/>
                    <a:pt x="21795" y="91187"/>
                    <a:pt x="22038" y="91096"/>
                  </a:cubicBezTo>
                  <a:lnTo>
                    <a:pt x="22159" y="91096"/>
                  </a:lnTo>
                  <a:cubicBezTo>
                    <a:pt x="22190" y="93041"/>
                    <a:pt x="22251" y="94926"/>
                    <a:pt x="22311" y="96749"/>
                  </a:cubicBezTo>
                  <a:cubicBezTo>
                    <a:pt x="22403" y="99546"/>
                    <a:pt x="22524" y="102251"/>
                    <a:pt x="22676" y="104865"/>
                  </a:cubicBezTo>
                  <a:cubicBezTo>
                    <a:pt x="22676" y="104865"/>
                    <a:pt x="22676" y="104895"/>
                    <a:pt x="22676" y="104895"/>
                  </a:cubicBezTo>
                  <a:cubicBezTo>
                    <a:pt x="22676" y="104926"/>
                    <a:pt x="22676" y="104926"/>
                    <a:pt x="22676" y="104926"/>
                  </a:cubicBezTo>
                  <a:cubicBezTo>
                    <a:pt x="22707" y="105291"/>
                    <a:pt x="22707" y="105655"/>
                    <a:pt x="22737" y="105990"/>
                  </a:cubicBezTo>
                  <a:cubicBezTo>
                    <a:pt x="22555" y="105716"/>
                    <a:pt x="22311" y="105382"/>
                    <a:pt x="22068" y="105047"/>
                  </a:cubicBezTo>
                  <a:cubicBezTo>
                    <a:pt x="22038" y="104956"/>
                    <a:pt x="21977" y="104895"/>
                    <a:pt x="21916" y="104804"/>
                  </a:cubicBezTo>
                  <a:cubicBezTo>
                    <a:pt x="21795" y="104652"/>
                    <a:pt x="21673" y="104500"/>
                    <a:pt x="21582" y="104318"/>
                  </a:cubicBezTo>
                  <a:cubicBezTo>
                    <a:pt x="19758" y="101856"/>
                    <a:pt x="16901" y="98512"/>
                    <a:pt x="14348" y="97904"/>
                  </a:cubicBezTo>
                  <a:cubicBezTo>
                    <a:pt x="11308" y="97145"/>
                    <a:pt x="8877" y="96081"/>
                    <a:pt x="6992" y="94895"/>
                  </a:cubicBezTo>
                  <a:cubicBezTo>
                    <a:pt x="6384" y="94500"/>
                    <a:pt x="5837" y="94105"/>
                    <a:pt x="5351" y="93679"/>
                  </a:cubicBezTo>
                  <a:cubicBezTo>
                    <a:pt x="5259" y="93619"/>
                    <a:pt x="5168" y="93527"/>
                    <a:pt x="5077" y="93467"/>
                  </a:cubicBezTo>
                  <a:lnTo>
                    <a:pt x="5077" y="93467"/>
                  </a:lnTo>
                  <a:cubicBezTo>
                    <a:pt x="5077" y="93467"/>
                    <a:pt x="10510" y="107557"/>
                    <a:pt x="20533" y="107557"/>
                  </a:cubicBezTo>
                  <a:cubicBezTo>
                    <a:pt x="21034" y="107557"/>
                    <a:pt x="21545" y="107522"/>
                    <a:pt x="22068" y="107449"/>
                  </a:cubicBezTo>
                  <a:cubicBezTo>
                    <a:pt x="22311" y="107418"/>
                    <a:pt x="22555" y="107357"/>
                    <a:pt x="22798" y="107327"/>
                  </a:cubicBezTo>
                  <a:cubicBezTo>
                    <a:pt x="23011" y="110974"/>
                    <a:pt x="23254" y="114440"/>
                    <a:pt x="23497" y="117570"/>
                  </a:cubicBezTo>
                  <a:cubicBezTo>
                    <a:pt x="23497" y="117753"/>
                    <a:pt x="23497" y="117905"/>
                    <a:pt x="23527" y="118087"/>
                  </a:cubicBezTo>
                  <a:cubicBezTo>
                    <a:pt x="23558" y="118665"/>
                    <a:pt x="23618" y="119212"/>
                    <a:pt x="23649" y="119759"/>
                  </a:cubicBezTo>
                  <a:cubicBezTo>
                    <a:pt x="23466" y="119516"/>
                    <a:pt x="23193" y="119212"/>
                    <a:pt x="22889" y="118847"/>
                  </a:cubicBezTo>
                  <a:cubicBezTo>
                    <a:pt x="22767" y="118725"/>
                    <a:pt x="22646" y="118604"/>
                    <a:pt x="22524" y="118452"/>
                  </a:cubicBezTo>
                  <a:cubicBezTo>
                    <a:pt x="22433" y="118330"/>
                    <a:pt x="22311" y="118209"/>
                    <a:pt x="22190" y="118087"/>
                  </a:cubicBezTo>
                  <a:cubicBezTo>
                    <a:pt x="20579" y="116415"/>
                    <a:pt x="18086" y="114227"/>
                    <a:pt x="14925" y="112889"/>
                  </a:cubicBezTo>
                  <a:cubicBezTo>
                    <a:pt x="12646" y="111947"/>
                    <a:pt x="10518" y="111218"/>
                    <a:pt x="8785" y="110731"/>
                  </a:cubicBezTo>
                  <a:cubicBezTo>
                    <a:pt x="7418" y="110336"/>
                    <a:pt x="6293" y="110063"/>
                    <a:pt x="5503" y="109880"/>
                  </a:cubicBezTo>
                  <a:cubicBezTo>
                    <a:pt x="4804" y="109728"/>
                    <a:pt x="4378" y="109668"/>
                    <a:pt x="4378" y="109667"/>
                  </a:cubicBezTo>
                  <a:lnTo>
                    <a:pt x="4378" y="109667"/>
                  </a:lnTo>
                  <a:cubicBezTo>
                    <a:pt x="4378" y="109668"/>
                    <a:pt x="12617" y="121110"/>
                    <a:pt x="20768" y="121110"/>
                  </a:cubicBezTo>
                  <a:cubicBezTo>
                    <a:pt x="21528" y="121110"/>
                    <a:pt x="22288" y="121010"/>
                    <a:pt x="23041" y="120792"/>
                  </a:cubicBezTo>
                  <a:cubicBezTo>
                    <a:pt x="23193" y="120762"/>
                    <a:pt x="23345" y="120731"/>
                    <a:pt x="23466" y="120671"/>
                  </a:cubicBezTo>
                  <a:cubicBezTo>
                    <a:pt x="23558" y="120671"/>
                    <a:pt x="23649" y="120701"/>
                    <a:pt x="23740" y="120701"/>
                  </a:cubicBezTo>
                  <a:cubicBezTo>
                    <a:pt x="23801" y="121583"/>
                    <a:pt x="23862" y="122464"/>
                    <a:pt x="23953" y="123285"/>
                  </a:cubicBezTo>
                  <a:lnTo>
                    <a:pt x="25321" y="123285"/>
                  </a:lnTo>
                  <a:cubicBezTo>
                    <a:pt x="25229" y="122403"/>
                    <a:pt x="25169" y="121491"/>
                    <a:pt x="25077" y="120549"/>
                  </a:cubicBezTo>
                  <a:lnTo>
                    <a:pt x="25077" y="120549"/>
                  </a:lnTo>
                  <a:cubicBezTo>
                    <a:pt x="26005" y="120800"/>
                    <a:pt x="26924" y="120916"/>
                    <a:pt x="27832" y="120916"/>
                  </a:cubicBezTo>
                  <a:cubicBezTo>
                    <a:pt x="38020" y="120916"/>
                    <a:pt x="46692" y="106314"/>
                    <a:pt x="47753" y="104500"/>
                  </a:cubicBezTo>
                  <a:lnTo>
                    <a:pt x="47753" y="104500"/>
                  </a:lnTo>
                  <a:cubicBezTo>
                    <a:pt x="46263" y="107023"/>
                    <a:pt x="43801" y="108908"/>
                    <a:pt x="41035" y="110367"/>
                  </a:cubicBezTo>
                  <a:cubicBezTo>
                    <a:pt x="39455" y="111187"/>
                    <a:pt x="37783" y="111856"/>
                    <a:pt x="36141" y="112403"/>
                  </a:cubicBezTo>
                  <a:cubicBezTo>
                    <a:pt x="35138" y="112768"/>
                    <a:pt x="34135" y="113041"/>
                    <a:pt x="33193" y="113315"/>
                  </a:cubicBezTo>
                  <a:cubicBezTo>
                    <a:pt x="30579" y="114044"/>
                    <a:pt x="28330" y="115747"/>
                    <a:pt x="26688" y="117297"/>
                  </a:cubicBezTo>
                  <a:cubicBezTo>
                    <a:pt x="26202" y="117722"/>
                    <a:pt x="25807" y="118178"/>
                    <a:pt x="25442" y="118543"/>
                  </a:cubicBezTo>
                  <a:cubicBezTo>
                    <a:pt x="25260" y="118725"/>
                    <a:pt x="25108" y="118908"/>
                    <a:pt x="24986" y="119060"/>
                  </a:cubicBezTo>
                  <a:cubicBezTo>
                    <a:pt x="24956" y="118877"/>
                    <a:pt x="24956" y="118665"/>
                    <a:pt x="24925" y="118452"/>
                  </a:cubicBezTo>
                  <a:cubicBezTo>
                    <a:pt x="24895" y="118178"/>
                    <a:pt x="24895" y="117905"/>
                    <a:pt x="24865" y="117631"/>
                  </a:cubicBezTo>
                  <a:cubicBezTo>
                    <a:pt x="24834" y="117145"/>
                    <a:pt x="24773" y="116628"/>
                    <a:pt x="24743" y="116111"/>
                  </a:cubicBezTo>
                  <a:cubicBezTo>
                    <a:pt x="24530" y="113345"/>
                    <a:pt x="24348" y="110397"/>
                    <a:pt x="24166" y="107297"/>
                  </a:cubicBezTo>
                  <a:lnTo>
                    <a:pt x="24166" y="107297"/>
                  </a:lnTo>
                  <a:cubicBezTo>
                    <a:pt x="25098" y="107441"/>
                    <a:pt x="26002" y="107509"/>
                    <a:pt x="26876" y="107509"/>
                  </a:cubicBezTo>
                  <a:cubicBezTo>
                    <a:pt x="40703" y="107509"/>
                    <a:pt x="47249" y="90484"/>
                    <a:pt x="47449" y="89941"/>
                  </a:cubicBezTo>
                  <a:lnTo>
                    <a:pt x="47449" y="89941"/>
                  </a:lnTo>
                  <a:cubicBezTo>
                    <a:pt x="46598" y="91643"/>
                    <a:pt x="44956" y="93163"/>
                    <a:pt x="42950" y="94530"/>
                  </a:cubicBezTo>
                  <a:cubicBezTo>
                    <a:pt x="40944" y="95929"/>
                    <a:pt x="38573" y="97205"/>
                    <a:pt x="36293" y="98360"/>
                  </a:cubicBezTo>
                  <a:cubicBezTo>
                    <a:pt x="35047" y="98968"/>
                    <a:pt x="33831" y="99576"/>
                    <a:pt x="32707" y="100154"/>
                  </a:cubicBezTo>
                  <a:cubicBezTo>
                    <a:pt x="30944" y="101096"/>
                    <a:pt x="29302" y="102190"/>
                    <a:pt x="27935" y="103224"/>
                  </a:cubicBezTo>
                  <a:cubicBezTo>
                    <a:pt x="26992" y="103953"/>
                    <a:pt x="26141" y="104652"/>
                    <a:pt x="25473" y="105260"/>
                  </a:cubicBezTo>
                  <a:cubicBezTo>
                    <a:pt x="24925" y="105746"/>
                    <a:pt x="24470" y="106172"/>
                    <a:pt x="24135" y="106506"/>
                  </a:cubicBezTo>
                  <a:cubicBezTo>
                    <a:pt x="24105" y="106050"/>
                    <a:pt x="24074" y="105594"/>
                    <a:pt x="24044" y="105139"/>
                  </a:cubicBezTo>
                  <a:cubicBezTo>
                    <a:pt x="24044" y="104987"/>
                    <a:pt x="24044" y="104804"/>
                    <a:pt x="24014" y="104652"/>
                  </a:cubicBezTo>
                  <a:cubicBezTo>
                    <a:pt x="24014" y="104287"/>
                    <a:pt x="23983" y="103923"/>
                    <a:pt x="23983" y="103588"/>
                  </a:cubicBezTo>
                  <a:cubicBezTo>
                    <a:pt x="23862" y="101339"/>
                    <a:pt x="23770" y="99059"/>
                    <a:pt x="23679" y="96719"/>
                  </a:cubicBezTo>
                  <a:cubicBezTo>
                    <a:pt x="23618" y="94774"/>
                    <a:pt x="23558" y="92737"/>
                    <a:pt x="23527" y="90640"/>
                  </a:cubicBezTo>
                  <a:lnTo>
                    <a:pt x="23527" y="90640"/>
                  </a:lnTo>
                  <a:cubicBezTo>
                    <a:pt x="24443" y="90739"/>
                    <a:pt x="25333" y="90786"/>
                    <a:pt x="26196" y="90786"/>
                  </a:cubicBezTo>
                  <a:cubicBezTo>
                    <a:pt x="43412" y="90786"/>
                    <a:pt x="50275" y="72100"/>
                    <a:pt x="50275" y="72099"/>
                  </a:cubicBezTo>
                  <a:lnTo>
                    <a:pt x="50275" y="72099"/>
                  </a:lnTo>
                  <a:cubicBezTo>
                    <a:pt x="48816" y="74591"/>
                    <a:pt x="47205" y="76080"/>
                    <a:pt x="45503" y="77023"/>
                  </a:cubicBezTo>
                  <a:cubicBezTo>
                    <a:pt x="44044" y="77813"/>
                    <a:pt x="42555" y="78238"/>
                    <a:pt x="41035" y="78573"/>
                  </a:cubicBezTo>
                  <a:cubicBezTo>
                    <a:pt x="38360" y="79150"/>
                    <a:pt x="35625" y="79485"/>
                    <a:pt x="32980" y="81126"/>
                  </a:cubicBezTo>
                  <a:cubicBezTo>
                    <a:pt x="30214" y="82828"/>
                    <a:pt x="27783" y="84925"/>
                    <a:pt x="25959" y="86719"/>
                  </a:cubicBezTo>
                  <a:cubicBezTo>
                    <a:pt x="25290" y="87388"/>
                    <a:pt x="24713" y="87995"/>
                    <a:pt x="24196" y="88512"/>
                  </a:cubicBezTo>
                  <a:cubicBezTo>
                    <a:pt x="23953" y="88816"/>
                    <a:pt x="23710" y="89059"/>
                    <a:pt x="23497" y="89302"/>
                  </a:cubicBezTo>
                  <a:cubicBezTo>
                    <a:pt x="23497" y="89029"/>
                    <a:pt x="23466" y="88755"/>
                    <a:pt x="23466" y="88482"/>
                  </a:cubicBezTo>
                  <a:cubicBezTo>
                    <a:pt x="23466" y="88208"/>
                    <a:pt x="23466" y="87965"/>
                    <a:pt x="23466" y="87691"/>
                  </a:cubicBezTo>
                  <a:cubicBezTo>
                    <a:pt x="23466" y="87175"/>
                    <a:pt x="23466" y="86658"/>
                    <a:pt x="23436" y="86141"/>
                  </a:cubicBezTo>
                  <a:cubicBezTo>
                    <a:pt x="23406" y="82099"/>
                    <a:pt x="23406" y="77904"/>
                    <a:pt x="23527" y="73588"/>
                  </a:cubicBezTo>
                  <a:cubicBezTo>
                    <a:pt x="24096" y="73867"/>
                    <a:pt x="25339" y="74047"/>
                    <a:pt x="26793" y="74047"/>
                  </a:cubicBezTo>
                  <a:cubicBezTo>
                    <a:pt x="29304" y="74047"/>
                    <a:pt x="32445" y="73509"/>
                    <a:pt x="33831" y="72007"/>
                  </a:cubicBezTo>
                  <a:cubicBezTo>
                    <a:pt x="36020" y="69667"/>
                    <a:pt x="37783" y="72737"/>
                    <a:pt x="42950" y="66688"/>
                  </a:cubicBezTo>
                  <a:cubicBezTo>
                    <a:pt x="48148" y="60640"/>
                    <a:pt x="46507" y="53953"/>
                    <a:pt x="46506" y="53952"/>
                  </a:cubicBezTo>
                  <a:lnTo>
                    <a:pt x="46506" y="53952"/>
                  </a:lnTo>
                  <a:cubicBezTo>
                    <a:pt x="46294" y="54348"/>
                    <a:pt x="46081" y="54743"/>
                    <a:pt x="45868" y="55077"/>
                  </a:cubicBezTo>
                  <a:cubicBezTo>
                    <a:pt x="44318" y="57600"/>
                    <a:pt x="42646" y="59393"/>
                    <a:pt x="40944" y="60700"/>
                  </a:cubicBezTo>
                  <a:cubicBezTo>
                    <a:pt x="37114" y="63649"/>
                    <a:pt x="33132" y="64256"/>
                    <a:pt x="30397" y="65715"/>
                  </a:cubicBezTo>
                  <a:cubicBezTo>
                    <a:pt x="28421" y="66810"/>
                    <a:pt x="26719" y="68664"/>
                    <a:pt x="25533" y="70336"/>
                  </a:cubicBezTo>
                  <a:cubicBezTo>
                    <a:pt x="25169" y="70852"/>
                    <a:pt x="24834" y="71308"/>
                    <a:pt x="24561" y="71764"/>
                  </a:cubicBezTo>
                  <a:cubicBezTo>
                    <a:pt x="23983" y="72676"/>
                    <a:pt x="23618" y="73375"/>
                    <a:pt x="23527" y="73558"/>
                  </a:cubicBezTo>
                  <a:cubicBezTo>
                    <a:pt x="23527" y="72919"/>
                    <a:pt x="23558" y="72281"/>
                    <a:pt x="23588" y="71612"/>
                  </a:cubicBezTo>
                  <a:cubicBezTo>
                    <a:pt x="23588" y="71399"/>
                    <a:pt x="23588" y="71187"/>
                    <a:pt x="23588" y="70974"/>
                  </a:cubicBezTo>
                  <a:cubicBezTo>
                    <a:pt x="23618" y="70518"/>
                    <a:pt x="23618" y="70032"/>
                    <a:pt x="23649" y="69576"/>
                  </a:cubicBezTo>
                  <a:cubicBezTo>
                    <a:pt x="23801" y="65077"/>
                    <a:pt x="24074" y="60548"/>
                    <a:pt x="24439" y="56080"/>
                  </a:cubicBezTo>
                  <a:cubicBezTo>
                    <a:pt x="24866" y="56237"/>
                    <a:pt x="25592" y="56419"/>
                    <a:pt x="26710" y="56419"/>
                  </a:cubicBezTo>
                  <a:cubicBezTo>
                    <a:pt x="28617" y="56419"/>
                    <a:pt x="31667" y="55889"/>
                    <a:pt x="36324" y="53800"/>
                  </a:cubicBezTo>
                  <a:cubicBezTo>
                    <a:pt x="45655" y="49606"/>
                    <a:pt x="48057" y="39940"/>
                    <a:pt x="48117" y="39636"/>
                  </a:cubicBezTo>
                  <a:lnTo>
                    <a:pt x="48117" y="39636"/>
                  </a:lnTo>
                  <a:cubicBezTo>
                    <a:pt x="46841" y="41703"/>
                    <a:pt x="45534" y="43040"/>
                    <a:pt x="44257" y="43922"/>
                  </a:cubicBezTo>
                  <a:cubicBezTo>
                    <a:pt x="42920" y="44864"/>
                    <a:pt x="41582" y="45350"/>
                    <a:pt x="40245" y="45654"/>
                  </a:cubicBezTo>
                  <a:cubicBezTo>
                    <a:pt x="38178" y="46141"/>
                    <a:pt x="36172" y="46262"/>
                    <a:pt x="34166" y="47205"/>
                  </a:cubicBezTo>
                  <a:cubicBezTo>
                    <a:pt x="31916" y="48268"/>
                    <a:pt x="29424" y="50396"/>
                    <a:pt x="27418" y="52281"/>
                  </a:cubicBezTo>
                  <a:cubicBezTo>
                    <a:pt x="26719" y="52949"/>
                    <a:pt x="26050" y="53618"/>
                    <a:pt x="25533" y="54165"/>
                  </a:cubicBezTo>
                  <a:cubicBezTo>
                    <a:pt x="25108" y="54591"/>
                    <a:pt x="24773" y="54925"/>
                    <a:pt x="24530" y="55229"/>
                  </a:cubicBezTo>
                  <a:cubicBezTo>
                    <a:pt x="24561" y="54834"/>
                    <a:pt x="24591" y="54469"/>
                    <a:pt x="24621" y="54074"/>
                  </a:cubicBezTo>
                  <a:cubicBezTo>
                    <a:pt x="24652" y="53770"/>
                    <a:pt x="24682" y="53466"/>
                    <a:pt x="24713" y="53132"/>
                  </a:cubicBezTo>
                  <a:cubicBezTo>
                    <a:pt x="24773" y="52645"/>
                    <a:pt x="24834" y="52159"/>
                    <a:pt x="24865" y="51673"/>
                  </a:cubicBezTo>
                  <a:cubicBezTo>
                    <a:pt x="25138" y="49120"/>
                    <a:pt x="25473" y="46597"/>
                    <a:pt x="25837" y="44135"/>
                  </a:cubicBezTo>
                  <a:cubicBezTo>
                    <a:pt x="26131" y="44151"/>
                    <a:pt x="26462" y="44161"/>
                    <a:pt x="26826" y="44161"/>
                  </a:cubicBezTo>
                  <a:cubicBezTo>
                    <a:pt x="29857" y="44161"/>
                    <a:pt x="35238" y="43445"/>
                    <a:pt x="41370" y="39484"/>
                  </a:cubicBezTo>
                  <a:cubicBezTo>
                    <a:pt x="46324" y="36262"/>
                    <a:pt x="46476" y="30153"/>
                    <a:pt x="46476" y="30153"/>
                  </a:cubicBezTo>
                  <a:lnTo>
                    <a:pt x="46476" y="30153"/>
                  </a:lnTo>
                  <a:cubicBezTo>
                    <a:pt x="46050" y="30244"/>
                    <a:pt x="45625" y="30335"/>
                    <a:pt x="45199" y="30426"/>
                  </a:cubicBezTo>
                  <a:cubicBezTo>
                    <a:pt x="44531" y="30609"/>
                    <a:pt x="43862" y="30821"/>
                    <a:pt x="43193" y="31065"/>
                  </a:cubicBezTo>
                  <a:cubicBezTo>
                    <a:pt x="38056" y="32979"/>
                    <a:pt x="32920" y="36961"/>
                    <a:pt x="31825" y="38694"/>
                  </a:cubicBezTo>
                  <a:cubicBezTo>
                    <a:pt x="31795" y="38724"/>
                    <a:pt x="31764" y="38755"/>
                    <a:pt x="31764" y="38785"/>
                  </a:cubicBezTo>
                  <a:cubicBezTo>
                    <a:pt x="31248" y="39697"/>
                    <a:pt x="29667" y="40822"/>
                    <a:pt x="28087" y="41794"/>
                  </a:cubicBezTo>
                  <a:cubicBezTo>
                    <a:pt x="27357" y="42250"/>
                    <a:pt x="26628" y="42676"/>
                    <a:pt x="26020" y="43010"/>
                  </a:cubicBezTo>
                  <a:cubicBezTo>
                    <a:pt x="26080" y="42645"/>
                    <a:pt x="26141" y="42280"/>
                    <a:pt x="26202" y="41916"/>
                  </a:cubicBezTo>
                  <a:cubicBezTo>
                    <a:pt x="26232" y="41551"/>
                    <a:pt x="26324" y="41156"/>
                    <a:pt x="26384" y="40791"/>
                  </a:cubicBezTo>
                  <a:cubicBezTo>
                    <a:pt x="26415" y="40518"/>
                    <a:pt x="26476" y="40244"/>
                    <a:pt x="26506" y="39970"/>
                  </a:cubicBezTo>
                  <a:cubicBezTo>
                    <a:pt x="27236" y="35989"/>
                    <a:pt x="28087" y="32159"/>
                    <a:pt x="29120" y="28602"/>
                  </a:cubicBezTo>
                  <a:cubicBezTo>
                    <a:pt x="29971" y="27235"/>
                    <a:pt x="31430" y="23952"/>
                    <a:pt x="30944" y="17782"/>
                  </a:cubicBezTo>
                  <a:cubicBezTo>
                    <a:pt x="30549" y="12766"/>
                    <a:pt x="28725" y="7508"/>
                    <a:pt x="27296" y="4012"/>
                  </a:cubicBezTo>
                  <a:cubicBezTo>
                    <a:pt x="26293" y="1550"/>
                    <a:pt x="25473" y="0"/>
                    <a:pt x="25473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54"/>
            <p:cNvSpPr/>
            <p:nvPr/>
          </p:nvSpPr>
          <p:spPr>
            <a:xfrm>
              <a:off x="6587025" y="3384075"/>
              <a:ext cx="385275" cy="528925"/>
            </a:xfrm>
            <a:custGeom>
              <a:avLst/>
              <a:gdLst/>
              <a:ahLst/>
              <a:cxnLst/>
              <a:rect l="l" t="t" r="r" b="b"/>
              <a:pathLst>
                <a:path w="15411" h="21157" extrusionOk="0">
                  <a:moveTo>
                    <a:pt x="0" y="1"/>
                  </a:moveTo>
                  <a:cubicBezTo>
                    <a:pt x="0" y="2"/>
                    <a:pt x="1946" y="12250"/>
                    <a:pt x="5745" y="16779"/>
                  </a:cubicBezTo>
                  <a:cubicBezTo>
                    <a:pt x="9305" y="21023"/>
                    <a:pt x="14681" y="21157"/>
                    <a:pt x="15343" y="21157"/>
                  </a:cubicBezTo>
                  <a:cubicBezTo>
                    <a:pt x="15388" y="21157"/>
                    <a:pt x="15411" y="21156"/>
                    <a:pt x="15411" y="21156"/>
                  </a:cubicBezTo>
                  <a:cubicBezTo>
                    <a:pt x="13952" y="15168"/>
                    <a:pt x="7812" y="8147"/>
                    <a:pt x="5684" y="7144"/>
                  </a:cubicBezTo>
                  <a:cubicBezTo>
                    <a:pt x="3587" y="611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54"/>
            <p:cNvSpPr/>
            <p:nvPr/>
          </p:nvSpPr>
          <p:spPr>
            <a:xfrm>
              <a:off x="6634125" y="3514775"/>
              <a:ext cx="338175" cy="398200"/>
            </a:xfrm>
            <a:custGeom>
              <a:avLst/>
              <a:gdLst/>
              <a:ahLst/>
              <a:cxnLst/>
              <a:rect l="l" t="t" r="r" b="b"/>
              <a:pathLst>
                <a:path w="13527" h="15928" fill="none" extrusionOk="0">
                  <a:moveTo>
                    <a:pt x="1" y="1"/>
                  </a:moveTo>
                  <a:cubicBezTo>
                    <a:pt x="1" y="1"/>
                    <a:pt x="6353" y="12888"/>
                    <a:pt x="13527" y="1592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54"/>
            <p:cNvSpPr/>
            <p:nvPr/>
          </p:nvSpPr>
          <p:spPr>
            <a:xfrm>
              <a:off x="6949475" y="3564925"/>
              <a:ext cx="557025" cy="349450"/>
            </a:xfrm>
            <a:custGeom>
              <a:avLst/>
              <a:gdLst/>
              <a:ahLst/>
              <a:cxnLst/>
              <a:rect l="l" t="t" r="r" b="b"/>
              <a:pathLst>
                <a:path w="22281" h="13978" extrusionOk="0">
                  <a:moveTo>
                    <a:pt x="22281" y="1"/>
                  </a:moveTo>
                  <a:lnTo>
                    <a:pt x="22281" y="1"/>
                  </a:lnTo>
                  <a:cubicBezTo>
                    <a:pt x="16171" y="1004"/>
                    <a:pt x="8724" y="6566"/>
                    <a:pt x="7539" y="8603"/>
                  </a:cubicBezTo>
                  <a:cubicBezTo>
                    <a:pt x="6384" y="10670"/>
                    <a:pt x="1" y="13770"/>
                    <a:pt x="1" y="13770"/>
                  </a:cubicBezTo>
                  <a:cubicBezTo>
                    <a:pt x="1" y="13770"/>
                    <a:pt x="957" y="13978"/>
                    <a:pt x="2609" y="13978"/>
                  </a:cubicBezTo>
                  <a:cubicBezTo>
                    <a:pt x="5643" y="13978"/>
                    <a:pt x="11024" y="13277"/>
                    <a:pt x="17144" y="9302"/>
                  </a:cubicBezTo>
                  <a:cubicBezTo>
                    <a:pt x="22098" y="6080"/>
                    <a:pt x="22281" y="1"/>
                    <a:pt x="22281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54"/>
            <p:cNvSpPr/>
            <p:nvPr/>
          </p:nvSpPr>
          <p:spPr>
            <a:xfrm>
              <a:off x="6981400" y="3634850"/>
              <a:ext cx="471150" cy="265975"/>
            </a:xfrm>
            <a:custGeom>
              <a:avLst/>
              <a:gdLst/>
              <a:ahLst/>
              <a:cxnLst/>
              <a:rect l="l" t="t" r="r" b="b"/>
              <a:pathLst>
                <a:path w="18846" h="10639" fill="none" extrusionOk="0">
                  <a:moveTo>
                    <a:pt x="0" y="10639"/>
                  </a:moveTo>
                  <a:cubicBezTo>
                    <a:pt x="0" y="10639"/>
                    <a:pt x="14530" y="6383"/>
                    <a:pt x="18846" y="0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54"/>
            <p:cNvSpPr/>
            <p:nvPr/>
          </p:nvSpPr>
          <p:spPr>
            <a:xfrm>
              <a:off x="6448725" y="3740475"/>
              <a:ext cx="498500" cy="481775"/>
            </a:xfrm>
            <a:custGeom>
              <a:avLst/>
              <a:gdLst/>
              <a:ahLst/>
              <a:cxnLst/>
              <a:rect l="l" t="t" r="r" b="b"/>
              <a:pathLst>
                <a:path w="19940" h="19271" extrusionOk="0">
                  <a:moveTo>
                    <a:pt x="0" y="0"/>
                  </a:moveTo>
                  <a:cubicBezTo>
                    <a:pt x="0" y="1"/>
                    <a:pt x="1003" y="11855"/>
                    <a:pt x="8268" y="16596"/>
                  </a:cubicBezTo>
                  <a:cubicBezTo>
                    <a:pt x="11494" y="18689"/>
                    <a:pt x="14157" y="19270"/>
                    <a:pt x="16120" y="19270"/>
                  </a:cubicBezTo>
                  <a:cubicBezTo>
                    <a:pt x="18578" y="19270"/>
                    <a:pt x="19940" y="18359"/>
                    <a:pt x="19940" y="18359"/>
                  </a:cubicBezTo>
                  <a:cubicBezTo>
                    <a:pt x="19940" y="18359"/>
                    <a:pt x="15228" y="13283"/>
                    <a:pt x="11459" y="11976"/>
                  </a:cubicBezTo>
                  <a:cubicBezTo>
                    <a:pt x="7690" y="10669"/>
                    <a:pt x="8632" y="5775"/>
                    <a:pt x="6079" y="3921"/>
                  </a:cubicBezTo>
                  <a:cubicBezTo>
                    <a:pt x="3496" y="20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4"/>
            <p:cNvSpPr/>
            <p:nvPr/>
          </p:nvSpPr>
          <p:spPr>
            <a:xfrm>
              <a:off x="6517100" y="3838500"/>
              <a:ext cx="411125" cy="354125"/>
            </a:xfrm>
            <a:custGeom>
              <a:avLst/>
              <a:gdLst/>
              <a:ahLst/>
              <a:cxnLst/>
              <a:rect l="l" t="t" r="r" b="b"/>
              <a:pathLst>
                <a:path w="16445" h="14165" fill="none" extrusionOk="0">
                  <a:moveTo>
                    <a:pt x="1" y="0"/>
                  </a:moveTo>
                  <a:cubicBezTo>
                    <a:pt x="1" y="0"/>
                    <a:pt x="6171" y="14165"/>
                    <a:pt x="16445" y="13921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54"/>
            <p:cNvSpPr/>
            <p:nvPr/>
          </p:nvSpPr>
          <p:spPr>
            <a:xfrm>
              <a:off x="6943400" y="3801250"/>
              <a:ext cx="604150" cy="419900"/>
            </a:xfrm>
            <a:custGeom>
              <a:avLst/>
              <a:gdLst/>
              <a:ahLst/>
              <a:cxnLst/>
              <a:rect l="l" t="t" r="r" b="b"/>
              <a:pathLst>
                <a:path w="24166" h="16796" extrusionOk="0">
                  <a:moveTo>
                    <a:pt x="24165" y="1"/>
                  </a:moveTo>
                  <a:lnTo>
                    <a:pt x="24165" y="1"/>
                  </a:lnTo>
                  <a:cubicBezTo>
                    <a:pt x="19424" y="7509"/>
                    <a:pt x="14712" y="5442"/>
                    <a:pt x="10183" y="7600"/>
                  </a:cubicBezTo>
                  <a:cubicBezTo>
                    <a:pt x="5685" y="9727"/>
                    <a:pt x="1" y="16202"/>
                    <a:pt x="1" y="16202"/>
                  </a:cubicBezTo>
                  <a:cubicBezTo>
                    <a:pt x="1" y="16202"/>
                    <a:pt x="747" y="16796"/>
                    <a:pt x="2764" y="16796"/>
                  </a:cubicBezTo>
                  <a:cubicBezTo>
                    <a:pt x="4672" y="16796"/>
                    <a:pt x="7717" y="16264"/>
                    <a:pt x="12341" y="14196"/>
                  </a:cubicBezTo>
                  <a:cubicBezTo>
                    <a:pt x="21824" y="9910"/>
                    <a:pt x="24165" y="2"/>
                    <a:pt x="24165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54"/>
            <p:cNvSpPr/>
            <p:nvPr/>
          </p:nvSpPr>
          <p:spPr>
            <a:xfrm>
              <a:off x="6943400" y="3934250"/>
              <a:ext cx="521325" cy="272050"/>
            </a:xfrm>
            <a:custGeom>
              <a:avLst/>
              <a:gdLst/>
              <a:ahLst/>
              <a:cxnLst/>
              <a:rect l="l" t="t" r="r" b="b"/>
              <a:pathLst>
                <a:path w="20853" h="10882" fill="none" extrusionOk="0">
                  <a:moveTo>
                    <a:pt x="20852" y="0"/>
                  </a:moveTo>
                  <a:cubicBezTo>
                    <a:pt x="20852" y="0"/>
                    <a:pt x="12949" y="7599"/>
                    <a:pt x="1" y="10882"/>
                  </a:cubicBezTo>
                </a:path>
              </a:pathLst>
            </a:custGeom>
            <a:noFill/>
            <a:ln w="1065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54"/>
            <p:cNvSpPr/>
            <p:nvPr/>
          </p:nvSpPr>
          <p:spPr>
            <a:xfrm>
              <a:off x="6372725" y="4166775"/>
              <a:ext cx="551700" cy="517950"/>
            </a:xfrm>
            <a:custGeom>
              <a:avLst/>
              <a:gdLst/>
              <a:ahLst/>
              <a:cxnLst/>
              <a:rect l="l" t="t" r="r" b="b"/>
              <a:pathLst>
                <a:path w="22068" h="20718" extrusionOk="0">
                  <a:moveTo>
                    <a:pt x="1" y="0"/>
                  </a:moveTo>
                  <a:cubicBezTo>
                    <a:pt x="1" y="1"/>
                    <a:pt x="1581" y="9757"/>
                    <a:pt x="5137" y="12432"/>
                  </a:cubicBezTo>
                  <a:cubicBezTo>
                    <a:pt x="8694" y="15137"/>
                    <a:pt x="13891" y="17599"/>
                    <a:pt x="14773" y="18633"/>
                  </a:cubicBezTo>
                  <a:cubicBezTo>
                    <a:pt x="16071" y="20191"/>
                    <a:pt x="17309" y="20717"/>
                    <a:pt x="18583" y="20717"/>
                  </a:cubicBezTo>
                  <a:cubicBezTo>
                    <a:pt x="19695" y="20717"/>
                    <a:pt x="20835" y="20316"/>
                    <a:pt x="22068" y="19848"/>
                  </a:cubicBezTo>
                  <a:cubicBezTo>
                    <a:pt x="22068" y="19848"/>
                    <a:pt x="18724" y="12462"/>
                    <a:pt x="14530" y="10547"/>
                  </a:cubicBezTo>
                  <a:cubicBezTo>
                    <a:pt x="10305" y="8632"/>
                    <a:pt x="1581" y="3161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54"/>
            <p:cNvSpPr/>
            <p:nvPr/>
          </p:nvSpPr>
          <p:spPr>
            <a:xfrm>
              <a:off x="6451000" y="4315700"/>
              <a:ext cx="455200" cy="345025"/>
            </a:xfrm>
            <a:custGeom>
              <a:avLst/>
              <a:gdLst/>
              <a:ahLst/>
              <a:cxnLst/>
              <a:rect l="l" t="t" r="r" b="b"/>
              <a:pathLst>
                <a:path w="18208" h="13801" fill="none" extrusionOk="0">
                  <a:moveTo>
                    <a:pt x="0" y="1"/>
                  </a:moveTo>
                  <a:cubicBezTo>
                    <a:pt x="0" y="1"/>
                    <a:pt x="13922" y="13800"/>
                    <a:pt x="18207" y="13253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54"/>
            <p:cNvSpPr/>
            <p:nvPr/>
          </p:nvSpPr>
          <p:spPr>
            <a:xfrm>
              <a:off x="6905400" y="4612825"/>
              <a:ext cx="696100" cy="467500"/>
            </a:xfrm>
            <a:custGeom>
              <a:avLst/>
              <a:gdLst/>
              <a:ahLst/>
              <a:cxnLst/>
              <a:rect l="l" t="t" r="r" b="b"/>
              <a:pathLst>
                <a:path w="27844" h="18700" extrusionOk="0">
                  <a:moveTo>
                    <a:pt x="27843" y="0"/>
                  </a:moveTo>
                  <a:cubicBezTo>
                    <a:pt x="22980" y="8237"/>
                    <a:pt x="16536" y="5350"/>
                    <a:pt x="10518" y="9028"/>
                  </a:cubicBezTo>
                  <a:cubicBezTo>
                    <a:pt x="4499" y="12736"/>
                    <a:pt x="1" y="18420"/>
                    <a:pt x="1" y="18420"/>
                  </a:cubicBezTo>
                  <a:cubicBezTo>
                    <a:pt x="1291" y="18611"/>
                    <a:pt x="2531" y="18700"/>
                    <a:pt x="3722" y="18700"/>
                  </a:cubicBezTo>
                  <a:cubicBezTo>
                    <a:pt x="20955" y="18700"/>
                    <a:pt x="27843" y="29"/>
                    <a:pt x="2784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54"/>
            <p:cNvSpPr/>
            <p:nvPr/>
          </p:nvSpPr>
          <p:spPr>
            <a:xfrm>
              <a:off x="6905400" y="4777725"/>
              <a:ext cx="566925" cy="295600"/>
            </a:xfrm>
            <a:custGeom>
              <a:avLst/>
              <a:gdLst/>
              <a:ahLst/>
              <a:cxnLst/>
              <a:rect l="l" t="t" r="r" b="b"/>
              <a:pathLst>
                <a:path w="22677" h="11824" fill="none" extrusionOk="0">
                  <a:moveTo>
                    <a:pt x="22676" y="0"/>
                  </a:moveTo>
                  <a:cubicBezTo>
                    <a:pt x="22676" y="0"/>
                    <a:pt x="9332" y="9240"/>
                    <a:pt x="1" y="11824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54"/>
            <p:cNvSpPr/>
            <p:nvPr/>
          </p:nvSpPr>
          <p:spPr>
            <a:xfrm>
              <a:off x="6344600" y="4606750"/>
              <a:ext cx="580600" cy="507500"/>
            </a:xfrm>
            <a:custGeom>
              <a:avLst/>
              <a:gdLst/>
              <a:ahLst/>
              <a:cxnLst/>
              <a:rect l="l" t="t" r="r" b="b"/>
              <a:pathLst>
                <a:path w="23224" h="20300" extrusionOk="0">
                  <a:moveTo>
                    <a:pt x="1" y="0"/>
                  </a:moveTo>
                  <a:cubicBezTo>
                    <a:pt x="1" y="2"/>
                    <a:pt x="3690" y="20300"/>
                    <a:pt x="16657" y="20300"/>
                  </a:cubicBezTo>
                  <a:cubicBezTo>
                    <a:pt x="18625" y="20300"/>
                    <a:pt x="20808" y="19832"/>
                    <a:pt x="23223" y="18754"/>
                  </a:cubicBezTo>
                  <a:cubicBezTo>
                    <a:pt x="23223" y="18754"/>
                    <a:pt x="19971" y="13192"/>
                    <a:pt x="12949" y="10031"/>
                  </a:cubicBezTo>
                  <a:cubicBezTo>
                    <a:pt x="5928" y="6900"/>
                    <a:pt x="2524" y="6383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4"/>
            <p:cNvSpPr/>
            <p:nvPr/>
          </p:nvSpPr>
          <p:spPr>
            <a:xfrm>
              <a:off x="6430475" y="4778475"/>
              <a:ext cx="494725" cy="361725"/>
            </a:xfrm>
            <a:custGeom>
              <a:avLst/>
              <a:gdLst/>
              <a:ahLst/>
              <a:cxnLst/>
              <a:rect l="l" t="t" r="r" b="b"/>
              <a:pathLst>
                <a:path w="19789" h="14469" fill="none" extrusionOk="0">
                  <a:moveTo>
                    <a:pt x="1" y="1"/>
                  </a:moveTo>
                  <a:cubicBezTo>
                    <a:pt x="1" y="1"/>
                    <a:pt x="12128" y="14469"/>
                    <a:pt x="19788" y="11885"/>
                  </a:cubicBezTo>
                </a:path>
              </a:pathLst>
            </a:custGeom>
            <a:noFill/>
            <a:ln w="11400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4"/>
            <p:cNvSpPr/>
            <p:nvPr/>
          </p:nvSpPr>
          <p:spPr>
            <a:xfrm>
              <a:off x="6931250" y="5058875"/>
              <a:ext cx="599575" cy="439350"/>
            </a:xfrm>
            <a:custGeom>
              <a:avLst/>
              <a:gdLst/>
              <a:ahLst/>
              <a:cxnLst/>
              <a:rect l="l" t="t" r="r" b="b"/>
              <a:pathLst>
                <a:path w="23983" h="17574" extrusionOk="0">
                  <a:moveTo>
                    <a:pt x="23983" y="0"/>
                  </a:moveTo>
                  <a:lnTo>
                    <a:pt x="23983" y="0"/>
                  </a:lnTo>
                  <a:cubicBezTo>
                    <a:pt x="21794" y="4317"/>
                    <a:pt x="14438" y="7539"/>
                    <a:pt x="9210" y="10213"/>
                  </a:cubicBezTo>
                  <a:cubicBezTo>
                    <a:pt x="4013" y="12919"/>
                    <a:pt x="0" y="17235"/>
                    <a:pt x="0" y="17235"/>
                  </a:cubicBezTo>
                  <a:cubicBezTo>
                    <a:pt x="1188" y="17466"/>
                    <a:pt x="2329" y="17573"/>
                    <a:pt x="3424" y="17573"/>
                  </a:cubicBezTo>
                  <a:cubicBezTo>
                    <a:pt x="17444" y="17573"/>
                    <a:pt x="23982" y="3"/>
                    <a:pt x="23983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4"/>
            <p:cNvSpPr/>
            <p:nvPr/>
          </p:nvSpPr>
          <p:spPr>
            <a:xfrm>
              <a:off x="6931250" y="5224525"/>
              <a:ext cx="475725" cy="265225"/>
            </a:xfrm>
            <a:custGeom>
              <a:avLst/>
              <a:gdLst/>
              <a:ahLst/>
              <a:cxnLst/>
              <a:rect l="l" t="t" r="r" b="b"/>
              <a:pathLst>
                <a:path w="19029" h="10609" fill="none" extrusionOk="0">
                  <a:moveTo>
                    <a:pt x="19028" y="1"/>
                  </a:moveTo>
                  <a:cubicBezTo>
                    <a:pt x="19028" y="1"/>
                    <a:pt x="7690" y="9545"/>
                    <a:pt x="0" y="10609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4"/>
            <p:cNvSpPr/>
            <p:nvPr/>
          </p:nvSpPr>
          <p:spPr>
            <a:xfrm>
              <a:off x="6470750" y="5147025"/>
              <a:ext cx="460525" cy="352600"/>
            </a:xfrm>
            <a:custGeom>
              <a:avLst/>
              <a:gdLst/>
              <a:ahLst/>
              <a:cxnLst/>
              <a:rect l="l" t="t" r="r" b="b"/>
              <a:pathLst>
                <a:path w="18421" h="14104" extrusionOk="0">
                  <a:moveTo>
                    <a:pt x="1" y="0"/>
                  </a:moveTo>
                  <a:cubicBezTo>
                    <a:pt x="1" y="1"/>
                    <a:pt x="5439" y="14103"/>
                    <a:pt x="15478" y="14103"/>
                  </a:cubicBezTo>
                  <a:cubicBezTo>
                    <a:pt x="16419" y="14103"/>
                    <a:pt x="17400" y="13980"/>
                    <a:pt x="18420" y="13709"/>
                  </a:cubicBezTo>
                  <a:cubicBezTo>
                    <a:pt x="18420" y="13709"/>
                    <a:pt x="13466" y="5441"/>
                    <a:pt x="9271" y="4438"/>
                  </a:cubicBezTo>
                  <a:cubicBezTo>
                    <a:pt x="5077" y="3405"/>
                    <a:pt x="2037" y="1794"/>
                    <a:pt x="1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4"/>
            <p:cNvSpPr/>
            <p:nvPr/>
          </p:nvSpPr>
          <p:spPr>
            <a:xfrm>
              <a:off x="6530775" y="5228325"/>
              <a:ext cx="387575" cy="271300"/>
            </a:xfrm>
            <a:custGeom>
              <a:avLst/>
              <a:gdLst/>
              <a:ahLst/>
              <a:cxnLst/>
              <a:rect l="l" t="t" r="r" b="b"/>
              <a:pathLst>
                <a:path w="15503" h="10852" fill="none" extrusionOk="0">
                  <a:moveTo>
                    <a:pt x="1" y="1"/>
                  </a:moveTo>
                  <a:cubicBezTo>
                    <a:pt x="1" y="1"/>
                    <a:pt x="9606" y="10852"/>
                    <a:pt x="15503" y="9788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4"/>
            <p:cNvSpPr/>
            <p:nvPr/>
          </p:nvSpPr>
          <p:spPr>
            <a:xfrm>
              <a:off x="6945675" y="5418300"/>
              <a:ext cx="594275" cy="414950"/>
            </a:xfrm>
            <a:custGeom>
              <a:avLst/>
              <a:gdLst/>
              <a:ahLst/>
              <a:cxnLst/>
              <a:rect l="l" t="t" r="r" b="b"/>
              <a:pathLst>
                <a:path w="23771" h="16598" extrusionOk="0">
                  <a:moveTo>
                    <a:pt x="23770" y="1"/>
                  </a:moveTo>
                  <a:cubicBezTo>
                    <a:pt x="23770" y="2"/>
                    <a:pt x="23735" y="65"/>
                    <a:pt x="23669" y="181"/>
                  </a:cubicBezTo>
                  <a:lnTo>
                    <a:pt x="23669" y="181"/>
                  </a:lnTo>
                  <a:cubicBezTo>
                    <a:pt x="23703" y="121"/>
                    <a:pt x="23737" y="61"/>
                    <a:pt x="23770" y="1"/>
                  </a:cubicBezTo>
                  <a:close/>
                  <a:moveTo>
                    <a:pt x="23669" y="181"/>
                  </a:moveTo>
                  <a:lnTo>
                    <a:pt x="23669" y="181"/>
                  </a:lnTo>
                  <a:cubicBezTo>
                    <a:pt x="20845" y="5077"/>
                    <a:pt x="14315" y="7556"/>
                    <a:pt x="9150" y="8998"/>
                  </a:cubicBezTo>
                  <a:cubicBezTo>
                    <a:pt x="3892" y="10457"/>
                    <a:pt x="1" y="15897"/>
                    <a:pt x="1" y="15897"/>
                  </a:cubicBezTo>
                  <a:cubicBezTo>
                    <a:pt x="1276" y="16381"/>
                    <a:pt x="2540" y="16598"/>
                    <a:pt x="3781" y="16598"/>
                  </a:cubicBezTo>
                  <a:cubicBezTo>
                    <a:pt x="13972" y="16598"/>
                    <a:pt x="22641" y="1979"/>
                    <a:pt x="23669" y="18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4"/>
            <p:cNvSpPr/>
            <p:nvPr/>
          </p:nvSpPr>
          <p:spPr>
            <a:xfrm>
              <a:off x="6961650" y="5601425"/>
              <a:ext cx="414150" cy="220400"/>
            </a:xfrm>
            <a:custGeom>
              <a:avLst/>
              <a:gdLst/>
              <a:ahLst/>
              <a:cxnLst/>
              <a:rect l="l" t="t" r="r" b="b"/>
              <a:pathLst>
                <a:path w="16566" h="8816" fill="none" extrusionOk="0">
                  <a:moveTo>
                    <a:pt x="16566" y="1"/>
                  </a:moveTo>
                  <a:cubicBezTo>
                    <a:pt x="16566" y="1"/>
                    <a:pt x="5259" y="8816"/>
                    <a:pt x="0" y="8238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4"/>
            <p:cNvSpPr/>
            <p:nvPr/>
          </p:nvSpPr>
          <p:spPr>
            <a:xfrm>
              <a:off x="6453275" y="5552050"/>
              <a:ext cx="493950" cy="286725"/>
            </a:xfrm>
            <a:custGeom>
              <a:avLst/>
              <a:gdLst/>
              <a:ahLst/>
              <a:cxnLst/>
              <a:rect l="l" t="t" r="r" b="b"/>
              <a:pathLst>
                <a:path w="19758" h="11469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8273" y="11468"/>
                    <a:pt x="16427" y="11468"/>
                  </a:cubicBezTo>
                  <a:cubicBezTo>
                    <a:pt x="17547" y="11468"/>
                    <a:pt x="18664" y="11252"/>
                    <a:pt x="19758" y="10760"/>
                  </a:cubicBezTo>
                  <a:cubicBezTo>
                    <a:pt x="19758" y="10760"/>
                    <a:pt x="16232" y="5623"/>
                    <a:pt x="10548" y="3222"/>
                  </a:cubicBezTo>
                  <a:cubicBezTo>
                    <a:pt x="4894" y="8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4"/>
            <p:cNvSpPr/>
            <p:nvPr/>
          </p:nvSpPr>
          <p:spPr>
            <a:xfrm>
              <a:off x="6552050" y="5611325"/>
              <a:ext cx="394425" cy="211275"/>
            </a:xfrm>
            <a:custGeom>
              <a:avLst/>
              <a:gdLst/>
              <a:ahLst/>
              <a:cxnLst/>
              <a:rect l="l" t="t" r="r" b="b"/>
              <a:pathLst>
                <a:path w="15777" h="8451" fill="none" extrusionOk="0">
                  <a:moveTo>
                    <a:pt x="1" y="0"/>
                  </a:moveTo>
                  <a:cubicBezTo>
                    <a:pt x="1" y="0"/>
                    <a:pt x="11430" y="8328"/>
                    <a:pt x="15776" y="8450"/>
                  </a:cubicBezTo>
                </a:path>
              </a:pathLst>
            </a:custGeom>
            <a:noFill/>
            <a:ln w="1292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4"/>
            <p:cNvSpPr/>
            <p:nvPr/>
          </p:nvSpPr>
          <p:spPr>
            <a:xfrm>
              <a:off x="6931250" y="4159175"/>
              <a:ext cx="616300" cy="502950"/>
            </a:xfrm>
            <a:custGeom>
              <a:avLst/>
              <a:gdLst/>
              <a:ahLst/>
              <a:cxnLst/>
              <a:rect l="l" t="t" r="r" b="b"/>
              <a:pathLst>
                <a:path w="24652" h="20118" extrusionOk="0">
                  <a:moveTo>
                    <a:pt x="23010" y="0"/>
                  </a:moveTo>
                  <a:lnTo>
                    <a:pt x="23010" y="0"/>
                  </a:lnTo>
                  <a:cubicBezTo>
                    <a:pt x="17995" y="9301"/>
                    <a:pt x="11034" y="9575"/>
                    <a:pt x="6931" y="11794"/>
                  </a:cubicBezTo>
                  <a:cubicBezTo>
                    <a:pt x="2797" y="13982"/>
                    <a:pt x="0" y="19636"/>
                    <a:pt x="0" y="19636"/>
                  </a:cubicBezTo>
                  <a:cubicBezTo>
                    <a:pt x="564" y="19929"/>
                    <a:pt x="1832" y="20118"/>
                    <a:pt x="3315" y="20118"/>
                  </a:cubicBezTo>
                  <a:cubicBezTo>
                    <a:pt x="5828" y="20118"/>
                    <a:pt x="8959" y="19576"/>
                    <a:pt x="10335" y="18085"/>
                  </a:cubicBezTo>
                  <a:cubicBezTo>
                    <a:pt x="12523" y="15715"/>
                    <a:pt x="14286" y="18785"/>
                    <a:pt x="19484" y="12736"/>
                  </a:cubicBezTo>
                  <a:cubicBezTo>
                    <a:pt x="24651" y="6687"/>
                    <a:pt x="23010" y="1"/>
                    <a:pt x="23010" y="0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4"/>
            <p:cNvSpPr/>
            <p:nvPr/>
          </p:nvSpPr>
          <p:spPr>
            <a:xfrm>
              <a:off x="6951775" y="4257200"/>
              <a:ext cx="530425" cy="385275"/>
            </a:xfrm>
            <a:custGeom>
              <a:avLst/>
              <a:gdLst/>
              <a:ahLst/>
              <a:cxnLst/>
              <a:rect l="l" t="t" r="r" b="b"/>
              <a:pathLst>
                <a:path w="21217" h="15411" fill="none" extrusionOk="0">
                  <a:moveTo>
                    <a:pt x="21216" y="0"/>
                  </a:moveTo>
                  <a:cubicBezTo>
                    <a:pt x="21216" y="0"/>
                    <a:pt x="16657" y="10274"/>
                    <a:pt x="0" y="15411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4"/>
            <p:cNvSpPr/>
            <p:nvPr/>
          </p:nvSpPr>
          <p:spPr>
            <a:xfrm>
              <a:off x="6894775" y="3507175"/>
              <a:ext cx="179350" cy="2441550"/>
            </a:xfrm>
            <a:custGeom>
              <a:avLst/>
              <a:gdLst/>
              <a:ahLst/>
              <a:cxnLst/>
              <a:rect l="l" t="t" r="r" b="b"/>
              <a:pathLst>
                <a:path w="7174" h="97662" extrusionOk="0">
                  <a:moveTo>
                    <a:pt x="5867" y="1"/>
                  </a:moveTo>
                  <a:cubicBezTo>
                    <a:pt x="5806" y="213"/>
                    <a:pt x="5745" y="396"/>
                    <a:pt x="5684" y="609"/>
                  </a:cubicBezTo>
                  <a:cubicBezTo>
                    <a:pt x="5593" y="882"/>
                    <a:pt x="5532" y="1186"/>
                    <a:pt x="5441" y="1460"/>
                  </a:cubicBezTo>
                  <a:cubicBezTo>
                    <a:pt x="4317" y="5624"/>
                    <a:pt x="3374" y="10092"/>
                    <a:pt x="2645" y="14773"/>
                  </a:cubicBezTo>
                  <a:cubicBezTo>
                    <a:pt x="2645" y="14803"/>
                    <a:pt x="2645" y="14834"/>
                    <a:pt x="2645" y="14895"/>
                  </a:cubicBezTo>
                  <a:cubicBezTo>
                    <a:pt x="2584" y="15229"/>
                    <a:pt x="2523" y="15594"/>
                    <a:pt x="2462" y="15928"/>
                  </a:cubicBezTo>
                  <a:cubicBezTo>
                    <a:pt x="2462" y="15928"/>
                    <a:pt x="2462" y="15958"/>
                    <a:pt x="2462" y="15958"/>
                  </a:cubicBezTo>
                  <a:cubicBezTo>
                    <a:pt x="2462" y="16019"/>
                    <a:pt x="2462" y="16080"/>
                    <a:pt x="2432" y="16141"/>
                  </a:cubicBezTo>
                  <a:cubicBezTo>
                    <a:pt x="2432" y="16171"/>
                    <a:pt x="2432" y="16202"/>
                    <a:pt x="2432" y="16232"/>
                  </a:cubicBezTo>
                  <a:cubicBezTo>
                    <a:pt x="2341" y="16931"/>
                    <a:pt x="2219" y="17630"/>
                    <a:pt x="2128" y="18329"/>
                  </a:cubicBezTo>
                  <a:cubicBezTo>
                    <a:pt x="1763" y="21095"/>
                    <a:pt x="1429" y="23922"/>
                    <a:pt x="1186" y="26749"/>
                  </a:cubicBezTo>
                  <a:cubicBezTo>
                    <a:pt x="1155" y="26901"/>
                    <a:pt x="1155" y="27022"/>
                    <a:pt x="1155" y="27174"/>
                  </a:cubicBezTo>
                  <a:cubicBezTo>
                    <a:pt x="1125" y="27478"/>
                    <a:pt x="1095" y="27752"/>
                    <a:pt x="1064" y="28056"/>
                  </a:cubicBezTo>
                  <a:cubicBezTo>
                    <a:pt x="1064" y="28086"/>
                    <a:pt x="1064" y="28147"/>
                    <a:pt x="1064" y="28177"/>
                  </a:cubicBezTo>
                  <a:cubicBezTo>
                    <a:pt x="973" y="29028"/>
                    <a:pt x="912" y="29849"/>
                    <a:pt x="851" y="30700"/>
                  </a:cubicBezTo>
                  <a:cubicBezTo>
                    <a:pt x="517" y="35229"/>
                    <a:pt x="304" y="39758"/>
                    <a:pt x="152" y="44226"/>
                  </a:cubicBezTo>
                  <a:cubicBezTo>
                    <a:pt x="152" y="44469"/>
                    <a:pt x="152" y="44743"/>
                    <a:pt x="152" y="44986"/>
                  </a:cubicBezTo>
                  <a:cubicBezTo>
                    <a:pt x="152" y="45199"/>
                    <a:pt x="122" y="45412"/>
                    <a:pt x="122" y="45624"/>
                  </a:cubicBezTo>
                  <a:cubicBezTo>
                    <a:pt x="122" y="45959"/>
                    <a:pt x="122" y="46293"/>
                    <a:pt x="122" y="46628"/>
                  </a:cubicBezTo>
                  <a:cubicBezTo>
                    <a:pt x="92" y="47479"/>
                    <a:pt x="61" y="48330"/>
                    <a:pt x="61" y="49150"/>
                  </a:cubicBezTo>
                  <a:cubicBezTo>
                    <a:pt x="0" y="53284"/>
                    <a:pt x="31" y="57296"/>
                    <a:pt x="92" y="61157"/>
                  </a:cubicBezTo>
                  <a:cubicBezTo>
                    <a:pt x="92" y="61552"/>
                    <a:pt x="92" y="61977"/>
                    <a:pt x="122" y="62372"/>
                  </a:cubicBezTo>
                  <a:cubicBezTo>
                    <a:pt x="122" y="62585"/>
                    <a:pt x="122" y="62798"/>
                    <a:pt x="122" y="63011"/>
                  </a:cubicBezTo>
                  <a:cubicBezTo>
                    <a:pt x="122" y="63072"/>
                    <a:pt x="122" y="63132"/>
                    <a:pt x="122" y="63193"/>
                  </a:cubicBezTo>
                  <a:cubicBezTo>
                    <a:pt x="152" y="64044"/>
                    <a:pt x="152" y="64895"/>
                    <a:pt x="183" y="65716"/>
                  </a:cubicBezTo>
                  <a:cubicBezTo>
                    <a:pt x="213" y="66810"/>
                    <a:pt x="244" y="67844"/>
                    <a:pt x="274" y="68877"/>
                  </a:cubicBezTo>
                  <a:cubicBezTo>
                    <a:pt x="396" y="72069"/>
                    <a:pt x="547" y="75169"/>
                    <a:pt x="699" y="78117"/>
                  </a:cubicBezTo>
                  <a:cubicBezTo>
                    <a:pt x="699" y="78300"/>
                    <a:pt x="730" y="78482"/>
                    <a:pt x="730" y="78664"/>
                  </a:cubicBezTo>
                  <a:cubicBezTo>
                    <a:pt x="730" y="78847"/>
                    <a:pt x="760" y="79029"/>
                    <a:pt x="760" y="79181"/>
                  </a:cubicBezTo>
                  <a:cubicBezTo>
                    <a:pt x="760" y="79272"/>
                    <a:pt x="760" y="79364"/>
                    <a:pt x="760" y="79455"/>
                  </a:cubicBezTo>
                  <a:cubicBezTo>
                    <a:pt x="821" y="80245"/>
                    <a:pt x="851" y="81035"/>
                    <a:pt x="912" y="81826"/>
                  </a:cubicBezTo>
                  <a:cubicBezTo>
                    <a:pt x="1125" y="85443"/>
                    <a:pt x="1368" y="88847"/>
                    <a:pt x="1611" y="91887"/>
                  </a:cubicBezTo>
                  <a:cubicBezTo>
                    <a:pt x="1642" y="92130"/>
                    <a:pt x="1672" y="92342"/>
                    <a:pt x="1672" y="92586"/>
                  </a:cubicBezTo>
                  <a:cubicBezTo>
                    <a:pt x="1672" y="92616"/>
                    <a:pt x="1672" y="92677"/>
                    <a:pt x="1703" y="92707"/>
                  </a:cubicBezTo>
                  <a:cubicBezTo>
                    <a:pt x="1703" y="92890"/>
                    <a:pt x="1733" y="93072"/>
                    <a:pt x="1733" y="93224"/>
                  </a:cubicBezTo>
                  <a:cubicBezTo>
                    <a:pt x="1794" y="93893"/>
                    <a:pt x="1855" y="94531"/>
                    <a:pt x="1885" y="95169"/>
                  </a:cubicBezTo>
                  <a:cubicBezTo>
                    <a:pt x="1976" y="96051"/>
                    <a:pt x="2037" y="96871"/>
                    <a:pt x="2128" y="97662"/>
                  </a:cubicBezTo>
                  <a:lnTo>
                    <a:pt x="3496" y="97662"/>
                  </a:lnTo>
                  <a:cubicBezTo>
                    <a:pt x="3344" y="96112"/>
                    <a:pt x="3222" y="94440"/>
                    <a:pt x="3070" y="92677"/>
                  </a:cubicBezTo>
                  <a:cubicBezTo>
                    <a:pt x="3040" y="92464"/>
                    <a:pt x="3040" y="92251"/>
                    <a:pt x="3010" y="92039"/>
                  </a:cubicBezTo>
                  <a:cubicBezTo>
                    <a:pt x="2979" y="91765"/>
                    <a:pt x="2979" y="91491"/>
                    <a:pt x="2949" y="91218"/>
                  </a:cubicBezTo>
                  <a:cubicBezTo>
                    <a:pt x="2675" y="87662"/>
                    <a:pt x="2371" y="83680"/>
                    <a:pt x="2128" y="79424"/>
                  </a:cubicBezTo>
                  <a:cubicBezTo>
                    <a:pt x="2128" y="79333"/>
                    <a:pt x="2128" y="79272"/>
                    <a:pt x="2128" y="79181"/>
                  </a:cubicBezTo>
                  <a:cubicBezTo>
                    <a:pt x="2128" y="78999"/>
                    <a:pt x="2098" y="78816"/>
                    <a:pt x="2098" y="78634"/>
                  </a:cubicBezTo>
                  <a:cubicBezTo>
                    <a:pt x="1915" y="75503"/>
                    <a:pt x="1763" y="72221"/>
                    <a:pt x="1642" y="68847"/>
                  </a:cubicBezTo>
                  <a:cubicBezTo>
                    <a:pt x="1581" y="66901"/>
                    <a:pt x="1520" y="64865"/>
                    <a:pt x="1490" y="62768"/>
                  </a:cubicBezTo>
                  <a:cubicBezTo>
                    <a:pt x="1490" y="62646"/>
                    <a:pt x="1490" y="62494"/>
                    <a:pt x="1490" y="62342"/>
                  </a:cubicBezTo>
                  <a:cubicBezTo>
                    <a:pt x="1459" y="62038"/>
                    <a:pt x="1459" y="61734"/>
                    <a:pt x="1459" y="61461"/>
                  </a:cubicBezTo>
                  <a:cubicBezTo>
                    <a:pt x="1368" y="56476"/>
                    <a:pt x="1368" y="51156"/>
                    <a:pt x="1490" y="45716"/>
                  </a:cubicBezTo>
                  <a:lnTo>
                    <a:pt x="1490" y="45685"/>
                  </a:lnTo>
                  <a:cubicBezTo>
                    <a:pt x="1642" y="39910"/>
                    <a:pt x="1915" y="34013"/>
                    <a:pt x="2432" y="28208"/>
                  </a:cubicBezTo>
                  <a:cubicBezTo>
                    <a:pt x="2432" y="28086"/>
                    <a:pt x="2432" y="27965"/>
                    <a:pt x="2462" y="27813"/>
                  </a:cubicBezTo>
                  <a:cubicBezTo>
                    <a:pt x="2462" y="27661"/>
                    <a:pt x="2493" y="27509"/>
                    <a:pt x="2493" y="27357"/>
                  </a:cubicBezTo>
                  <a:cubicBezTo>
                    <a:pt x="2827" y="23588"/>
                    <a:pt x="3253" y="19879"/>
                    <a:pt x="3800" y="16262"/>
                  </a:cubicBezTo>
                  <a:cubicBezTo>
                    <a:pt x="3830" y="16050"/>
                    <a:pt x="3861" y="15837"/>
                    <a:pt x="3891" y="15594"/>
                  </a:cubicBezTo>
                  <a:cubicBezTo>
                    <a:pt x="3921" y="15442"/>
                    <a:pt x="3952" y="15290"/>
                    <a:pt x="3982" y="15138"/>
                  </a:cubicBezTo>
                  <a:cubicBezTo>
                    <a:pt x="4438" y="12189"/>
                    <a:pt x="4985" y="9302"/>
                    <a:pt x="5593" y="6536"/>
                  </a:cubicBezTo>
                  <a:cubicBezTo>
                    <a:pt x="5897" y="5259"/>
                    <a:pt x="6201" y="4013"/>
                    <a:pt x="6505" y="2797"/>
                  </a:cubicBezTo>
                  <a:cubicBezTo>
                    <a:pt x="6687" y="2098"/>
                    <a:pt x="6870" y="1399"/>
                    <a:pt x="7083" y="730"/>
                  </a:cubicBezTo>
                  <a:cubicBezTo>
                    <a:pt x="7113" y="609"/>
                    <a:pt x="7143" y="487"/>
                    <a:pt x="7174" y="396"/>
                  </a:cubicBezTo>
                  <a:lnTo>
                    <a:pt x="6687" y="244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4"/>
            <p:cNvSpPr/>
            <p:nvPr/>
          </p:nvSpPr>
          <p:spPr>
            <a:xfrm>
              <a:off x="6909975" y="2810350"/>
              <a:ext cx="224175" cy="733325"/>
            </a:xfrm>
            <a:custGeom>
              <a:avLst/>
              <a:gdLst/>
              <a:ahLst/>
              <a:cxnLst/>
              <a:rect l="l" t="t" r="r" b="b"/>
              <a:pathLst>
                <a:path w="8967" h="29333" extrusionOk="0">
                  <a:moveTo>
                    <a:pt x="2827" y="1"/>
                  </a:moveTo>
                  <a:cubicBezTo>
                    <a:pt x="2827" y="1"/>
                    <a:pt x="2584" y="6293"/>
                    <a:pt x="1733" y="10731"/>
                  </a:cubicBezTo>
                  <a:cubicBezTo>
                    <a:pt x="912" y="15168"/>
                    <a:pt x="0" y="18147"/>
                    <a:pt x="1398" y="22342"/>
                  </a:cubicBezTo>
                  <a:cubicBezTo>
                    <a:pt x="2797" y="26506"/>
                    <a:pt x="5927" y="29333"/>
                    <a:pt x="5927" y="29333"/>
                  </a:cubicBezTo>
                  <a:cubicBezTo>
                    <a:pt x="5927" y="29333"/>
                    <a:pt x="8967" y="26293"/>
                    <a:pt x="8298" y="17782"/>
                  </a:cubicBezTo>
                  <a:cubicBezTo>
                    <a:pt x="7630" y="9272"/>
                    <a:pt x="2827" y="1"/>
                    <a:pt x="2827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4"/>
            <p:cNvSpPr/>
            <p:nvPr/>
          </p:nvSpPr>
          <p:spPr>
            <a:xfrm>
              <a:off x="7004200" y="2973750"/>
              <a:ext cx="99575" cy="569925"/>
            </a:xfrm>
            <a:custGeom>
              <a:avLst/>
              <a:gdLst/>
              <a:ahLst/>
              <a:cxnLst/>
              <a:rect l="l" t="t" r="r" b="b"/>
              <a:pathLst>
                <a:path w="3983" h="22797" fill="none" extrusionOk="0">
                  <a:moveTo>
                    <a:pt x="0" y="0"/>
                  </a:moveTo>
                  <a:cubicBezTo>
                    <a:pt x="0" y="0"/>
                    <a:pt x="3982" y="10882"/>
                    <a:pt x="2158" y="22797"/>
                  </a:cubicBezTo>
                </a:path>
              </a:pathLst>
            </a:custGeom>
            <a:noFill/>
            <a:ln w="9875" cap="rnd" cmpd="sng">
              <a:solidFill>
                <a:srgbClr val="FDF4D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4" name="Google Shape;3504;p54"/>
          <p:cNvGrpSpPr/>
          <p:nvPr/>
        </p:nvGrpSpPr>
        <p:grpSpPr>
          <a:xfrm rot="-899981">
            <a:off x="4277275" y="4177746"/>
            <a:ext cx="1972226" cy="1713083"/>
            <a:chOff x="2117325" y="3825425"/>
            <a:chExt cx="2133050" cy="1852775"/>
          </a:xfrm>
        </p:grpSpPr>
        <p:sp>
          <p:nvSpPr>
            <p:cNvPr id="3505" name="Google Shape;3505;p54"/>
            <p:cNvSpPr/>
            <p:nvPr/>
          </p:nvSpPr>
          <p:spPr>
            <a:xfrm>
              <a:off x="2195600" y="3832350"/>
              <a:ext cx="2054775" cy="1845850"/>
            </a:xfrm>
            <a:custGeom>
              <a:avLst/>
              <a:gdLst/>
              <a:ahLst/>
              <a:cxnLst/>
              <a:rect l="l" t="t" r="r" b="b"/>
              <a:pathLst>
                <a:path w="82191" h="73834" extrusionOk="0">
                  <a:moveTo>
                    <a:pt x="27564" y="12670"/>
                  </a:moveTo>
                  <a:cubicBezTo>
                    <a:pt x="28048" y="12670"/>
                    <a:pt x="28513" y="12791"/>
                    <a:pt x="28937" y="13043"/>
                  </a:cubicBezTo>
                  <a:cubicBezTo>
                    <a:pt x="30670" y="14015"/>
                    <a:pt x="30943" y="16812"/>
                    <a:pt x="29515" y="19243"/>
                  </a:cubicBezTo>
                  <a:cubicBezTo>
                    <a:pt x="29059" y="20034"/>
                    <a:pt x="28512" y="20672"/>
                    <a:pt x="27873" y="21158"/>
                  </a:cubicBezTo>
                  <a:cubicBezTo>
                    <a:pt x="27448" y="21523"/>
                    <a:pt x="26961" y="21797"/>
                    <a:pt x="26505" y="21949"/>
                  </a:cubicBezTo>
                  <a:cubicBezTo>
                    <a:pt x="26061" y="22121"/>
                    <a:pt x="25616" y="22212"/>
                    <a:pt x="25190" y="22212"/>
                  </a:cubicBezTo>
                  <a:cubicBezTo>
                    <a:pt x="24714" y="22212"/>
                    <a:pt x="24262" y="22098"/>
                    <a:pt x="23861" y="21857"/>
                  </a:cubicBezTo>
                  <a:cubicBezTo>
                    <a:pt x="23739" y="21797"/>
                    <a:pt x="23618" y="21705"/>
                    <a:pt x="23527" y="21645"/>
                  </a:cubicBezTo>
                  <a:cubicBezTo>
                    <a:pt x="22098" y="20490"/>
                    <a:pt x="21946" y="17906"/>
                    <a:pt x="23253" y="15626"/>
                  </a:cubicBezTo>
                  <a:cubicBezTo>
                    <a:pt x="24013" y="14350"/>
                    <a:pt x="25077" y="13407"/>
                    <a:pt x="26171" y="12982"/>
                  </a:cubicBezTo>
                  <a:cubicBezTo>
                    <a:pt x="26641" y="12776"/>
                    <a:pt x="27111" y="12670"/>
                    <a:pt x="27564" y="12670"/>
                  </a:cubicBezTo>
                  <a:close/>
                  <a:moveTo>
                    <a:pt x="42569" y="0"/>
                  </a:moveTo>
                  <a:cubicBezTo>
                    <a:pt x="39084" y="0"/>
                    <a:pt x="35828" y="876"/>
                    <a:pt x="32828" y="2435"/>
                  </a:cubicBezTo>
                  <a:cubicBezTo>
                    <a:pt x="32007" y="2891"/>
                    <a:pt x="31156" y="3377"/>
                    <a:pt x="30366" y="3924"/>
                  </a:cubicBezTo>
                  <a:cubicBezTo>
                    <a:pt x="29910" y="4228"/>
                    <a:pt x="29484" y="4532"/>
                    <a:pt x="29089" y="4866"/>
                  </a:cubicBezTo>
                  <a:cubicBezTo>
                    <a:pt x="26262" y="7024"/>
                    <a:pt x="23709" y="9790"/>
                    <a:pt x="21338" y="12982"/>
                  </a:cubicBezTo>
                  <a:cubicBezTo>
                    <a:pt x="21034" y="13407"/>
                    <a:pt x="20700" y="13863"/>
                    <a:pt x="20396" y="14289"/>
                  </a:cubicBezTo>
                  <a:cubicBezTo>
                    <a:pt x="18025" y="17724"/>
                    <a:pt x="15897" y="21553"/>
                    <a:pt x="13982" y="25626"/>
                  </a:cubicBezTo>
                  <a:cubicBezTo>
                    <a:pt x="13739" y="26143"/>
                    <a:pt x="13496" y="26690"/>
                    <a:pt x="13253" y="27207"/>
                  </a:cubicBezTo>
                  <a:cubicBezTo>
                    <a:pt x="11399" y="31371"/>
                    <a:pt x="9727" y="35687"/>
                    <a:pt x="8298" y="40004"/>
                  </a:cubicBezTo>
                  <a:cubicBezTo>
                    <a:pt x="8086" y="40581"/>
                    <a:pt x="7903" y="41159"/>
                    <a:pt x="7721" y="41736"/>
                  </a:cubicBezTo>
                  <a:cubicBezTo>
                    <a:pt x="6323" y="46052"/>
                    <a:pt x="5107" y="50338"/>
                    <a:pt x="4104" y="54350"/>
                  </a:cubicBezTo>
                  <a:cubicBezTo>
                    <a:pt x="3952" y="54989"/>
                    <a:pt x="3769" y="55627"/>
                    <a:pt x="3617" y="56235"/>
                  </a:cubicBezTo>
                  <a:cubicBezTo>
                    <a:pt x="2341" y="61493"/>
                    <a:pt x="1368" y="66235"/>
                    <a:pt x="669" y="69974"/>
                  </a:cubicBezTo>
                  <a:cubicBezTo>
                    <a:pt x="578" y="70612"/>
                    <a:pt x="456" y="71250"/>
                    <a:pt x="365" y="71828"/>
                  </a:cubicBezTo>
                  <a:cubicBezTo>
                    <a:pt x="213" y="72557"/>
                    <a:pt x="92" y="73226"/>
                    <a:pt x="0" y="73834"/>
                  </a:cubicBezTo>
                  <a:lnTo>
                    <a:pt x="37934" y="73834"/>
                  </a:lnTo>
                  <a:cubicBezTo>
                    <a:pt x="49454" y="59274"/>
                    <a:pt x="82190" y="13559"/>
                    <a:pt x="51217" y="1705"/>
                  </a:cubicBezTo>
                  <a:cubicBezTo>
                    <a:pt x="48299" y="611"/>
                    <a:pt x="45533" y="64"/>
                    <a:pt x="42919" y="3"/>
                  </a:cubicBezTo>
                  <a:cubicBezTo>
                    <a:pt x="42802" y="1"/>
                    <a:pt x="42685" y="0"/>
                    <a:pt x="42569" y="0"/>
                  </a:cubicBez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4"/>
            <p:cNvSpPr/>
            <p:nvPr/>
          </p:nvSpPr>
          <p:spPr>
            <a:xfrm>
              <a:off x="2117325" y="3825425"/>
              <a:ext cx="1605675" cy="1852775"/>
            </a:xfrm>
            <a:custGeom>
              <a:avLst/>
              <a:gdLst/>
              <a:ahLst/>
              <a:cxnLst/>
              <a:rect l="l" t="t" r="r" b="b"/>
              <a:pathLst>
                <a:path w="64227" h="74111" extrusionOk="0">
                  <a:moveTo>
                    <a:pt x="27615" y="12672"/>
                  </a:moveTo>
                  <a:cubicBezTo>
                    <a:pt x="28095" y="12672"/>
                    <a:pt x="28555" y="12783"/>
                    <a:pt x="28968" y="13016"/>
                  </a:cubicBezTo>
                  <a:cubicBezTo>
                    <a:pt x="29089" y="13107"/>
                    <a:pt x="29180" y="13168"/>
                    <a:pt x="29302" y="13259"/>
                  </a:cubicBezTo>
                  <a:cubicBezTo>
                    <a:pt x="30731" y="14384"/>
                    <a:pt x="30883" y="16967"/>
                    <a:pt x="29576" y="19247"/>
                  </a:cubicBezTo>
                  <a:cubicBezTo>
                    <a:pt x="29515" y="19308"/>
                    <a:pt x="29484" y="19399"/>
                    <a:pt x="29424" y="19460"/>
                  </a:cubicBezTo>
                  <a:cubicBezTo>
                    <a:pt x="29120" y="19946"/>
                    <a:pt x="28785" y="20372"/>
                    <a:pt x="28421" y="20736"/>
                  </a:cubicBezTo>
                  <a:cubicBezTo>
                    <a:pt x="27873" y="21253"/>
                    <a:pt x="27296" y="21648"/>
                    <a:pt x="26658" y="21922"/>
                  </a:cubicBezTo>
                  <a:cubicBezTo>
                    <a:pt x="26196" y="22109"/>
                    <a:pt x="25735" y="22208"/>
                    <a:pt x="25290" y="22208"/>
                  </a:cubicBezTo>
                  <a:cubicBezTo>
                    <a:pt x="24797" y="22208"/>
                    <a:pt x="24323" y="22086"/>
                    <a:pt x="23892" y="21830"/>
                  </a:cubicBezTo>
                  <a:cubicBezTo>
                    <a:pt x="22159" y="20858"/>
                    <a:pt x="21885" y="18061"/>
                    <a:pt x="23314" y="15630"/>
                  </a:cubicBezTo>
                  <a:cubicBezTo>
                    <a:pt x="23436" y="15387"/>
                    <a:pt x="23618" y="15113"/>
                    <a:pt x="23800" y="14900"/>
                  </a:cubicBezTo>
                  <a:cubicBezTo>
                    <a:pt x="23952" y="14688"/>
                    <a:pt x="24135" y="14475"/>
                    <a:pt x="24317" y="14292"/>
                  </a:cubicBezTo>
                  <a:cubicBezTo>
                    <a:pt x="24317" y="14292"/>
                    <a:pt x="24317" y="14262"/>
                    <a:pt x="24317" y="14262"/>
                  </a:cubicBezTo>
                  <a:cubicBezTo>
                    <a:pt x="24408" y="14171"/>
                    <a:pt x="24500" y="14080"/>
                    <a:pt x="24591" y="14019"/>
                  </a:cubicBezTo>
                  <a:cubicBezTo>
                    <a:pt x="24682" y="13928"/>
                    <a:pt x="24773" y="13836"/>
                    <a:pt x="24895" y="13776"/>
                  </a:cubicBezTo>
                  <a:cubicBezTo>
                    <a:pt x="25747" y="13062"/>
                    <a:pt x="26715" y="12672"/>
                    <a:pt x="27615" y="12672"/>
                  </a:cubicBezTo>
                  <a:close/>
                  <a:moveTo>
                    <a:pt x="42689" y="1"/>
                  </a:moveTo>
                  <a:cubicBezTo>
                    <a:pt x="42532" y="1"/>
                    <a:pt x="42376" y="3"/>
                    <a:pt x="42220" y="6"/>
                  </a:cubicBezTo>
                  <a:lnTo>
                    <a:pt x="41764" y="6"/>
                  </a:lnTo>
                  <a:cubicBezTo>
                    <a:pt x="41612" y="37"/>
                    <a:pt x="41491" y="37"/>
                    <a:pt x="41369" y="37"/>
                  </a:cubicBezTo>
                  <a:cubicBezTo>
                    <a:pt x="41217" y="37"/>
                    <a:pt x="41096" y="67"/>
                    <a:pt x="40944" y="67"/>
                  </a:cubicBezTo>
                  <a:cubicBezTo>
                    <a:pt x="40670" y="98"/>
                    <a:pt x="40427" y="128"/>
                    <a:pt x="40153" y="158"/>
                  </a:cubicBezTo>
                  <a:cubicBezTo>
                    <a:pt x="39758" y="189"/>
                    <a:pt x="39363" y="250"/>
                    <a:pt x="38968" y="341"/>
                  </a:cubicBezTo>
                  <a:lnTo>
                    <a:pt x="38937" y="341"/>
                  </a:lnTo>
                  <a:cubicBezTo>
                    <a:pt x="38846" y="341"/>
                    <a:pt x="38725" y="371"/>
                    <a:pt x="38603" y="402"/>
                  </a:cubicBezTo>
                  <a:cubicBezTo>
                    <a:pt x="38451" y="432"/>
                    <a:pt x="38330" y="462"/>
                    <a:pt x="38178" y="493"/>
                  </a:cubicBezTo>
                  <a:cubicBezTo>
                    <a:pt x="38056" y="523"/>
                    <a:pt x="37934" y="554"/>
                    <a:pt x="37782" y="584"/>
                  </a:cubicBezTo>
                  <a:cubicBezTo>
                    <a:pt x="37539" y="645"/>
                    <a:pt x="37266" y="706"/>
                    <a:pt x="37023" y="766"/>
                  </a:cubicBezTo>
                  <a:cubicBezTo>
                    <a:pt x="36779" y="858"/>
                    <a:pt x="36536" y="918"/>
                    <a:pt x="36293" y="1010"/>
                  </a:cubicBezTo>
                  <a:lnTo>
                    <a:pt x="36263" y="1010"/>
                  </a:lnTo>
                  <a:cubicBezTo>
                    <a:pt x="34986" y="1435"/>
                    <a:pt x="33740" y="1982"/>
                    <a:pt x="32524" y="2651"/>
                  </a:cubicBezTo>
                  <a:cubicBezTo>
                    <a:pt x="32281" y="2772"/>
                    <a:pt x="32068" y="2894"/>
                    <a:pt x="31825" y="3016"/>
                  </a:cubicBezTo>
                  <a:cubicBezTo>
                    <a:pt x="28117" y="5204"/>
                    <a:pt x="24773" y="8456"/>
                    <a:pt x="21794" y="12408"/>
                  </a:cubicBezTo>
                  <a:cubicBezTo>
                    <a:pt x="19332" y="15660"/>
                    <a:pt x="17113" y="19399"/>
                    <a:pt x="15138" y="23381"/>
                  </a:cubicBezTo>
                  <a:cubicBezTo>
                    <a:pt x="12828" y="27940"/>
                    <a:pt x="10852" y="32834"/>
                    <a:pt x="9119" y="37758"/>
                  </a:cubicBezTo>
                  <a:cubicBezTo>
                    <a:pt x="8937" y="38214"/>
                    <a:pt x="8785" y="38700"/>
                    <a:pt x="8633" y="39156"/>
                  </a:cubicBezTo>
                  <a:cubicBezTo>
                    <a:pt x="8603" y="39247"/>
                    <a:pt x="8572" y="39338"/>
                    <a:pt x="8542" y="39430"/>
                  </a:cubicBezTo>
                  <a:cubicBezTo>
                    <a:pt x="7113" y="43594"/>
                    <a:pt x="5897" y="47728"/>
                    <a:pt x="4833" y="51679"/>
                  </a:cubicBezTo>
                  <a:cubicBezTo>
                    <a:pt x="4682" y="52317"/>
                    <a:pt x="4499" y="52925"/>
                    <a:pt x="4347" y="53563"/>
                  </a:cubicBezTo>
                  <a:cubicBezTo>
                    <a:pt x="2979" y="58822"/>
                    <a:pt x="1946" y="63716"/>
                    <a:pt x="1156" y="67697"/>
                  </a:cubicBezTo>
                  <a:cubicBezTo>
                    <a:pt x="1125" y="67849"/>
                    <a:pt x="1095" y="68032"/>
                    <a:pt x="1064" y="68184"/>
                  </a:cubicBezTo>
                  <a:cubicBezTo>
                    <a:pt x="973" y="68640"/>
                    <a:pt x="882" y="69096"/>
                    <a:pt x="791" y="69521"/>
                  </a:cubicBezTo>
                  <a:cubicBezTo>
                    <a:pt x="487" y="71284"/>
                    <a:pt x="213" y="72834"/>
                    <a:pt x="1" y="74111"/>
                  </a:cubicBezTo>
                  <a:lnTo>
                    <a:pt x="37752" y="74111"/>
                  </a:lnTo>
                  <a:cubicBezTo>
                    <a:pt x="38451" y="73260"/>
                    <a:pt x="39211" y="72257"/>
                    <a:pt x="40062" y="71163"/>
                  </a:cubicBezTo>
                  <a:cubicBezTo>
                    <a:pt x="40457" y="70646"/>
                    <a:pt x="40852" y="70129"/>
                    <a:pt x="41278" y="69552"/>
                  </a:cubicBezTo>
                  <a:cubicBezTo>
                    <a:pt x="43710" y="66299"/>
                    <a:pt x="46536" y="62317"/>
                    <a:pt x="49363" y="57910"/>
                  </a:cubicBezTo>
                  <a:cubicBezTo>
                    <a:pt x="49728" y="57363"/>
                    <a:pt x="50062" y="56846"/>
                    <a:pt x="50397" y="56299"/>
                  </a:cubicBezTo>
                  <a:cubicBezTo>
                    <a:pt x="50640" y="55904"/>
                    <a:pt x="50883" y="55539"/>
                    <a:pt x="51126" y="55144"/>
                  </a:cubicBezTo>
                  <a:cubicBezTo>
                    <a:pt x="51552" y="54445"/>
                    <a:pt x="51977" y="53746"/>
                    <a:pt x="52403" y="53047"/>
                  </a:cubicBezTo>
                  <a:cubicBezTo>
                    <a:pt x="52494" y="52864"/>
                    <a:pt x="52616" y="52682"/>
                    <a:pt x="52707" y="52500"/>
                  </a:cubicBezTo>
                  <a:cubicBezTo>
                    <a:pt x="53406" y="51345"/>
                    <a:pt x="54075" y="50129"/>
                    <a:pt x="54743" y="48913"/>
                  </a:cubicBezTo>
                  <a:cubicBezTo>
                    <a:pt x="54865" y="48731"/>
                    <a:pt x="54956" y="48518"/>
                    <a:pt x="55078" y="48335"/>
                  </a:cubicBezTo>
                  <a:cubicBezTo>
                    <a:pt x="55108" y="48275"/>
                    <a:pt x="55138" y="48244"/>
                    <a:pt x="55169" y="48183"/>
                  </a:cubicBezTo>
                  <a:cubicBezTo>
                    <a:pt x="55351" y="47819"/>
                    <a:pt x="55534" y="47484"/>
                    <a:pt x="55716" y="47120"/>
                  </a:cubicBezTo>
                  <a:cubicBezTo>
                    <a:pt x="55898" y="46785"/>
                    <a:pt x="56081" y="46451"/>
                    <a:pt x="56233" y="46147"/>
                  </a:cubicBezTo>
                  <a:cubicBezTo>
                    <a:pt x="56263" y="46086"/>
                    <a:pt x="56293" y="46025"/>
                    <a:pt x="56324" y="45965"/>
                  </a:cubicBezTo>
                  <a:cubicBezTo>
                    <a:pt x="56445" y="45721"/>
                    <a:pt x="56597" y="45478"/>
                    <a:pt x="56719" y="45235"/>
                  </a:cubicBezTo>
                  <a:cubicBezTo>
                    <a:pt x="56810" y="45053"/>
                    <a:pt x="56901" y="44870"/>
                    <a:pt x="56962" y="44718"/>
                  </a:cubicBezTo>
                  <a:lnTo>
                    <a:pt x="57053" y="44566"/>
                  </a:lnTo>
                  <a:cubicBezTo>
                    <a:pt x="57236" y="44202"/>
                    <a:pt x="57418" y="43837"/>
                    <a:pt x="57570" y="43472"/>
                  </a:cubicBezTo>
                  <a:cubicBezTo>
                    <a:pt x="57722" y="43199"/>
                    <a:pt x="57844" y="42925"/>
                    <a:pt x="57996" y="42621"/>
                  </a:cubicBezTo>
                  <a:cubicBezTo>
                    <a:pt x="58148" y="42317"/>
                    <a:pt x="58300" y="41983"/>
                    <a:pt x="58452" y="41679"/>
                  </a:cubicBezTo>
                  <a:cubicBezTo>
                    <a:pt x="58573" y="41405"/>
                    <a:pt x="58695" y="41162"/>
                    <a:pt x="58786" y="40889"/>
                  </a:cubicBezTo>
                  <a:cubicBezTo>
                    <a:pt x="58938" y="40554"/>
                    <a:pt x="59090" y="40220"/>
                    <a:pt x="59242" y="39855"/>
                  </a:cubicBezTo>
                  <a:cubicBezTo>
                    <a:pt x="59698" y="38822"/>
                    <a:pt x="60154" y="37788"/>
                    <a:pt x="60549" y="36724"/>
                  </a:cubicBezTo>
                  <a:cubicBezTo>
                    <a:pt x="60640" y="36542"/>
                    <a:pt x="60701" y="36329"/>
                    <a:pt x="60792" y="36116"/>
                  </a:cubicBezTo>
                  <a:cubicBezTo>
                    <a:pt x="61187" y="35113"/>
                    <a:pt x="61552" y="34080"/>
                    <a:pt x="61856" y="33077"/>
                  </a:cubicBezTo>
                  <a:cubicBezTo>
                    <a:pt x="61886" y="32986"/>
                    <a:pt x="61917" y="32894"/>
                    <a:pt x="61947" y="32803"/>
                  </a:cubicBezTo>
                  <a:cubicBezTo>
                    <a:pt x="62069" y="32469"/>
                    <a:pt x="62160" y="32165"/>
                    <a:pt x="62251" y="31831"/>
                  </a:cubicBezTo>
                  <a:cubicBezTo>
                    <a:pt x="62373" y="31435"/>
                    <a:pt x="62494" y="31040"/>
                    <a:pt x="62616" y="30645"/>
                  </a:cubicBezTo>
                  <a:cubicBezTo>
                    <a:pt x="62646" y="30493"/>
                    <a:pt x="62677" y="30341"/>
                    <a:pt x="62737" y="30189"/>
                  </a:cubicBezTo>
                  <a:cubicBezTo>
                    <a:pt x="62737" y="30159"/>
                    <a:pt x="62768" y="30098"/>
                    <a:pt x="62768" y="30037"/>
                  </a:cubicBezTo>
                  <a:cubicBezTo>
                    <a:pt x="62828" y="29825"/>
                    <a:pt x="62889" y="29642"/>
                    <a:pt x="62920" y="29429"/>
                  </a:cubicBezTo>
                  <a:cubicBezTo>
                    <a:pt x="62920" y="29429"/>
                    <a:pt x="62920" y="29429"/>
                    <a:pt x="62920" y="29399"/>
                  </a:cubicBezTo>
                  <a:cubicBezTo>
                    <a:pt x="62980" y="29247"/>
                    <a:pt x="63011" y="29095"/>
                    <a:pt x="63041" y="28913"/>
                  </a:cubicBezTo>
                  <a:cubicBezTo>
                    <a:pt x="63224" y="28305"/>
                    <a:pt x="63345" y="27666"/>
                    <a:pt x="63467" y="27059"/>
                  </a:cubicBezTo>
                  <a:cubicBezTo>
                    <a:pt x="63528" y="26846"/>
                    <a:pt x="63558" y="26663"/>
                    <a:pt x="63588" y="26451"/>
                  </a:cubicBezTo>
                  <a:cubicBezTo>
                    <a:pt x="63680" y="25934"/>
                    <a:pt x="63771" y="25387"/>
                    <a:pt x="63862" y="24840"/>
                  </a:cubicBezTo>
                  <a:cubicBezTo>
                    <a:pt x="63892" y="24688"/>
                    <a:pt x="63923" y="24505"/>
                    <a:pt x="63923" y="24323"/>
                  </a:cubicBezTo>
                  <a:cubicBezTo>
                    <a:pt x="63953" y="24201"/>
                    <a:pt x="63953" y="24110"/>
                    <a:pt x="63984" y="23989"/>
                  </a:cubicBezTo>
                  <a:cubicBezTo>
                    <a:pt x="63984" y="23867"/>
                    <a:pt x="64014" y="23715"/>
                    <a:pt x="64014" y="23593"/>
                  </a:cubicBezTo>
                  <a:cubicBezTo>
                    <a:pt x="64075" y="23198"/>
                    <a:pt x="64105" y="22803"/>
                    <a:pt x="64136" y="22408"/>
                  </a:cubicBezTo>
                  <a:cubicBezTo>
                    <a:pt x="64136" y="22256"/>
                    <a:pt x="64166" y="22074"/>
                    <a:pt x="64166" y="21922"/>
                  </a:cubicBezTo>
                  <a:cubicBezTo>
                    <a:pt x="64196" y="21314"/>
                    <a:pt x="64227" y="20706"/>
                    <a:pt x="64227" y="20098"/>
                  </a:cubicBezTo>
                  <a:cubicBezTo>
                    <a:pt x="64227" y="20068"/>
                    <a:pt x="64227" y="20037"/>
                    <a:pt x="64227" y="20007"/>
                  </a:cubicBezTo>
                  <a:cubicBezTo>
                    <a:pt x="64227" y="19794"/>
                    <a:pt x="64196" y="19581"/>
                    <a:pt x="64196" y="19338"/>
                  </a:cubicBezTo>
                  <a:cubicBezTo>
                    <a:pt x="64196" y="19277"/>
                    <a:pt x="64196" y="19247"/>
                    <a:pt x="64196" y="19186"/>
                  </a:cubicBezTo>
                  <a:cubicBezTo>
                    <a:pt x="64014" y="14292"/>
                    <a:pt x="62464" y="9915"/>
                    <a:pt x="58999" y="6481"/>
                  </a:cubicBezTo>
                  <a:cubicBezTo>
                    <a:pt x="58816" y="6298"/>
                    <a:pt x="58634" y="6146"/>
                    <a:pt x="58452" y="5964"/>
                  </a:cubicBezTo>
                  <a:cubicBezTo>
                    <a:pt x="58360" y="5873"/>
                    <a:pt x="58269" y="5812"/>
                    <a:pt x="58148" y="5721"/>
                  </a:cubicBezTo>
                  <a:cubicBezTo>
                    <a:pt x="57874" y="5478"/>
                    <a:pt x="57570" y="5235"/>
                    <a:pt x="57266" y="4991"/>
                  </a:cubicBezTo>
                  <a:cubicBezTo>
                    <a:pt x="56962" y="4748"/>
                    <a:pt x="56628" y="4505"/>
                    <a:pt x="56293" y="4292"/>
                  </a:cubicBezTo>
                  <a:cubicBezTo>
                    <a:pt x="56081" y="4140"/>
                    <a:pt x="55837" y="3988"/>
                    <a:pt x="55594" y="3836"/>
                  </a:cubicBezTo>
                  <a:cubicBezTo>
                    <a:pt x="55382" y="3684"/>
                    <a:pt x="55138" y="3563"/>
                    <a:pt x="54895" y="3411"/>
                  </a:cubicBezTo>
                  <a:cubicBezTo>
                    <a:pt x="54652" y="3289"/>
                    <a:pt x="54378" y="3137"/>
                    <a:pt x="54135" y="3016"/>
                  </a:cubicBezTo>
                  <a:cubicBezTo>
                    <a:pt x="54014" y="2955"/>
                    <a:pt x="53892" y="2864"/>
                    <a:pt x="53740" y="2803"/>
                  </a:cubicBezTo>
                  <a:cubicBezTo>
                    <a:pt x="53497" y="2681"/>
                    <a:pt x="53223" y="2560"/>
                    <a:pt x="52950" y="2408"/>
                  </a:cubicBezTo>
                  <a:cubicBezTo>
                    <a:pt x="52676" y="2286"/>
                    <a:pt x="52403" y="2165"/>
                    <a:pt x="52129" y="2043"/>
                  </a:cubicBezTo>
                  <a:cubicBezTo>
                    <a:pt x="51825" y="1921"/>
                    <a:pt x="51552" y="1830"/>
                    <a:pt x="51248" y="1709"/>
                  </a:cubicBezTo>
                  <a:cubicBezTo>
                    <a:pt x="51065" y="1648"/>
                    <a:pt x="50853" y="1557"/>
                    <a:pt x="50670" y="1496"/>
                  </a:cubicBezTo>
                  <a:cubicBezTo>
                    <a:pt x="50093" y="1283"/>
                    <a:pt x="49546" y="1101"/>
                    <a:pt x="48998" y="949"/>
                  </a:cubicBezTo>
                  <a:cubicBezTo>
                    <a:pt x="48056" y="675"/>
                    <a:pt x="47144" y="462"/>
                    <a:pt x="46263" y="310"/>
                  </a:cubicBezTo>
                  <a:cubicBezTo>
                    <a:pt x="46202" y="310"/>
                    <a:pt x="46111" y="310"/>
                    <a:pt x="46050" y="280"/>
                  </a:cubicBezTo>
                  <a:cubicBezTo>
                    <a:pt x="44906" y="94"/>
                    <a:pt x="43786" y="1"/>
                    <a:pt x="42689" y="1"/>
                  </a:cubicBezTo>
                  <a:close/>
                </a:path>
              </a:pathLst>
            </a:custGeom>
            <a:solidFill>
              <a:srgbClr val="BCB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4"/>
            <p:cNvSpPr/>
            <p:nvPr/>
          </p:nvSpPr>
          <p:spPr>
            <a:xfrm>
              <a:off x="2861250" y="3825675"/>
              <a:ext cx="1088950" cy="1378375"/>
            </a:xfrm>
            <a:custGeom>
              <a:avLst/>
              <a:gdLst/>
              <a:ahLst/>
              <a:cxnLst/>
              <a:rect l="l" t="t" r="r" b="b"/>
              <a:pathLst>
                <a:path w="43558" h="55135" extrusionOk="0">
                  <a:moveTo>
                    <a:pt x="12820" y="0"/>
                  </a:moveTo>
                  <a:cubicBezTo>
                    <a:pt x="10617" y="0"/>
                    <a:pt x="8513" y="349"/>
                    <a:pt x="6506" y="1000"/>
                  </a:cubicBezTo>
                  <a:cubicBezTo>
                    <a:pt x="4074" y="14465"/>
                    <a:pt x="1" y="49359"/>
                    <a:pt x="21369" y="55134"/>
                  </a:cubicBezTo>
                  <a:cubicBezTo>
                    <a:pt x="33254" y="35802"/>
                    <a:pt x="43558" y="10149"/>
                    <a:pt x="21491" y="1699"/>
                  </a:cubicBezTo>
                  <a:cubicBezTo>
                    <a:pt x="18444" y="537"/>
                    <a:pt x="15555" y="0"/>
                    <a:pt x="12820" y="0"/>
                  </a:cubicBezTo>
                  <a:close/>
                </a:path>
              </a:pathLst>
            </a:custGeom>
            <a:solidFill>
              <a:srgbClr val="C9C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4"/>
            <p:cNvSpPr/>
            <p:nvPr/>
          </p:nvSpPr>
          <p:spPr>
            <a:xfrm>
              <a:off x="2662175" y="4103700"/>
              <a:ext cx="77525" cy="94250"/>
            </a:xfrm>
            <a:custGeom>
              <a:avLst/>
              <a:gdLst/>
              <a:ahLst/>
              <a:cxnLst/>
              <a:rect l="l" t="t" r="r" b="b"/>
              <a:pathLst>
                <a:path w="3101" h="3770" extrusionOk="0">
                  <a:moveTo>
                    <a:pt x="1003" y="0"/>
                  </a:moveTo>
                  <a:cubicBezTo>
                    <a:pt x="669" y="426"/>
                    <a:pt x="335" y="851"/>
                    <a:pt x="0" y="1277"/>
                  </a:cubicBezTo>
                  <a:lnTo>
                    <a:pt x="2006" y="3769"/>
                  </a:lnTo>
                  <a:cubicBezTo>
                    <a:pt x="2341" y="3344"/>
                    <a:pt x="2706" y="2949"/>
                    <a:pt x="3101" y="261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4"/>
            <p:cNvSpPr/>
            <p:nvPr/>
          </p:nvSpPr>
          <p:spPr>
            <a:xfrm>
              <a:off x="2226000" y="3891675"/>
              <a:ext cx="1497000" cy="1786525"/>
            </a:xfrm>
            <a:custGeom>
              <a:avLst/>
              <a:gdLst/>
              <a:ahLst/>
              <a:cxnLst/>
              <a:rect l="l" t="t" r="r" b="b"/>
              <a:pathLst>
                <a:path w="59880" h="71461" extrusionOk="0">
                  <a:moveTo>
                    <a:pt x="28177" y="1"/>
                  </a:moveTo>
                  <a:cubicBezTo>
                    <a:pt x="27934" y="122"/>
                    <a:pt x="27721" y="244"/>
                    <a:pt x="27478" y="366"/>
                  </a:cubicBezTo>
                  <a:cubicBezTo>
                    <a:pt x="27265" y="518"/>
                    <a:pt x="27052" y="639"/>
                    <a:pt x="26809" y="791"/>
                  </a:cubicBezTo>
                  <a:lnTo>
                    <a:pt x="27873" y="2493"/>
                  </a:lnTo>
                  <a:lnTo>
                    <a:pt x="30669" y="7022"/>
                  </a:lnTo>
                  <a:lnTo>
                    <a:pt x="37630" y="18299"/>
                  </a:lnTo>
                  <a:lnTo>
                    <a:pt x="33435" y="27296"/>
                  </a:lnTo>
                  <a:lnTo>
                    <a:pt x="30001" y="23010"/>
                  </a:lnTo>
                  <a:lnTo>
                    <a:pt x="26657" y="18816"/>
                  </a:lnTo>
                  <a:lnTo>
                    <a:pt x="25077" y="16810"/>
                  </a:lnTo>
                  <a:cubicBezTo>
                    <a:pt x="25046" y="16870"/>
                    <a:pt x="25016" y="16931"/>
                    <a:pt x="24985" y="16962"/>
                  </a:cubicBezTo>
                  <a:cubicBezTo>
                    <a:pt x="24894" y="17114"/>
                    <a:pt x="24803" y="17235"/>
                    <a:pt x="24712" y="17357"/>
                  </a:cubicBezTo>
                  <a:cubicBezTo>
                    <a:pt x="24651" y="17448"/>
                    <a:pt x="24560" y="17539"/>
                    <a:pt x="24499" y="17630"/>
                  </a:cubicBezTo>
                  <a:cubicBezTo>
                    <a:pt x="24408" y="17722"/>
                    <a:pt x="24286" y="17843"/>
                    <a:pt x="24195" y="17934"/>
                  </a:cubicBezTo>
                  <a:cubicBezTo>
                    <a:pt x="24165" y="17995"/>
                    <a:pt x="24104" y="18025"/>
                    <a:pt x="24074" y="18086"/>
                  </a:cubicBezTo>
                  <a:lnTo>
                    <a:pt x="25289" y="19576"/>
                  </a:lnTo>
                  <a:lnTo>
                    <a:pt x="30153" y="25716"/>
                  </a:lnTo>
                  <a:lnTo>
                    <a:pt x="32706" y="28907"/>
                  </a:lnTo>
                  <a:lnTo>
                    <a:pt x="31065" y="32372"/>
                  </a:lnTo>
                  <a:lnTo>
                    <a:pt x="26961" y="41217"/>
                  </a:lnTo>
                  <a:lnTo>
                    <a:pt x="12766" y="23253"/>
                  </a:lnTo>
                  <a:lnTo>
                    <a:pt x="10791" y="20731"/>
                  </a:lnTo>
                  <a:cubicBezTo>
                    <a:pt x="10517" y="21247"/>
                    <a:pt x="10274" y="21764"/>
                    <a:pt x="10031" y="22281"/>
                  </a:cubicBezTo>
                  <a:lnTo>
                    <a:pt x="12037" y="24834"/>
                  </a:lnTo>
                  <a:lnTo>
                    <a:pt x="26232" y="42798"/>
                  </a:lnTo>
                  <a:lnTo>
                    <a:pt x="21308" y="53376"/>
                  </a:lnTo>
                  <a:lnTo>
                    <a:pt x="7082" y="37631"/>
                  </a:lnTo>
                  <a:lnTo>
                    <a:pt x="4772" y="35108"/>
                  </a:lnTo>
                  <a:cubicBezTo>
                    <a:pt x="4590" y="35564"/>
                    <a:pt x="4438" y="36050"/>
                    <a:pt x="4286" y="36506"/>
                  </a:cubicBezTo>
                  <a:cubicBezTo>
                    <a:pt x="4256" y="36597"/>
                    <a:pt x="4225" y="36688"/>
                    <a:pt x="4195" y="36780"/>
                  </a:cubicBezTo>
                  <a:lnTo>
                    <a:pt x="6505" y="39363"/>
                  </a:lnTo>
                  <a:lnTo>
                    <a:pt x="20578" y="54926"/>
                  </a:lnTo>
                  <a:lnTo>
                    <a:pt x="15016" y="66871"/>
                  </a:lnTo>
                  <a:lnTo>
                    <a:pt x="2888" y="51977"/>
                  </a:lnTo>
                  <a:lnTo>
                    <a:pt x="486" y="49029"/>
                  </a:lnTo>
                  <a:cubicBezTo>
                    <a:pt x="335" y="49667"/>
                    <a:pt x="152" y="50275"/>
                    <a:pt x="0" y="50913"/>
                  </a:cubicBezTo>
                  <a:lnTo>
                    <a:pt x="2401" y="53862"/>
                  </a:lnTo>
                  <a:lnTo>
                    <a:pt x="14286" y="68452"/>
                  </a:lnTo>
                  <a:lnTo>
                    <a:pt x="12888" y="71461"/>
                  </a:lnTo>
                  <a:lnTo>
                    <a:pt x="14620" y="71461"/>
                  </a:lnTo>
                  <a:lnTo>
                    <a:pt x="15715" y="69090"/>
                  </a:lnTo>
                  <a:lnTo>
                    <a:pt x="35715" y="68513"/>
                  </a:lnTo>
                  <a:cubicBezTo>
                    <a:pt x="36110" y="67996"/>
                    <a:pt x="36505" y="67479"/>
                    <a:pt x="36931" y="66932"/>
                  </a:cubicBezTo>
                  <a:lnTo>
                    <a:pt x="36931" y="66932"/>
                  </a:lnTo>
                  <a:lnTo>
                    <a:pt x="16444" y="67509"/>
                  </a:lnTo>
                  <a:lnTo>
                    <a:pt x="16444" y="67509"/>
                  </a:lnTo>
                  <a:lnTo>
                    <a:pt x="21733" y="56172"/>
                  </a:lnTo>
                  <a:lnTo>
                    <a:pt x="21763" y="56202"/>
                  </a:lnTo>
                  <a:lnTo>
                    <a:pt x="45016" y="55260"/>
                  </a:lnTo>
                  <a:cubicBezTo>
                    <a:pt x="45381" y="54713"/>
                    <a:pt x="45715" y="54196"/>
                    <a:pt x="46050" y="53649"/>
                  </a:cubicBezTo>
                  <a:lnTo>
                    <a:pt x="46050" y="53649"/>
                  </a:lnTo>
                  <a:lnTo>
                    <a:pt x="22463" y="54622"/>
                  </a:lnTo>
                  <a:lnTo>
                    <a:pt x="27630" y="43497"/>
                  </a:lnTo>
                  <a:lnTo>
                    <a:pt x="51886" y="43497"/>
                  </a:lnTo>
                  <a:cubicBezTo>
                    <a:pt x="51916" y="43436"/>
                    <a:pt x="51946" y="43375"/>
                    <a:pt x="51977" y="43315"/>
                  </a:cubicBezTo>
                  <a:cubicBezTo>
                    <a:pt x="52190" y="42919"/>
                    <a:pt x="52402" y="42494"/>
                    <a:pt x="52615" y="42068"/>
                  </a:cubicBezTo>
                  <a:lnTo>
                    <a:pt x="52706" y="41916"/>
                  </a:lnTo>
                  <a:lnTo>
                    <a:pt x="28359" y="41916"/>
                  </a:lnTo>
                  <a:lnTo>
                    <a:pt x="31642" y="34895"/>
                  </a:lnTo>
                  <a:lnTo>
                    <a:pt x="34135" y="29545"/>
                  </a:lnTo>
                  <a:lnTo>
                    <a:pt x="58147" y="28360"/>
                  </a:lnTo>
                  <a:cubicBezTo>
                    <a:pt x="58238" y="28086"/>
                    <a:pt x="58299" y="27813"/>
                    <a:pt x="58390" y="27539"/>
                  </a:cubicBezTo>
                  <a:cubicBezTo>
                    <a:pt x="58451" y="27296"/>
                    <a:pt x="58512" y="27023"/>
                    <a:pt x="58573" y="26779"/>
                  </a:cubicBezTo>
                  <a:cubicBezTo>
                    <a:pt x="58573" y="26779"/>
                    <a:pt x="58573" y="26779"/>
                    <a:pt x="58573" y="26749"/>
                  </a:cubicBezTo>
                  <a:lnTo>
                    <a:pt x="34864" y="27934"/>
                  </a:lnTo>
                  <a:lnTo>
                    <a:pt x="39028" y="18998"/>
                  </a:lnTo>
                  <a:lnTo>
                    <a:pt x="59880" y="17448"/>
                  </a:lnTo>
                  <a:cubicBezTo>
                    <a:pt x="59849" y="16901"/>
                    <a:pt x="59849" y="16384"/>
                    <a:pt x="59819" y="15867"/>
                  </a:cubicBezTo>
                  <a:lnTo>
                    <a:pt x="39788" y="17387"/>
                  </a:lnTo>
                  <a:lnTo>
                    <a:pt x="44834" y="6475"/>
                  </a:lnTo>
                  <a:cubicBezTo>
                    <a:pt x="45016" y="6110"/>
                    <a:pt x="44864" y="5624"/>
                    <a:pt x="44469" y="5442"/>
                  </a:cubicBezTo>
                  <a:cubicBezTo>
                    <a:pt x="44365" y="5393"/>
                    <a:pt x="44256" y="5371"/>
                    <a:pt x="44149" y="5371"/>
                  </a:cubicBezTo>
                  <a:cubicBezTo>
                    <a:pt x="43852" y="5371"/>
                    <a:pt x="43570" y="5546"/>
                    <a:pt x="43436" y="5837"/>
                  </a:cubicBezTo>
                  <a:lnTo>
                    <a:pt x="38420" y="16597"/>
                  </a:lnTo>
                  <a:lnTo>
                    <a:pt x="30973" y="4530"/>
                  </a:lnTo>
                  <a:lnTo>
                    <a:pt x="29150" y="1551"/>
                  </a:lnTo>
                  <a:lnTo>
                    <a:pt x="28177" y="1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4"/>
            <p:cNvSpPr/>
            <p:nvPr/>
          </p:nvSpPr>
          <p:spPr>
            <a:xfrm>
              <a:off x="2137850" y="5517850"/>
              <a:ext cx="175550" cy="160350"/>
            </a:xfrm>
            <a:custGeom>
              <a:avLst/>
              <a:gdLst/>
              <a:ahLst/>
              <a:cxnLst/>
              <a:rect l="l" t="t" r="r" b="b"/>
              <a:pathLst>
                <a:path w="7022" h="6414" extrusionOk="0">
                  <a:moveTo>
                    <a:pt x="335" y="0"/>
                  </a:moveTo>
                  <a:cubicBezTo>
                    <a:pt x="304" y="152"/>
                    <a:pt x="274" y="335"/>
                    <a:pt x="243" y="487"/>
                  </a:cubicBezTo>
                  <a:cubicBezTo>
                    <a:pt x="152" y="943"/>
                    <a:pt x="61" y="1399"/>
                    <a:pt x="0" y="1824"/>
                  </a:cubicBezTo>
                  <a:lnTo>
                    <a:pt x="2675" y="4408"/>
                  </a:lnTo>
                  <a:lnTo>
                    <a:pt x="4772" y="6414"/>
                  </a:lnTo>
                  <a:lnTo>
                    <a:pt x="7022" y="6414"/>
                  </a:lnTo>
                  <a:lnTo>
                    <a:pt x="2979" y="255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22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F9B315C4-233C-4DE0-85BD-C67BB106E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496" y="1559615"/>
            <a:ext cx="4236321" cy="2355260"/>
          </a:xfrm>
        </p:spPr>
        <p:txBody>
          <a:bodyPr/>
          <a:lstStyle/>
          <a:p>
            <a:r>
              <a:rPr lang="pt-BR" b="0" dirty="0"/>
              <a:t>“</a:t>
            </a:r>
            <a:r>
              <a:rPr lang="pt-BR" sz="1800" b="0" dirty="0"/>
              <a:t>Diversos especialistas acreditam que a perda de animais por atropelamento em rodovias seja um dos principais impactos negativos para a fauna silvestre”, aponta a doutoranda da pós-graduação em ecologia aplicada da Universidade de São Paulo (USP) e sócia da </a:t>
            </a:r>
            <a:r>
              <a:rPr lang="pt-BR" sz="1800" b="0" dirty="0" err="1"/>
              <a:t>ViaFAUNA</a:t>
            </a:r>
            <a:r>
              <a:rPr lang="pt-BR" sz="1800" b="0" dirty="0"/>
              <a:t> Estudos Ambientais, Fernanda Abra.</a:t>
            </a:r>
            <a:endParaRPr lang="pt-BR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ngerous Rainforest Animals by Slidesgo">
  <a:themeElements>
    <a:clrScheme name="Simple Light">
      <a:dk1>
        <a:srgbClr val="222D17"/>
      </a:dk1>
      <a:lt1>
        <a:srgbClr val="0E7154"/>
      </a:lt1>
      <a:dk2>
        <a:srgbClr val="118764"/>
      </a:dk2>
      <a:lt2>
        <a:srgbClr val="BCBF32"/>
      </a:lt2>
      <a:accent1>
        <a:srgbClr val="C9CC35"/>
      </a:accent1>
      <a:accent2>
        <a:srgbClr val="E96F00"/>
      </a:accent2>
      <a:accent3>
        <a:srgbClr val="FFAA2E"/>
      </a:accent3>
      <a:accent4>
        <a:srgbClr val="EDE1B9"/>
      </a:accent4>
      <a:accent5>
        <a:srgbClr val="FDF4D7"/>
      </a:accent5>
      <a:accent6>
        <a:srgbClr val="FFFFFF"/>
      </a:accent6>
      <a:hlink>
        <a:srgbClr val="222D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509</Words>
  <Application>Microsoft Office PowerPoint</Application>
  <PresentationFormat>Apresentação na tela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Neucha</vt:lpstr>
      <vt:lpstr>Nunito</vt:lpstr>
      <vt:lpstr>Bebas Neue</vt:lpstr>
      <vt:lpstr>Changa One</vt:lpstr>
      <vt:lpstr>Dangerous Rainforest Animals by Slidesgo</vt:lpstr>
      <vt:lpstr>Extinção de espécies</vt:lpstr>
      <vt:lpstr>O que é extinção das espécies?</vt:lpstr>
      <vt:lpstr>O problema da extinção?</vt:lpstr>
      <vt:lpstr>Consequências:</vt:lpstr>
      <vt:lpstr>Qual é a importância da extinção?</vt:lpstr>
      <vt:lpstr>Principais animais em extinção  </vt:lpstr>
      <vt:lpstr>Mapa de extinção de cada estado do Brasil</vt:lpstr>
      <vt:lpstr>Como diminuir a extinção</vt:lpstr>
      <vt:lpstr>“Atropelamento e isolamento de animais causados por rodovias aumentam risco de extinção”, alerta bióloga premiada </vt:lpstr>
      <vt:lpstr>Obrigado(a)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Extinção de espécies</dc:title>
  <dc:creator>Aluno</dc:creator>
  <cp:lastModifiedBy>BIANCA JUSTINO DA SILVA LACERDA</cp:lastModifiedBy>
  <cp:revision>12</cp:revision>
  <dcterms:modified xsi:type="dcterms:W3CDTF">2023-05-23T12:40:34Z</dcterms:modified>
</cp:coreProperties>
</file>