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311" r:id="rId6"/>
    <p:sldId id="312" r:id="rId7"/>
    <p:sldId id="313" r:id="rId8"/>
    <p:sldId id="314" r:id="rId9"/>
    <p:sldId id="307" r:id="rId10"/>
    <p:sldId id="308" r:id="rId11"/>
    <p:sldId id="310" r:id="rId12"/>
    <p:sldId id="309" r:id="rId13"/>
    <p:sldId id="315" r:id="rId14"/>
    <p:sldId id="316" r:id="rId15"/>
    <p:sldId id="265" r:id="rId16"/>
    <p:sldId id="317" r:id="rId17"/>
    <p:sldId id="318" r:id="rId18"/>
    <p:sldId id="319" r:id="rId19"/>
    <p:sldId id="261" r:id="rId20"/>
    <p:sldId id="262" r:id="rId21"/>
    <p:sldId id="263" r:id="rId22"/>
    <p:sldId id="264" r:id="rId23"/>
    <p:sldId id="266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43"/>
      <p:bold r:id="rId44"/>
      <p:italic r:id="rId45"/>
      <p:boldItalic r:id="rId46"/>
    </p:embeddedFont>
    <p:embeddedFont>
      <p:font typeface="IBM Plex Mono Medium" panose="020B0609050203000203" pitchFamily="49" charset="0"/>
      <p:regular r:id="rId47"/>
      <p:bold r:id="rId48"/>
      <p:italic r:id="rId49"/>
      <p:boldItalic r:id="rId50"/>
    </p:embeddedFont>
    <p:embeddedFont>
      <p:font typeface="Poppins" panose="00000500000000000000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59116-CFFE-93E7-8338-393985B69111}" v="69" dt="2025-04-04T00:47:39.993"/>
  </p1510:revLst>
</p1510:revInfo>
</file>

<file path=ppt/tableStyles.xml><?xml version="1.0" encoding="utf-8"?>
<a:tblStyleLst xmlns:a="http://schemas.openxmlformats.org/drawingml/2006/main" def="{10D19C0D-61B4-4DCC-831A-91779BDD8A64}">
  <a:tblStyle styleId="{10D19C0D-61B4-4DCC-831A-91779BDD8A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I IULIAN COCU" userId="S::matei-iulian.cocu@s.unibuc.ro::e76c24fe-fe1c-40bf-897a-12fcdb9b0804" providerId="AD" clId="Web-{F0B59116-CFFE-93E7-8338-393985B69111}"/>
    <pc:docChg chg="modSld">
      <pc:chgData name="MATEI IULIAN COCU" userId="S::matei-iulian.cocu@s.unibuc.ro::e76c24fe-fe1c-40bf-897a-12fcdb9b0804" providerId="AD" clId="Web-{F0B59116-CFFE-93E7-8338-393985B69111}" dt="2025-04-04T00:47:39.993" v="62" actId="20577"/>
      <pc:docMkLst>
        <pc:docMk/>
      </pc:docMkLst>
      <pc:sldChg chg="modSp">
        <pc:chgData name="MATEI IULIAN COCU" userId="S::matei-iulian.cocu@s.unibuc.ro::e76c24fe-fe1c-40bf-897a-12fcdb9b0804" providerId="AD" clId="Web-{F0B59116-CFFE-93E7-8338-393985B69111}" dt="2025-04-04T00:43:20.798" v="28" actId="20577"/>
        <pc:sldMkLst>
          <pc:docMk/>
          <pc:sldMk cId="0" sldId="258"/>
        </pc:sldMkLst>
        <pc:spChg chg="mod">
          <ac:chgData name="MATEI IULIAN COCU" userId="S::matei-iulian.cocu@s.unibuc.ro::e76c24fe-fe1c-40bf-897a-12fcdb9b0804" providerId="AD" clId="Web-{F0B59116-CFFE-93E7-8338-393985B69111}" dt="2025-04-04T00:30:16.900" v="18" actId="20577"/>
          <ac:spMkLst>
            <pc:docMk/>
            <pc:sldMk cId="0" sldId="258"/>
            <ac:spMk id="3" creationId="{EFE81655-CBC5-CEC5-619D-02AACEF0E9F1}"/>
          </ac:spMkLst>
        </pc:spChg>
        <pc:spChg chg="mod">
          <ac:chgData name="MATEI IULIAN COCU" userId="S::matei-iulian.cocu@s.unibuc.ro::e76c24fe-fe1c-40bf-897a-12fcdb9b0804" providerId="AD" clId="Web-{F0B59116-CFFE-93E7-8338-393985B69111}" dt="2025-04-04T00:29:59.166" v="0" actId="20577"/>
          <ac:spMkLst>
            <pc:docMk/>
            <pc:sldMk cId="0" sldId="258"/>
            <ac:spMk id="7" creationId="{9B93C3A8-76E1-766B-F526-581A890BD73C}"/>
          </ac:spMkLst>
        </pc:spChg>
        <pc:spChg chg="mod">
          <ac:chgData name="MATEI IULIAN COCU" userId="S::matei-iulian.cocu@s.unibuc.ro::e76c24fe-fe1c-40bf-897a-12fcdb9b0804" providerId="AD" clId="Web-{F0B59116-CFFE-93E7-8338-393985B69111}" dt="2025-04-04T00:43:20.798" v="28" actId="20577"/>
          <ac:spMkLst>
            <pc:docMk/>
            <pc:sldMk cId="0" sldId="258"/>
            <ac:spMk id="1471" creationId="{00000000-0000-0000-0000-000000000000}"/>
          </ac:spMkLst>
        </pc:spChg>
      </pc:sldChg>
      <pc:sldChg chg="modSp">
        <pc:chgData name="MATEI IULIAN COCU" userId="S::matei-iulian.cocu@s.unibuc.ro::e76c24fe-fe1c-40bf-897a-12fcdb9b0804" providerId="AD" clId="Web-{F0B59116-CFFE-93E7-8338-393985B69111}" dt="2025-04-04T00:43:56.486" v="30" actId="20577"/>
        <pc:sldMkLst>
          <pc:docMk/>
          <pc:sldMk cId="1900486547" sldId="315"/>
        </pc:sldMkLst>
        <pc:spChg chg="mod">
          <ac:chgData name="MATEI IULIAN COCU" userId="S::matei-iulian.cocu@s.unibuc.ro::e76c24fe-fe1c-40bf-897a-12fcdb9b0804" providerId="AD" clId="Web-{F0B59116-CFFE-93E7-8338-393985B69111}" dt="2025-04-04T00:43:56.486" v="30" actId="20577"/>
          <ac:spMkLst>
            <pc:docMk/>
            <pc:sldMk cId="1900486547" sldId="315"/>
            <ac:spMk id="1491" creationId="{21DE7B2C-2E63-1614-94A6-87FDA2986CA7}"/>
          </ac:spMkLst>
        </pc:spChg>
      </pc:sldChg>
      <pc:sldChg chg="modSp">
        <pc:chgData name="MATEI IULIAN COCU" userId="S::matei-iulian.cocu@s.unibuc.ro::e76c24fe-fe1c-40bf-897a-12fcdb9b0804" providerId="AD" clId="Web-{F0B59116-CFFE-93E7-8338-393985B69111}" dt="2025-04-04T00:47:39.993" v="62" actId="20577"/>
        <pc:sldMkLst>
          <pc:docMk/>
          <pc:sldMk cId="3730654814" sldId="316"/>
        </pc:sldMkLst>
        <pc:spChg chg="mod">
          <ac:chgData name="MATEI IULIAN COCU" userId="S::matei-iulian.cocu@s.unibuc.ro::e76c24fe-fe1c-40bf-897a-12fcdb9b0804" providerId="AD" clId="Web-{F0B59116-CFFE-93E7-8338-393985B69111}" dt="2025-04-04T00:44:12.221" v="46" actId="20577"/>
          <ac:spMkLst>
            <pc:docMk/>
            <pc:sldMk cId="3730654814" sldId="316"/>
            <ac:spMk id="1530" creationId="{A129D9D1-A2A4-F232-00E9-C9FFE2E07FBA}"/>
          </ac:spMkLst>
        </pc:spChg>
        <pc:spChg chg="mod">
          <ac:chgData name="MATEI IULIAN COCU" userId="S::matei-iulian.cocu@s.unibuc.ro::e76c24fe-fe1c-40bf-897a-12fcdb9b0804" providerId="AD" clId="Web-{F0B59116-CFFE-93E7-8338-393985B69111}" dt="2025-04-04T00:47:39.993" v="62" actId="20577"/>
          <ac:spMkLst>
            <pc:docMk/>
            <pc:sldMk cId="3730654814" sldId="316"/>
            <ac:spMk id="1531" creationId="{BDC1E7DD-64EB-B312-9362-7F5C35933998}"/>
          </ac:spMkLst>
        </pc:spChg>
        <pc:spChg chg="mod">
          <ac:chgData name="MATEI IULIAN COCU" userId="S::matei-iulian.cocu@s.unibuc.ro::e76c24fe-fe1c-40bf-897a-12fcdb9b0804" providerId="AD" clId="Web-{F0B59116-CFFE-93E7-8338-393985B69111}" dt="2025-04-04T00:46:38.382" v="51" actId="14100"/>
          <ac:spMkLst>
            <pc:docMk/>
            <pc:sldMk cId="3730654814" sldId="316"/>
            <ac:spMk id="1532" creationId="{05C306A3-5CF2-8774-EE95-EEC6FB2965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9D8B3CF3-05AA-5D20-53DF-4868179FC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4169F00E-157C-B867-626F-1F803D710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50F7FBCF-3720-0F42-95E1-9C211080C8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03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BE9BDC23-297B-2508-8F94-BBFEF2857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AC686204-439C-3280-DBD9-66CD836F19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DE17B14C-E525-B309-3573-2C56276B1F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231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A08CF6BB-08F3-8F2B-7E92-EF6885BB3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3E526613-452D-D142-EDE3-2C28619F77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574CEABE-2ADC-1022-9116-67F189A8E0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595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F5B246CE-6225-C9F2-327E-454F6B61E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244E2616-D5C7-C1C9-F0F7-935E96B133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B0B56817-7EB2-76C3-BFA7-8D95F3E5C6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324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F86391F5-20BF-D58A-143B-23389BB1E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F6B5771D-C924-7E05-4752-7904D7536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B862F3B2-FCA9-1055-B4C0-82B7EFFC2E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453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>
          <a:extLst>
            <a:ext uri="{FF2B5EF4-FFF2-40B4-BE49-F238E27FC236}">
              <a16:creationId xmlns:a16="http://schemas.microsoft.com/office/drawing/2014/main" id="{AF34CC9F-E089-F467-0B4E-F0CB26435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>
            <a:extLst>
              <a:ext uri="{FF2B5EF4-FFF2-40B4-BE49-F238E27FC236}">
                <a16:creationId xmlns:a16="http://schemas.microsoft.com/office/drawing/2014/main" id="{AC27A4E6-9083-935F-5A85-C832F2307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22A5A76E-331D-389E-9F90-7545694E5C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543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>
          <a:extLst>
            <a:ext uri="{FF2B5EF4-FFF2-40B4-BE49-F238E27FC236}">
              <a16:creationId xmlns:a16="http://schemas.microsoft.com/office/drawing/2014/main" id="{B1EB6C80-3434-2AFA-BCA4-62EFE46AF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>
            <a:extLst>
              <a:ext uri="{FF2B5EF4-FFF2-40B4-BE49-F238E27FC236}">
                <a16:creationId xmlns:a16="http://schemas.microsoft.com/office/drawing/2014/main" id="{6A610EED-A628-EB12-F2A2-B498A9627B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56DCA1CD-3B53-8279-ABE4-CDE080D700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519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>
          <a:extLst>
            <a:ext uri="{FF2B5EF4-FFF2-40B4-BE49-F238E27FC236}">
              <a16:creationId xmlns:a16="http://schemas.microsoft.com/office/drawing/2014/main" id="{8ED123FD-2705-D0A9-E356-EDAECC888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>
            <a:extLst>
              <a:ext uri="{FF2B5EF4-FFF2-40B4-BE49-F238E27FC236}">
                <a16:creationId xmlns:a16="http://schemas.microsoft.com/office/drawing/2014/main" id="{AD7B753A-ED31-9C42-55EB-2F9F8BA277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8E560F8E-6E0D-7103-3981-69FEE84AF9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491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24ed99bf1a4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24ed99bf1a4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24ed99bf1a4_0_1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24ed99bf1a4_0_1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24ed99bf1a4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24ed99bf1a4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24e6b4d5c31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24e6b4d5c31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24e6b4d5c31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24e6b4d5c31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24ef22aa1a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24ef22aa1a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24ef22aa1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24ef22aa1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24ef22aa1ac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24ef22aa1ac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24ef22aa1ac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24ef22aa1ac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24ef22aa1ac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24ef22aa1ac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24ef22aa1ac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24ef22aa1ac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24ef22aa1ac_0_1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24ef22aa1ac_0_1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24ef22aa1ac_0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24ef22aa1ac_0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3D96A963-3D2A-E422-7CC9-1DA1C732A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5F4B9876-2C6B-D883-1D16-27AA36AE11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2FF2EA2A-29C4-FBFB-58CE-12FB2E0DB8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446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9F0BC1EE-DC62-C93A-3E35-62063599F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BC520500-FBCA-16C7-2E8D-D28B3CD760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06D091A2-EF2E-833E-977B-1FA54D034A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062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63187119-C7FA-B2CE-28FA-A0ACDBADF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BB9D588B-2516-F27F-035B-58740447E9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63304604-86DB-1794-C508-7B7DB73FA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73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1EA8D32E-E2F3-F6B7-D3C8-964D57FCE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B81A8CC0-1574-50BF-1D79-315AA173F3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62F5BA39-D941-5CB7-A6FD-90806E35C7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749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FDC72B59-B9B6-84A4-BB92-71D8BF96C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ADD79DCD-EC5B-DD0A-6B1C-EC15F69B8B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88A11097-8810-3841-693B-747DD7EFD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4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6" r:id="rId24"/>
    <p:sldLayoutId id="2147483677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hyperlink" Target="https://docs.google.com/spreadsheets/d/1W6PeJrd7QuaEwtNjMzLFIwk8GMla41rffW2XDaGrDt4/copy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56249"/>
            <a:ext cx="4882500" cy="786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Cocu Matei-Iulian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Lăutaru</a:t>
            </a:r>
            <a:r>
              <a:rPr lang="ro-RO" dirty="0"/>
              <a:t> Bianca-Maria</a:t>
            </a:r>
            <a:endParaRPr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152564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Algoritmi</a:t>
            </a:r>
            <a:r>
              <a:rPr lang="ro-RO" dirty="0">
                <a:solidFill>
                  <a:schemeClr val="dk1"/>
                </a:solidFill>
              </a:rPr>
              <a:t> de sortare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6EC75960-A117-8BAD-7CD6-30370BECE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10D9D044-0561-FBD0-7C3E-120AC4619C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Merge Sort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4CE1E776-9E12-ECCC-A70C-A77ABE8C26D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2186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/>
              <a:t>Merge Sort </a:t>
            </a:r>
            <a:r>
              <a:rPr lang="ro-RO" dirty="0"/>
              <a:t>este o metodă eficientă de sortare a elementelor unui tablou, bazată pe următoarea idee: dacă prima jumătate a tabloului are elementele sortate și a doua jumătate are de asemenea elementele sortate, prin interclasare se va obține tabloul sortat.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BC150D7A-D06F-5C90-6974-89B8625E68B9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4B1C99EC-F4B6-E6CE-7D2E-517772D1F651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6B627CEA-556E-86CF-16CC-6B71CCB13507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AADDC326-6BE8-0E30-5794-EB65DC1D6313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305EB35E-4531-AF42-3AB4-BB287A56EDFA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70BDF015-DE99-3F95-757A-A29174B887E2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0734460C-F755-8B26-7618-FD25F7F5834A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01AE8E69-2B2A-3F4B-ACF1-82309689C889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531;p39">
            <a:extLst>
              <a:ext uri="{FF2B5EF4-FFF2-40B4-BE49-F238E27FC236}">
                <a16:creationId xmlns:a16="http://schemas.microsoft.com/office/drawing/2014/main" id="{DF1AD031-9782-1076-1A6A-D47A5D5D8226}"/>
              </a:ext>
            </a:extLst>
          </p:cNvPr>
          <p:cNvSpPr txBox="1">
            <a:spLocks/>
          </p:cNvSpPr>
          <p:nvPr/>
        </p:nvSpPr>
        <p:spPr>
          <a:xfrm>
            <a:off x="5374567" y="1786674"/>
            <a:ext cx="3049433" cy="2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 log 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</p:spTree>
    <p:extLst>
      <p:ext uri="{BB962C8B-B14F-4D97-AF65-F5344CB8AC3E}">
        <p14:creationId xmlns:p14="http://schemas.microsoft.com/office/powerpoint/2010/main" val="272738710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515527E2-FA0A-0CF1-A802-7F4C9047E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A484724C-3198-F71E-3EF2-21D78A60072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BAFE5394-AF26-1D2D-FDCF-0C9A698B89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7800" y="3206201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F85B86F9-7965-B54B-25CD-1F13FE59E497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648628A7-1933-072C-99A8-AFBC5539F18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84A220AA-9A2F-F884-B0A4-15E099D48AB1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75E8662A-B956-4AE4-91FE-06F7E01F06A3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6DFDB3FC-F5F8-92C7-2605-3C0B7276A310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0A835964-4F01-B466-1B42-54A84E289AD4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34759038-BFDD-6CDA-F861-9B2B5E7FF9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B45A7CC4-C83B-75B7-8C95-86E36C607820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C4D805B5-933C-1215-5688-E38213CFB39D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A8764464-B192-465C-027B-58AB84F2AB93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65AE2B39-4D79-5281-5028-BD1ECFDEF8F1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418B447E-BBBD-D3A0-A3D9-6A368F699C7A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8BA7B834-5AA0-A09A-EBBB-CDC184F0C315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76F83D5E-56C4-26C2-699E-A553503F401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8D850E5E-2351-4E08-FFB8-8371BBD8E2DE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9DA548B3-D967-19DE-C92C-023027AA9C21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0F13F048-3177-93B0-B307-AEAF816F60C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2F93BAE3-4958-5040-21FF-FFDF1F9DB18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D49B91D5-399C-D334-D9E8-D5C4C4CCF1A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6A543A11-B078-FABA-1EE9-C87285214C7F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E115B359-9E42-5FE8-703B-D3B38ADD9F0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1A52FAA-EC1C-8191-E069-A1BDCD2B37A0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ADEF7FE8-D4A8-1437-C672-3FDF2CA6FAD8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7BF633BA-231B-EF22-B1E0-2921670E77F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8552AF89-0E59-C3C2-3F40-953A70B9B94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4E7DE98F-562A-4D24-2825-B0C46EE885DD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95B8675E-F922-413B-25DC-18DFE9E3A1E7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5A1AF83-8D1F-B729-2735-CF6982861B92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05B040EC-2609-6391-059C-47EA1CA05645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E30F9E5A-5731-4BF0-DA5C-89A99646425E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2262AF35-31B4-E03E-910F-59C9CCA55A28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C9D21DEB-CCA3-A30D-7D47-BBA1D6B6759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B36BD3AA-BD33-5358-98D1-1E3CEE52ED5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50A21FB7-3451-6DEA-477F-34243368C779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C1497DCB-6207-2642-1DD6-330D9CB79838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060FB48C-0F68-DD10-8AD1-2C96DC1462B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12381C0C-6231-1511-E30C-3ECA0E7AB94F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EF7DAABA-8816-3114-15A1-9837F88F792F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A9287346-C493-7A2B-9806-EBE5335250F4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9E879F61-2464-906F-B2F0-676BE772360B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1462D8E1-C138-6E4E-04CA-B280477409BD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18096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CB6057D4-0796-E2CA-2676-3C6514572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F87BCD89-298D-123D-C12D-4D02DCB48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FB189627-3D69-146C-319D-2F123BE0FA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4"/>
            <a:ext cx="3049433" cy="2345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</a:t>
            </a:r>
            <a:r>
              <a:rPr lang="ro-RO" sz="1800" i="1" kern="100" baseline="30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2</a:t>
            </a:r>
            <a:r>
              <a:rPr lang="ro-RO" i="1" dirty="0"/>
              <a:t>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O(1)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304998DC-FB68-65E6-0F35-1CD032D4077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949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/>
              <a:t>Shell Sort </a:t>
            </a:r>
            <a:r>
              <a:rPr lang="ro-RO" dirty="0"/>
              <a:t>este un algoritm de sortare in-place care poate fi considerat o generalizare a algoritmului </a:t>
            </a:r>
            <a:r>
              <a:rPr lang="ro-RO" i="1" dirty="0" err="1"/>
              <a:t>Insertion</a:t>
            </a:r>
            <a:r>
              <a:rPr lang="ro-RO" i="1" dirty="0"/>
              <a:t> Sort</a:t>
            </a:r>
            <a:r>
              <a:rPr lang="ro-RO" dirty="0"/>
              <a:t>. Ideea de bază este de a sorta perechi de elemente care se află la o distanță mai mare, reducând apoi treptat această distanță.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A4B36201-6133-7D91-6026-2080AFEAA85C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5F52A0AA-6CE6-A146-B8B4-ED42A36A0336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99DBA26B-2CD9-1CDE-FB48-2259C20A6338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CD5DE10-34DA-49BA-9DD2-3ACCC74F5A59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D471AC45-374E-3267-DAF5-7487FF41D682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6E10178-4DC2-7F23-FFAA-9341808895BD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E098E95C-5E4E-50D1-1A9D-33A7A3F94C9F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D43C503C-1312-9FA5-F217-95E1584E09CD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345756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55D2B261-2247-78A7-17CB-445685612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85DFF278-B5B8-0413-3F86-B733667214E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6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25331AD7-30AE-3383-7279-8ED71305F1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889" y="3211491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prin ?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7AF2982B-1DBA-37DC-A39D-85A1AAB962BE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70602521-3B3A-9988-08BC-729642B353A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C4E7B11E-DB89-E069-D5FC-5190431148A8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F892205B-28E7-291D-32F5-5BAFA0F3482A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FBBC8C4D-7691-C0E2-2FC5-4DA5AFFC1141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8510884C-3442-839F-776A-0E1F9E987358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21DE7B2C-2E63-1614-94A6-87FDA2986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Tim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45EFD369-6456-BEDB-8799-B097832AA3B8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7B3F84B1-0594-D179-7FAD-6A90B437D0C7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934DC65B-FEA3-ABA9-93B6-E36973EED6AD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B90B7DCD-96FB-F67C-2693-4C5938DB1CC3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3A4DD2EA-FAE6-C127-7C65-A7D8206BF08A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1434787D-1603-F93C-538A-1648E015EE5C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EAF2C07B-5BBE-FDDE-5A94-EB9915A1A9D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49CF4950-3D7A-4829-B3B0-5833C18167DF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63B6436E-479C-C064-E49B-2B3E44278D93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62C5460C-3AEE-4C90-853F-F52B4465100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4F724CEC-EBF6-4FAD-4E90-6120EF7ACF99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1704374D-74BD-085E-BAF5-9998861C933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6BE7E998-BF58-8A93-CDD0-A11163F23E4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2F195963-56A9-8F5F-F256-3145DE4E511F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A104E466-F6B6-D052-EA10-F09110D615A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8180E719-13D8-0045-82D9-63ACCA8ACD9E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B96DDBCB-D769-6086-CCC1-86745998C567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C498D887-7B95-AB94-B22C-2713F214529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176D812C-BC00-C3A6-DC4B-30A74E52F4C0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854C6EB3-F904-4BAA-5371-F3A1A124F810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823ECC5-8FC5-6D71-BD49-4D47947537B5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B6492377-D049-8B81-43CC-194D3F9CEA1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800AB8E6-632B-6A69-04F1-3BC6AFDDDF72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726503B9-2D5D-DE7C-5300-1FB8FB7EF74D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69A9C290-6B26-9806-A975-BA1E33020951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A1437569-EC63-FC47-CF7B-733F4687F551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C2E302DE-2197-7134-5F65-8BD88388AB41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5BFFAC7F-3D8D-6A29-6D8B-2BF18B31168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E3468F5B-2101-3EF2-1E82-DA74242AC42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5BD8E0D2-853A-46D3-3DED-F982CA8D2647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2B4D52EC-C863-FBBE-61FF-DD2B9E08B0AD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F9F61C41-FC97-DD9C-9A3D-7D04BAA7EE3C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7BF8EBCC-2BC9-C139-B5B7-CF26630F58DA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0790C9C8-13B6-D280-F7FD-553F2CA3E49A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048654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D3C4816D-7F00-7C0C-6511-140310177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A129D9D1-A2A4-F232-00E9-C9FFE2E07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Tim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BDC1E7DD-64EB-B312-9362-7F5C359339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6"/>
            <a:ext cx="3049433" cy="2345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 log 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>
              <a:lnSpc>
                <a:spcPct val="114999"/>
              </a:lnSpc>
            </a:pPr>
            <a:r>
              <a:rPr lang="ro-RO" dirty="0"/>
              <a:t>unde n = numărul de elemente</a:t>
            </a: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05C306A3-5CF2-8774-EE95-EEC6FB2965A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709133" cy="2345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4999"/>
              </a:lnSpc>
            </a:pPr>
            <a:r>
              <a:rPr lang="ro-RO" dirty="0"/>
              <a:t>Tim Sort este un algoritm hibrid de sortare care combină Merge Sort și </a:t>
            </a:r>
            <a:r>
              <a:rPr lang="ro-RO" dirty="0" err="1"/>
              <a:t>Insertion</a:t>
            </a:r>
            <a:r>
              <a:rPr lang="ro-RO" dirty="0"/>
              <a:t> Sort pentru o performanță îmbunătățită pe date din lumea reală. Acesta împarte matricea în serii mici (de obicei 32-64 de elemente), le sortează cu </a:t>
            </a:r>
            <a:r>
              <a:rPr lang="ro-RO" dirty="0" err="1"/>
              <a:t>Insertion</a:t>
            </a:r>
            <a:r>
              <a:rPr lang="ro-RO" dirty="0"/>
              <a:t> Sort și apoi le unește folosind Merge Sort.</a:t>
            </a:r>
            <a:endParaRPr lang="en-US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DD464381-E610-ED97-DF71-FD3BC723DAC0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77A19601-C543-FFB4-DE5B-BEC245AFAB60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9160C380-84F7-0EB4-4697-E5A28F4C467E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9393D7BB-9880-1A6E-FFB4-B4AF0080565C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65253569-8836-5E42-6397-00C168917C69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20B0B5BA-9F1A-E777-F308-451798973C67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7664EF88-A0A8-999C-3A29-AD5A857931B2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E572700F-9C0C-80D2-0902-88B95F10FD88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065481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Exemple</a:t>
            </a:r>
            <a:r>
              <a:rPr lang="en-US" dirty="0"/>
              <a:t> // random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>
          <a:extLst>
            <a:ext uri="{FF2B5EF4-FFF2-40B4-BE49-F238E27FC236}">
              <a16:creationId xmlns:a16="http://schemas.microsoft.com/office/drawing/2014/main" id="{69D98E12-B4B4-12F7-11E5-2D2BFF5A9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>
            <a:extLst>
              <a:ext uri="{FF2B5EF4-FFF2-40B4-BE49-F238E27FC236}">
                <a16:creationId xmlns:a16="http://schemas.microsoft.com/office/drawing/2014/main" id="{3106CC72-C93D-0664-6150-E0021EC374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Exemple</a:t>
            </a:r>
            <a:r>
              <a:rPr lang="en-US" dirty="0"/>
              <a:t> // few unique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028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>
          <a:extLst>
            <a:ext uri="{FF2B5EF4-FFF2-40B4-BE49-F238E27FC236}">
              <a16:creationId xmlns:a16="http://schemas.microsoft.com/office/drawing/2014/main" id="{461C9987-4AFC-73CC-5A7B-380FE06EC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>
            <a:extLst>
              <a:ext uri="{FF2B5EF4-FFF2-40B4-BE49-F238E27FC236}">
                <a16:creationId xmlns:a16="http://schemas.microsoft.com/office/drawing/2014/main" id="{1F67EEA9-EF89-DF51-3FA2-3FC18D0A6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Exemple</a:t>
            </a:r>
            <a:r>
              <a:rPr lang="en-US" dirty="0"/>
              <a:t> // almost sorted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1288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>
          <a:extLst>
            <a:ext uri="{FF2B5EF4-FFF2-40B4-BE49-F238E27FC236}">
              <a16:creationId xmlns:a16="http://schemas.microsoft.com/office/drawing/2014/main" id="{CB419371-C9D6-24B9-2C53-D443D4124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>
            <a:extLst>
              <a:ext uri="{FF2B5EF4-FFF2-40B4-BE49-F238E27FC236}">
                <a16:creationId xmlns:a16="http://schemas.microsoft.com/office/drawing/2014/main" id="{98F74271-5675-ED3A-2DC7-39A5B90FB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Exemple</a:t>
            </a:r>
            <a:r>
              <a:rPr lang="en-US" dirty="0"/>
              <a:t> // reversed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437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1" name="Google Shape;1621;p40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1622" name="Google Shape;1622;p40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inspired”</a:t>
            </a:r>
            <a:endParaRPr/>
          </a:p>
        </p:txBody>
      </p:sp>
      <p:grpSp>
        <p:nvGrpSpPr>
          <p:cNvPr id="1623" name="Google Shape;1623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40"/>
          <p:cNvGrpSpPr/>
          <p:nvPr/>
        </p:nvGrpSpPr>
        <p:grpSpPr>
          <a:xfrm>
            <a:off x="796100" y="3102438"/>
            <a:ext cx="4558967" cy="134100"/>
            <a:chOff x="796100" y="3019701"/>
            <a:chExt cx="4558967" cy="134100"/>
          </a:xfrm>
        </p:grpSpPr>
        <p:sp>
          <p:nvSpPr>
            <p:cNvPr id="1627" name="Google Shape;1627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8" name="Google Shape;1628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9" name="Google Shape;1629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Cuprins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err="1"/>
              <a:t>Heap</a:t>
            </a:r>
            <a:r>
              <a:rPr lang="ro-RO" sz="1800" dirty="0"/>
              <a:t> Sort</a:t>
            </a:r>
            <a:endParaRPr sz="1800" dirty="0"/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Sortare folosind heap</a:t>
            </a:r>
            <a:endParaRPr sz="1100"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2"/>
          </p:nvPr>
        </p:nvSpPr>
        <p:spPr>
          <a:xfrm>
            <a:off x="3254947" y="21784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Sortare rapid</a:t>
            </a:r>
            <a:r>
              <a:rPr lang="ro-RO" sz="1100" dirty="0"/>
              <a:t>ă</a:t>
            </a:r>
            <a:endParaRPr sz="1100"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dirty="0"/>
              <a:t>Sortare prin interclasare</a:t>
            </a:r>
            <a:endParaRPr sz="1100"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4"/>
          </p:nvPr>
        </p:nvSpPr>
        <p:spPr>
          <a:xfrm>
            <a:off x="3254947" y="38746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o-RO" sz="1100" dirty="0"/>
              <a:t>Sortare </a:t>
            </a:r>
            <a:r>
              <a:rPr lang="ro-RO" sz="1100" dirty="0" err="1"/>
              <a:t>gap-based</a:t>
            </a:r>
          </a:p>
        </p:txBody>
      </p:sp>
      <p:sp>
        <p:nvSpPr>
          <p:cNvPr id="1472" name="Google Shape;1472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ro-RO" sz="2400" dirty="0"/>
              <a:t>4</a:t>
            </a:r>
            <a:endParaRPr sz="2400" dirty="0"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7"/>
          </p:nvPr>
        </p:nvSpPr>
        <p:spPr>
          <a:xfrm>
            <a:off x="3254945" y="12784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8"/>
          </p:nvPr>
        </p:nvSpPr>
        <p:spPr>
          <a:xfrm>
            <a:off x="3254945" y="29746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ro-RO" sz="2400" dirty="0"/>
              <a:t>5</a:t>
            </a:r>
            <a:endParaRPr sz="2400"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subTitle" idx="13"/>
          </p:nvPr>
        </p:nvSpPr>
        <p:spPr>
          <a:xfrm>
            <a:off x="3254945" y="18523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Quick</a:t>
            </a:r>
            <a:r>
              <a:rPr lang="ro-RO" sz="1800" dirty="0"/>
              <a:t> Sort</a:t>
            </a:r>
            <a:endParaRPr sz="1800"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Merge</a:t>
            </a:r>
            <a:r>
              <a:rPr lang="ro-RO" sz="1800" dirty="0"/>
              <a:t> Sort</a:t>
            </a:r>
            <a:endParaRPr sz="1800"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5"/>
          </p:nvPr>
        </p:nvSpPr>
        <p:spPr>
          <a:xfrm>
            <a:off x="3254945" y="35485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Shell</a:t>
            </a:r>
            <a:r>
              <a:rPr lang="ro-RO" sz="1800" dirty="0"/>
              <a:t> Sort</a:t>
            </a:r>
            <a:endParaRPr sz="1800" dirty="0"/>
          </a:p>
        </p:txBody>
      </p:sp>
      <p:sp>
        <p:nvSpPr>
          <p:cNvPr id="2" name="Google Shape;1469;p37">
            <a:extLst>
              <a:ext uri="{FF2B5EF4-FFF2-40B4-BE49-F238E27FC236}">
                <a16:creationId xmlns:a16="http://schemas.microsoft.com/office/drawing/2014/main" id="{A8FA7F7D-79C9-453A-3D0A-59289F0B93C3}"/>
              </a:ext>
            </a:extLst>
          </p:cNvPr>
          <p:cNvSpPr txBox="1">
            <a:spLocks/>
          </p:cNvSpPr>
          <p:nvPr/>
        </p:nvSpPr>
        <p:spPr>
          <a:xfrm>
            <a:off x="5910302" y="2177404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o-RO" sz="1100" dirty="0"/>
              <a:t>Sortare prin compararea cifrelor</a:t>
            </a:r>
            <a:endParaRPr lang="en-US" sz="1100" dirty="0"/>
          </a:p>
        </p:txBody>
      </p:sp>
      <p:sp>
        <p:nvSpPr>
          <p:cNvPr id="3" name="Google Shape;1471;p37">
            <a:extLst>
              <a:ext uri="{FF2B5EF4-FFF2-40B4-BE49-F238E27FC236}">
                <a16:creationId xmlns:a16="http://schemas.microsoft.com/office/drawing/2014/main" id="{EFE81655-CBC5-CEC5-619D-02AACEF0E9F1}"/>
              </a:ext>
            </a:extLst>
          </p:cNvPr>
          <p:cNvSpPr txBox="1">
            <a:spLocks/>
          </p:cNvSpPr>
          <p:nvPr/>
        </p:nvSpPr>
        <p:spPr>
          <a:xfrm>
            <a:off x="5910302" y="3873579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o-RO" sz="1100" dirty="0"/>
              <a:t>Algoritm hibrid de sortare</a:t>
            </a:r>
          </a:p>
        </p:txBody>
      </p:sp>
      <p:sp>
        <p:nvSpPr>
          <p:cNvPr id="4" name="Google Shape;1474;p37">
            <a:extLst>
              <a:ext uri="{FF2B5EF4-FFF2-40B4-BE49-F238E27FC236}">
                <a16:creationId xmlns:a16="http://schemas.microsoft.com/office/drawing/2014/main" id="{60DCA4B8-AF5D-91FB-EB7B-542AD3EDE17F}"/>
              </a:ext>
            </a:extLst>
          </p:cNvPr>
          <p:cNvSpPr txBox="1">
            <a:spLocks/>
          </p:cNvSpPr>
          <p:nvPr/>
        </p:nvSpPr>
        <p:spPr>
          <a:xfrm>
            <a:off x="5910300" y="1277454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400" dirty="0"/>
              <a:t>0</a:t>
            </a:r>
            <a:r>
              <a:rPr lang="ro-RO" sz="2400" dirty="0"/>
              <a:t>3</a:t>
            </a:r>
            <a:endParaRPr lang="en" sz="2400" dirty="0"/>
          </a:p>
        </p:txBody>
      </p:sp>
      <p:sp>
        <p:nvSpPr>
          <p:cNvPr id="5" name="Google Shape;1475;p37">
            <a:extLst>
              <a:ext uri="{FF2B5EF4-FFF2-40B4-BE49-F238E27FC236}">
                <a16:creationId xmlns:a16="http://schemas.microsoft.com/office/drawing/2014/main" id="{702E3035-4695-F1E6-71A8-60F94CF7056F}"/>
              </a:ext>
            </a:extLst>
          </p:cNvPr>
          <p:cNvSpPr txBox="1">
            <a:spLocks/>
          </p:cNvSpPr>
          <p:nvPr/>
        </p:nvSpPr>
        <p:spPr>
          <a:xfrm>
            <a:off x="5910300" y="2973650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400" dirty="0"/>
              <a:t>0</a:t>
            </a:r>
            <a:r>
              <a:rPr lang="ro-RO" sz="2400" dirty="0"/>
              <a:t>6</a:t>
            </a:r>
            <a:endParaRPr lang="en" sz="2400" dirty="0"/>
          </a:p>
        </p:txBody>
      </p:sp>
      <p:sp>
        <p:nvSpPr>
          <p:cNvPr id="6" name="Google Shape;1476;p37">
            <a:extLst>
              <a:ext uri="{FF2B5EF4-FFF2-40B4-BE49-F238E27FC236}">
                <a16:creationId xmlns:a16="http://schemas.microsoft.com/office/drawing/2014/main" id="{2D18FE2A-678E-9379-EE50-1824ED0AF7AF}"/>
              </a:ext>
            </a:extLst>
          </p:cNvPr>
          <p:cNvSpPr txBox="1">
            <a:spLocks/>
          </p:cNvSpPr>
          <p:nvPr/>
        </p:nvSpPr>
        <p:spPr>
          <a:xfrm>
            <a:off x="5910300" y="1851354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sz="1800" dirty="0"/>
              <a:t>Radix</a:t>
            </a:r>
            <a:r>
              <a:rPr lang="ro-RO" sz="1800" dirty="0"/>
              <a:t> Sort</a:t>
            </a:r>
          </a:p>
        </p:txBody>
      </p:sp>
      <p:sp>
        <p:nvSpPr>
          <p:cNvPr id="7" name="Google Shape;1478;p37">
            <a:extLst>
              <a:ext uri="{FF2B5EF4-FFF2-40B4-BE49-F238E27FC236}">
                <a16:creationId xmlns:a16="http://schemas.microsoft.com/office/drawing/2014/main" id="{9B93C3A8-76E1-766B-F526-581A890BD73C}"/>
              </a:ext>
            </a:extLst>
          </p:cNvPr>
          <p:cNvSpPr txBox="1">
            <a:spLocks/>
          </p:cNvSpPr>
          <p:nvPr/>
        </p:nvSpPr>
        <p:spPr>
          <a:xfrm>
            <a:off x="5910300" y="3547480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ro-RO" sz="1800" dirty="0"/>
              <a:t>Tim Sort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</p:txBody>
      </p:sp>
      <p:sp>
        <p:nvSpPr>
          <p:cNvPr id="1635" name="Google Shape;1635;p41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</a:t>
            </a:r>
            <a:r>
              <a:rPr lang="en" b="1"/>
              <a:t>second planet from the Sun. </a:t>
            </a:r>
            <a:r>
              <a:rPr lang="en"/>
              <a:t>It’s hot and has a poisonous atmosphere</a:t>
            </a:r>
            <a:endParaRPr/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</a:t>
            </a:r>
            <a:r>
              <a:rPr lang="en" b="1"/>
              <a:t>the smallest one </a:t>
            </a:r>
            <a:r>
              <a:rPr lang="en"/>
              <a:t>in the Solar System—it’s only a bit larger than the Moon</a:t>
            </a:r>
            <a:endParaRPr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638" name="Google Shape;1638;p41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grpSp>
        <p:nvGrpSpPr>
          <p:cNvPr id="1639" name="Google Shape;1639;p41"/>
          <p:cNvGrpSpPr/>
          <p:nvPr/>
        </p:nvGrpSpPr>
        <p:grpSpPr>
          <a:xfrm>
            <a:off x="5097753" y="1560284"/>
            <a:ext cx="336779" cy="341145"/>
            <a:chOff x="3906683" y="713190"/>
            <a:chExt cx="470494" cy="476593"/>
          </a:xfrm>
        </p:grpSpPr>
        <p:sp>
          <p:nvSpPr>
            <p:cNvPr id="1640" name="Google Shape;1640;p41"/>
            <p:cNvSpPr/>
            <p:nvPr/>
          </p:nvSpPr>
          <p:spPr>
            <a:xfrm>
              <a:off x="4044016" y="1026044"/>
              <a:ext cx="150100" cy="13676"/>
            </a:xfrm>
            <a:custGeom>
              <a:avLst/>
              <a:gdLst/>
              <a:ahLst/>
              <a:cxnLst/>
              <a:rect l="l" t="t" r="r" b="b"/>
              <a:pathLst>
                <a:path w="3962" h="361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92" y="361"/>
                  </a:cubicBezTo>
                  <a:lnTo>
                    <a:pt x="3764" y="361"/>
                  </a:lnTo>
                  <a:cubicBezTo>
                    <a:pt x="3859" y="361"/>
                    <a:pt x="3944" y="292"/>
                    <a:pt x="3953" y="197"/>
                  </a:cubicBezTo>
                  <a:cubicBezTo>
                    <a:pt x="3961" y="89"/>
                    <a:pt x="3877" y="0"/>
                    <a:pt x="3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3971391" y="1026044"/>
              <a:ext cx="52774" cy="13676"/>
            </a:xfrm>
            <a:custGeom>
              <a:avLst/>
              <a:gdLst/>
              <a:ahLst/>
              <a:cxnLst/>
              <a:rect l="l" t="t" r="r" b="b"/>
              <a:pathLst>
                <a:path w="1393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94" y="361"/>
                  </a:lnTo>
                  <a:cubicBezTo>
                    <a:pt x="1290" y="361"/>
                    <a:pt x="1375" y="292"/>
                    <a:pt x="1383" y="197"/>
                  </a:cubicBezTo>
                  <a:cubicBezTo>
                    <a:pt x="1392" y="89"/>
                    <a:pt x="1308" y="0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3970785" y="1052147"/>
              <a:ext cx="225075" cy="13676"/>
            </a:xfrm>
            <a:custGeom>
              <a:avLst/>
              <a:gdLst/>
              <a:ahLst/>
              <a:cxnLst/>
              <a:rect l="l" t="t" r="r" b="b"/>
              <a:pathLst>
                <a:path w="5941" h="361" extrusionOk="0">
                  <a:moveTo>
                    <a:pt x="201" y="1"/>
                  </a:moveTo>
                  <a:cubicBezTo>
                    <a:pt x="105" y="1"/>
                    <a:pt x="20" y="70"/>
                    <a:pt x="11" y="165"/>
                  </a:cubicBezTo>
                  <a:cubicBezTo>
                    <a:pt x="1" y="272"/>
                    <a:pt x="88" y="361"/>
                    <a:pt x="194" y="361"/>
                  </a:cubicBezTo>
                  <a:lnTo>
                    <a:pt x="5741" y="361"/>
                  </a:lnTo>
                  <a:cubicBezTo>
                    <a:pt x="5837" y="361"/>
                    <a:pt x="5922" y="291"/>
                    <a:pt x="5932" y="196"/>
                  </a:cubicBezTo>
                  <a:cubicBezTo>
                    <a:pt x="5940" y="90"/>
                    <a:pt x="5855" y="1"/>
                    <a:pt x="5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4132213" y="1076961"/>
              <a:ext cx="62927" cy="13676"/>
            </a:xfrm>
            <a:custGeom>
              <a:avLst/>
              <a:gdLst/>
              <a:ahLst/>
              <a:cxnLst/>
              <a:rect l="l" t="t" r="r" b="b"/>
              <a:pathLst>
                <a:path w="1661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462" y="360"/>
                  </a:lnTo>
                  <a:cubicBezTo>
                    <a:pt x="1558" y="360"/>
                    <a:pt x="1642" y="290"/>
                    <a:pt x="1651" y="195"/>
                  </a:cubicBezTo>
                  <a:cubicBezTo>
                    <a:pt x="1660" y="89"/>
                    <a:pt x="1576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3972376" y="1076923"/>
              <a:ext cx="139530" cy="13714"/>
            </a:xfrm>
            <a:custGeom>
              <a:avLst/>
              <a:gdLst/>
              <a:ahLst/>
              <a:cxnLst/>
              <a:rect l="l" t="t" r="r" b="b"/>
              <a:pathLst>
                <a:path w="3683" h="362" extrusionOk="0">
                  <a:moveTo>
                    <a:pt x="198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486" y="361"/>
                  </a:lnTo>
                  <a:cubicBezTo>
                    <a:pt x="3581" y="361"/>
                    <a:pt x="3666" y="291"/>
                    <a:pt x="3675" y="196"/>
                  </a:cubicBezTo>
                  <a:cubicBezTo>
                    <a:pt x="3683" y="89"/>
                    <a:pt x="3599" y="0"/>
                    <a:pt x="3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3971239" y="891969"/>
              <a:ext cx="124187" cy="95622"/>
            </a:xfrm>
            <a:custGeom>
              <a:avLst/>
              <a:gdLst/>
              <a:ahLst/>
              <a:cxnLst/>
              <a:rect l="l" t="t" r="r" b="b"/>
              <a:pathLst>
                <a:path w="3278" h="2524" extrusionOk="0">
                  <a:moveTo>
                    <a:pt x="2917" y="363"/>
                  </a:moveTo>
                  <a:lnTo>
                    <a:pt x="2917" y="2131"/>
                  </a:lnTo>
                  <a:lnTo>
                    <a:pt x="361" y="2131"/>
                  </a:lnTo>
                  <a:lnTo>
                    <a:pt x="361" y="363"/>
                  </a:lnTo>
                  <a:close/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2339"/>
                  </a:lnTo>
                  <a:cubicBezTo>
                    <a:pt x="0" y="2442"/>
                    <a:pt x="83" y="2523"/>
                    <a:pt x="185" y="2523"/>
                  </a:cubicBezTo>
                  <a:lnTo>
                    <a:pt x="3093" y="2523"/>
                  </a:lnTo>
                  <a:cubicBezTo>
                    <a:pt x="3195" y="2523"/>
                    <a:pt x="3277" y="2442"/>
                    <a:pt x="3277" y="2339"/>
                  </a:cubicBezTo>
                  <a:lnTo>
                    <a:pt x="3277" y="186"/>
                  </a:lnTo>
                  <a:cubicBezTo>
                    <a:pt x="3277" y="83"/>
                    <a:pt x="3195" y="0"/>
                    <a:pt x="3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3971239" y="788960"/>
              <a:ext cx="273189" cy="63382"/>
            </a:xfrm>
            <a:custGeom>
              <a:avLst/>
              <a:gdLst/>
              <a:ahLst/>
              <a:cxnLst/>
              <a:rect l="l" t="t" r="r" b="b"/>
              <a:pathLst>
                <a:path w="7211" h="1673" extrusionOk="0"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1491"/>
                  </a:lnTo>
                  <a:cubicBezTo>
                    <a:pt x="0" y="1591"/>
                    <a:pt x="82" y="1672"/>
                    <a:pt x="182" y="1672"/>
                  </a:cubicBezTo>
                  <a:lnTo>
                    <a:pt x="1997" y="1672"/>
                  </a:lnTo>
                  <a:cubicBezTo>
                    <a:pt x="2093" y="1672"/>
                    <a:pt x="2178" y="1603"/>
                    <a:pt x="2185" y="1509"/>
                  </a:cubicBezTo>
                  <a:cubicBezTo>
                    <a:pt x="2194" y="1402"/>
                    <a:pt x="2111" y="1313"/>
                    <a:pt x="2006" y="1313"/>
                  </a:cubicBezTo>
                  <a:lnTo>
                    <a:pt x="360" y="1313"/>
                  </a:lnTo>
                  <a:lnTo>
                    <a:pt x="360" y="362"/>
                  </a:lnTo>
                  <a:lnTo>
                    <a:pt x="6849" y="362"/>
                  </a:lnTo>
                  <a:lnTo>
                    <a:pt x="6849" y="1313"/>
                  </a:lnTo>
                  <a:lnTo>
                    <a:pt x="3003" y="1313"/>
                  </a:lnTo>
                  <a:cubicBezTo>
                    <a:pt x="2907" y="1313"/>
                    <a:pt x="2822" y="1382"/>
                    <a:pt x="2814" y="1476"/>
                  </a:cubicBezTo>
                  <a:cubicBezTo>
                    <a:pt x="2805" y="1583"/>
                    <a:pt x="2889" y="1672"/>
                    <a:pt x="2993" y="1672"/>
                  </a:cubicBezTo>
                  <a:lnTo>
                    <a:pt x="7026" y="1672"/>
                  </a:lnTo>
                  <a:cubicBezTo>
                    <a:pt x="7127" y="1672"/>
                    <a:pt x="7210" y="1590"/>
                    <a:pt x="7210" y="1488"/>
                  </a:cubicBezTo>
                  <a:lnTo>
                    <a:pt x="7210" y="185"/>
                  </a:lnTo>
                  <a:cubicBezTo>
                    <a:pt x="7209" y="82"/>
                    <a:pt x="7126" y="0"/>
                    <a:pt x="7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4238101" y="930498"/>
              <a:ext cx="116762" cy="42204"/>
            </a:xfrm>
            <a:custGeom>
              <a:avLst/>
              <a:gdLst/>
              <a:ahLst/>
              <a:cxnLst/>
              <a:rect l="l" t="t" r="r" b="b"/>
              <a:pathLst>
                <a:path w="3082" h="1114" extrusionOk="0">
                  <a:moveTo>
                    <a:pt x="2721" y="360"/>
                  </a:moveTo>
                  <a:lnTo>
                    <a:pt x="2721" y="720"/>
                  </a:lnTo>
                  <a:lnTo>
                    <a:pt x="361" y="720"/>
                  </a:lnTo>
                  <a:lnTo>
                    <a:pt x="361" y="360"/>
                  </a:lnTo>
                  <a:close/>
                  <a:moveTo>
                    <a:pt x="186" y="0"/>
                  </a:moveTo>
                  <a:cubicBezTo>
                    <a:pt x="83" y="0"/>
                    <a:pt x="1" y="82"/>
                    <a:pt x="1" y="185"/>
                  </a:cubicBezTo>
                  <a:lnTo>
                    <a:pt x="1" y="929"/>
                  </a:lnTo>
                  <a:cubicBezTo>
                    <a:pt x="1" y="1032"/>
                    <a:pt x="83" y="1114"/>
                    <a:pt x="186" y="1114"/>
                  </a:cubicBezTo>
                  <a:lnTo>
                    <a:pt x="2898" y="1114"/>
                  </a:lnTo>
                  <a:cubicBezTo>
                    <a:pt x="2999" y="1114"/>
                    <a:pt x="3082" y="1032"/>
                    <a:pt x="3082" y="929"/>
                  </a:cubicBezTo>
                  <a:lnTo>
                    <a:pt x="3082" y="185"/>
                  </a:lnTo>
                  <a:cubicBezTo>
                    <a:pt x="3081" y="82"/>
                    <a:pt x="2999" y="0"/>
                    <a:pt x="2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3906683" y="713190"/>
              <a:ext cx="470494" cy="476593"/>
            </a:xfrm>
            <a:custGeom>
              <a:avLst/>
              <a:gdLst/>
              <a:ahLst/>
              <a:cxnLst/>
              <a:rect l="l" t="t" r="r" b="b"/>
              <a:pathLst>
                <a:path w="12419" h="12580" extrusionOk="0">
                  <a:moveTo>
                    <a:pt x="10075" y="361"/>
                  </a:moveTo>
                  <a:cubicBezTo>
                    <a:pt x="10175" y="361"/>
                    <a:pt x="10256" y="443"/>
                    <a:pt x="10256" y="544"/>
                  </a:cubicBezTo>
                  <a:lnTo>
                    <a:pt x="10256" y="1312"/>
                  </a:lnTo>
                  <a:lnTo>
                    <a:pt x="361" y="1312"/>
                  </a:lnTo>
                  <a:lnTo>
                    <a:pt x="361" y="544"/>
                  </a:lnTo>
                  <a:cubicBezTo>
                    <a:pt x="361" y="444"/>
                    <a:pt x="442" y="361"/>
                    <a:pt x="544" y="361"/>
                  </a:cubicBezTo>
                  <a:close/>
                  <a:moveTo>
                    <a:pt x="10256" y="1705"/>
                  </a:moveTo>
                  <a:lnTo>
                    <a:pt x="10256" y="3999"/>
                  </a:lnTo>
                  <a:lnTo>
                    <a:pt x="361" y="3999"/>
                  </a:lnTo>
                  <a:lnTo>
                    <a:pt x="361" y="1705"/>
                  </a:lnTo>
                  <a:close/>
                  <a:moveTo>
                    <a:pt x="8553" y="5081"/>
                  </a:moveTo>
                  <a:lnTo>
                    <a:pt x="8553" y="5229"/>
                  </a:lnTo>
                  <a:cubicBezTo>
                    <a:pt x="8323" y="5312"/>
                    <a:pt x="8159" y="5538"/>
                    <a:pt x="8159" y="5804"/>
                  </a:cubicBezTo>
                  <a:lnTo>
                    <a:pt x="8159" y="6850"/>
                  </a:lnTo>
                  <a:lnTo>
                    <a:pt x="5996" y="6850"/>
                  </a:lnTo>
                  <a:lnTo>
                    <a:pt x="5996" y="5081"/>
                  </a:lnTo>
                  <a:close/>
                  <a:moveTo>
                    <a:pt x="10256" y="4359"/>
                  </a:moveTo>
                  <a:lnTo>
                    <a:pt x="10256" y="5211"/>
                  </a:lnTo>
                  <a:lnTo>
                    <a:pt x="8913" y="5211"/>
                  </a:lnTo>
                  <a:lnTo>
                    <a:pt x="8913" y="4904"/>
                  </a:lnTo>
                  <a:cubicBezTo>
                    <a:pt x="8913" y="4801"/>
                    <a:pt x="8830" y="4718"/>
                    <a:pt x="8728" y="4718"/>
                  </a:cubicBezTo>
                  <a:lnTo>
                    <a:pt x="5820" y="4718"/>
                  </a:lnTo>
                  <a:cubicBezTo>
                    <a:pt x="5719" y="4718"/>
                    <a:pt x="5636" y="4801"/>
                    <a:pt x="5636" y="4904"/>
                  </a:cubicBezTo>
                  <a:lnTo>
                    <a:pt x="5636" y="7058"/>
                  </a:lnTo>
                  <a:cubicBezTo>
                    <a:pt x="5636" y="7161"/>
                    <a:pt x="5719" y="7242"/>
                    <a:pt x="5820" y="7242"/>
                  </a:cubicBezTo>
                  <a:lnTo>
                    <a:pt x="8125" y="7242"/>
                  </a:lnTo>
                  <a:lnTo>
                    <a:pt x="8125" y="7603"/>
                  </a:lnTo>
                  <a:lnTo>
                    <a:pt x="361" y="7603"/>
                  </a:lnTo>
                  <a:lnTo>
                    <a:pt x="361" y="4359"/>
                  </a:lnTo>
                  <a:close/>
                  <a:moveTo>
                    <a:pt x="11816" y="5572"/>
                  </a:moveTo>
                  <a:cubicBezTo>
                    <a:pt x="11951" y="5572"/>
                    <a:pt x="12060" y="5681"/>
                    <a:pt x="12060" y="5816"/>
                  </a:cubicBezTo>
                  <a:lnTo>
                    <a:pt x="12060" y="6981"/>
                  </a:lnTo>
                  <a:lnTo>
                    <a:pt x="10017" y="6981"/>
                  </a:lnTo>
                  <a:cubicBezTo>
                    <a:pt x="9921" y="6981"/>
                    <a:pt x="9836" y="7051"/>
                    <a:pt x="9828" y="7145"/>
                  </a:cubicBezTo>
                  <a:cubicBezTo>
                    <a:pt x="9819" y="7252"/>
                    <a:pt x="9903" y="7341"/>
                    <a:pt x="10007" y="7341"/>
                  </a:cubicBezTo>
                  <a:lnTo>
                    <a:pt x="12059" y="7341"/>
                  </a:lnTo>
                  <a:lnTo>
                    <a:pt x="12059" y="9242"/>
                  </a:lnTo>
                  <a:lnTo>
                    <a:pt x="8520" y="9242"/>
                  </a:lnTo>
                  <a:lnTo>
                    <a:pt x="8520" y="7341"/>
                  </a:lnTo>
                  <a:lnTo>
                    <a:pt x="9135" y="7341"/>
                  </a:lnTo>
                  <a:cubicBezTo>
                    <a:pt x="9231" y="7341"/>
                    <a:pt x="9316" y="7272"/>
                    <a:pt x="9324" y="7178"/>
                  </a:cubicBezTo>
                  <a:cubicBezTo>
                    <a:pt x="9333" y="7070"/>
                    <a:pt x="9249" y="6981"/>
                    <a:pt x="9144" y="6981"/>
                  </a:cubicBezTo>
                  <a:lnTo>
                    <a:pt x="8520" y="6981"/>
                  </a:lnTo>
                  <a:lnTo>
                    <a:pt x="8520" y="5816"/>
                  </a:lnTo>
                  <a:cubicBezTo>
                    <a:pt x="8520" y="5681"/>
                    <a:pt x="8629" y="5572"/>
                    <a:pt x="8763" y="5572"/>
                  </a:cubicBezTo>
                  <a:close/>
                  <a:moveTo>
                    <a:pt x="8126" y="7963"/>
                  </a:moveTo>
                  <a:lnTo>
                    <a:pt x="8126" y="10257"/>
                  </a:lnTo>
                  <a:lnTo>
                    <a:pt x="544" y="10257"/>
                  </a:lnTo>
                  <a:cubicBezTo>
                    <a:pt x="442" y="10257"/>
                    <a:pt x="361" y="10175"/>
                    <a:pt x="361" y="10074"/>
                  </a:cubicBezTo>
                  <a:lnTo>
                    <a:pt x="361" y="7963"/>
                  </a:lnTo>
                  <a:close/>
                  <a:moveTo>
                    <a:pt x="12059" y="9635"/>
                  </a:moveTo>
                  <a:lnTo>
                    <a:pt x="12059" y="11043"/>
                  </a:lnTo>
                  <a:lnTo>
                    <a:pt x="8520" y="11043"/>
                  </a:lnTo>
                  <a:lnTo>
                    <a:pt x="8520" y="9635"/>
                  </a:lnTo>
                  <a:close/>
                  <a:moveTo>
                    <a:pt x="12057" y="11436"/>
                  </a:moveTo>
                  <a:lnTo>
                    <a:pt x="12057" y="11980"/>
                  </a:lnTo>
                  <a:cubicBezTo>
                    <a:pt x="12059" y="12115"/>
                    <a:pt x="11950" y="12223"/>
                    <a:pt x="11815" y="12223"/>
                  </a:cubicBezTo>
                  <a:lnTo>
                    <a:pt x="8762" y="12223"/>
                  </a:lnTo>
                  <a:cubicBezTo>
                    <a:pt x="8627" y="12223"/>
                    <a:pt x="8519" y="12115"/>
                    <a:pt x="8519" y="11980"/>
                  </a:cubicBezTo>
                  <a:lnTo>
                    <a:pt x="8519" y="11436"/>
                  </a:lnTo>
                  <a:close/>
                  <a:moveTo>
                    <a:pt x="551" y="0"/>
                  </a:moveTo>
                  <a:cubicBezTo>
                    <a:pt x="247" y="0"/>
                    <a:pt x="0" y="247"/>
                    <a:pt x="0" y="550"/>
                  </a:cubicBezTo>
                  <a:lnTo>
                    <a:pt x="0" y="10065"/>
                  </a:lnTo>
                  <a:cubicBezTo>
                    <a:pt x="0" y="10369"/>
                    <a:pt x="247" y="10615"/>
                    <a:pt x="551" y="10615"/>
                  </a:cubicBezTo>
                  <a:lnTo>
                    <a:pt x="8157" y="10615"/>
                  </a:lnTo>
                  <a:lnTo>
                    <a:pt x="8157" y="11969"/>
                  </a:lnTo>
                  <a:cubicBezTo>
                    <a:pt x="8157" y="12306"/>
                    <a:pt x="8431" y="12580"/>
                    <a:pt x="8768" y="12580"/>
                  </a:cubicBezTo>
                  <a:lnTo>
                    <a:pt x="11805" y="12580"/>
                  </a:lnTo>
                  <a:cubicBezTo>
                    <a:pt x="12142" y="12580"/>
                    <a:pt x="12416" y="12306"/>
                    <a:pt x="12416" y="11969"/>
                  </a:cubicBezTo>
                  <a:lnTo>
                    <a:pt x="12416" y="5819"/>
                  </a:lnTo>
                  <a:cubicBezTo>
                    <a:pt x="12418" y="5486"/>
                    <a:pt x="12145" y="5211"/>
                    <a:pt x="11809" y="5211"/>
                  </a:cubicBezTo>
                  <a:lnTo>
                    <a:pt x="10616" y="5211"/>
                  </a:lnTo>
                  <a:lnTo>
                    <a:pt x="10616" y="552"/>
                  </a:lnTo>
                  <a:cubicBezTo>
                    <a:pt x="10616" y="248"/>
                    <a:pt x="10370" y="0"/>
                    <a:pt x="10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4288526" y="1086849"/>
              <a:ext cx="65579" cy="13714"/>
            </a:xfrm>
            <a:custGeom>
              <a:avLst/>
              <a:gdLst/>
              <a:ahLst/>
              <a:cxnLst/>
              <a:rect l="l" t="t" r="r" b="b"/>
              <a:pathLst>
                <a:path w="1731" h="362" extrusionOk="0">
                  <a:moveTo>
                    <a:pt x="198" y="1"/>
                  </a:moveTo>
                  <a:cubicBezTo>
                    <a:pt x="102" y="1"/>
                    <a:pt x="18" y="70"/>
                    <a:pt x="9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533" y="361"/>
                  </a:lnTo>
                  <a:cubicBezTo>
                    <a:pt x="1629" y="361"/>
                    <a:pt x="1714" y="291"/>
                    <a:pt x="1722" y="197"/>
                  </a:cubicBezTo>
                  <a:cubicBezTo>
                    <a:pt x="1731" y="90"/>
                    <a:pt x="1647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4237647" y="1086849"/>
              <a:ext cx="32846" cy="13714"/>
            </a:xfrm>
            <a:custGeom>
              <a:avLst/>
              <a:gdLst/>
              <a:ahLst/>
              <a:cxnLst/>
              <a:rect l="l" t="t" r="r" b="b"/>
              <a:pathLst>
                <a:path w="867" h="362" extrusionOk="0">
                  <a:moveTo>
                    <a:pt x="198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669" y="361"/>
                  </a:lnTo>
                  <a:cubicBezTo>
                    <a:pt x="765" y="361"/>
                    <a:pt x="849" y="291"/>
                    <a:pt x="858" y="197"/>
                  </a:cubicBezTo>
                  <a:cubicBezTo>
                    <a:pt x="866" y="90"/>
                    <a:pt x="782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4238594" y="1109239"/>
              <a:ext cx="114981" cy="13639"/>
            </a:xfrm>
            <a:custGeom>
              <a:avLst/>
              <a:gdLst/>
              <a:ahLst/>
              <a:cxnLst/>
              <a:rect l="l" t="t" r="r" b="b"/>
              <a:pathLst>
                <a:path w="3035" h="360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2837" y="360"/>
                  </a:lnTo>
                  <a:cubicBezTo>
                    <a:pt x="2933" y="360"/>
                    <a:pt x="3018" y="291"/>
                    <a:pt x="3026" y="197"/>
                  </a:cubicBezTo>
                  <a:cubicBezTo>
                    <a:pt x="3034" y="90"/>
                    <a:pt x="2951" y="1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4238139" y="1002442"/>
              <a:ext cx="54668" cy="49743"/>
            </a:xfrm>
            <a:custGeom>
              <a:avLst/>
              <a:gdLst/>
              <a:ahLst/>
              <a:cxnLst/>
              <a:rect l="l" t="t" r="r" b="b"/>
              <a:pathLst>
                <a:path w="1443" h="1313" extrusionOk="0">
                  <a:moveTo>
                    <a:pt x="1081" y="395"/>
                  </a:moveTo>
                  <a:lnTo>
                    <a:pt x="1081" y="951"/>
                  </a:lnTo>
                  <a:lnTo>
                    <a:pt x="360" y="951"/>
                  </a:lnTo>
                  <a:lnTo>
                    <a:pt x="360" y="395"/>
                  </a:lnTo>
                  <a:close/>
                  <a:moveTo>
                    <a:pt x="184" y="0"/>
                  </a:moveTo>
                  <a:cubicBezTo>
                    <a:pt x="81" y="0"/>
                    <a:pt x="1" y="84"/>
                    <a:pt x="1" y="188"/>
                  </a:cubicBezTo>
                  <a:lnTo>
                    <a:pt x="1" y="1128"/>
                  </a:lnTo>
                  <a:cubicBezTo>
                    <a:pt x="1" y="1230"/>
                    <a:pt x="82" y="1313"/>
                    <a:pt x="185" y="1313"/>
                  </a:cubicBezTo>
                  <a:lnTo>
                    <a:pt x="1258" y="1313"/>
                  </a:lnTo>
                  <a:cubicBezTo>
                    <a:pt x="1360" y="1313"/>
                    <a:pt x="1443" y="1230"/>
                    <a:pt x="1443" y="1128"/>
                  </a:cubicBezTo>
                  <a:lnTo>
                    <a:pt x="1443" y="186"/>
                  </a:lnTo>
                  <a:cubicBezTo>
                    <a:pt x="1443" y="83"/>
                    <a:pt x="1360" y="0"/>
                    <a:pt x="1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4300157" y="1002404"/>
              <a:ext cx="54706" cy="49743"/>
            </a:xfrm>
            <a:custGeom>
              <a:avLst/>
              <a:gdLst/>
              <a:ahLst/>
              <a:cxnLst/>
              <a:rect l="l" t="t" r="r" b="b"/>
              <a:pathLst>
                <a:path w="1444" h="1313" extrusionOk="0">
                  <a:moveTo>
                    <a:pt x="1084" y="396"/>
                  </a:moveTo>
                  <a:lnTo>
                    <a:pt x="1084" y="952"/>
                  </a:lnTo>
                  <a:lnTo>
                    <a:pt x="362" y="952"/>
                  </a:lnTo>
                  <a:lnTo>
                    <a:pt x="362" y="396"/>
                  </a:lnTo>
                  <a:close/>
                  <a:moveTo>
                    <a:pt x="186" y="0"/>
                  </a:moveTo>
                  <a:cubicBezTo>
                    <a:pt x="83" y="0"/>
                    <a:pt x="1" y="83"/>
                    <a:pt x="1" y="184"/>
                  </a:cubicBezTo>
                  <a:lnTo>
                    <a:pt x="1" y="1125"/>
                  </a:lnTo>
                  <a:cubicBezTo>
                    <a:pt x="1" y="1230"/>
                    <a:pt x="83" y="1312"/>
                    <a:pt x="184" y="1312"/>
                  </a:cubicBezTo>
                  <a:lnTo>
                    <a:pt x="1260" y="1312"/>
                  </a:lnTo>
                  <a:cubicBezTo>
                    <a:pt x="1361" y="1312"/>
                    <a:pt x="1444" y="1230"/>
                    <a:pt x="1444" y="1127"/>
                  </a:cubicBezTo>
                  <a:lnTo>
                    <a:pt x="1444" y="184"/>
                  </a:lnTo>
                  <a:cubicBezTo>
                    <a:pt x="1444" y="83"/>
                    <a:pt x="1361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41"/>
          <p:cNvGrpSpPr/>
          <p:nvPr/>
        </p:nvGrpSpPr>
        <p:grpSpPr>
          <a:xfrm>
            <a:off x="1901656" y="1560365"/>
            <a:ext cx="284360" cy="341145"/>
            <a:chOff x="3198385" y="713303"/>
            <a:chExt cx="397262" cy="476593"/>
          </a:xfrm>
        </p:grpSpPr>
        <p:sp>
          <p:nvSpPr>
            <p:cNvPr id="1655" name="Google Shape;1655;p41"/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topic about?</a:t>
            </a:r>
            <a:endParaRPr/>
          </a:p>
        </p:txBody>
      </p:sp>
      <p:sp>
        <p:nvSpPr>
          <p:cNvPr id="1667" name="Google Shape;1667;p42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 and the </a:t>
            </a:r>
            <a:r>
              <a:rPr lang="en" b="1"/>
              <a:t>smallest</a:t>
            </a:r>
            <a:r>
              <a:rPr lang="en"/>
              <a:t> in the Solar System</a:t>
            </a:r>
            <a:endParaRPr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</a:t>
            </a:r>
            <a:r>
              <a:rPr lang="en" b="1"/>
              <a:t>cold place.</a:t>
            </a:r>
            <a:r>
              <a:rPr lang="en"/>
              <a:t> It’s full of iron oxide dust</a:t>
            </a:r>
            <a:endParaRPr/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grpSp>
        <p:nvGrpSpPr>
          <p:cNvPr id="1673" name="Google Shape;1673;p42"/>
          <p:cNvGrpSpPr/>
          <p:nvPr/>
        </p:nvGrpSpPr>
        <p:grpSpPr>
          <a:xfrm>
            <a:off x="812448" y="1849801"/>
            <a:ext cx="341227" cy="302177"/>
            <a:chOff x="713167" y="740543"/>
            <a:chExt cx="476707" cy="422153"/>
          </a:xfrm>
        </p:grpSpPr>
        <p:sp>
          <p:nvSpPr>
            <p:cNvPr id="1674" name="Google Shape;1674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42"/>
          <p:cNvGrpSpPr/>
          <p:nvPr/>
        </p:nvGrpSpPr>
        <p:grpSpPr>
          <a:xfrm>
            <a:off x="3677207" y="1855441"/>
            <a:ext cx="341661" cy="290896"/>
            <a:chOff x="2335403" y="748460"/>
            <a:chExt cx="477313" cy="406392"/>
          </a:xfrm>
        </p:grpSpPr>
        <p:sp>
          <p:nvSpPr>
            <p:cNvPr id="1699" name="Google Shape;1699;p42"/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711;p42"/>
          <p:cNvGrpSpPr/>
          <p:nvPr/>
        </p:nvGrpSpPr>
        <p:grpSpPr>
          <a:xfrm>
            <a:off x="6542379" y="1830303"/>
            <a:ext cx="340332" cy="341173"/>
            <a:chOff x="1558836" y="713303"/>
            <a:chExt cx="475457" cy="476631"/>
          </a:xfrm>
        </p:grpSpPr>
        <p:sp>
          <p:nvSpPr>
            <p:cNvPr id="1712" name="Google Shape;1712;p42"/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43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</a:t>
            </a:r>
            <a:endParaRPr/>
          </a:p>
        </p:txBody>
      </p:sp>
      <p:sp>
        <p:nvSpPr>
          <p:cNvPr id="1733" name="Google Shape;1733;p43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734" name="Google Shape;173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topic</a:t>
            </a:r>
            <a:endParaRPr/>
          </a:p>
        </p:txBody>
      </p:sp>
      <p:sp>
        <p:nvSpPr>
          <p:cNvPr id="1735" name="Google Shape;1735;p43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736" name="Google Shape;1736;p43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737" name="Google Shape;1737;p43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738" name="Google Shape;1738;p43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</a:t>
            </a:r>
            <a:r>
              <a:rPr lang="en" b="1"/>
              <a:t> gas giant </a:t>
            </a:r>
            <a:r>
              <a:rPr lang="en"/>
              <a:t>and has several rings</a:t>
            </a:r>
            <a:endParaRPr/>
          </a:p>
        </p:txBody>
      </p:sp>
      <p:sp>
        <p:nvSpPr>
          <p:cNvPr id="1739" name="Google Shape;1739;p43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740" name="Google Shape;1740;p43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</a:t>
            </a:r>
            <a:r>
              <a:rPr lang="en" b="1"/>
              <a:t>being red</a:t>
            </a:r>
            <a:r>
              <a:rPr lang="en"/>
              <a:t>, Mars is very cold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5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very cold</a:t>
            </a:r>
            <a:endParaRPr/>
          </a:p>
        </p:txBody>
      </p:sp>
      <p:sp>
        <p:nvSpPr>
          <p:cNvPr id="1760" name="Google Shape;1760;p45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761" name="Google Shape;1761;p45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762" name="Google Shape;176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763" name="Google Shape;1763;p45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765" name="Google Shape;1765;p45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766" name="Google Shape;1766;p45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1767" name="Google Shape;1767;p45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1768" name="Google Shape;1768;p45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769" name="Google Shape;1769;p45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770" name="Google Shape;1770;p45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771" name="Google Shape;1771;p45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grpSp>
        <p:nvGrpSpPr>
          <p:cNvPr id="1772" name="Google Shape;1772;p45"/>
          <p:cNvGrpSpPr/>
          <p:nvPr/>
        </p:nvGrpSpPr>
        <p:grpSpPr>
          <a:xfrm>
            <a:off x="838692" y="3020954"/>
            <a:ext cx="299492" cy="340983"/>
            <a:chOff x="742339" y="1436604"/>
            <a:chExt cx="418402" cy="476366"/>
          </a:xfrm>
        </p:grpSpPr>
        <p:sp>
          <p:nvSpPr>
            <p:cNvPr id="1773" name="Google Shape;1773;p45"/>
            <p:cNvSpPr/>
            <p:nvPr/>
          </p:nvSpPr>
          <p:spPr>
            <a:xfrm>
              <a:off x="836180" y="1697442"/>
              <a:ext cx="98615" cy="215528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05" y="0"/>
                  </a:moveTo>
                  <a:cubicBezTo>
                    <a:pt x="168" y="0"/>
                    <a:pt x="130" y="12"/>
                    <a:pt x="98" y="36"/>
                  </a:cubicBezTo>
                  <a:cubicBezTo>
                    <a:pt x="17" y="96"/>
                    <a:pt x="0" y="209"/>
                    <a:pt x="61" y="290"/>
                  </a:cubicBezTo>
                  <a:lnTo>
                    <a:pt x="931" y="1459"/>
                  </a:lnTo>
                  <a:lnTo>
                    <a:pt x="931" y="4503"/>
                  </a:lnTo>
                  <a:cubicBezTo>
                    <a:pt x="931" y="4560"/>
                    <a:pt x="957" y="4613"/>
                    <a:pt x="1004" y="4649"/>
                  </a:cubicBezTo>
                  <a:lnTo>
                    <a:pt x="2310" y="5650"/>
                  </a:lnTo>
                  <a:cubicBezTo>
                    <a:pt x="2342" y="5675"/>
                    <a:pt x="2382" y="5689"/>
                    <a:pt x="2421" y="5689"/>
                  </a:cubicBezTo>
                  <a:cubicBezTo>
                    <a:pt x="2522" y="5689"/>
                    <a:pt x="2603" y="5607"/>
                    <a:pt x="2603" y="5507"/>
                  </a:cubicBezTo>
                  <a:lnTo>
                    <a:pt x="2603" y="4240"/>
                  </a:lnTo>
                  <a:cubicBezTo>
                    <a:pt x="2602" y="4141"/>
                    <a:pt x="2522" y="4060"/>
                    <a:pt x="2423" y="4060"/>
                  </a:cubicBezTo>
                  <a:cubicBezTo>
                    <a:pt x="2323" y="4060"/>
                    <a:pt x="2241" y="4141"/>
                    <a:pt x="2241" y="4240"/>
                  </a:cubicBezTo>
                  <a:lnTo>
                    <a:pt x="2241" y="5137"/>
                  </a:lnTo>
                  <a:lnTo>
                    <a:pt x="1292" y="4408"/>
                  </a:lnTo>
                  <a:lnTo>
                    <a:pt x="1292" y="1398"/>
                  </a:lnTo>
                  <a:cubicBezTo>
                    <a:pt x="1292" y="1359"/>
                    <a:pt x="1278" y="1322"/>
                    <a:pt x="1256" y="1291"/>
                  </a:cubicBezTo>
                  <a:lnTo>
                    <a:pt x="350" y="73"/>
                  </a:lnTo>
                  <a:cubicBezTo>
                    <a:pt x="314" y="26"/>
                    <a:pt x="26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818487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9" y="362"/>
                    <a:pt x="261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5"/>
                    <a:pt x="497" y="1465"/>
                  </a:cubicBezTo>
                  <a:cubicBezTo>
                    <a:pt x="597" y="1465"/>
                    <a:pt x="678" y="1384"/>
                    <a:pt x="678" y="1285"/>
                  </a:cubicBezTo>
                  <a:lnTo>
                    <a:pt x="678" y="54"/>
                  </a:lnTo>
                  <a:cubicBezTo>
                    <a:pt x="678" y="26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875807" y="1510934"/>
              <a:ext cx="22996" cy="55502"/>
            </a:xfrm>
            <a:custGeom>
              <a:avLst/>
              <a:gdLst/>
              <a:ahLst/>
              <a:cxnLst/>
              <a:rect l="l" t="t" r="r" b="b"/>
              <a:pathLst>
                <a:path w="607" h="1465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46" y="360"/>
                  </a:lnTo>
                  <a:lnTo>
                    <a:pt x="246" y="1283"/>
                  </a:lnTo>
                  <a:cubicBezTo>
                    <a:pt x="246" y="1385"/>
                    <a:pt x="326" y="1464"/>
                    <a:pt x="426" y="1464"/>
                  </a:cubicBezTo>
                  <a:cubicBezTo>
                    <a:pt x="525" y="1464"/>
                    <a:pt x="607" y="1383"/>
                    <a:pt x="607" y="1283"/>
                  </a:cubicBezTo>
                  <a:lnTo>
                    <a:pt x="607" y="183"/>
                  </a:lnTo>
                  <a:cubicBezTo>
                    <a:pt x="607" y="82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909108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8" y="362"/>
                    <a:pt x="260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4"/>
                    <a:pt x="497" y="1464"/>
                  </a:cubicBezTo>
                  <a:cubicBezTo>
                    <a:pt x="597" y="1464"/>
                    <a:pt x="678" y="1384"/>
                    <a:pt x="678" y="1284"/>
                  </a:cubicBezTo>
                  <a:lnTo>
                    <a:pt x="678" y="54"/>
                  </a:lnTo>
                  <a:cubicBezTo>
                    <a:pt x="678" y="25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772116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6"/>
                    <a:pt x="592" y="1183"/>
                    <a:pt x="510" y="1183"/>
                  </a:cubicBezTo>
                  <a:cubicBezTo>
                    <a:pt x="493" y="1183"/>
                    <a:pt x="477" y="1180"/>
                    <a:pt x="459" y="1174"/>
                  </a:cubicBezTo>
                  <a:cubicBezTo>
                    <a:pt x="401" y="1155"/>
                    <a:pt x="361" y="1097"/>
                    <a:pt x="361" y="1034"/>
                  </a:cubicBezTo>
                  <a:lnTo>
                    <a:pt x="361" y="498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2"/>
                    <a:pt x="493" y="349"/>
                    <a:pt x="510" y="349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1"/>
                    <a:pt x="486" y="1"/>
                  </a:cubicBezTo>
                  <a:cubicBezTo>
                    <a:pt x="212" y="14"/>
                    <a:pt x="1" y="250"/>
                    <a:pt x="1" y="525"/>
                  </a:cubicBezTo>
                  <a:lnTo>
                    <a:pt x="1" y="1027"/>
                  </a:lnTo>
                  <a:cubicBezTo>
                    <a:pt x="1" y="1305"/>
                    <a:pt x="229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08"/>
                  </a:lnTo>
                  <a:cubicBezTo>
                    <a:pt x="1017" y="228"/>
                    <a:pt x="789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772116" y="1510025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5"/>
                  </a:cubicBezTo>
                  <a:lnTo>
                    <a:pt x="657" y="1035"/>
                  </a:lnTo>
                  <a:cubicBezTo>
                    <a:pt x="657" y="1116"/>
                    <a:pt x="590" y="1181"/>
                    <a:pt x="509" y="1181"/>
                  </a:cubicBezTo>
                  <a:cubicBezTo>
                    <a:pt x="428" y="1181"/>
                    <a:pt x="361" y="1116"/>
                    <a:pt x="361" y="1035"/>
                  </a:cubicBezTo>
                  <a:lnTo>
                    <a:pt x="361" y="497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1"/>
                    <a:pt x="493" y="349"/>
                    <a:pt x="510" y="349"/>
                  </a:cubicBezTo>
                  <a:close/>
                  <a:moveTo>
                    <a:pt x="510" y="0"/>
                  </a:moveTo>
                  <a:cubicBezTo>
                    <a:pt x="502" y="0"/>
                    <a:pt x="494" y="1"/>
                    <a:pt x="486" y="1"/>
                  </a:cubicBezTo>
                  <a:cubicBezTo>
                    <a:pt x="212" y="14"/>
                    <a:pt x="1" y="249"/>
                    <a:pt x="1" y="525"/>
                  </a:cubicBezTo>
                  <a:lnTo>
                    <a:pt x="1" y="1026"/>
                  </a:lnTo>
                  <a:cubicBezTo>
                    <a:pt x="1" y="1305"/>
                    <a:pt x="229" y="1532"/>
                    <a:pt x="509" y="1532"/>
                  </a:cubicBezTo>
                  <a:cubicBezTo>
                    <a:pt x="789" y="1532"/>
                    <a:pt x="1017" y="1305"/>
                    <a:pt x="1017" y="1026"/>
                  </a:cubicBezTo>
                  <a:lnTo>
                    <a:pt x="1017" y="508"/>
                  </a:lnTo>
                  <a:cubicBezTo>
                    <a:pt x="1017" y="228"/>
                    <a:pt x="78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825496" y="1509987"/>
              <a:ext cx="38491" cy="58078"/>
            </a:xfrm>
            <a:custGeom>
              <a:avLst/>
              <a:gdLst/>
              <a:ahLst/>
              <a:cxnLst/>
              <a:rect l="l" t="t" r="r" b="b"/>
              <a:pathLst>
                <a:path w="1016" h="1533" extrusionOk="0">
                  <a:moveTo>
                    <a:pt x="509" y="350"/>
                  </a:moveTo>
                  <a:cubicBezTo>
                    <a:pt x="590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90" y="1182"/>
                    <a:pt x="507" y="1182"/>
                  </a:cubicBezTo>
                  <a:cubicBezTo>
                    <a:pt x="427" y="1182"/>
                    <a:pt x="360" y="1117"/>
                    <a:pt x="360" y="1036"/>
                  </a:cubicBezTo>
                  <a:lnTo>
                    <a:pt x="360" y="498"/>
                  </a:lnTo>
                  <a:lnTo>
                    <a:pt x="361" y="498"/>
                  </a:lnTo>
                  <a:cubicBezTo>
                    <a:pt x="361" y="436"/>
                    <a:pt x="398" y="378"/>
                    <a:pt x="459" y="358"/>
                  </a:cubicBezTo>
                  <a:cubicBezTo>
                    <a:pt x="476" y="352"/>
                    <a:pt x="493" y="350"/>
                    <a:pt x="509" y="350"/>
                  </a:cubicBezTo>
                  <a:close/>
                  <a:moveTo>
                    <a:pt x="507" y="1"/>
                  </a:moveTo>
                  <a:cubicBezTo>
                    <a:pt x="229" y="1"/>
                    <a:pt x="0" y="228"/>
                    <a:pt x="0" y="507"/>
                  </a:cubicBezTo>
                  <a:lnTo>
                    <a:pt x="0" y="1008"/>
                  </a:lnTo>
                  <a:cubicBezTo>
                    <a:pt x="0" y="1282"/>
                    <a:pt x="210" y="1520"/>
                    <a:pt x="484" y="1532"/>
                  </a:cubicBezTo>
                  <a:cubicBezTo>
                    <a:pt x="492" y="1533"/>
                    <a:pt x="500" y="1533"/>
                    <a:pt x="509" y="1533"/>
                  </a:cubicBezTo>
                  <a:cubicBezTo>
                    <a:pt x="788" y="1533"/>
                    <a:pt x="1015" y="1305"/>
                    <a:pt x="1015" y="1025"/>
                  </a:cubicBezTo>
                  <a:lnTo>
                    <a:pt x="1015" y="507"/>
                  </a:lnTo>
                  <a:cubicBezTo>
                    <a:pt x="1015" y="227"/>
                    <a:pt x="788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913655" y="1509987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6" y="350"/>
                  </a:moveTo>
                  <a:cubicBezTo>
                    <a:pt x="589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89" y="1182"/>
                    <a:pt x="506" y="1182"/>
                  </a:cubicBezTo>
                  <a:cubicBezTo>
                    <a:pt x="426" y="1182"/>
                    <a:pt x="359" y="1117"/>
                    <a:pt x="359" y="1036"/>
                  </a:cubicBezTo>
                  <a:lnTo>
                    <a:pt x="359" y="496"/>
                  </a:lnTo>
                  <a:cubicBezTo>
                    <a:pt x="359" y="416"/>
                    <a:pt x="426" y="350"/>
                    <a:pt x="506" y="350"/>
                  </a:cubicBezTo>
                  <a:close/>
                  <a:moveTo>
                    <a:pt x="508" y="0"/>
                  </a:moveTo>
                  <a:cubicBezTo>
                    <a:pt x="228" y="0"/>
                    <a:pt x="1" y="229"/>
                    <a:pt x="1" y="507"/>
                  </a:cubicBezTo>
                  <a:lnTo>
                    <a:pt x="1" y="1025"/>
                  </a:lnTo>
                  <a:cubicBezTo>
                    <a:pt x="1" y="1306"/>
                    <a:pt x="228" y="1532"/>
                    <a:pt x="509" y="1532"/>
                  </a:cubicBezTo>
                  <a:cubicBezTo>
                    <a:pt x="788" y="1532"/>
                    <a:pt x="1017" y="1305"/>
                    <a:pt x="1017" y="1025"/>
                  </a:cubicBezTo>
                  <a:lnTo>
                    <a:pt x="1017" y="525"/>
                  </a:lnTo>
                  <a:cubicBezTo>
                    <a:pt x="1017" y="250"/>
                    <a:pt x="807" y="14"/>
                    <a:pt x="532" y="1"/>
                  </a:cubicBezTo>
                  <a:cubicBezTo>
                    <a:pt x="524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860275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9" y="349"/>
                  </a:moveTo>
                  <a:cubicBezTo>
                    <a:pt x="590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7"/>
                    <a:pt x="591" y="1182"/>
                    <a:pt x="509" y="1182"/>
                  </a:cubicBezTo>
                  <a:cubicBezTo>
                    <a:pt x="427" y="1182"/>
                    <a:pt x="360" y="1117"/>
                    <a:pt x="360" y="1035"/>
                  </a:cubicBezTo>
                  <a:lnTo>
                    <a:pt x="360" y="496"/>
                  </a:lnTo>
                  <a:cubicBezTo>
                    <a:pt x="360" y="415"/>
                    <a:pt x="426" y="349"/>
                    <a:pt x="509" y="349"/>
                  </a:cubicBezTo>
                  <a:close/>
                  <a:moveTo>
                    <a:pt x="509" y="1"/>
                  </a:moveTo>
                  <a:cubicBezTo>
                    <a:pt x="230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1" y="1305"/>
                    <a:pt x="228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25"/>
                  </a:lnTo>
                  <a:cubicBezTo>
                    <a:pt x="1017" y="252"/>
                    <a:pt x="807" y="14"/>
                    <a:pt x="533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954608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8" y="349"/>
                  </a:moveTo>
                  <a:cubicBezTo>
                    <a:pt x="590" y="349"/>
                    <a:pt x="656" y="415"/>
                    <a:pt x="656" y="496"/>
                  </a:cubicBezTo>
                  <a:lnTo>
                    <a:pt x="656" y="1035"/>
                  </a:lnTo>
                  <a:cubicBezTo>
                    <a:pt x="656" y="1117"/>
                    <a:pt x="591" y="1182"/>
                    <a:pt x="508" y="1182"/>
                  </a:cubicBezTo>
                  <a:cubicBezTo>
                    <a:pt x="427" y="1182"/>
                    <a:pt x="361" y="1117"/>
                    <a:pt x="361" y="1035"/>
                  </a:cubicBezTo>
                  <a:lnTo>
                    <a:pt x="361" y="496"/>
                  </a:lnTo>
                  <a:cubicBezTo>
                    <a:pt x="361" y="415"/>
                    <a:pt x="426" y="349"/>
                    <a:pt x="508" y="349"/>
                  </a:cubicBezTo>
                  <a:close/>
                  <a:moveTo>
                    <a:pt x="509" y="1"/>
                  </a:moveTo>
                  <a:cubicBezTo>
                    <a:pt x="229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0" y="1305"/>
                    <a:pt x="229" y="1533"/>
                    <a:pt x="508" y="1533"/>
                  </a:cubicBezTo>
                  <a:cubicBezTo>
                    <a:pt x="789" y="1533"/>
                    <a:pt x="1016" y="1305"/>
                    <a:pt x="1016" y="1027"/>
                  </a:cubicBezTo>
                  <a:lnTo>
                    <a:pt x="1016" y="525"/>
                  </a:lnTo>
                  <a:cubicBezTo>
                    <a:pt x="1016" y="252"/>
                    <a:pt x="807" y="14"/>
                    <a:pt x="534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742339" y="1479944"/>
              <a:ext cx="418402" cy="352937"/>
            </a:xfrm>
            <a:custGeom>
              <a:avLst/>
              <a:gdLst/>
              <a:ahLst/>
              <a:cxnLst/>
              <a:rect l="l" t="t" r="r" b="b"/>
              <a:pathLst>
                <a:path w="11044" h="9316" extrusionOk="0">
                  <a:moveTo>
                    <a:pt x="5751" y="2983"/>
                  </a:moveTo>
                  <a:cubicBezTo>
                    <a:pt x="5763" y="3147"/>
                    <a:pt x="5901" y="3277"/>
                    <a:pt x="6070" y="3277"/>
                  </a:cubicBezTo>
                  <a:lnTo>
                    <a:pt x="6428" y="3277"/>
                  </a:lnTo>
                  <a:cubicBezTo>
                    <a:pt x="6470" y="3414"/>
                    <a:pt x="6525" y="3548"/>
                    <a:pt x="6593" y="3675"/>
                  </a:cubicBezTo>
                  <a:lnTo>
                    <a:pt x="6531" y="3735"/>
                  </a:lnTo>
                  <a:lnTo>
                    <a:pt x="729" y="3735"/>
                  </a:lnTo>
                  <a:cubicBezTo>
                    <a:pt x="527" y="3735"/>
                    <a:pt x="362" y="3570"/>
                    <a:pt x="362" y="3367"/>
                  </a:cubicBezTo>
                  <a:lnTo>
                    <a:pt x="362" y="3116"/>
                  </a:lnTo>
                  <a:cubicBezTo>
                    <a:pt x="362" y="3043"/>
                    <a:pt x="422" y="2983"/>
                    <a:pt x="496" y="2983"/>
                  </a:cubicBezTo>
                  <a:close/>
                  <a:moveTo>
                    <a:pt x="8620" y="360"/>
                  </a:moveTo>
                  <a:lnTo>
                    <a:pt x="8620" y="869"/>
                  </a:lnTo>
                  <a:cubicBezTo>
                    <a:pt x="8620" y="955"/>
                    <a:pt x="8681" y="1031"/>
                    <a:pt x="8764" y="1048"/>
                  </a:cubicBezTo>
                  <a:cubicBezTo>
                    <a:pt x="8956" y="1090"/>
                    <a:pt x="9139" y="1165"/>
                    <a:pt x="9307" y="1267"/>
                  </a:cubicBezTo>
                  <a:cubicBezTo>
                    <a:pt x="9337" y="1286"/>
                    <a:pt x="9370" y="1294"/>
                    <a:pt x="9404" y="1294"/>
                  </a:cubicBezTo>
                  <a:cubicBezTo>
                    <a:pt x="9451" y="1294"/>
                    <a:pt x="9499" y="1277"/>
                    <a:pt x="9534" y="1242"/>
                  </a:cubicBezTo>
                  <a:lnTo>
                    <a:pt x="9843" y="942"/>
                  </a:lnTo>
                  <a:lnTo>
                    <a:pt x="10176" y="1266"/>
                  </a:lnTo>
                  <a:lnTo>
                    <a:pt x="9867" y="1567"/>
                  </a:lnTo>
                  <a:cubicBezTo>
                    <a:pt x="9808" y="1626"/>
                    <a:pt x="9797" y="1718"/>
                    <a:pt x="9843" y="1788"/>
                  </a:cubicBezTo>
                  <a:cubicBezTo>
                    <a:pt x="9949" y="1952"/>
                    <a:pt x="10024" y="2130"/>
                    <a:pt x="10069" y="2319"/>
                  </a:cubicBezTo>
                  <a:cubicBezTo>
                    <a:pt x="10087" y="2400"/>
                    <a:pt x="10163" y="2457"/>
                    <a:pt x="10247" y="2457"/>
                  </a:cubicBezTo>
                  <a:lnTo>
                    <a:pt x="10684" y="2457"/>
                  </a:lnTo>
                  <a:lnTo>
                    <a:pt x="10682" y="2916"/>
                  </a:lnTo>
                  <a:lnTo>
                    <a:pt x="10200" y="2916"/>
                  </a:lnTo>
                  <a:cubicBezTo>
                    <a:pt x="10116" y="2916"/>
                    <a:pt x="10044" y="2975"/>
                    <a:pt x="10027" y="3058"/>
                  </a:cubicBezTo>
                  <a:cubicBezTo>
                    <a:pt x="9986" y="3252"/>
                    <a:pt x="9911" y="3435"/>
                    <a:pt x="9808" y="3603"/>
                  </a:cubicBezTo>
                  <a:cubicBezTo>
                    <a:pt x="9762" y="3675"/>
                    <a:pt x="9773" y="3769"/>
                    <a:pt x="9833" y="3829"/>
                  </a:cubicBezTo>
                  <a:lnTo>
                    <a:pt x="10133" y="4138"/>
                  </a:lnTo>
                  <a:lnTo>
                    <a:pt x="9809" y="4472"/>
                  </a:lnTo>
                  <a:lnTo>
                    <a:pt x="9513" y="4169"/>
                  </a:lnTo>
                  <a:cubicBezTo>
                    <a:pt x="9477" y="4132"/>
                    <a:pt x="9430" y="4113"/>
                    <a:pt x="9382" y="4113"/>
                  </a:cubicBezTo>
                  <a:cubicBezTo>
                    <a:pt x="9347" y="4113"/>
                    <a:pt x="9312" y="4123"/>
                    <a:pt x="9281" y="4142"/>
                  </a:cubicBezTo>
                  <a:cubicBezTo>
                    <a:pt x="9120" y="4246"/>
                    <a:pt x="8945" y="4320"/>
                    <a:pt x="8760" y="4363"/>
                  </a:cubicBezTo>
                  <a:cubicBezTo>
                    <a:pt x="8677" y="4383"/>
                    <a:pt x="8619" y="4458"/>
                    <a:pt x="8619" y="4543"/>
                  </a:cubicBezTo>
                  <a:lnTo>
                    <a:pt x="8619" y="4980"/>
                  </a:lnTo>
                  <a:lnTo>
                    <a:pt x="8160" y="4980"/>
                  </a:lnTo>
                  <a:lnTo>
                    <a:pt x="8160" y="4606"/>
                  </a:lnTo>
                  <a:cubicBezTo>
                    <a:pt x="8160" y="4520"/>
                    <a:pt x="8101" y="4446"/>
                    <a:pt x="8019" y="4426"/>
                  </a:cubicBezTo>
                  <a:cubicBezTo>
                    <a:pt x="7822" y="4382"/>
                    <a:pt x="7634" y="4303"/>
                    <a:pt x="7463" y="4191"/>
                  </a:cubicBezTo>
                  <a:cubicBezTo>
                    <a:pt x="7432" y="4170"/>
                    <a:pt x="7398" y="4161"/>
                    <a:pt x="7364" y="4161"/>
                  </a:cubicBezTo>
                  <a:cubicBezTo>
                    <a:pt x="7316" y="4161"/>
                    <a:pt x="7268" y="4180"/>
                    <a:pt x="7232" y="4217"/>
                  </a:cubicBezTo>
                  <a:lnTo>
                    <a:pt x="6918" y="4539"/>
                  </a:lnTo>
                  <a:lnTo>
                    <a:pt x="6579" y="4191"/>
                  </a:lnTo>
                  <a:lnTo>
                    <a:pt x="6893" y="3869"/>
                  </a:lnTo>
                  <a:cubicBezTo>
                    <a:pt x="6955" y="3806"/>
                    <a:pt x="6965" y="3708"/>
                    <a:pt x="6918" y="3631"/>
                  </a:cubicBezTo>
                  <a:cubicBezTo>
                    <a:pt x="6809" y="3456"/>
                    <a:pt x="6733" y="3267"/>
                    <a:pt x="6689" y="3064"/>
                  </a:cubicBezTo>
                  <a:cubicBezTo>
                    <a:pt x="6670" y="2977"/>
                    <a:pt x="6594" y="2915"/>
                    <a:pt x="6508" y="2915"/>
                  </a:cubicBezTo>
                  <a:lnTo>
                    <a:pt x="6064" y="2915"/>
                  </a:lnTo>
                  <a:lnTo>
                    <a:pt x="6064" y="2424"/>
                  </a:lnTo>
                  <a:lnTo>
                    <a:pt x="6579" y="2424"/>
                  </a:lnTo>
                  <a:cubicBezTo>
                    <a:pt x="6662" y="2424"/>
                    <a:pt x="6735" y="2365"/>
                    <a:pt x="6751" y="2281"/>
                  </a:cubicBezTo>
                  <a:cubicBezTo>
                    <a:pt x="6793" y="2087"/>
                    <a:pt x="6869" y="1904"/>
                    <a:pt x="6971" y="1737"/>
                  </a:cubicBezTo>
                  <a:cubicBezTo>
                    <a:pt x="7016" y="1664"/>
                    <a:pt x="7006" y="1570"/>
                    <a:pt x="6947" y="1509"/>
                  </a:cubicBezTo>
                  <a:lnTo>
                    <a:pt x="6646" y="1200"/>
                  </a:lnTo>
                  <a:lnTo>
                    <a:pt x="6970" y="866"/>
                  </a:lnTo>
                  <a:lnTo>
                    <a:pt x="7272" y="1176"/>
                  </a:lnTo>
                  <a:cubicBezTo>
                    <a:pt x="7306" y="1211"/>
                    <a:pt x="7351" y="1229"/>
                    <a:pt x="7397" y="1229"/>
                  </a:cubicBezTo>
                  <a:cubicBezTo>
                    <a:pt x="7430" y="1229"/>
                    <a:pt x="7463" y="1220"/>
                    <a:pt x="7493" y="1200"/>
                  </a:cubicBezTo>
                  <a:cubicBezTo>
                    <a:pt x="7656" y="1095"/>
                    <a:pt x="7834" y="1019"/>
                    <a:pt x="8023" y="975"/>
                  </a:cubicBezTo>
                  <a:cubicBezTo>
                    <a:pt x="8105" y="957"/>
                    <a:pt x="8162" y="882"/>
                    <a:pt x="8162" y="797"/>
                  </a:cubicBezTo>
                  <a:lnTo>
                    <a:pt x="8162" y="360"/>
                  </a:lnTo>
                  <a:close/>
                  <a:moveTo>
                    <a:pt x="8080" y="0"/>
                  </a:moveTo>
                  <a:cubicBezTo>
                    <a:pt x="7907" y="0"/>
                    <a:pt x="7765" y="141"/>
                    <a:pt x="7765" y="315"/>
                  </a:cubicBezTo>
                  <a:lnTo>
                    <a:pt x="7765" y="663"/>
                  </a:lnTo>
                  <a:cubicBezTo>
                    <a:pt x="7630" y="703"/>
                    <a:pt x="7499" y="757"/>
                    <a:pt x="7375" y="825"/>
                  </a:cubicBezTo>
                  <a:lnTo>
                    <a:pt x="7133" y="582"/>
                  </a:lnTo>
                  <a:cubicBezTo>
                    <a:pt x="7091" y="540"/>
                    <a:pt x="7039" y="508"/>
                    <a:pt x="6982" y="495"/>
                  </a:cubicBezTo>
                  <a:cubicBezTo>
                    <a:pt x="6956" y="489"/>
                    <a:pt x="6931" y="486"/>
                    <a:pt x="6906" y="486"/>
                  </a:cubicBezTo>
                  <a:cubicBezTo>
                    <a:pt x="6823" y="486"/>
                    <a:pt x="6744" y="519"/>
                    <a:pt x="6685" y="577"/>
                  </a:cubicBezTo>
                  <a:lnTo>
                    <a:pt x="6278" y="985"/>
                  </a:lnTo>
                  <a:cubicBezTo>
                    <a:pt x="6219" y="1043"/>
                    <a:pt x="6186" y="1122"/>
                    <a:pt x="6186" y="1206"/>
                  </a:cubicBezTo>
                  <a:cubicBezTo>
                    <a:pt x="6186" y="1289"/>
                    <a:pt x="6219" y="1368"/>
                    <a:pt x="6278" y="1428"/>
                  </a:cubicBezTo>
                  <a:lnTo>
                    <a:pt x="6524" y="1674"/>
                  </a:lnTo>
                  <a:cubicBezTo>
                    <a:pt x="6457" y="1797"/>
                    <a:pt x="6403" y="1928"/>
                    <a:pt x="6362" y="2063"/>
                  </a:cubicBezTo>
                  <a:lnTo>
                    <a:pt x="6016" y="2063"/>
                  </a:lnTo>
                  <a:cubicBezTo>
                    <a:pt x="5842" y="2063"/>
                    <a:pt x="5701" y="2205"/>
                    <a:pt x="5701" y="2379"/>
                  </a:cubicBezTo>
                  <a:lnTo>
                    <a:pt x="5701" y="2622"/>
                  </a:lnTo>
                  <a:lnTo>
                    <a:pt x="502" y="2622"/>
                  </a:lnTo>
                  <a:cubicBezTo>
                    <a:pt x="225" y="2622"/>
                    <a:pt x="0" y="2845"/>
                    <a:pt x="0" y="3122"/>
                  </a:cubicBezTo>
                  <a:lnTo>
                    <a:pt x="0" y="3360"/>
                  </a:lnTo>
                  <a:cubicBezTo>
                    <a:pt x="0" y="3766"/>
                    <a:pt x="330" y="4095"/>
                    <a:pt x="736" y="4095"/>
                  </a:cubicBezTo>
                  <a:lnTo>
                    <a:pt x="1106" y="4095"/>
                  </a:lnTo>
                  <a:lnTo>
                    <a:pt x="2019" y="5335"/>
                  </a:lnTo>
                  <a:cubicBezTo>
                    <a:pt x="2055" y="5383"/>
                    <a:pt x="2111" y="5409"/>
                    <a:pt x="2167" y="5409"/>
                  </a:cubicBezTo>
                  <a:cubicBezTo>
                    <a:pt x="2205" y="5409"/>
                    <a:pt x="2244" y="5397"/>
                    <a:pt x="2277" y="5373"/>
                  </a:cubicBezTo>
                  <a:cubicBezTo>
                    <a:pt x="2358" y="5313"/>
                    <a:pt x="2376" y="5198"/>
                    <a:pt x="2315" y="5116"/>
                  </a:cubicBezTo>
                  <a:lnTo>
                    <a:pt x="1566" y="4096"/>
                  </a:lnTo>
                  <a:lnTo>
                    <a:pt x="6183" y="4096"/>
                  </a:lnTo>
                  <a:cubicBezTo>
                    <a:pt x="6169" y="4205"/>
                    <a:pt x="6199" y="4304"/>
                    <a:pt x="6272" y="4377"/>
                  </a:cubicBezTo>
                  <a:lnTo>
                    <a:pt x="6549" y="4654"/>
                  </a:lnTo>
                  <a:lnTo>
                    <a:pt x="4769" y="7047"/>
                  </a:lnTo>
                  <a:cubicBezTo>
                    <a:pt x="4745" y="7078"/>
                    <a:pt x="4732" y="7117"/>
                    <a:pt x="4751" y="7157"/>
                  </a:cubicBezTo>
                  <a:lnTo>
                    <a:pt x="4751" y="9132"/>
                  </a:lnTo>
                  <a:cubicBezTo>
                    <a:pt x="4733" y="9234"/>
                    <a:pt x="4814" y="9315"/>
                    <a:pt x="4916" y="9315"/>
                  </a:cubicBezTo>
                  <a:cubicBezTo>
                    <a:pt x="5018" y="9315"/>
                    <a:pt x="5111" y="9132"/>
                    <a:pt x="5111" y="9132"/>
                  </a:cubicBezTo>
                  <a:lnTo>
                    <a:pt x="5111" y="7225"/>
                  </a:lnTo>
                  <a:lnTo>
                    <a:pt x="6846" y="4881"/>
                  </a:lnTo>
                  <a:cubicBezTo>
                    <a:pt x="6866" y="4885"/>
                    <a:pt x="6886" y="4887"/>
                    <a:pt x="6906" y="4887"/>
                  </a:cubicBezTo>
                  <a:cubicBezTo>
                    <a:pt x="6986" y="4887"/>
                    <a:pt x="7067" y="4856"/>
                    <a:pt x="7127" y="4794"/>
                  </a:cubicBezTo>
                  <a:lnTo>
                    <a:pt x="7373" y="4547"/>
                  </a:lnTo>
                  <a:cubicBezTo>
                    <a:pt x="7498" y="4615"/>
                    <a:pt x="7629" y="4669"/>
                    <a:pt x="7765" y="4709"/>
                  </a:cubicBezTo>
                  <a:lnTo>
                    <a:pt x="7765" y="5060"/>
                  </a:lnTo>
                  <a:cubicBezTo>
                    <a:pt x="7765" y="5235"/>
                    <a:pt x="7907" y="5376"/>
                    <a:pt x="8080" y="5376"/>
                  </a:cubicBezTo>
                  <a:lnTo>
                    <a:pt x="8662" y="5376"/>
                  </a:lnTo>
                  <a:cubicBezTo>
                    <a:pt x="8836" y="5376"/>
                    <a:pt x="8977" y="5235"/>
                    <a:pt x="8977" y="5060"/>
                  </a:cubicBezTo>
                  <a:lnTo>
                    <a:pt x="8977" y="4714"/>
                  </a:lnTo>
                  <a:cubicBezTo>
                    <a:pt x="9112" y="4673"/>
                    <a:pt x="9243" y="4620"/>
                    <a:pt x="9368" y="4552"/>
                  </a:cubicBezTo>
                  <a:lnTo>
                    <a:pt x="9613" y="4797"/>
                  </a:lnTo>
                  <a:cubicBezTo>
                    <a:pt x="9674" y="4859"/>
                    <a:pt x="9754" y="4890"/>
                    <a:pt x="9835" y="4890"/>
                  </a:cubicBezTo>
                  <a:cubicBezTo>
                    <a:pt x="9916" y="4890"/>
                    <a:pt x="9997" y="4859"/>
                    <a:pt x="10059" y="4797"/>
                  </a:cubicBezTo>
                  <a:lnTo>
                    <a:pt x="10464" y="4392"/>
                  </a:lnTo>
                  <a:cubicBezTo>
                    <a:pt x="10586" y="4269"/>
                    <a:pt x="10586" y="4070"/>
                    <a:pt x="10464" y="3949"/>
                  </a:cubicBezTo>
                  <a:lnTo>
                    <a:pt x="10218" y="3702"/>
                  </a:lnTo>
                  <a:cubicBezTo>
                    <a:pt x="10285" y="3578"/>
                    <a:pt x="10340" y="3447"/>
                    <a:pt x="10380" y="3312"/>
                  </a:cubicBezTo>
                  <a:lnTo>
                    <a:pt x="10728" y="3312"/>
                  </a:lnTo>
                  <a:cubicBezTo>
                    <a:pt x="10902" y="3312"/>
                    <a:pt x="11043" y="3170"/>
                    <a:pt x="11043" y="2997"/>
                  </a:cubicBezTo>
                  <a:lnTo>
                    <a:pt x="11043" y="2380"/>
                  </a:lnTo>
                  <a:cubicBezTo>
                    <a:pt x="11042" y="2204"/>
                    <a:pt x="10902" y="2063"/>
                    <a:pt x="10729" y="2063"/>
                  </a:cubicBezTo>
                  <a:lnTo>
                    <a:pt x="10380" y="2063"/>
                  </a:lnTo>
                  <a:cubicBezTo>
                    <a:pt x="10341" y="1928"/>
                    <a:pt x="10286" y="1797"/>
                    <a:pt x="10218" y="1674"/>
                  </a:cubicBezTo>
                  <a:lnTo>
                    <a:pt x="10464" y="1427"/>
                  </a:lnTo>
                  <a:cubicBezTo>
                    <a:pt x="10523" y="1368"/>
                    <a:pt x="10556" y="1289"/>
                    <a:pt x="10556" y="1206"/>
                  </a:cubicBezTo>
                  <a:cubicBezTo>
                    <a:pt x="10556" y="1122"/>
                    <a:pt x="10523" y="1043"/>
                    <a:pt x="10464" y="985"/>
                  </a:cubicBezTo>
                  <a:lnTo>
                    <a:pt x="10059" y="579"/>
                  </a:lnTo>
                  <a:cubicBezTo>
                    <a:pt x="9997" y="517"/>
                    <a:pt x="9916" y="487"/>
                    <a:pt x="9836" y="487"/>
                  </a:cubicBezTo>
                  <a:cubicBezTo>
                    <a:pt x="9755" y="487"/>
                    <a:pt x="9675" y="517"/>
                    <a:pt x="9613" y="579"/>
                  </a:cubicBezTo>
                  <a:lnTo>
                    <a:pt x="9368" y="823"/>
                  </a:lnTo>
                  <a:cubicBezTo>
                    <a:pt x="9243" y="757"/>
                    <a:pt x="9112" y="702"/>
                    <a:pt x="8977" y="661"/>
                  </a:cubicBezTo>
                  <a:lnTo>
                    <a:pt x="8977" y="315"/>
                  </a:lnTo>
                  <a:cubicBezTo>
                    <a:pt x="8977" y="141"/>
                    <a:pt x="8836" y="0"/>
                    <a:pt x="8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1008367" y="1531051"/>
              <a:ext cx="105169" cy="101039"/>
            </a:xfrm>
            <a:custGeom>
              <a:avLst/>
              <a:gdLst/>
              <a:ahLst/>
              <a:cxnLst/>
              <a:rect l="l" t="t" r="r" b="b"/>
              <a:pathLst>
                <a:path w="2776" h="2667" extrusionOk="0">
                  <a:moveTo>
                    <a:pt x="1005" y="1631"/>
                  </a:moveTo>
                  <a:cubicBezTo>
                    <a:pt x="1078" y="1631"/>
                    <a:pt x="1138" y="1692"/>
                    <a:pt x="1138" y="1765"/>
                  </a:cubicBezTo>
                  <a:lnTo>
                    <a:pt x="1138" y="2008"/>
                  </a:lnTo>
                  <a:lnTo>
                    <a:pt x="1137" y="2008"/>
                  </a:lnTo>
                  <a:cubicBezTo>
                    <a:pt x="1137" y="2095"/>
                    <a:pt x="1107" y="2174"/>
                    <a:pt x="1056" y="2237"/>
                  </a:cubicBezTo>
                  <a:cubicBezTo>
                    <a:pt x="913" y="2191"/>
                    <a:pt x="782" y="2111"/>
                    <a:pt x="672" y="2000"/>
                  </a:cubicBezTo>
                  <a:cubicBezTo>
                    <a:pt x="566" y="1894"/>
                    <a:pt x="488" y="1768"/>
                    <a:pt x="442" y="1631"/>
                  </a:cubicBezTo>
                  <a:close/>
                  <a:moveTo>
                    <a:pt x="1344" y="361"/>
                  </a:moveTo>
                  <a:cubicBezTo>
                    <a:pt x="1605" y="361"/>
                    <a:pt x="1865" y="471"/>
                    <a:pt x="2044" y="660"/>
                  </a:cubicBezTo>
                  <a:cubicBezTo>
                    <a:pt x="2305" y="930"/>
                    <a:pt x="2375" y="1322"/>
                    <a:pt x="2233" y="1682"/>
                  </a:cubicBezTo>
                  <a:cubicBezTo>
                    <a:pt x="2096" y="2024"/>
                    <a:pt x="1798" y="2252"/>
                    <a:pt x="1446" y="2286"/>
                  </a:cubicBezTo>
                  <a:cubicBezTo>
                    <a:pt x="1478" y="2203"/>
                    <a:pt x="1497" y="2111"/>
                    <a:pt x="1497" y="2016"/>
                  </a:cubicBezTo>
                  <a:lnTo>
                    <a:pt x="1497" y="1773"/>
                  </a:lnTo>
                  <a:cubicBezTo>
                    <a:pt x="1497" y="1498"/>
                    <a:pt x="1273" y="1273"/>
                    <a:pt x="996" y="1273"/>
                  </a:cubicBezTo>
                  <a:lnTo>
                    <a:pt x="383" y="1273"/>
                  </a:lnTo>
                  <a:cubicBezTo>
                    <a:pt x="409" y="787"/>
                    <a:pt x="810" y="388"/>
                    <a:pt x="1295" y="362"/>
                  </a:cubicBezTo>
                  <a:cubicBezTo>
                    <a:pt x="1311" y="362"/>
                    <a:pt x="1328" y="361"/>
                    <a:pt x="1344" y="361"/>
                  </a:cubicBezTo>
                  <a:close/>
                  <a:moveTo>
                    <a:pt x="1350" y="0"/>
                  </a:moveTo>
                  <a:cubicBezTo>
                    <a:pt x="1327" y="0"/>
                    <a:pt x="1304" y="1"/>
                    <a:pt x="1282" y="2"/>
                  </a:cubicBezTo>
                  <a:cubicBezTo>
                    <a:pt x="607" y="37"/>
                    <a:pt x="53" y="592"/>
                    <a:pt x="19" y="1265"/>
                  </a:cubicBezTo>
                  <a:cubicBezTo>
                    <a:pt x="1" y="1642"/>
                    <a:pt x="142" y="2011"/>
                    <a:pt x="408" y="2276"/>
                  </a:cubicBezTo>
                  <a:cubicBezTo>
                    <a:pt x="658" y="2526"/>
                    <a:pt x="1000" y="2667"/>
                    <a:pt x="1353" y="2667"/>
                  </a:cubicBezTo>
                  <a:cubicBezTo>
                    <a:pt x="1895" y="2667"/>
                    <a:pt x="2378" y="2326"/>
                    <a:pt x="2577" y="1825"/>
                  </a:cubicBezTo>
                  <a:cubicBezTo>
                    <a:pt x="2775" y="1330"/>
                    <a:pt x="2675" y="788"/>
                    <a:pt x="2315" y="412"/>
                  </a:cubicBezTo>
                  <a:cubicBezTo>
                    <a:pt x="2063" y="149"/>
                    <a:pt x="1714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45"/>
          <p:cNvGrpSpPr/>
          <p:nvPr/>
        </p:nvGrpSpPr>
        <p:grpSpPr>
          <a:xfrm>
            <a:off x="817835" y="1319890"/>
            <a:ext cx="341227" cy="289621"/>
            <a:chOff x="7952725" y="749256"/>
            <a:chExt cx="476707" cy="404612"/>
          </a:xfrm>
        </p:grpSpPr>
        <p:sp>
          <p:nvSpPr>
            <p:cNvPr id="1786" name="Google Shape;1786;p45"/>
            <p:cNvSpPr/>
            <p:nvPr/>
          </p:nvSpPr>
          <p:spPr>
            <a:xfrm>
              <a:off x="8164957" y="779147"/>
              <a:ext cx="52243" cy="21367"/>
            </a:xfrm>
            <a:custGeom>
              <a:avLst/>
              <a:gdLst/>
              <a:ahLst/>
              <a:cxnLst/>
              <a:rect l="l" t="t" r="r" b="b"/>
              <a:pathLst>
                <a:path w="1379" h="564" extrusionOk="0">
                  <a:moveTo>
                    <a:pt x="684" y="1"/>
                  </a:moveTo>
                  <a:cubicBezTo>
                    <a:pt x="461" y="1"/>
                    <a:pt x="248" y="81"/>
                    <a:pt x="82" y="229"/>
                  </a:cubicBezTo>
                  <a:cubicBezTo>
                    <a:pt x="7" y="297"/>
                    <a:pt x="0" y="414"/>
                    <a:pt x="68" y="490"/>
                  </a:cubicBezTo>
                  <a:cubicBezTo>
                    <a:pt x="105" y="531"/>
                    <a:pt x="155" y="552"/>
                    <a:pt x="206" y="552"/>
                  </a:cubicBezTo>
                  <a:cubicBezTo>
                    <a:pt x="249" y="552"/>
                    <a:pt x="293" y="536"/>
                    <a:pt x="328" y="505"/>
                  </a:cubicBezTo>
                  <a:cubicBezTo>
                    <a:pt x="427" y="417"/>
                    <a:pt x="552" y="369"/>
                    <a:pt x="683" y="369"/>
                  </a:cubicBezTo>
                  <a:cubicBezTo>
                    <a:pt x="819" y="369"/>
                    <a:pt x="949" y="421"/>
                    <a:pt x="1049" y="514"/>
                  </a:cubicBezTo>
                  <a:cubicBezTo>
                    <a:pt x="1084" y="547"/>
                    <a:pt x="1129" y="563"/>
                    <a:pt x="1174" y="563"/>
                  </a:cubicBezTo>
                  <a:cubicBezTo>
                    <a:pt x="1223" y="563"/>
                    <a:pt x="1273" y="543"/>
                    <a:pt x="1310" y="506"/>
                  </a:cubicBezTo>
                  <a:cubicBezTo>
                    <a:pt x="1379" y="431"/>
                    <a:pt x="1374" y="315"/>
                    <a:pt x="1301" y="246"/>
                  </a:cubicBezTo>
                  <a:cubicBezTo>
                    <a:pt x="1134" y="89"/>
                    <a:pt x="915" y="1"/>
                    <a:pt x="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8144386" y="749256"/>
              <a:ext cx="93424" cy="29588"/>
            </a:xfrm>
            <a:custGeom>
              <a:avLst/>
              <a:gdLst/>
              <a:ahLst/>
              <a:cxnLst/>
              <a:rect l="l" t="t" r="r" b="b"/>
              <a:pathLst>
                <a:path w="2466" h="781" extrusionOk="0">
                  <a:moveTo>
                    <a:pt x="1220" y="0"/>
                  </a:moveTo>
                  <a:cubicBezTo>
                    <a:pt x="800" y="0"/>
                    <a:pt x="397" y="155"/>
                    <a:pt x="84" y="434"/>
                  </a:cubicBezTo>
                  <a:cubicBezTo>
                    <a:pt x="7" y="502"/>
                    <a:pt x="1" y="618"/>
                    <a:pt x="69" y="694"/>
                  </a:cubicBezTo>
                  <a:cubicBezTo>
                    <a:pt x="104" y="734"/>
                    <a:pt x="154" y="755"/>
                    <a:pt x="204" y="755"/>
                  </a:cubicBezTo>
                  <a:cubicBezTo>
                    <a:pt x="248" y="755"/>
                    <a:pt x="291" y="739"/>
                    <a:pt x="327" y="708"/>
                  </a:cubicBezTo>
                  <a:cubicBezTo>
                    <a:pt x="572" y="490"/>
                    <a:pt x="889" y="368"/>
                    <a:pt x="1219" y="368"/>
                  </a:cubicBezTo>
                  <a:cubicBezTo>
                    <a:pt x="1560" y="368"/>
                    <a:pt x="1885" y="497"/>
                    <a:pt x="2135" y="730"/>
                  </a:cubicBezTo>
                  <a:cubicBezTo>
                    <a:pt x="2170" y="765"/>
                    <a:pt x="2216" y="780"/>
                    <a:pt x="2261" y="780"/>
                  </a:cubicBezTo>
                  <a:cubicBezTo>
                    <a:pt x="2310" y="780"/>
                    <a:pt x="2358" y="760"/>
                    <a:pt x="2395" y="723"/>
                  </a:cubicBezTo>
                  <a:cubicBezTo>
                    <a:pt x="2465" y="648"/>
                    <a:pt x="2461" y="532"/>
                    <a:pt x="2388" y="462"/>
                  </a:cubicBezTo>
                  <a:cubicBezTo>
                    <a:pt x="2069" y="163"/>
                    <a:pt x="1655" y="0"/>
                    <a:pt x="1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8006333" y="846052"/>
              <a:ext cx="368659" cy="229659"/>
            </a:xfrm>
            <a:custGeom>
              <a:avLst/>
              <a:gdLst/>
              <a:ahLst/>
              <a:cxnLst/>
              <a:rect l="l" t="t" r="r" b="b"/>
              <a:pathLst>
                <a:path w="9731" h="6062" extrusionOk="0">
                  <a:moveTo>
                    <a:pt x="9257" y="363"/>
                  </a:moveTo>
                  <a:cubicBezTo>
                    <a:pt x="9319" y="363"/>
                    <a:pt x="9372" y="414"/>
                    <a:pt x="9372" y="478"/>
                  </a:cubicBezTo>
                  <a:lnTo>
                    <a:pt x="9372" y="5555"/>
                  </a:lnTo>
                  <a:cubicBezTo>
                    <a:pt x="9370" y="5618"/>
                    <a:pt x="9319" y="5670"/>
                    <a:pt x="9257" y="5670"/>
                  </a:cubicBezTo>
                  <a:lnTo>
                    <a:pt x="476" y="5670"/>
                  </a:lnTo>
                  <a:cubicBezTo>
                    <a:pt x="413" y="5670"/>
                    <a:pt x="361" y="5619"/>
                    <a:pt x="361" y="5556"/>
                  </a:cubicBezTo>
                  <a:lnTo>
                    <a:pt x="361" y="477"/>
                  </a:lnTo>
                  <a:cubicBezTo>
                    <a:pt x="361" y="414"/>
                    <a:pt x="413" y="363"/>
                    <a:pt x="476" y="363"/>
                  </a:cubicBezTo>
                  <a:close/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lnTo>
                    <a:pt x="0" y="5579"/>
                  </a:lnTo>
                  <a:cubicBezTo>
                    <a:pt x="0" y="5846"/>
                    <a:pt x="216" y="6062"/>
                    <a:pt x="483" y="6062"/>
                  </a:cubicBezTo>
                  <a:lnTo>
                    <a:pt x="9248" y="6062"/>
                  </a:lnTo>
                  <a:cubicBezTo>
                    <a:pt x="9515" y="6062"/>
                    <a:pt x="9731" y="5846"/>
                    <a:pt x="9731" y="5579"/>
                  </a:cubicBezTo>
                  <a:lnTo>
                    <a:pt x="9731" y="484"/>
                  </a:lnTo>
                  <a:cubicBezTo>
                    <a:pt x="9730" y="217"/>
                    <a:pt x="9514" y="1"/>
                    <a:pt x="9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7952725" y="812524"/>
              <a:ext cx="476707" cy="341344"/>
            </a:xfrm>
            <a:custGeom>
              <a:avLst/>
              <a:gdLst/>
              <a:ahLst/>
              <a:cxnLst/>
              <a:rect l="l" t="t" r="r" b="b"/>
              <a:pathLst>
                <a:path w="12583" h="9010" extrusionOk="0">
                  <a:moveTo>
                    <a:pt x="7411" y="7799"/>
                  </a:moveTo>
                  <a:lnTo>
                    <a:pt x="7411" y="7846"/>
                  </a:lnTo>
                  <a:cubicBezTo>
                    <a:pt x="7411" y="7948"/>
                    <a:pt x="7330" y="8029"/>
                    <a:pt x="7229" y="8029"/>
                  </a:cubicBezTo>
                  <a:lnTo>
                    <a:pt x="5364" y="8029"/>
                  </a:lnTo>
                  <a:cubicBezTo>
                    <a:pt x="5263" y="8029"/>
                    <a:pt x="5181" y="7948"/>
                    <a:pt x="5181" y="7846"/>
                  </a:cubicBezTo>
                  <a:lnTo>
                    <a:pt x="5181" y="7799"/>
                  </a:lnTo>
                  <a:close/>
                  <a:moveTo>
                    <a:pt x="12062" y="7798"/>
                  </a:moveTo>
                  <a:cubicBezTo>
                    <a:pt x="12128" y="7798"/>
                    <a:pt x="12182" y="7852"/>
                    <a:pt x="12182" y="7918"/>
                  </a:cubicBezTo>
                  <a:cubicBezTo>
                    <a:pt x="12185" y="8304"/>
                    <a:pt x="11871" y="8618"/>
                    <a:pt x="11484" y="8618"/>
                  </a:cubicBezTo>
                  <a:lnTo>
                    <a:pt x="1120" y="8618"/>
                  </a:lnTo>
                  <a:cubicBezTo>
                    <a:pt x="733" y="8618"/>
                    <a:pt x="419" y="8304"/>
                    <a:pt x="419" y="7918"/>
                  </a:cubicBezTo>
                  <a:cubicBezTo>
                    <a:pt x="419" y="7852"/>
                    <a:pt x="472" y="7798"/>
                    <a:pt x="538" y="7798"/>
                  </a:cubicBezTo>
                  <a:lnTo>
                    <a:pt x="4820" y="7798"/>
                  </a:lnTo>
                  <a:lnTo>
                    <a:pt x="4820" y="7837"/>
                  </a:lnTo>
                  <a:cubicBezTo>
                    <a:pt x="4820" y="8141"/>
                    <a:pt x="5066" y="8387"/>
                    <a:pt x="5370" y="8387"/>
                  </a:cubicBezTo>
                  <a:lnTo>
                    <a:pt x="7218" y="8387"/>
                  </a:lnTo>
                  <a:cubicBezTo>
                    <a:pt x="7522" y="8387"/>
                    <a:pt x="7768" y="8141"/>
                    <a:pt x="7768" y="7837"/>
                  </a:cubicBezTo>
                  <a:lnTo>
                    <a:pt x="7768" y="7798"/>
                  </a:lnTo>
                  <a:close/>
                  <a:moveTo>
                    <a:pt x="1466" y="1"/>
                  </a:moveTo>
                  <a:cubicBezTo>
                    <a:pt x="1004" y="1"/>
                    <a:pt x="628" y="374"/>
                    <a:pt x="628" y="838"/>
                  </a:cubicBezTo>
                  <a:lnTo>
                    <a:pt x="628" y="6968"/>
                  </a:lnTo>
                  <a:cubicBezTo>
                    <a:pt x="628" y="7142"/>
                    <a:pt x="682" y="7303"/>
                    <a:pt x="772" y="7438"/>
                  </a:cubicBezTo>
                  <a:lnTo>
                    <a:pt x="488" y="7438"/>
                  </a:lnTo>
                  <a:cubicBezTo>
                    <a:pt x="488" y="7438"/>
                    <a:pt x="0" y="7654"/>
                    <a:pt x="0" y="7923"/>
                  </a:cubicBezTo>
                  <a:cubicBezTo>
                    <a:pt x="0" y="8515"/>
                    <a:pt x="482" y="8996"/>
                    <a:pt x="1074" y="9010"/>
                  </a:cubicBezTo>
                  <a:lnTo>
                    <a:pt x="11509" y="9010"/>
                  </a:lnTo>
                  <a:cubicBezTo>
                    <a:pt x="12101" y="8996"/>
                    <a:pt x="12583" y="8515"/>
                    <a:pt x="12583" y="7923"/>
                  </a:cubicBezTo>
                  <a:cubicBezTo>
                    <a:pt x="12583" y="7653"/>
                    <a:pt x="12364" y="7434"/>
                    <a:pt x="12094" y="7434"/>
                  </a:cubicBezTo>
                  <a:lnTo>
                    <a:pt x="12094" y="7438"/>
                  </a:lnTo>
                  <a:lnTo>
                    <a:pt x="11803" y="7438"/>
                  </a:lnTo>
                  <a:cubicBezTo>
                    <a:pt x="11893" y="7301"/>
                    <a:pt x="11946" y="7139"/>
                    <a:pt x="11934" y="6965"/>
                  </a:cubicBezTo>
                  <a:lnTo>
                    <a:pt x="11934" y="6067"/>
                  </a:lnTo>
                  <a:cubicBezTo>
                    <a:pt x="11947" y="5965"/>
                    <a:pt x="11865" y="5883"/>
                    <a:pt x="11763" y="5883"/>
                  </a:cubicBezTo>
                  <a:cubicBezTo>
                    <a:pt x="11661" y="5883"/>
                    <a:pt x="11573" y="6067"/>
                    <a:pt x="11573" y="6067"/>
                  </a:cubicBezTo>
                  <a:lnTo>
                    <a:pt x="11573" y="6970"/>
                  </a:lnTo>
                  <a:cubicBezTo>
                    <a:pt x="11573" y="7228"/>
                    <a:pt x="11364" y="7438"/>
                    <a:pt x="11104" y="7438"/>
                  </a:cubicBezTo>
                  <a:lnTo>
                    <a:pt x="1460" y="7438"/>
                  </a:lnTo>
                  <a:cubicBezTo>
                    <a:pt x="1200" y="7438"/>
                    <a:pt x="991" y="7228"/>
                    <a:pt x="991" y="6970"/>
                  </a:cubicBezTo>
                  <a:lnTo>
                    <a:pt x="991" y="864"/>
                  </a:lnTo>
                  <a:cubicBezTo>
                    <a:pt x="991" y="604"/>
                    <a:pt x="1200" y="394"/>
                    <a:pt x="1460" y="394"/>
                  </a:cubicBezTo>
                  <a:lnTo>
                    <a:pt x="11382" y="394"/>
                  </a:lnTo>
                  <a:cubicBezTo>
                    <a:pt x="11488" y="394"/>
                    <a:pt x="11573" y="479"/>
                    <a:pt x="11573" y="586"/>
                  </a:cubicBezTo>
                  <a:lnTo>
                    <a:pt x="11573" y="5281"/>
                  </a:lnTo>
                  <a:cubicBezTo>
                    <a:pt x="11573" y="5304"/>
                    <a:pt x="11583" y="5325"/>
                    <a:pt x="11598" y="5339"/>
                  </a:cubicBezTo>
                  <a:cubicBezTo>
                    <a:pt x="11650" y="5388"/>
                    <a:pt x="11704" y="5408"/>
                    <a:pt x="11754" y="5408"/>
                  </a:cubicBezTo>
                  <a:cubicBezTo>
                    <a:pt x="11853" y="5408"/>
                    <a:pt x="11934" y="5326"/>
                    <a:pt x="11934" y="5224"/>
                  </a:cubicBezTo>
                  <a:lnTo>
                    <a:pt x="11934" y="838"/>
                  </a:lnTo>
                  <a:cubicBezTo>
                    <a:pt x="11934" y="377"/>
                    <a:pt x="11559" y="1"/>
                    <a:pt x="1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8039747" y="885756"/>
              <a:ext cx="301716" cy="144266"/>
            </a:xfrm>
            <a:custGeom>
              <a:avLst/>
              <a:gdLst/>
              <a:ahLst/>
              <a:cxnLst/>
              <a:rect l="l" t="t" r="r" b="b"/>
              <a:pathLst>
                <a:path w="7964" h="3808" extrusionOk="0">
                  <a:moveTo>
                    <a:pt x="7603" y="1410"/>
                  </a:moveTo>
                  <a:lnTo>
                    <a:pt x="7603" y="2721"/>
                  </a:lnTo>
                  <a:lnTo>
                    <a:pt x="6998" y="2721"/>
                  </a:lnTo>
                  <a:cubicBezTo>
                    <a:pt x="6825" y="2721"/>
                    <a:pt x="6685" y="2860"/>
                    <a:pt x="6685" y="3033"/>
                  </a:cubicBezTo>
                  <a:lnTo>
                    <a:pt x="6685" y="3397"/>
                  </a:lnTo>
                  <a:lnTo>
                    <a:pt x="5885" y="2785"/>
                  </a:lnTo>
                  <a:cubicBezTo>
                    <a:pt x="5832" y="2743"/>
                    <a:pt x="5763" y="2721"/>
                    <a:pt x="5695" y="2721"/>
                  </a:cubicBezTo>
                  <a:lnTo>
                    <a:pt x="2917" y="2721"/>
                  </a:lnTo>
                  <a:lnTo>
                    <a:pt x="2917" y="1410"/>
                  </a:lnTo>
                  <a:close/>
                  <a:moveTo>
                    <a:pt x="313" y="1"/>
                  </a:moveTo>
                  <a:cubicBezTo>
                    <a:pt x="140" y="1"/>
                    <a:pt x="1" y="141"/>
                    <a:pt x="1" y="314"/>
                  </a:cubicBezTo>
                  <a:lnTo>
                    <a:pt x="1" y="1720"/>
                  </a:lnTo>
                  <a:cubicBezTo>
                    <a:pt x="1" y="1893"/>
                    <a:pt x="140" y="2033"/>
                    <a:pt x="313" y="2033"/>
                  </a:cubicBezTo>
                  <a:lnTo>
                    <a:pt x="918" y="2033"/>
                  </a:lnTo>
                  <a:lnTo>
                    <a:pt x="918" y="2436"/>
                  </a:lnTo>
                  <a:cubicBezTo>
                    <a:pt x="918" y="2552"/>
                    <a:pt x="977" y="2665"/>
                    <a:pt x="1080" y="2720"/>
                  </a:cubicBezTo>
                  <a:cubicBezTo>
                    <a:pt x="1128" y="2746"/>
                    <a:pt x="1181" y="2760"/>
                    <a:pt x="1234" y="2760"/>
                  </a:cubicBezTo>
                  <a:cubicBezTo>
                    <a:pt x="1302" y="2760"/>
                    <a:pt x="1369" y="2738"/>
                    <a:pt x="1424" y="2696"/>
                  </a:cubicBezTo>
                  <a:lnTo>
                    <a:pt x="2305" y="2032"/>
                  </a:lnTo>
                  <a:lnTo>
                    <a:pt x="2556" y="2032"/>
                  </a:lnTo>
                  <a:lnTo>
                    <a:pt x="2556" y="2767"/>
                  </a:lnTo>
                  <a:cubicBezTo>
                    <a:pt x="2556" y="2940"/>
                    <a:pt x="2696" y="3080"/>
                    <a:pt x="2869" y="3080"/>
                  </a:cubicBezTo>
                  <a:lnTo>
                    <a:pt x="5702" y="3080"/>
                  </a:lnTo>
                  <a:lnTo>
                    <a:pt x="6575" y="3743"/>
                  </a:lnTo>
                  <a:cubicBezTo>
                    <a:pt x="6632" y="3785"/>
                    <a:pt x="6697" y="3807"/>
                    <a:pt x="6765" y="3807"/>
                  </a:cubicBezTo>
                  <a:cubicBezTo>
                    <a:pt x="6817" y="3807"/>
                    <a:pt x="6872" y="3793"/>
                    <a:pt x="6920" y="3766"/>
                  </a:cubicBezTo>
                  <a:cubicBezTo>
                    <a:pt x="7020" y="3710"/>
                    <a:pt x="7078" y="3600"/>
                    <a:pt x="7078" y="3483"/>
                  </a:cubicBezTo>
                  <a:lnTo>
                    <a:pt x="7078" y="3080"/>
                  </a:lnTo>
                  <a:lnTo>
                    <a:pt x="7650" y="3080"/>
                  </a:lnTo>
                  <a:cubicBezTo>
                    <a:pt x="7823" y="3080"/>
                    <a:pt x="7963" y="2940"/>
                    <a:pt x="7963" y="2767"/>
                  </a:cubicBezTo>
                  <a:lnTo>
                    <a:pt x="7963" y="1360"/>
                  </a:lnTo>
                  <a:cubicBezTo>
                    <a:pt x="7964" y="1189"/>
                    <a:pt x="7825" y="1050"/>
                    <a:pt x="7653" y="1050"/>
                  </a:cubicBezTo>
                  <a:lnTo>
                    <a:pt x="5442" y="1050"/>
                  </a:lnTo>
                  <a:lnTo>
                    <a:pt x="5442" y="193"/>
                  </a:lnTo>
                  <a:cubicBezTo>
                    <a:pt x="5442" y="88"/>
                    <a:pt x="5356" y="1"/>
                    <a:pt x="5250" y="1"/>
                  </a:cubicBezTo>
                  <a:lnTo>
                    <a:pt x="2177" y="1"/>
                  </a:lnTo>
                  <a:cubicBezTo>
                    <a:pt x="2142" y="1"/>
                    <a:pt x="2107" y="17"/>
                    <a:pt x="2084" y="46"/>
                  </a:cubicBezTo>
                  <a:cubicBezTo>
                    <a:pt x="1968" y="196"/>
                    <a:pt x="2072" y="361"/>
                    <a:pt x="2214" y="361"/>
                  </a:cubicBezTo>
                  <a:lnTo>
                    <a:pt x="5080" y="361"/>
                  </a:lnTo>
                  <a:lnTo>
                    <a:pt x="5080" y="1050"/>
                  </a:lnTo>
                  <a:lnTo>
                    <a:pt x="2871" y="1050"/>
                  </a:lnTo>
                  <a:cubicBezTo>
                    <a:pt x="2698" y="1050"/>
                    <a:pt x="2558" y="1190"/>
                    <a:pt x="2558" y="1363"/>
                  </a:cubicBezTo>
                  <a:lnTo>
                    <a:pt x="2558" y="1672"/>
                  </a:lnTo>
                  <a:lnTo>
                    <a:pt x="2276" y="1672"/>
                  </a:lnTo>
                  <a:cubicBezTo>
                    <a:pt x="2208" y="1672"/>
                    <a:pt x="2140" y="1695"/>
                    <a:pt x="2085" y="1735"/>
                  </a:cubicBezTo>
                  <a:lnTo>
                    <a:pt x="1280" y="2347"/>
                  </a:lnTo>
                  <a:lnTo>
                    <a:pt x="1280" y="1985"/>
                  </a:lnTo>
                  <a:cubicBezTo>
                    <a:pt x="1280" y="1812"/>
                    <a:pt x="1139" y="1672"/>
                    <a:pt x="967" y="1672"/>
                  </a:cubicBezTo>
                  <a:lnTo>
                    <a:pt x="362" y="1672"/>
                  </a:lnTo>
                  <a:lnTo>
                    <a:pt x="362" y="361"/>
                  </a:lnTo>
                  <a:lnTo>
                    <a:pt x="1258" y="361"/>
                  </a:lnTo>
                  <a:cubicBezTo>
                    <a:pt x="1353" y="361"/>
                    <a:pt x="1438" y="292"/>
                    <a:pt x="1446" y="198"/>
                  </a:cubicBezTo>
                  <a:cubicBezTo>
                    <a:pt x="1455" y="90"/>
                    <a:pt x="1371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45"/>
          <p:cNvGrpSpPr/>
          <p:nvPr/>
        </p:nvGrpSpPr>
        <p:grpSpPr>
          <a:xfrm>
            <a:off x="6317588" y="3052879"/>
            <a:ext cx="341362" cy="327858"/>
            <a:chOff x="7163051" y="722585"/>
            <a:chExt cx="476896" cy="458030"/>
          </a:xfrm>
        </p:grpSpPr>
        <p:sp>
          <p:nvSpPr>
            <p:cNvPr id="1792" name="Google Shape;1792;p45"/>
            <p:cNvSpPr/>
            <p:nvPr/>
          </p:nvSpPr>
          <p:spPr>
            <a:xfrm>
              <a:off x="7163051" y="722585"/>
              <a:ext cx="476896" cy="458030"/>
            </a:xfrm>
            <a:custGeom>
              <a:avLst/>
              <a:gdLst/>
              <a:ahLst/>
              <a:cxnLst/>
              <a:rect l="l" t="t" r="r" b="b"/>
              <a:pathLst>
                <a:path w="12588" h="12090" extrusionOk="0">
                  <a:moveTo>
                    <a:pt x="10624" y="359"/>
                  </a:moveTo>
                  <a:cubicBezTo>
                    <a:pt x="10640" y="359"/>
                    <a:pt x="10653" y="373"/>
                    <a:pt x="10653" y="389"/>
                  </a:cubicBezTo>
                  <a:lnTo>
                    <a:pt x="10653" y="1014"/>
                  </a:lnTo>
                  <a:lnTo>
                    <a:pt x="1938" y="1014"/>
                  </a:lnTo>
                  <a:lnTo>
                    <a:pt x="1938" y="389"/>
                  </a:lnTo>
                  <a:cubicBezTo>
                    <a:pt x="1938" y="374"/>
                    <a:pt x="1952" y="359"/>
                    <a:pt x="1968" y="359"/>
                  </a:cubicBezTo>
                  <a:close/>
                  <a:moveTo>
                    <a:pt x="1577" y="2850"/>
                  </a:moveTo>
                  <a:lnTo>
                    <a:pt x="1577" y="8748"/>
                  </a:lnTo>
                  <a:lnTo>
                    <a:pt x="1217" y="8748"/>
                  </a:lnTo>
                  <a:lnTo>
                    <a:pt x="1217" y="2914"/>
                  </a:lnTo>
                  <a:cubicBezTo>
                    <a:pt x="1217" y="2878"/>
                    <a:pt x="1245" y="2850"/>
                    <a:pt x="1281" y="2850"/>
                  </a:cubicBezTo>
                  <a:close/>
                  <a:moveTo>
                    <a:pt x="10653" y="1408"/>
                  </a:moveTo>
                  <a:lnTo>
                    <a:pt x="10653" y="8748"/>
                  </a:lnTo>
                  <a:lnTo>
                    <a:pt x="1938" y="8748"/>
                  </a:lnTo>
                  <a:lnTo>
                    <a:pt x="1938" y="1408"/>
                  </a:lnTo>
                  <a:close/>
                  <a:moveTo>
                    <a:pt x="11942" y="1998"/>
                  </a:moveTo>
                  <a:cubicBezTo>
                    <a:pt x="12100" y="1998"/>
                    <a:pt x="12229" y="2126"/>
                    <a:pt x="12229" y="2285"/>
                  </a:cubicBezTo>
                  <a:lnTo>
                    <a:pt x="12229" y="8748"/>
                  </a:lnTo>
                  <a:lnTo>
                    <a:pt x="11734" y="8748"/>
                  </a:lnTo>
                  <a:lnTo>
                    <a:pt x="11734" y="4156"/>
                  </a:lnTo>
                  <a:cubicBezTo>
                    <a:pt x="11734" y="4069"/>
                    <a:pt x="11677" y="3988"/>
                    <a:pt x="11591" y="3971"/>
                  </a:cubicBezTo>
                  <a:cubicBezTo>
                    <a:pt x="11578" y="3968"/>
                    <a:pt x="11566" y="3967"/>
                    <a:pt x="11554" y="3967"/>
                  </a:cubicBezTo>
                  <a:cubicBezTo>
                    <a:pt x="11455" y="3967"/>
                    <a:pt x="11375" y="4050"/>
                    <a:pt x="11375" y="4151"/>
                  </a:cubicBezTo>
                  <a:lnTo>
                    <a:pt x="11375" y="8747"/>
                  </a:lnTo>
                  <a:lnTo>
                    <a:pt x="11015" y="8747"/>
                  </a:lnTo>
                  <a:lnTo>
                    <a:pt x="11015" y="2849"/>
                  </a:lnTo>
                  <a:lnTo>
                    <a:pt x="11312" y="2849"/>
                  </a:lnTo>
                  <a:cubicBezTo>
                    <a:pt x="11347" y="2849"/>
                    <a:pt x="11376" y="2877"/>
                    <a:pt x="11376" y="2913"/>
                  </a:cubicBezTo>
                  <a:lnTo>
                    <a:pt x="11376" y="3278"/>
                  </a:lnTo>
                  <a:cubicBezTo>
                    <a:pt x="11376" y="3365"/>
                    <a:pt x="11434" y="3446"/>
                    <a:pt x="11520" y="3464"/>
                  </a:cubicBezTo>
                  <a:cubicBezTo>
                    <a:pt x="11532" y="3466"/>
                    <a:pt x="11545" y="3468"/>
                    <a:pt x="11557" y="3468"/>
                  </a:cubicBezTo>
                  <a:cubicBezTo>
                    <a:pt x="11656" y="3468"/>
                    <a:pt x="11737" y="3384"/>
                    <a:pt x="11737" y="3283"/>
                  </a:cubicBezTo>
                  <a:lnTo>
                    <a:pt x="11737" y="2922"/>
                  </a:lnTo>
                  <a:cubicBezTo>
                    <a:pt x="11737" y="2683"/>
                    <a:pt x="11544" y="2489"/>
                    <a:pt x="11304" y="2489"/>
                  </a:cubicBezTo>
                  <a:lnTo>
                    <a:pt x="11016" y="2489"/>
                  </a:lnTo>
                  <a:lnTo>
                    <a:pt x="11016" y="1998"/>
                  </a:lnTo>
                  <a:close/>
                  <a:moveTo>
                    <a:pt x="12225" y="9108"/>
                  </a:moveTo>
                  <a:lnTo>
                    <a:pt x="12225" y="9674"/>
                  </a:lnTo>
                  <a:cubicBezTo>
                    <a:pt x="12225" y="9832"/>
                    <a:pt x="12098" y="9961"/>
                    <a:pt x="11941" y="9961"/>
                  </a:cubicBezTo>
                  <a:lnTo>
                    <a:pt x="651" y="9961"/>
                  </a:lnTo>
                  <a:cubicBezTo>
                    <a:pt x="493" y="9961"/>
                    <a:pt x="364" y="9832"/>
                    <a:pt x="364" y="9674"/>
                  </a:cubicBezTo>
                  <a:lnTo>
                    <a:pt x="364" y="9108"/>
                  </a:lnTo>
                  <a:close/>
                  <a:moveTo>
                    <a:pt x="7026" y="10320"/>
                  </a:moveTo>
                  <a:cubicBezTo>
                    <a:pt x="7076" y="10611"/>
                    <a:pt x="7197" y="11239"/>
                    <a:pt x="7409" y="11728"/>
                  </a:cubicBezTo>
                  <a:lnTo>
                    <a:pt x="5172" y="11728"/>
                  </a:lnTo>
                  <a:cubicBezTo>
                    <a:pt x="5382" y="11239"/>
                    <a:pt x="5505" y="10611"/>
                    <a:pt x="5553" y="10320"/>
                  </a:cubicBezTo>
                  <a:close/>
                  <a:moveTo>
                    <a:pt x="1976" y="0"/>
                  </a:moveTo>
                  <a:cubicBezTo>
                    <a:pt x="1817" y="0"/>
                    <a:pt x="1680" y="95"/>
                    <a:pt x="1617" y="229"/>
                  </a:cubicBezTo>
                  <a:cubicBezTo>
                    <a:pt x="1593" y="280"/>
                    <a:pt x="1579" y="337"/>
                    <a:pt x="1579" y="399"/>
                  </a:cubicBezTo>
                  <a:lnTo>
                    <a:pt x="1579" y="1639"/>
                  </a:lnTo>
                  <a:lnTo>
                    <a:pt x="198" y="1639"/>
                  </a:lnTo>
                  <a:cubicBezTo>
                    <a:pt x="92" y="1639"/>
                    <a:pt x="7" y="1725"/>
                    <a:pt x="7" y="1830"/>
                  </a:cubicBezTo>
                  <a:lnTo>
                    <a:pt x="7" y="7457"/>
                  </a:lnTo>
                  <a:cubicBezTo>
                    <a:pt x="7" y="7471"/>
                    <a:pt x="12" y="7485"/>
                    <a:pt x="22" y="7495"/>
                  </a:cubicBezTo>
                  <a:cubicBezTo>
                    <a:pt x="76" y="7551"/>
                    <a:pt x="134" y="7575"/>
                    <a:pt x="187" y="7575"/>
                  </a:cubicBezTo>
                  <a:cubicBezTo>
                    <a:pt x="286" y="7575"/>
                    <a:pt x="367" y="7492"/>
                    <a:pt x="367" y="7390"/>
                  </a:cubicBezTo>
                  <a:lnTo>
                    <a:pt x="367" y="2285"/>
                  </a:lnTo>
                  <a:cubicBezTo>
                    <a:pt x="367" y="2126"/>
                    <a:pt x="495" y="1998"/>
                    <a:pt x="653" y="1998"/>
                  </a:cubicBezTo>
                  <a:lnTo>
                    <a:pt x="1579" y="1998"/>
                  </a:lnTo>
                  <a:lnTo>
                    <a:pt x="1579" y="2489"/>
                  </a:lnTo>
                  <a:lnTo>
                    <a:pt x="1259" y="2489"/>
                  </a:lnTo>
                  <a:cubicBezTo>
                    <a:pt x="1019" y="2489"/>
                    <a:pt x="825" y="2683"/>
                    <a:pt x="825" y="2922"/>
                  </a:cubicBezTo>
                  <a:lnTo>
                    <a:pt x="825" y="8748"/>
                  </a:lnTo>
                  <a:lnTo>
                    <a:pt x="367" y="8748"/>
                  </a:lnTo>
                  <a:lnTo>
                    <a:pt x="367" y="8246"/>
                  </a:lnTo>
                  <a:cubicBezTo>
                    <a:pt x="367" y="8246"/>
                    <a:pt x="287" y="8062"/>
                    <a:pt x="185" y="8062"/>
                  </a:cubicBezTo>
                  <a:cubicBezTo>
                    <a:pt x="83" y="8062"/>
                    <a:pt x="1" y="8144"/>
                    <a:pt x="5" y="8246"/>
                  </a:cubicBezTo>
                  <a:lnTo>
                    <a:pt x="5" y="9674"/>
                  </a:lnTo>
                  <a:cubicBezTo>
                    <a:pt x="1" y="10030"/>
                    <a:pt x="285" y="10320"/>
                    <a:pt x="640" y="10320"/>
                  </a:cubicBezTo>
                  <a:cubicBezTo>
                    <a:pt x="645" y="10320"/>
                    <a:pt x="650" y="10320"/>
                    <a:pt x="655" y="10320"/>
                  </a:cubicBezTo>
                  <a:lnTo>
                    <a:pt x="5180" y="10320"/>
                  </a:lnTo>
                  <a:cubicBezTo>
                    <a:pt x="5120" y="10660"/>
                    <a:pt x="4764" y="11728"/>
                    <a:pt x="4764" y="11728"/>
                  </a:cubicBezTo>
                  <a:lnTo>
                    <a:pt x="3745" y="11728"/>
                  </a:lnTo>
                  <a:cubicBezTo>
                    <a:pt x="3657" y="11728"/>
                    <a:pt x="3575" y="11786"/>
                    <a:pt x="3559" y="11873"/>
                  </a:cubicBezTo>
                  <a:cubicBezTo>
                    <a:pt x="3536" y="11988"/>
                    <a:pt x="3626" y="12090"/>
                    <a:pt x="3739" y="12090"/>
                  </a:cubicBezTo>
                  <a:lnTo>
                    <a:pt x="8836" y="12090"/>
                  </a:lnTo>
                  <a:cubicBezTo>
                    <a:pt x="8932" y="12090"/>
                    <a:pt x="9016" y="12021"/>
                    <a:pt x="9026" y="11926"/>
                  </a:cubicBezTo>
                  <a:cubicBezTo>
                    <a:pt x="9035" y="11820"/>
                    <a:pt x="8949" y="11731"/>
                    <a:pt x="8843" y="11731"/>
                  </a:cubicBezTo>
                  <a:lnTo>
                    <a:pt x="7818" y="11731"/>
                  </a:lnTo>
                  <a:cubicBezTo>
                    <a:pt x="7598" y="11307"/>
                    <a:pt x="7462" y="10654"/>
                    <a:pt x="7405" y="10322"/>
                  </a:cubicBezTo>
                  <a:lnTo>
                    <a:pt x="11933" y="10322"/>
                  </a:lnTo>
                  <a:cubicBezTo>
                    <a:pt x="12295" y="10322"/>
                    <a:pt x="12588" y="10029"/>
                    <a:pt x="12588" y="9667"/>
                  </a:cubicBezTo>
                  <a:lnTo>
                    <a:pt x="12588" y="2294"/>
                  </a:lnTo>
                  <a:cubicBezTo>
                    <a:pt x="12586" y="1931"/>
                    <a:pt x="12292" y="1637"/>
                    <a:pt x="11932" y="1637"/>
                  </a:cubicBezTo>
                  <a:lnTo>
                    <a:pt x="11014" y="1637"/>
                  </a:lnTo>
                  <a:lnTo>
                    <a:pt x="11014" y="398"/>
                  </a:lnTo>
                  <a:cubicBezTo>
                    <a:pt x="11014" y="324"/>
                    <a:pt x="10993" y="255"/>
                    <a:pt x="10958" y="196"/>
                  </a:cubicBezTo>
                  <a:cubicBezTo>
                    <a:pt x="10889" y="79"/>
                    <a:pt x="10762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7293678" y="846961"/>
              <a:ext cx="119451" cy="135439"/>
            </a:xfrm>
            <a:custGeom>
              <a:avLst/>
              <a:gdLst/>
              <a:ahLst/>
              <a:cxnLst/>
              <a:rect l="l" t="t" r="r" b="b"/>
              <a:pathLst>
                <a:path w="3153" h="3575" extrusionOk="0">
                  <a:moveTo>
                    <a:pt x="1786" y="367"/>
                  </a:moveTo>
                  <a:cubicBezTo>
                    <a:pt x="2070" y="367"/>
                    <a:pt x="2346" y="451"/>
                    <a:pt x="2580" y="609"/>
                  </a:cubicBezTo>
                  <a:cubicBezTo>
                    <a:pt x="2636" y="647"/>
                    <a:pt x="2649" y="716"/>
                    <a:pt x="2612" y="773"/>
                  </a:cubicBezTo>
                  <a:cubicBezTo>
                    <a:pt x="2589" y="806"/>
                    <a:pt x="2552" y="824"/>
                    <a:pt x="2513" y="824"/>
                  </a:cubicBezTo>
                  <a:cubicBezTo>
                    <a:pt x="2491" y="824"/>
                    <a:pt x="2468" y="818"/>
                    <a:pt x="2447" y="804"/>
                  </a:cubicBezTo>
                  <a:cubicBezTo>
                    <a:pt x="2252" y="672"/>
                    <a:pt x="2023" y="603"/>
                    <a:pt x="1786" y="603"/>
                  </a:cubicBezTo>
                  <a:cubicBezTo>
                    <a:pt x="1135" y="603"/>
                    <a:pt x="603" y="1134"/>
                    <a:pt x="603" y="1786"/>
                  </a:cubicBezTo>
                  <a:cubicBezTo>
                    <a:pt x="603" y="2438"/>
                    <a:pt x="1135" y="2970"/>
                    <a:pt x="1786" y="2970"/>
                  </a:cubicBezTo>
                  <a:cubicBezTo>
                    <a:pt x="2038" y="2970"/>
                    <a:pt x="2252" y="2892"/>
                    <a:pt x="2423" y="2741"/>
                  </a:cubicBezTo>
                  <a:cubicBezTo>
                    <a:pt x="2472" y="2696"/>
                    <a:pt x="2525" y="2609"/>
                    <a:pt x="2597" y="2601"/>
                  </a:cubicBezTo>
                  <a:cubicBezTo>
                    <a:pt x="2600" y="2601"/>
                    <a:pt x="2603" y="2601"/>
                    <a:pt x="2606" y="2601"/>
                  </a:cubicBezTo>
                  <a:cubicBezTo>
                    <a:pt x="2634" y="2601"/>
                    <a:pt x="2661" y="2610"/>
                    <a:pt x="2683" y="2630"/>
                  </a:cubicBezTo>
                  <a:cubicBezTo>
                    <a:pt x="2732" y="2671"/>
                    <a:pt x="2738" y="2746"/>
                    <a:pt x="2697" y="2795"/>
                  </a:cubicBezTo>
                  <a:cubicBezTo>
                    <a:pt x="2660" y="2839"/>
                    <a:pt x="2620" y="2879"/>
                    <a:pt x="2578" y="2918"/>
                  </a:cubicBezTo>
                  <a:cubicBezTo>
                    <a:pt x="2367" y="3106"/>
                    <a:pt x="2093" y="3206"/>
                    <a:pt x="1786" y="3206"/>
                  </a:cubicBezTo>
                  <a:cubicBezTo>
                    <a:pt x="1004" y="3206"/>
                    <a:pt x="367" y="2569"/>
                    <a:pt x="367" y="1786"/>
                  </a:cubicBezTo>
                  <a:cubicBezTo>
                    <a:pt x="367" y="1003"/>
                    <a:pt x="1004" y="367"/>
                    <a:pt x="1786" y="367"/>
                  </a:cubicBezTo>
                  <a:close/>
                  <a:moveTo>
                    <a:pt x="1787" y="1"/>
                  </a:moveTo>
                  <a:cubicBezTo>
                    <a:pt x="802" y="1"/>
                    <a:pt x="1" y="802"/>
                    <a:pt x="1" y="1787"/>
                  </a:cubicBezTo>
                  <a:cubicBezTo>
                    <a:pt x="1" y="2773"/>
                    <a:pt x="803" y="3574"/>
                    <a:pt x="1787" y="3574"/>
                  </a:cubicBezTo>
                  <a:cubicBezTo>
                    <a:pt x="2185" y="3574"/>
                    <a:pt x="2545" y="3442"/>
                    <a:pt x="2826" y="3193"/>
                  </a:cubicBezTo>
                  <a:cubicBezTo>
                    <a:pt x="2881" y="3145"/>
                    <a:pt x="2933" y="3091"/>
                    <a:pt x="2980" y="3034"/>
                  </a:cubicBezTo>
                  <a:cubicBezTo>
                    <a:pt x="3152" y="2826"/>
                    <a:pt x="3125" y="2520"/>
                    <a:pt x="2919" y="2348"/>
                  </a:cubicBezTo>
                  <a:cubicBezTo>
                    <a:pt x="2830" y="2273"/>
                    <a:pt x="2722" y="2234"/>
                    <a:pt x="2608" y="2234"/>
                  </a:cubicBezTo>
                  <a:cubicBezTo>
                    <a:pt x="2594" y="2234"/>
                    <a:pt x="2579" y="2234"/>
                    <a:pt x="2565" y="2236"/>
                  </a:cubicBezTo>
                  <a:cubicBezTo>
                    <a:pt x="2435" y="2248"/>
                    <a:pt x="2318" y="2308"/>
                    <a:pt x="2235" y="2408"/>
                  </a:cubicBezTo>
                  <a:cubicBezTo>
                    <a:pt x="2217" y="2428"/>
                    <a:pt x="2198" y="2448"/>
                    <a:pt x="2178" y="2467"/>
                  </a:cubicBezTo>
                  <a:cubicBezTo>
                    <a:pt x="2075" y="2557"/>
                    <a:pt x="1948" y="2601"/>
                    <a:pt x="1787" y="2601"/>
                  </a:cubicBezTo>
                  <a:cubicBezTo>
                    <a:pt x="1339" y="2601"/>
                    <a:pt x="974" y="2237"/>
                    <a:pt x="974" y="1787"/>
                  </a:cubicBezTo>
                  <a:cubicBezTo>
                    <a:pt x="974" y="1338"/>
                    <a:pt x="1339" y="973"/>
                    <a:pt x="1787" y="973"/>
                  </a:cubicBezTo>
                  <a:cubicBezTo>
                    <a:pt x="1952" y="973"/>
                    <a:pt x="2109" y="1022"/>
                    <a:pt x="2243" y="1112"/>
                  </a:cubicBezTo>
                  <a:cubicBezTo>
                    <a:pt x="2327" y="1168"/>
                    <a:pt x="2421" y="1195"/>
                    <a:pt x="2515" y="1195"/>
                  </a:cubicBezTo>
                  <a:cubicBezTo>
                    <a:pt x="2671" y="1195"/>
                    <a:pt x="2825" y="1120"/>
                    <a:pt x="2919" y="981"/>
                  </a:cubicBezTo>
                  <a:cubicBezTo>
                    <a:pt x="2992" y="873"/>
                    <a:pt x="3018" y="744"/>
                    <a:pt x="2994" y="615"/>
                  </a:cubicBezTo>
                  <a:cubicBezTo>
                    <a:pt x="2969" y="489"/>
                    <a:pt x="2897" y="378"/>
                    <a:pt x="2788" y="305"/>
                  </a:cubicBezTo>
                  <a:cubicBezTo>
                    <a:pt x="2492" y="105"/>
                    <a:pt x="2147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7414342" y="874428"/>
              <a:ext cx="95091" cy="107859"/>
            </a:xfrm>
            <a:custGeom>
              <a:avLst/>
              <a:gdLst/>
              <a:ahLst/>
              <a:cxnLst/>
              <a:rect l="l" t="t" r="r" b="b"/>
              <a:pathLst>
                <a:path w="2510" h="2847" extrusionOk="0">
                  <a:moveTo>
                    <a:pt x="1423" y="372"/>
                  </a:moveTo>
                  <a:cubicBezTo>
                    <a:pt x="1633" y="372"/>
                    <a:pt x="1838" y="435"/>
                    <a:pt x="2012" y="553"/>
                  </a:cubicBezTo>
                  <a:cubicBezTo>
                    <a:pt x="2063" y="587"/>
                    <a:pt x="2078" y="667"/>
                    <a:pt x="2043" y="717"/>
                  </a:cubicBezTo>
                  <a:cubicBezTo>
                    <a:pt x="2020" y="750"/>
                    <a:pt x="1983" y="769"/>
                    <a:pt x="1945" y="769"/>
                  </a:cubicBezTo>
                  <a:cubicBezTo>
                    <a:pt x="1922" y="769"/>
                    <a:pt x="1900" y="762"/>
                    <a:pt x="1880" y="748"/>
                  </a:cubicBezTo>
                  <a:cubicBezTo>
                    <a:pt x="1745" y="656"/>
                    <a:pt x="1586" y="608"/>
                    <a:pt x="1422" y="608"/>
                  </a:cubicBezTo>
                  <a:cubicBezTo>
                    <a:pt x="969" y="608"/>
                    <a:pt x="603" y="976"/>
                    <a:pt x="603" y="1428"/>
                  </a:cubicBezTo>
                  <a:cubicBezTo>
                    <a:pt x="603" y="1879"/>
                    <a:pt x="972" y="2246"/>
                    <a:pt x="1422" y="2246"/>
                  </a:cubicBezTo>
                  <a:cubicBezTo>
                    <a:pt x="1592" y="2246"/>
                    <a:pt x="1742" y="2192"/>
                    <a:pt x="1858" y="2090"/>
                  </a:cubicBezTo>
                  <a:cubicBezTo>
                    <a:pt x="1905" y="2047"/>
                    <a:pt x="1955" y="1980"/>
                    <a:pt x="2017" y="1980"/>
                  </a:cubicBezTo>
                  <a:cubicBezTo>
                    <a:pt x="2039" y="1980"/>
                    <a:pt x="2063" y="1988"/>
                    <a:pt x="2088" y="2009"/>
                  </a:cubicBezTo>
                  <a:cubicBezTo>
                    <a:pt x="2140" y="2051"/>
                    <a:pt x="2147" y="2121"/>
                    <a:pt x="2104" y="2174"/>
                  </a:cubicBezTo>
                  <a:cubicBezTo>
                    <a:pt x="2077" y="2206"/>
                    <a:pt x="2047" y="2237"/>
                    <a:pt x="2016" y="2264"/>
                  </a:cubicBezTo>
                  <a:cubicBezTo>
                    <a:pt x="1858" y="2405"/>
                    <a:pt x="1652" y="2480"/>
                    <a:pt x="1423" y="2480"/>
                  </a:cubicBezTo>
                  <a:cubicBezTo>
                    <a:pt x="842" y="2480"/>
                    <a:pt x="369" y="2007"/>
                    <a:pt x="369" y="1426"/>
                  </a:cubicBezTo>
                  <a:cubicBezTo>
                    <a:pt x="369" y="845"/>
                    <a:pt x="842" y="372"/>
                    <a:pt x="1423" y="372"/>
                  </a:cubicBezTo>
                  <a:close/>
                  <a:moveTo>
                    <a:pt x="1424" y="0"/>
                  </a:moveTo>
                  <a:cubicBezTo>
                    <a:pt x="640" y="0"/>
                    <a:pt x="1" y="639"/>
                    <a:pt x="1" y="1424"/>
                  </a:cubicBezTo>
                  <a:cubicBezTo>
                    <a:pt x="1" y="2207"/>
                    <a:pt x="640" y="2846"/>
                    <a:pt x="1424" y="2846"/>
                  </a:cubicBezTo>
                  <a:cubicBezTo>
                    <a:pt x="1795" y="2846"/>
                    <a:pt x="2148" y="2692"/>
                    <a:pt x="2387" y="2408"/>
                  </a:cubicBezTo>
                  <a:cubicBezTo>
                    <a:pt x="2470" y="2309"/>
                    <a:pt x="2509" y="2183"/>
                    <a:pt x="2498" y="2053"/>
                  </a:cubicBezTo>
                  <a:cubicBezTo>
                    <a:pt x="2487" y="1927"/>
                    <a:pt x="2425" y="1808"/>
                    <a:pt x="2326" y="1724"/>
                  </a:cubicBezTo>
                  <a:cubicBezTo>
                    <a:pt x="2237" y="1650"/>
                    <a:pt x="2127" y="1611"/>
                    <a:pt x="2013" y="1611"/>
                  </a:cubicBezTo>
                  <a:cubicBezTo>
                    <a:pt x="1999" y="1611"/>
                    <a:pt x="1986" y="1611"/>
                    <a:pt x="1972" y="1612"/>
                  </a:cubicBezTo>
                  <a:cubicBezTo>
                    <a:pt x="1842" y="1624"/>
                    <a:pt x="1726" y="1684"/>
                    <a:pt x="1642" y="1784"/>
                  </a:cubicBezTo>
                  <a:cubicBezTo>
                    <a:pt x="1586" y="1849"/>
                    <a:pt x="1508" y="1874"/>
                    <a:pt x="1424" y="1874"/>
                  </a:cubicBezTo>
                  <a:cubicBezTo>
                    <a:pt x="1175" y="1874"/>
                    <a:pt x="974" y="1672"/>
                    <a:pt x="974" y="1424"/>
                  </a:cubicBezTo>
                  <a:cubicBezTo>
                    <a:pt x="974" y="1175"/>
                    <a:pt x="1175" y="973"/>
                    <a:pt x="1424" y="973"/>
                  </a:cubicBezTo>
                  <a:cubicBezTo>
                    <a:pt x="1514" y="973"/>
                    <a:pt x="1601" y="1000"/>
                    <a:pt x="1675" y="1051"/>
                  </a:cubicBezTo>
                  <a:cubicBezTo>
                    <a:pt x="1759" y="1107"/>
                    <a:pt x="1853" y="1134"/>
                    <a:pt x="1947" y="1134"/>
                  </a:cubicBezTo>
                  <a:cubicBezTo>
                    <a:pt x="2103" y="1134"/>
                    <a:pt x="2257" y="1059"/>
                    <a:pt x="2351" y="920"/>
                  </a:cubicBezTo>
                  <a:cubicBezTo>
                    <a:pt x="2424" y="812"/>
                    <a:pt x="2450" y="682"/>
                    <a:pt x="2425" y="555"/>
                  </a:cubicBezTo>
                  <a:cubicBezTo>
                    <a:pt x="2401" y="428"/>
                    <a:pt x="2328" y="316"/>
                    <a:pt x="2220" y="244"/>
                  </a:cubicBezTo>
                  <a:cubicBezTo>
                    <a:pt x="1984" y="84"/>
                    <a:pt x="1710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7245072" y="792937"/>
              <a:ext cx="311756" cy="242805"/>
            </a:xfrm>
            <a:custGeom>
              <a:avLst/>
              <a:gdLst/>
              <a:ahLst/>
              <a:cxnLst/>
              <a:rect l="l" t="t" r="r" b="b"/>
              <a:pathLst>
                <a:path w="8229" h="6409" extrusionOk="0">
                  <a:moveTo>
                    <a:pt x="535" y="370"/>
                  </a:moveTo>
                  <a:cubicBezTo>
                    <a:pt x="611" y="370"/>
                    <a:pt x="672" y="431"/>
                    <a:pt x="672" y="507"/>
                  </a:cubicBezTo>
                  <a:cubicBezTo>
                    <a:pt x="672" y="585"/>
                    <a:pt x="611" y="644"/>
                    <a:pt x="535" y="644"/>
                  </a:cubicBezTo>
                  <a:cubicBezTo>
                    <a:pt x="459" y="644"/>
                    <a:pt x="398" y="584"/>
                    <a:pt x="398" y="507"/>
                  </a:cubicBezTo>
                  <a:cubicBezTo>
                    <a:pt x="398" y="431"/>
                    <a:pt x="459" y="370"/>
                    <a:pt x="535" y="370"/>
                  </a:cubicBezTo>
                  <a:close/>
                  <a:moveTo>
                    <a:pt x="7714" y="370"/>
                  </a:moveTo>
                  <a:cubicBezTo>
                    <a:pt x="7790" y="370"/>
                    <a:pt x="7852" y="431"/>
                    <a:pt x="7852" y="507"/>
                  </a:cubicBezTo>
                  <a:cubicBezTo>
                    <a:pt x="7852" y="585"/>
                    <a:pt x="7791" y="644"/>
                    <a:pt x="7714" y="644"/>
                  </a:cubicBezTo>
                  <a:cubicBezTo>
                    <a:pt x="7639" y="644"/>
                    <a:pt x="7577" y="584"/>
                    <a:pt x="7577" y="507"/>
                  </a:cubicBezTo>
                  <a:cubicBezTo>
                    <a:pt x="7577" y="431"/>
                    <a:pt x="7639" y="370"/>
                    <a:pt x="7714" y="370"/>
                  </a:cubicBezTo>
                  <a:close/>
                  <a:moveTo>
                    <a:pt x="4125" y="371"/>
                  </a:moveTo>
                  <a:cubicBezTo>
                    <a:pt x="4201" y="371"/>
                    <a:pt x="4262" y="433"/>
                    <a:pt x="4262" y="508"/>
                  </a:cubicBezTo>
                  <a:cubicBezTo>
                    <a:pt x="4262" y="585"/>
                    <a:pt x="4201" y="646"/>
                    <a:pt x="4125" y="646"/>
                  </a:cubicBezTo>
                  <a:cubicBezTo>
                    <a:pt x="4049" y="646"/>
                    <a:pt x="3987" y="585"/>
                    <a:pt x="3987" y="508"/>
                  </a:cubicBezTo>
                  <a:cubicBezTo>
                    <a:pt x="3987" y="433"/>
                    <a:pt x="4049" y="371"/>
                    <a:pt x="4125" y="371"/>
                  </a:cubicBezTo>
                  <a:close/>
                  <a:moveTo>
                    <a:pt x="535" y="3074"/>
                  </a:moveTo>
                  <a:cubicBezTo>
                    <a:pt x="611" y="3074"/>
                    <a:pt x="672" y="3136"/>
                    <a:pt x="672" y="3212"/>
                  </a:cubicBezTo>
                  <a:cubicBezTo>
                    <a:pt x="672" y="3288"/>
                    <a:pt x="611" y="3350"/>
                    <a:pt x="535" y="3350"/>
                  </a:cubicBezTo>
                  <a:cubicBezTo>
                    <a:pt x="459" y="3350"/>
                    <a:pt x="398" y="3288"/>
                    <a:pt x="398" y="3212"/>
                  </a:cubicBezTo>
                  <a:cubicBezTo>
                    <a:pt x="398" y="3136"/>
                    <a:pt x="459" y="3074"/>
                    <a:pt x="535" y="3074"/>
                  </a:cubicBezTo>
                  <a:close/>
                  <a:moveTo>
                    <a:pt x="7714" y="3074"/>
                  </a:moveTo>
                  <a:cubicBezTo>
                    <a:pt x="7790" y="3074"/>
                    <a:pt x="7852" y="3136"/>
                    <a:pt x="7852" y="3212"/>
                  </a:cubicBezTo>
                  <a:cubicBezTo>
                    <a:pt x="7852" y="3288"/>
                    <a:pt x="7791" y="3350"/>
                    <a:pt x="7714" y="3350"/>
                  </a:cubicBezTo>
                  <a:cubicBezTo>
                    <a:pt x="7639" y="3350"/>
                    <a:pt x="7577" y="3288"/>
                    <a:pt x="7577" y="3212"/>
                  </a:cubicBezTo>
                  <a:cubicBezTo>
                    <a:pt x="7577" y="3136"/>
                    <a:pt x="7639" y="3074"/>
                    <a:pt x="7714" y="3074"/>
                  </a:cubicBezTo>
                  <a:close/>
                  <a:moveTo>
                    <a:pt x="7267" y="729"/>
                  </a:moveTo>
                  <a:cubicBezTo>
                    <a:pt x="7325" y="852"/>
                    <a:pt x="7422" y="938"/>
                    <a:pt x="7537" y="981"/>
                  </a:cubicBezTo>
                  <a:lnTo>
                    <a:pt x="7537" y="2727"/>
                  </a:lnTo>
                  <a:lnTo>
                    <a:pt x="7542" y="2727"/>
                  </a:lnTo>
                  <a:lnTo>
                    <a:pt x="7542" y="2731"/>
                  </a:lnTo>
                  <a:cubicBezTo>
                    <a:pt x="7348" y="2809"/>
                    <a:pt x="7210" y="2995"/>
                    <a:pt x="7210" y="3212"/>
                  </a:cubicBezTo>
                  <a:cubicBezTo>
                    <a:pt x="7210" y="3429"/>
                    <a:pt x="7537" y="3686"/>
                    <a:pt x="7537" y="3686"/>
                  </a:cubicBezTo>
                  <a:lnTo>
                    <a:pt x="7537" y="5436"/>
                  </a:lnTo>
                  <a:cubicBezTo>
                    <a:pt x="7419" y="5480"/>
                    <a:pt x="7321" y="5567"/>
                    <a:pt x="7263" y="5678"/>
                  </a:cubicBezTo>
                  <a:lnTo>
                    <a:pt x="4563" y="5678"/>
                  </a:lnTo>
                  <a:cubicBezTo>
                    <a:pt x="4478" y="5517"/>
                    <a:pt x="4309" y="5405"/>
                    <a:pt x="4115" y="5405"/>
                  </a:cubicBezTo>
                  <a:cubicBezTo>
                    <a:pt x="3919" y="5405"/>
                    <a:pt x="3749" y="5517"/>
                    <a:pt x="3665" y="5678"/>
                  </a:cubicBezTo>
                  <a:lnTo>
                    <a:pt x="965" y="5678"/>
                  </a:lnTo>
                  <a:cubicBezTo>
                    <a:pt x="908" y="5567"/>
                    <a:pt x="810" y="5481"/>
                    <a:pt x="691" y="5436"/>
                  </a:cubicBezTo>
                  <a:lnTo>
                    <a:pt x="691" y="3680"/>
                  </a:lnTo>
                  <a:cubicBezTo>
                    <a:pt x="885" y="3608"/>
                    <a:pt x="1023" y="3423"/>
                    <a:pt x="1023" y="3204"/>
                  </a:cubicBezTo>
                  <a:cubicBezTo>
                    <a:pt x="1023" y="2985"/>
                    <a:pt x="885" y="2801"/>
                    <a:pt x="691" y="2729"/>
                  </a:cubicBezTo>
                  <a:lnTo>
                    <a:pt x="691" y="972"/>
                  </a:lnTo>
                  <a:cubicBezTo>
                    <a:pt x="810" y="928"/>
                    <a:pt x="908" y="841"/>
                    <a:pt x="965" y="729"/>
                  </a:cubicBezTo>
                  <a:lnTo>
                    <a:pt x="3677" y="729"/>
                  </a:lnTo>
                  <a:cubicBezTo>
                    <a:pt x="3677" y="729"/>
                    <a:pt x="3931" y="1013"/>
                    <a:pt x="4125" y="1013"/>
                  </a:cubicBezTo>
                  <a:cubicBezTo>
                    <a:pt x="4320" y="1013"/>
                    <a:pt x="4489" y="901"/>
                    <a:pt x="4573" y="729"/>
                  </a:cubicBezTo>
                  <a:close/>
                  <a:moveTo>
                    <a:pt x="535" y="5778"/>
                  </a:moveTo>
                  <a:cubicBezTo>
                    <a:pt x="611" y="5778"/>
                    <a:pt x="672" y="5839"/>
                    <a:pt x="672" y="5916"/>
                  </a:cubicBezTo>
                  <a:cubicBezTo>
                    <a:pt x="672" y="5991"/>
                    <a:pt x="611" y="6053"/>
                    <a:pt x="535" y="6053"/>
                  </a:cubicBezTo>
                  <a:cubicBezTo>
                    <a:pt x="459" y="6053"/>
                    <a:pt x="398" y="5991"/>
                    <a:pt x="398" y="5916"/>
                  </a:cubicBezTo>
                  <a:cubicBezTo>
                    <a:pt x="398" y="5839"/>
                    <a:pt x="459" y="5778"/>
                    <a:pt x="535" y="5778"/>
                  </a:cubicBezTo>
                  <a:close/>
                  <a:moveTo>
                    <a:pt x="4125" y="5778"/>
                  </a:moveTo>
                  <a:cubicBezTo>
                    <a:pt x="4201" y="5778"/>
                    <a:pt x="4262" y="5839"/>
                    <a:pt x="4262" y="5916"/>
                  </a:cubicBezTo>
                  <a:cubicBezTo>
                    <a:pt x="4262" y="5991"/>
                    <a:pt x="4201" y="6053"/>
                    <a:pt x="4125" y="6053"/>
                  </a:cubicBezTo>
                  <a:cubicBezTo>
                    <a:pt x="4049" y="6053"/>
                    <a:pt x="3987" y="5991"/>
                    <a:pt x="3987" y="5916"/>
                  </a:cubicBezTo>
                  <a:cubicBezTo>
                    <a:pt x="3987" y="5839"/>
                    <a:pt x="4049" y="5778"/>
                    <a:pt x="4125" y="5778"/>
                  </a:cubicBezTo>
                  <a:close/>
                  <a:moveTo>
                    <a:pt x="7714" y="5778"/>
                  </a:moveTo>
                  <a:cubicBezTo>
                    <a:pt x="7790" y="5778"/>
                    <a:pt x="7852" y="5839"/>
                    <a:pt x="7852" y="5916"/>
                  </a:cubicBezTo>
                  <a:cubicBezTo>
                    <a:pt x="7852" y="5991"/>
                    <a:pt x="7791" y="6053"/>
                    <a:pt x="7714" y="6053"/>
                  </a:cubicBezTo>
                  <a:cubicBezTo>
                    <a:pt x="7639" y="6053"/>
                    <a:pt x="7577" y="5991"/>
                    <a:pt x="7577" y="5916"/>
                  </a:cubicBezTo>
                  <a:cubicBezTo>
                    <a:pt x="7577" y="5839"/>
                    <a:pt x="7639" y="5778"/>
                    <a:pt x="7714" y="5778"/>
                  </a:cubicBezTo>
                  <a:close/>
                  <a:moveTo>
                    <a:pt x="4115" y="0"/>
                  </a:moveTo>
                  <a:cubicBezTo>
                    <a:pt x="3882" y="0"/>
                    <a:pt x="3687" y="157"/>
                    <a:pt x="3627" y="370"/>
                  </a:cubicBezTo>
                  <a:lnTo>
                    <a:pt x="1011" y="370"/>
                  </a:lnTo>
                  <a:cubicBezTo>
                    <a:pt x="953" y="157"/>
                    <a:pt x="756" y="1"/>
                    <a:pt x="525" y="1"/>
                  </a:cubicBezTo>
                  <a:cubicBezTo>
                    <a:pt x="505" y="1"/>
                    <a:pt x="484" y="2"/>
                    <a:pt x="463" y="4"/>
                  </a:cubicBezTo>
                  <a:cubicBezTo>
                    <a:pt x="230" y="32"/>
                    <a:pt x="43" y="224"/>
                    <a:pt x="22" y="459"/>
                  </a:cubicBezTo>
                  <a:cubicBezTo>
                    <a:pt x="1" y="688"/>
                    <a:pt x="135" y="889"/>
                    <a:pt x="331" y="972"/>
                  </a:cubicBezTo>
                  <a:lnTo>
                    <a:pt x="331" y="2739"/>
                  </a:lnTo>
                  <a:cubicBezTo>
                    <a:pt x="148" y="2815"/>
                    <a:pt x="20" y="2996"/>
                    <a:pt x="20" y="3205"/>
                  </a:cubicBezTo>
                  <a:cubicBezTo>
                    <a:pt x="20" y="3415"/>
                    <a:pt x="147" y="3596"/>
                    <a:pt x="331" y="3671"/>
                  </a:cubicBezTo>
                  <a:lnTo>
                    <a:pt x="331" y="5439"/>
                  </a:lnTo>
                  <a:cubicBezTo>
                    <a:pt x="135" y="5522"/>
                    <a:pt x="1" y="5723"/>
                    <a:pt x="22" y="5952"/>
                  </a:cubicBezTo>
                  <a:cubicBezTo>
                    <a:pt x="44" y="6187"/>
                    <a:pt x="230" y="6378"/>
                    <a:pt x="464" y="6405"/>
                  </a:cubicBezTo>
                  <a:cubicBezTo>
                    <a:pt x="484" y="6407"/>
                    <a:pt x="505" y="6408"/>
                    <a:pt x="525" y="6408"/>
                  </a:cubicBezTo>
                  <a:cubicBezTo>
                    <a:pt x="757" y="6408"/>
                    <a:pt x="953" y="6252"/>
                    <a:pt x="1012" y="6040"/>
                  </a:cubicBezTo>
                  <a:lnTo>
                    <a:pt x="3629" y="6040"/>
                  </a:lnTo>
                  <a:cubicBezTo>
                    <a:pt x="3687" y="6252"/>
                    <a:pt x="3883" y="6409"/>
                    <a:pt x="4116" y="6409"/>
                  </a:cubicBezTo>
                  <a:cubicBezTo>
                    <a:pt x="4347" y="6409"/>
                    <a:pt x="4542" y="6252"/>
                    <a:pt x="4603" y="6040"/>
                  </a:cubicBezTo>
                  <a:lnTo>
                    <a:pt x="7218" y="6040"/>
                  </a:lnTo>
                  <a:cubicBezTo>
                    <a:pt x="7277" y="6253"/>
                    <a:pt x="7471" y="6409"/>
                    <a:pt x="7702" y="6409"/>
                  </a:cubicBezTo>
                  <a:cubicBezTo>
                    <a:pt x="7723" y="6409"/>
                    <a:pt x="7744" y="6407"/>
                    <a:pt x="7766" y="6405"/>
                  </a:cubicBezTo>
                  <a:cubicBezTo>
                    <a:pt x="7998" y="6378"/>
                    <a:pt x="8186" y="6187"/>
                    <a:pt x="8208" y="5952"/>
                  </a:cubicBezTo>
                  <a:cubicBezTo>
                    <a:pt x="8229" y="5723"/>
                    <a:pt x="8096" y="5520"/>
                    <a:pt x="7899" y="5439"/>
                  </a:cubicBezTo>
                  <a:lnTo>
                    <a:pt x="7899" y="3671"/>
                  </a:lnTo>
                  <a:cubicBezTo>
                    <a:pt x="8081" y="3596"/>
                    <a:pt x="8211" y="3415"/>
                    <a:pt x="8211" y="3205"/>
                  </a:cubicBezTo>
                  <a:cubicBezTo>
                    <a:pt x="8211" y="2996"/>
                    <a:pt x="8082" y="2815"/>
                    <a:pt x="7899" y="2739"/>
                  </a:cubicBezTo>
                  <a:lnTo>
                    <a:pt x="7899" y="972"/>
                  </a:lnTo>
                  <a:cubicBezTo>
                    <a:pt x="8081" y="895"/>
                    <a:pt x="8210" y="716"/>
                    <a:pt x="8210" y="506"/>
                  </a:cubicBezTo>
                  <a:cubicBezTo>
                    <a:pt x="8210" y="227"/>
                    <a:pt x="7983" y="0"/>
                    <a:pt x="7704" y="0"/>
                  </a:cubicBezTo>
                  <a:cubicBezTo>
                    <a:pt x="7472" y="0"/>
                    <a:pt x="7278" y="157"/>
                    <a:pt x="7217" y="370"/>
                  </a:cubicBezTo>
                  <a:lnTo>
                    <a:pt x="4602" y="370"/>
                  </a:lnTo>
                  <a:cubicBezTo>
                    <a:pt x="4542" y="157"/>
                    <a:pt x="4346" y="0"/>
                    <a:pt x="4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45"/>
          <p:cNvGrpSpPr/>
          <p:nvPr/>
        </p:nvGrpSpPr>
        <p:grpSpPr>
          <a:xfrm>
            <a:off x="6317598" y="1313637"/>
            <a:ext cx="341362" cy="302150"/>
            <a:chOff x="6364624" y="740505"/>
            <a:chExt cx="476896" cy="422115"/>
          </a:xfrm>
        </p:grpSpPr>
        <p:sp>
          <p:nvSpPr>
            <p:cNvPr id="1797" name="Google Shape;1797;p45"/>
            <p:cNvSpPr/>
            <p:nvPr/>
          </p:nvSpPr>
          <p:spPr>
            <a:xfrm>
              <a:off x="6638230" y="799719"/>
              <a:ext cx="143622" cy="142410"/>
            </a:xfrm>
            <a:custGeom>
              <a:avLst/>
              <a:gdLst/>
              <a:ahLst/>
              <a:cxnLst/>
              <a:rect l="l" t="t" r="r" b="b"/>
              <a:pathLst>
                <a:path w="3791" h="3759" extrusionOk="0">
                  <a:moveTo>
                    <a:pt x="1880" y="370"/>
                  </a:moveTo>
                  <a:cubicBezTo>
                    <a:pt x="2712" y="370"/>
                    <a:pt x="3391" y="1049"/>
                    <a:pt x="3391" y="1881"/>
                  </a:cubicBezTo>
                  <a:cubicBezTo>
                    <a:pt x="3391" y="2730"/>
                    <a:pt x="2671" y="3380"/>
                    <a:pt x="1880" y="3390"/>
                  </a:cubicBezTo>
                  <a:cubicBezTo>
                    <a:pt x="1873" y="3390"/>
                    <a:pt x="1867" y="3390"/>
                    <a:pt x="1861" y="3390"/>
                  </a:cubicBezTo>
                  <a:cubicBezTo>
                    <a:pt x="1320" y="3390"/>
                    <a:pt x="846" y="3110"/>
                    <a:pt x="582" y="2638"/>
                  </a:cubicBezTo>
                  <a:cubicBezTo>
                    <a:pt x="413" y="2337"/>
                    <a:pt x="351" y="1983"/>
                    <a:pt x="391" y="1643"/>
                  </a:cubicBezTo>
                  <a:cubicBezTo>
                    <a:pt x="475" y="925"/>
                    <a:pt x="1173" y="370"/>
                    <a:pt x="1880" y="370"/>
                  </a:cubicBezTo>
                  <a:close/>
                  <a:moveTo>
                    <a:pt x="1880" y="0"/>
                  </a:moveTo>
                  <a:cubicBezTo>
                    <a:pt x="844" y="0"/>
                    <a:pt x="1" y="843"/>
                    <a:pt x="1" y="1879"/>
                  </a:cubicBezTo>
                  <a:cubicBezTo>
                    <a:pt x="1" y="2915"/>
                    <a:pt x="844" y="3758"/>
                    <a:pt x="1880" y="3758"/>
                  </a:cubicBezTo>
                  <a:cubicBezTo>
                    <a:pt x="2964" y="3758"/>
                    <a:pt x="3791" y="2750"/>
                    <a:pt x="3721" y="1690"/>
                  </a:cubicBezTo>
                  <a:cubicBezTo>
                    <a:pt x="3691" y="1261"/>
                    <a:pt x="3512" y="854"/>
                    <a:pt x="3209" y="550"/>
                  </a:cubicBezTo>
                  <a:cubicBezTo>
                    <a:pt x="2858" y="202"/>
                    <a:pt x="2376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6693731" y="842529"/>
              <a:ext cx="32960" cy="56903"/>
            </a:xfrm>
            <a:custGeom>
              <a:avLst/>
              <a:gdLst/>
              <a:ahLst/>
              <a:cxnLst/>
              <a:rect l="l" t="t" r="r" b="b"/>
              <a:pathLst>
                <a:path w="870" h="1502" extrusionOk="0">
                  <a:moveTo>
                    <a:pt x="661" y="1"/>
                  </a:moveTo>
                  <a:cubicBezTo>
                    <a:pt x="588" y="1"/>
                    <a:pt x="518" y="45"/>
                    <a:pt x="489" y="117"/>
                  </a:cubicBezTo>
                  <a:lnTo>
                    <a:pt x="39" y="1248"/>
                  </a:lnTo>
                  <a:cubicBezTo>
                    <a:pt x="1" y="1342"/>
                    <a:pt x="48" y="1450"/>
                    <a:pt x="142" y="1488"/>
                  </a:cubicBezTo>
                  <a:cubicBezTo>
                    <a:pt x="164" y="1497"/>
                    <a:pt x="188" y="1501"/>
                    <a:pt x="210" y="1501"/>
                  </a:cubicBezTo>
                  <a:cubicBezTo>
                    <a:pt x="284" y="1501"/>
                    <a:pt x="353" y="1456"/>
                    <a:pt x="382" y="1384"/>
                  </a:cubicBezTo>
                  <a:lnTo>
                    <a:pt x="832" y="254"/>
                  </a:lnTo>
                  <a:cubicBezTo>
                    <a:pt x="869" y="157"/>
                    <a:pt x="823" y="51"/>
                    <a:pt x="729" y="14"/>
                  </a:cubicBezTo>
                  <a:cubicBezTo>
                    <a:pt x="706" y="5"/>
                    <a:pt x="683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6729078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211" y="1"/>
                  </a:moveTo>
                  <a:cubicBezTo>
                    <a:pt x="179" y="1"/>
                    <a:pt x="146" y="9"/>
                    <a:pt x="116" y="27"/>
                  </a:cubicBezTo>
                  <a:cubicBezTo>
                    <a:pt x="29" y="79"/>
                    <a:pt x="1" y="193"/>
                    <a:pt x="53" y="279"/>
                  </a:cubicBezTo>
                  <a:lnTo>
                    <a:pt x="299" y="688"/>
                  </a:lnTo>
                  <a:lnTo>
                    <a:pt x="52" y="1116"/>
                  </a:lnTo>
                  <a:cubicBezTo>
                    <a:pt x="1" y="1203"/>
                    <a:pt x="31" y="1316"/>
                    <a:pt x="119" y="1368"/>
                  </a:cubicBezTo>
                  <a:cubicBezTo>
                    <a:pt x="148" y="1384"/>
                    <a:pt x="179" y="1392"/>
                    <a:pt x="210" y="1392"/>
                  </a:cubicBezTo>
                  <a:cubicBezTo>
                    <a:pt x="275" y="1392"/>
                    <a:pt x="336" y="1359"/>
                    <a:pt x="371" y="1301"/>
                  </a:cubicBezTo>
                  <a:lnTo>
                    <a:pt x="673" y="779"/>
                  </a:lnTo>
                  <a:cubicBezTo>
                    <a:pt x="707" y="721"/>
                    <a:pt x="706" y="649"/>
                    <a:pt x="671" y="592"/>
                  </a:cubicBezTo>
                  <a:lnTo>
                    <a:pt x="370" y="91"/>
                  </a:lnTo>
                  <a:cubicBezTo>
                    <a:pt x="335" y="33"/>
                    <a:pt x="27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6663044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495" y="0"/>
                  </a:moveTo>
                  <a:cubicBezTo>
                    <a:pt x="433" y="0"/>
                    <a:pt x="373" y="32"/>
                    <a:pt x="338" y="90"/>
                  </a:cubicBezTo>
                  <a:lnTo>
                    <a:pt x="36" y="591"/>
                  </a:lnTo>
                  <a:cubicBezTo>
                    <a:pt x="0" y="648"/>
                    <a:pt x="0" y="720"/>
                    <a:pt x="35" y="778"/>
                  </a:cubicBezTo>
                  <a:lnTo>
                    <a:pt x="337" y="1301"/>
                  </a:lnTo>
                  <a:cubicBezTo>
                    <a:pt x="371" y="1359"/>
                    <a:pt x="433" y="1392"/>
                    <a:pt x="497" y="1392"/>
                  </a:cubicBezTo>
                  <a:cubicBezTo>
                    <a:pt x="528" y="1392"/>
                    <a:pt x="559" y="1384"/>
                    <a:pt x="589" y="1368"/>
                  </a:cubicBezTo>
                  <a:cubicBezTo>
                    <a:pt x="676" y="1316"/>
                    <a:pt x="706" y="1203"/>
                    <a:pt x="655" y="1116"/>
                  </a:cubicBezTo>
                  <a:lnTo>
                    <a:pt x="408" y="688"/>
                  </a:lnTo>
                  <a:lnTo>
                    <a:pt x="654" y="279"/>
                  </a:lnTo>
                  <a:cubicBezTo>
                    <a:pt x="706" y="191"/>
                    <a:pt x="679" y="79"/>
                    <a:pt x="591" y="27"/>
                  </a:cubicBezTo>
                  <a:cubicBezTo>
                    <a:pt x="561" y="9"/>
                    <a:pt x="528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6449487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5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6485212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6364624" y="740505"/>
              <a:ext cx="476896" cy="422115"/>
            </a:xfrm>
            <a:custGeom>
              <a:avLst/>
              <a:gdLst/>
              <a:ahLst/>
              <a:cxnLst/>
              <a:rect l="l" t="t" r="r" b="b"/>
              <a:pathLst>
                <a:path w="12588" h="11142" extrusionOk="0">
                  <a:moveTo>
                    <a:pt x="6537" y="3016"/>
                  </a:moveTo>
                  <a:cubicBezTo>
                    <a:pt x="6514" y="3158"/>
                    <a:pt x="6500" y="3305"/>
                    <a:pt x="6500" y="3456"/>
                  </a:cubicBezTo>
                  <a:cubicBezTo>
                    <a:pt x="6500" y="3761"/>
                    <a:pt x="6551" y="4054"/>
                    <a:pt x="6645" y="4326"/>
                  </a:cubicBezTo>
                  <a:lnTo>
                    <a:pt x="1577" y="4326"/>
                  </a:lnTo>
                  <a:lnTo>
                    <a:pt x="1577" y="3016"/>
                  </a:lnTo>
                  <a:close/>
                  <a:moveTo>
                    <a:pt x="9102" y="1160"/>
                  </a:moveTo>
                  <a:cubicBezTo>
                    <a:pt x="10361" y="1161"/>
                    <a:pt x="11385" y="2184"/>
                    <a:pt x="11385" y="3444"/>
                  </a:cubicBezTo>
                  <a:cubicBezTo>
                    <a:pt x="11385" y="3712"/>
                    <a:pt x="11338" y="3980"/>
                    <a:pt x="11244" y="4232"/>
                  </a:cubicBezTo>
                  <a:cubicBezTo>
                    <a:pt x="10908" y="5146"/>
                    <a:pt x="10023" y="5715"/>
                    <a:pt x="9102" y="5723"/>
                  </a:cubicBezTo>
                  <a:cubicBezTo>
                    <a:pt x="9095" y="5723"/>
                    <a:pt x="9088" y="5723"/>
                    <a:pt x="9081" y="5723"/>
                  </a:cubicBezTo>
                  <a:cubicBezTo>
                    <a:pt x="7849" y="5723"/>
                    <a:pt x="6818" y="4671"/>
                    <a:pt x="6818" y="3443"/>
                  </a:cubicBezTo>
                  <a:cubicBezTo>
                    <a:pt x="6818" y="2184"/>
                    <a:pt x="7843" y="1160"/>
                    <a:pt x="9102" y="1160"/>
                  </a:cubicBezTo>
                  <a:close/>
                  <a:moveTo>
                    <a:pt x="9506" y="7178"/>
                  </a:moveTo>
                  <a:lnTo>
                    <a:pt x="9506" y="9584"/>
                  </a:lnTo>
                  <a:cubicBezTo>
                    <a:pt x="9506" y="9789"/>
                    <a:pt x="9354" y="9971"/>
                    <a:pt x="9149" y="9990"/>
                  </a:cubicBezTo>
                  <a:cubicBezTo>
                    <a:pt x="9137" y="9991"/>
                    <a:pt x="9125" y="9992"/>
                    <a:pt x="9113" y="9992"/>
                  </a:cubicBezTo>
                  <a:cubicBezTo>
                    <a:pt x="8896" y="9992"/>
                    <a:pt x="8719" y="9813"/>
                    <a:pt x="8719" y="9592"/>
                  </a:cubicBezTo>
                  <a:lnTo>
                    <a:pt x="8719" y="7178"/>
                  </a:lnTo>
                  <a:close/>
                  <a:moveTo>
                    <a:pt x="621" y="1"/>
                  </a:moveTo>
                  <a:cubicBezTo>
                    <a:pt x="279" y="1"/>
                    <a:pt x="0" y="279"/>
                    <a:pt x="5" y="621"/>
                  </a:cubicBezTo>
                  <a:lnTo>
                    <a:pt x="5" y="7585"/>
                  </a:lnTo>
                  <a:cubicBezTo>
                    <a:pt x="0" y="7687"/>
                    <a:pt x="83" y="7769"/>
                    <a:pt x="184" y="7769"/>
                  </a:cubicBezTo>
                  <a:cubicBezTo>
                    <a:pt x="287" y="7769"/>
                    <a:pt x="367" y="7585"/>
                    <a:pt x="367" y="7585"/>
                  </a:cubicBezTo>
                  <a:lnTo>
                    <a:pt x="367" y="1933"/>
                  </a:lnTo>
                  <a:lnTo>
                    <a:pt x="6848" y="1933"/>
                  </a:lnTo>
                  <a:cubicBezTo>
                    <a:pt x="6704" y="2142"/>
                    <a:pt x="6592" y="2374"/>
                    <a:pt x="6514" y="2622"/>
                  </a:cubicBezTo>
                  <a:lnTo>
                    <a:pt x="1370" y="2622"/>
                  </a:lnTo>
                  <a:cubicBezTo>
                    <a:pt x="1267" y="2622"/>
                    <a:pt x="1185" y="2704"/>
                    <a:pt x="1185" y="2806"/>
                  </a:cubicBezTo>
                  <a:lnTo>
                    <a:pt x="1185" y="4502"/>
                  </a:lnTo>
                  <a:cubicBezTo>
                    <a:pt x="1185" y="4604"/>
                    <a:pt x="1267" y="4686"/>
                    <a:pt x="1370" y="4686"/>
                  </a:cubicBezTo>
                  <a:lnTo>
                    <a:pt x="6751" y="4686"/>
                  </a:lnTo>
                  <a:cubicBezTo>
                    <a:pt x="7169" y="5474"/>
                    <a:pt x="7977" y="6028"/>
                    <a:pt x="8917" y="6092"/>
                  </a:cubicBezTo>
                  <a:lnTo>
                    <a:pt x="8917" y="6817"/>
                  </a:lnTo>
                  <a:lnTo>
                    <a:pt x="8464" y="6817"/>
                  </a:lnTo>
                  <a:cubicBezTo>
                    <a:pt x="8388" y="6817"/>
                    <a:pt x="8326" y="6878"/>
                    <a:pt x="8326" y="6954"/>
                  </a:cubicBezTo>
                  <a:lnTo>
                    <a:pt x="8326" y="9714"/>
                  </a:lnTo>
                  <a:cubicBezTo>
                    <a:pt x="8326" y="9880"/>
                    <a:pt x="8436" y="10095"/>
                    <a:pt x="8573" y="10190"/>
                  </a:cubicBezTo>
                  <a:cubicBezTo>
                    <a:pt x="8749" y="10315"/>
                    <a:pt x="8929" y="10369"/>
                    <a:pt x="9097" y="10369"/>
                  </a:cubicBezTo>
                  <a:cubicBezTo>
                    <a:pt x="9522" y="10369"/>
                    <a:pt x="9867" y="10024"/>
                    <a:pt x="9867" y="9600"/>
                  </a:cubicBezTo>
                  <a:lnTo>
                    <a:pt x="9867" y="7001"/>
                  </a:lnTo>
                  <a:cubicBezTo>
                    <a:pt x="9867" y="6899"/>
                    <a:pt x="9785" y="6816"/>
                    <a:pt x="9683" y="6816"/>
                  </a:cubicBezTo>
                  <a:lnTo>
                    <a:pt x="9277" y="6816"/>
                  </a:lnTo>
                  <a:lnTo>
                    <a:pt x="9277" y="6100"/>
                  </a:lnTo>
                  <a:cubicBezTo>
                    <a:pt x="10649" y="6006"/>
                    <a:pt x="11736" y="4856"/>
                    <a:pt x="11736" y="3458"/>
                  </a:cubicBezTo>
                  <a:cubicBezTo>
                    <a:pt x="11736" y="2906"/>
                    <a:pt x="11566" y="2393"/>
                    <a:pt x="11276" y="1968"/>
                  </a:cubicBezTo>
                  <a:lnTo>
                    <a:pt x="12192" y="1968"/>
                  </a:lnTo>
                  <a:lnTo>
                    <a:pt x="12192" y="10530"/>
                  </a:lnTo>
                  <a:cubicBezTo>
                    <a:pt x="12192" y="10668"/>
                    <a:pt x="12080" y="10781"/>
                    <a:pt x="11941" y="10781"/>
                  </a:cubicBezTo>
                  <a:lnTo>
                    <a:pt x="556" y="10781"/>
                  </a:lnTo>
                  <a:cubicBezTo>
                    <a:pt x="450" y="10781"/>
                    <a:pt x="366" y="10695"/>
                    <a:pt x="366" y="10589"/>
                  </a:cubicBezTo>
                  <a:lnTo>
                    <a:pt x="366" y="8421"/>
                  </a:lnTo>
                  <a:cubicBezTo>
                    <a:pt x="366" y="8373"/>
                    <a:pt x="341" y="8327"/>
                    <a:pt x="303" y="8301"/>
                  </a:cubicBezTo>
                  <a:cubicBezTo>
                    <a:pt x="263" y="8274"/>
                    <a:pt x="223" y="8262"/>
                    <a:pt x="185" y="8262"/>
                  </a:cubicBezTo>
                  <a:cubicBezTo>
                    <a:pt x="86" y="8262"/>
                    <a:pt x="5" y="8345"/>
                    <a:pt x="5" y="8446"/>
                  </a:cubicBezTo>
                  <a:lnTo>
                    <a:pt x="5" y="10521"/>
                  </a:lnTo>
                  <a:cubicBezTo>
                    <a:pt x="5" y="10864"/>
                    <a:pt x="283" y="11141"/>
                    <a:pt x="625" y="11141"/>
                  </a:cubicBezTo>
                  <a:lnTo>
                    <a:pt x="11966" y="11141"/>
                  </a:lnTo>
                  <a:cubicBezTo>
                    <a:pt x="12308" y="11141"/>
                    <a:pt x="12586" y="10864"/>
                    <a:pt x="12586" y="10521"/>
                  </a:cubicBezTo>
                  <a:lnTo>
                    <a:pt x="12586" y="623"/>
                  </a:lnTo>
                  <a:cubicBezTo>
                    <a:pt x="12587" y="279"/>
                    <a:pt x="12307" y="2"/>
                    <a:pt x="11966" y="2"/>
                  </a:cubicBezTo>
                  <a:lnTo>
                    <a:pt x="10946" y="2"/>
                  </a:lnTo>
                  <a:cubicBezTo>
                    <a:pt x="10841" y="2"/>
                    <a:pt x="10757" y="91"/>
                    <a:pt x="10767" y="199"/>
                  </a:cubicBezTo>
                  <a:cubicBezTo>
                    <a:pt x="10775" y="293"/>
                    <a:pt x="10860" y="362"/>
                    <a:pt x="10955" y="362"/>
                  </a:cubicBezTo>
                  <a:lnTo>
                    <a:pt x="11975" y="362"/>
                  </a:lnTo>
                  <a:cubicBezTo>
                    <a:pt x="12114" y="362"/>
                    <a:pt x="12227" y="475"/>
                    <a:pt x="12227" y="613"/>
                  </a:cubicBezTo>
                  <a:lnTo>
                    <a:pt x="12227" y="1575"/>
                  </a:lnTo>
                  <a:lnTo>
                    <a:pt x="11001" y="1575"/>
                  </a:lnTo>
                  <a:cubicBezTo>
                    <a:pt x="10520" y="1086"/>
                    <a:pt x="9850" y="784"/>
                    <a:pt x="9112" y="784"/>
                  </a:cubicBezTo>
                  <a:cubicBezTo>
                    <a:pt x="8374" y="784"/>
                    <a:pt x="7704" y="1086"/>
                    <a:pt x="7223" y="1575"/>
                  </a:cubicBezTo>
                  <a:lnTo>
                    <a:pt x="366" y="1575"/>
                  </a:lnTo>
                  <a:lnTo>
                    <a:pt x="366" y="623"/>
                  </a:lnTo>
                  <a:cubicBezTo>
                    <a:pt x="366" y="623"/>
                    <a:pt x="482" y="371"/>
                    <a:pt x="621" y="362"/>
                  </a:cubicBezTo>
                  <a:lnTo>
                    <a:pt x="10091" y="362"/>
                  </a:lnTo>
                  <a:cubicBezTo>
                    <a:pt x="10096" y="362"/>
                    <a:pt x="10101" y="363"/>
                    <a:pt x="10106" y="363"/>
                  </a:cubicBezTo>
                  <a:cubicBezTo>
                    <a:pt x="10201" y="363"/>
                    <a:pt x="10276" y="283"/>
                    <a:pt x="10276" y="185"/>
                  </a:cubicBezTo>
                  <a:cubicBezTo>
                    <a:pt x="10276" y="83"/>
                    <a:pt x="10194" y="1"/>
                    <a:pt x="10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6483886" y="931331"/>
              <a:ext cx="13714" cy="201927"/>
            </a:xfrm>
            <a:custGeom>
              <a:avLst/>
              <a:gdLst/>
              <a:ahLst/>
              <a:cxnLst/>
              <a:rect l="l" t="t" r="r" b="b"/>
              <a:pathLst>
                <a:path w="362" h="5330" extrusionOk="0">
                  <a:moveTo>
                    <a:pt x="181" y="1"/>
                  </a:moveTo>
                  <a:cubicBezTo>
                    <a:pt x="82" y="1"/>
                    <a:pt x="0" y="83"/>
                    <a:pt x="0" y="185"/>
                  </a:cubicBezTo>
                  <a:lnTo>
                    <a:pt x="0" y="5140"/>
                  </a:lnTo>
                  <a:cubicBezTo>
                    <a:pt x="0" y="5228"/>
                    <a:pt x="58" y="5309"/>
                    <a:pt x="145" y="5326"/>
                  </a:cubicBezTo>
                  <a:cubicBezTo>
                    <a:pt x="157" y="5329"/>
                    <a:pt x="169" y="5330"/>
                    <a:pt x="181" y="5330"/>
                  </a:cubicBezTo>
                  <a:cubicBezTo>
                    <a:pt x="281" y="5330"/>
                    <a:pt x="362" y="5247"/>
                    <a:pt x="362" y="5145"/>
                  </a:cubicBezTo>
                  <a:lnTo>
                    <a:pt x="362" y="190"/>
                  </a:lnTo>
                  <a:cubicBezTo>
                    <a:pt x="362" y="102"/>
                    <a:pt x="304" y="21"/>
                    <a:pt x="218" y="5"/>
                  </a:cubicBezTo>
                  <a:cubicBezTo>
                    <a:pt x="206" y="2"/>
                    <a:pt x="193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6410162" y="949062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1"/>
                    <a:pt x="9" y="166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6410162" y="980127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1"/>
                    <a:pt x="1362" y="196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6410162" y="1009943"/>
              <a:ext cx="51902" cy="13676"/>
            </a:xfrm>
            <a:custGeom>
              <a:avLst/>
              <a:gdLst/>
              <a:ahLst/>
              <a:cxnLst/>
              <a:rect l="l" t="t" r="r" b="b"/>
              <a:pathLst>
                <a:path w="1370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1171" y="360"/>
                  </a:lnTo>
                  <a:cubicBezTo>
                    <a:pt x="1268" y="360"/>
                    <a:pt x="1353" y="290"/>
                    <a:pt x="1360" y="197"/>
                  </a:cubicBezTo>
                  <a:cubicBezTo>
                    <a:pt x="1369" y="89"/>
                    <a:pt x="1286" y="0"/>
                    <a:pt x="1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6410162" y="1040895"/>
              <a:ext cx="51940" cy="13714"/>
            </a:xfrm>
            <a:custGeom>
              <a:avLst/>
              <a:gdLst/>
              <a:ahLst/>
              <a:cxnLst/>
              <a:rect l="l" t="t" r="r" b="b"/>
              <a:pathLst>
                <a:path w="1371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6"/>
                  </a:cubicBezTo>
                  <a:cubicBezTo>
                    <a:pt x="1370" y="89"/>
                    <a:pt x="1287" y="0"/>
                    <a:pt x="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6410162" y="1070748"/>
              <a:ext cx="51940" cy="13639"/>
            </a:xfrm>
            <a:custGeom>
              <a:avLst/>
              <a:gdLst/>
              <a:ahLst/>
              <a:cxnLst/>
              <a:rect l="l" t="t" r="r" b="b"/>
              <a:pathLst>
                <a:path w="1371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173" y="360"/>
                  </a:lnTo>
                  <a:cubicBezTo>
                    <a:pt x="1269" y="360"/>
                    <a:pt x="1354" y="291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6410162" y="1101776"/>
              <a:ext cx="51902" cy="13714"/>
            </a:xfrm>
            <a:custGeom>
              <a:avLst/>
              <a:gdLst/>
              <a:ahLst/>
              <a:cxnLst/>
              <a:rect l="l" t="t" r="r" b="b"/>
              <a:pathLst>
                <a:path w="1370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1171" y="361"/>
                  </a:lnTo>
                  <a:cubicBezTo>
                    <a:pt x="1268" y="361"/>
                    <a:pt x="1353" y="292"/>
                    <a:pt x="1360" y="198"/>
                  </a:cubicBezTo>
                  <a:cubicBezTo>
                    <a:pt x="1369" y="90"/>
                    <a:pt x="1286" y="1"/>
                    <a:pt x="1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45"/>
          <p:cNvGrpSpPr/>
          <p:nvPr/>
        </p:nvGrpSpPr>
        <p:grpSpPr>
          <a:xfrm>
            <a:off x="3567729" y="3065739"/>
            <a:ext cx="341254" cy="302123"/>
            <a:chOff x="5553999" y="740543"/>
            <a:chExt cx="476745" cy="422077"/>
          </a:xfrm>
        </p:grpSpPr>
        <p:sp>
          <p:nvSpPr>
            <p:cNvPr id="1812" name="Google Shape;1812;p45"/>
            <p:cNvSpPr/>
            <p:nvPr/>
          </p:nvSpPr>
          <p:spPr>
            <a:xfrm>
              <a:off x="5553999" y="740543"/>
              <a:ext cx="476745" cy="422077"/>
            </a:xfrm>
            <a:custGeom>
              <a:avLst/>
              <a:gdLst/>
              <a:ahLst/>
              <a:cxnLst/>
              <a:rect l="l" t="t" r="r" b="b"/>
              <a:pathLst>
                <a:path w="12584" h="11141" extrusionOk="0">
                  <a:moveTo>
                    <a:pt x="12223" y="1967"/>
                  </a:moveTo>
                  <a:lnTo>
                    <a:pt x="12223" y="10529"/>
                  </a:lnTo>
                  <a:cubicBezTo>
                    <a:pt x="12223" y="10667"/>
                    <a:pt x="12110" y="10780"/>
                    <a:pt x="11971" y="10780"/>
                  </a:cubicBezTo>
                  <a:lnTo>
                    <a:pt x="613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622" y="1"/>
                  </a:moveTo>
                  <a:cubicBezTo>
                    <a:pt x="278" y="1"/>
                    <a:pt x="1" y="278"/>
                    <a:pt x="1" y="622"/>
                  </a:cubicBezTo>
                  <a:lnTo>
                    <a:pt x="1" y="10520"/>
                  </a:lnTo>
                  <a:cubicBezTo>
                    <a:pt x="1" y="10863"/>
                    <a:pt x="278" y="11140"/>
                    <a:pt x="622" y="11140"/>
                  </a:cubicBezTo>
                  <a:lnTo>
                    <a:pt x="11962" y="11140"/>
                  </a:lnTo>
                  <a:cubicBezTo>
                    <a:pt x="12305" y="11140"/>
                    <a:pt x="12583" y="10863"/>
                    <a:pt x="12583" y="10520"/>
                  </a:cubicBezTo>
                  <a:lnTo>
                    <a:pt x="12583" y="622"/>
                  </a:lnTo>
                  <a:cubicBezTo>
                    <a:pt x="12584" y="278"/>
                    <a:pt x="12305" y="1"/>
                    <a:pt x="11964" y="1"/>
                  </a:cubicBezTo>
                  <a:lnTo>
                    <a:pt x="9236" y="1"/>
                  </a:lnTo>
                  <a:cubicBezTo>
                    <a:pt x="9141" y="1"/>
                    <a:pt x="9055" y="71"/>
                    <a:pt x="9048" y="165"/>
                  </a:cubicBezTo>
                  <a:cubicBezTo>
                    <a:pt x="9038" y="272"/>
                    <a:pt x="9122" y="361"/>
                    <a:pt x="9227" y="361"/>
                  </a:cubicBezTo>
                  <a:lnTo>
                    <a:pt x="11972" y="361"/>
                  </a:lnTo>
                  <a:cubicBezTo>
                    <a:pt x="12111" y="361"/>
                    <a:pt x="12223" y="474"/>
                    <a:pt x="12223" y="612"/>
                  </a:cubicBezTo>
                  <a:lnTo>
                    <a:pt x="12223" y="1574"/>
                  </a:lnTo>
                  <a:lnTo>
                    <a:pt x="362" y="1574"/>
                  </a:lnTo>
                  <a:lnTo>
                    <a:pt x="362" y="553"/>
                  </a:lnTo>
                  <a:cubicBezTo>
                    <a:pt x="362" y="446"/>
                    <a:pt x="448" y="361"/>
                    <a:pt x="554" y="361"/>
                  </a:cubicBezTo>
                  <a:lnTo>
                    <a:pt x="8393" y="361"/>
                  </a:lnTo>
                  <a:cubicBezTo>
                    <a:pt x="8441" y="361"/>
                    <a:pt x="8487" y="337"/>
                    <a:pt x="8514" y="298"/>
                  </a:cubicBezTo>
                  <a:cubicBezTo>
                    <a:pt x="8612" y="154"/>
                    <a:pt x="8508" y="1"/>
                    <a:pt x="8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5603022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4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5638710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5674511" y="767289"/>
              <a:ext cx="18639" cy="1867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244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6" y="493"/>
                  </a:cubicBezTo>
                  <a:cubicBezTo>
                    <a:pt x="382" y="493"/>
                    <a:pt x="492" y="383"/>
                    <a:pt x="492" y="247"/>
                  </a:cubicBezTo>
                  <a:cubicBezTo>
                    <a:pt x="492" y="111"/>
                    <a:pt x="382" y="1"/>
                    <a:pt x="246" y="1"/>
                  </a:cubicBezTo>
                  <a:cubicBezTo>
                    <a:pt x="245" y="1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5711866" y="985166"/>
              <a:ext cx="53077" cy="61146"/>
            </a:xfrm>
            <a:custGeom>
              <a:avLst/>
              <a:gdLst/>
              <a:ahLst/>
              <a:cxnLst/>
              <a:rect l="l" t="t" r="r" b="b"/>
              <a:pathLst>
                <a:path w="1401" h="1614" extrusionOk="0">
                  <a:moveTo>
                    <a:pt x="700" y="663"/>
                  </a:moveTo>
                  <a:lnTo>
                    <a:pt x="809" y="948"/>
                  </a:lnTo>
                  <a:lnTo>
                    <a:pt x="592" y="948"/>
                  </a:lnTo>
                  <a:lnTo>
                    <a:pt x="700" y="663"/>
                  </a:lnTo>
                  <a:close/>
                  <a:moveTo>
                    <a:pt x="702" y="1"/>
                  </a:moveTo>
                  <a:cubicBezTo>
                    <a:pt x="615" y="1"/>
                    <a:pt x="538" y="53"/>
                    <a:pt x="505" y="134"/>
                  </a:cubicBezTo>
                  <a:cubicBezTo>
                    <a:pt x="505" y="135"/>
                    <a:pt x="504" y="136"/>
                    <a:pt x="504" y="137"/>
                  </a:cubicBezTo>
                  <a:lnTo>
                    <a:pt x="37" y="1364"/>
                  </a:lnTo>
                  <a:cubicBezTo>
                    <a:pt x="0" y="1460"/>
                    <a:pt x="48" y="1565"/>
                    <a:pt x="143" y="1602"/>
                  </a:cubicBezTo>
                  <a:cubicBezTo>
                    <a:pt x="163" y="1610"/>
                    <a:pt x="185" y="1614"/>
                    <a:pt x="207" y="1614"/>
                  </a:cubicBezTo>
                  <a:cubicBezTo>
                    <a:pt x="281" y="1614"/>
                    <a:pt x="352" y="1569"/>
                    <a:pt x="381" y="1496"/>
                  </a:cubicBezTo>
                  <a:lnTo>
                    <a:pt x="452" y="1309"/>
                  </a:lnTo>
                  <a:lnTo>
                    <a:pt x="948" y="1309"/>
                  </a:lnTo>
                  <a:lnTo>
                    <a:pt x="1016" y="1488"/>
                  </a:lnTo>
                  <a:cubicBezTo>
                    <a:pt x="1044" y="1563"/>
                    <a:pt x="1116" y="1613"/>
                    <a:pt x="1192" y="1613"/>
                  </a:cubicBezTo>
                  <a:cubicBezTo>
                    <a:pt x="1206" y="1613"/>
                    <a:pt x="1219" y="1612"/>
                    <a:pt x="1233" y="1608"/>
                  </a:cubicBezTo>
                  <a:cubicBezTo>
                    <a:pt x="1343" y="1581"/>
                    <a:pt x="1400" y="1467"/>
                    <a:pt x="1363" y="1363"/>
                  </a:cubicBezTo>
                  <a:lnTo>
                    <a:pt x="901" y="139"/>
                  </a:lnTo>
                  <a:cubicBezTo>
                    <a:pt x="901" y="137"/>
                    <a:pt x="900" y="135"/>
                    <a:pt x="898" y="134"/>
                  </a:cubicBezTo>
                  <a:cubicBezTo>
                    <a:pt x="865" y="53"/>
                    <a:pt x="788" y="1"/>
                    <a:pt x="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5861890" y="985810"/>
              <a:ext cx="45955" cy="60275"/>
            </a:xfrm>
            <a:custGeom>
              <a:avLst/>
              <a:gdLst/>
              <a:ahLst/>
              <a:cxnLst/>
              <a:rect l="l" t="t" r="r" b="b"/>
              <a:pathLst>
                <a:path w="1213" h="1591" extrusionOk="0">
                  <a:moveTo>
                    <a:pt x="186" y="1"/>
                  </a:moveTo>
                  <a:cubicBezTo>
                    <a:pt x="149" y="1"/>
                    <a:pt x="111" y="12"/>
                    <a:pt x="77" y="36"/>
                  </a:cubicBezTo>
                  <a:cubicBezTo>
                    <a:pt x="27" y="72"/>
                    <a:pt x="0" y="129"/>
                    <a:pt x="0" y="190"/>
                  </a:cubicBezTo>
                  <a:lnTo>
                    <a:pt x="0" y="1402"/>
                  </a:lnTo>
                  <a:cubicBezTo>
                    <a:pt x="0" y="1497"/>
                    <a:pt x="69" y="1583"/>
                    <a:pt x="164" y="1590"/>
                  </a:cubicBezTo>
                  <a:cubicBezTo>
                    <a:pt x="169" y="1591"/>
                    <a:pt x="175" y="1591"/>
                    <a:pt x="180" y="1591"/>
                  </a:cubicBezTo>
                  <a:cubicBezTo>
                    <a:pt x="280" y="1591"/>
                    <a:pt x="360" y="1510"/>
                    <a:pt x="360" y="1411"/>
                  </a:cubicBezTo>
                  <a:lnTo>
                    <a:pt x="360" y="774"/>
                  </a:lnTo>
                  <a:lnTo>
                    <a:pt x="854" y="1490"/>
                  </a:lnTo>
                  <a:cubicBezTo>
                    <a:pt x="901" y="1558"/>
                    <a:pt x="963" y="1582"/>
                    <a:pt x="1019" y="1582"/>
                  </a:cubicBezTo>
                  <a:cubicBezTo>
                    <a:pt x="1040" y="1582"/>
                    <a:pt x="1059" y="1579"/>
                    <a:pt x="1077" y="1573"/>
                  </a:cubicBezTo>
                  <a:cubicBezTo>
                    <a:pt x="1108" y="1563"/>
                    <a:pt x="1213" y="1519"/>
                    <a:pt x="1213" y="1369"/>
                  </a:cubicBezTo>
                  <a:lnTo>
                    <a:pt x="1213" y="183"/>
                  </a:lnTo>
                  <a:cubicBezTo>
                    <a:pt x="1213" y="83"/>
                    <a:pt x="1132" y="2"/>
                    <a:pt x="1033" y="2"/>
                  </a:cubicBezTo>
                  <a:cubicBezTo>
                    <a:pt x="933" y="2"/>
                    <a:pt x="853" y="83"/>
                    <a:pt x="853" y="183"/>
                  </a:cubicBezTo>
                  <a:lnTo>
                    <a:pt x="853" y="825"/>
                  </a:lnTo>
                  <a:lnTo>
                    <a:pt x="338" y="81"/>
                  </a:lnTo>
                  <a:cubicBezTo>
                    <a:pt x="303" y="30"/>
                    <a:pt x="245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5607417" y="986416"/>
              <a:ext cx="29891" cy="61109"/>
            </a:xfrm>
            <a:custGeom>
              <a:avLst/>
              <a:gdLst/>
              <a:ahLst/>
              <a:cxnLst/>
              <a:rect l="l" t="t" r="r" b="b"/>
              <a:pathLst>
                <a:path w="789" h="1613" extrusionOk="0">
                  <a:moveTo>
                    <a:pt x="181" y="0"/>
                  </a:moveTo>
                  <a:cubicBezTo>
                    <a:pt x="82" y="0"/>
                    <a:pt x="2" y="82"/>
                    <a:pt x="2" y="184"/>
                  </a:cubicBezTo>
                  <a:lnTo>
                    <a:pt x="2" y="1428"/>
                  </a:lnTo>
                  <a:cubicBezTo>
                    <a:pt x="1" y="1517"/>
                    <a:pt x="64" y="1596"/>
                    <a:pt x="150" y="1612"/>
                  </a:cubicBezTo>
                  <a:cubicBezTo>
                    <a:pt x="150" y="1612"/>
                    <a:pt x="292" y="1613"/>
                    <a:pt x="428" y="1613"/>
                  </a:cubicBezTo>
                  <a:cubicBezTo>
                    <a:pt x="496" y="1613"/>
                    <a:pt x="562" y="1613"/>
                    <a:pt x="609" y="1612"/>
                  </a:cubicBezTo>
                  <a:cubicBezTo>
                    <a:pt x="709" y="1612"/>
                    <a:pt x="788" y="1528"/>
                    <a:pt x="788" y="1427"/>
                  </a:cubicBezTo>
                  <a:cubicBezTo>
                    <a:pt x="788" y="1326"/>
                    <a:pt x="706" y="1243"/>
                    <a:pt x="607" y="1243"/>
                  </a:cubicBezTo>
                  <a:lnTo>
                    <a:pt x="606" y="1243"/>
                  </a:lnTo>
                  <a:cubicBezTo>
                    <a:pt x="522" y="1243"/>
                    <a:pt x="434" y="1244"/>
                    <a:pt x="361" y="1244"/>
                  </a:cubicBezTo>
                  <a:lnTo>
                    <a:pt x="361" y="191"/>
                  </a:lnTo>
                  <a:cubicBezTo>
                    <a:pt x="361" y="95"/>
                    <a:pt x="292" y="10"/>
                    <a:pt x="197" y="1"/>
                  </a:cubicBezTo>
                  <a:cubicBezTo>
                    <a:pt x="192" y="1"/>
                    <a:pt x="187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5833325" y="987894"/>
              <a:ext cx="13714" cy="57661"/>
            </a:xfrm>
            <a:custGeom>
              <a:avLst/>
              <a:gdLst/>
              <a:ahLst/>
              <a:cxnLst/>
              <a:rect l="l" t="t" r="r" b="b"/>
              <a:pathLst>
                <a:path w="362" h="1522" extrusionOk="0">
                  <a:moveTo>
                    <a:pt x="181" y="1"/>
                  </a:moveTo>
                  <a:cubicBezTo>
                    <a:pt x="82" y="1"/>
                    <a:pt x="0" y="83"/>
                    <a:pt x="0" y="182"/>
                  </a:cubicBezTo>
                  <a:lnTo>
                    <a:pt x="0" y="1332"/>
                  </a:lnTo>
                  <a:cubicBezTo>
                    <a:pt x="0" y="1428"/>
                    <a:pt x="69" y="1513"/>
                    <a:pt x="163" y="1521"/>
                  </a:cubicBezTo>
                  <a:cubicBezTo>
                    <a:pt x="169" y="1521"/>
                    <a:pt x="175" y="1521"/>
                    <a:pt x="180" y="1521"/>
                  </a:cubicBezTo>
                  <a:cubicBezTo>
                    <a:pt x="280" y="1521"/>
                    <a:pt x="360" y="1441"/>
                    <a:pt x="360" y="1341"/>
                  </a:cubicBezTo>
                  <a:lnTo>
                    <a:pt x="360" y="181"/>
                  </a:lnTo>
                  <a:cubicBezTo>
                    <a:pt x="361" y="80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5775020" y="987553"/>
              <a:ext cx="45348" cy="59669"/>
            </a:xfrm>
            <a:custGeom>
              <a:avLst/>
              <a:gdLst/>
              <a:ahLst/>
              <a:cxnLst/>
              <a:rect l="l" t="t" r="r" b="b"/>
              <a:pathLst>
                <a:path w="1197" h="1575" extrusionOk="0">
                  <a:moveTo>
                    <a:pt x="514" y="361"/>
                  </a:moveTo>
                  <a:cubicBezTo>
                    <a:pt x="795" y="361"/>
                    <a:pt x="817" y="681"/>
                    <a:pt x="817" y="780"/>
                  </a:cubicBezTo>
                  <a:cubicBezTo>
                    <a:pt x="816" y="985"/>
                    <a:pt x="725" y="1194"/>
                    <a:pt x="521" y="1198"/>
                  </a:cubicBezTo>
                  <a:cubicBezTo>
                    <a:pt x="482" y="1199"/>
                    <a:pt x="419" y="1199"/>
                    <a:pt x="359" y="1199"/>
                  </a:cubicBezTo>
                  <a:cubicBezTo>
                    <a:pt x="359" y="1058"/>
                    <a:pt x="357" y="506"/>
                    <a:pt x="357" y="361"/>
                  </a:cubicBezTo>
                  <a:close/>
                  <a:moveTo>
                    <a:pt x="184" y="0"/>
                  </a:moveTo>
                  <a:cubicBezTo>
                    <a:pt x="136" y="0"/>
                    <a:pt x="89" y="20"/>
                    <a:pt x="55" y="55"/>
                  </a:cubicBezTo>
                  <a:cubicBezTo>
                    <a:pt x="20" y="88"/>
                    <a:pt x="1" y="136"/>
                    <a:pt x="1" y="186"/>
                  </a:cubicBezTo>
                  <a:lnTo>
                    <a:pt x="4" y="1391"/>
                  </a:lnTo>
                  <a:cubicBezTo>
                    <a:pt x="4" y="1440"/>
                    <a:pt x="24" y="1487"/>
                    <a:pt x="57" y="1521"/>
                  </a:cubicBezTo>
                  <a:cubicBezTo>
                    <a:pt x="92" y="1555"/>
                    <a:pt x="139" y="1575"/>
                    <a:pt x="187" y="1575"/>
                  </a:cubicBezTo>
                  <a:cubicBezTo>
                    <a:pt x="197" y="1575"/>
                    <a:pt x="440" y="1574"/>
                    <a:pt x="538" y="1571"/>
                  </a:cubicBezTo>
                  <a:cubicBezTo>
                    <a:pt x="919" y="1565"/>
                    <a:pt x="1195" y="1235"/>
                    <a:pt x="1195" y="788"/>
                  </a:cubicBezTo>
                  <a:cubicBezTo>
                    <a:pt x="1197" y="317"/>
                    <a:pt x="926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5909701" y="986795"/>
              <a:ext cx="66678" cy="59820"/>
            </a:xfrm>
            <a:custGeom>
              <a:avLst/>
              <a:gdLst/>
              <a:ahLst/>
              <a:cxnLst/>
              <a:rect l="l" t="t" r="r" b="b"/>
              <a:pathLst>
                <a:path w="1760" h="1579" extrusionOk="0">
                  <a:moveTo>
                    <a:pt x="1054" y="1"/>
                  </a:moveTo>
                  <a:cubicBezTo>
                    <a:pt x="860" y="1"/>
                    <a:pt x="658" y="71"/>
                    <a:pt x="478" y="220"/>
                  </a:cubicBezTo>
                  <a:cubicBezTo>
                    <a:pt x="466" y="232"/>
                    <a:pt x="455" y="244"/>
                    <a:pt x="445" y="256"/>
                  </a:cubicBezTo>
                  <a:cubicBezTo>
                    <a:pt x="0" y="893"/>
                    <a:pt x="448" y="1579"/>
                    <a:pt x="1054" y="1579"/>
                  </a:cubicBezTo>
                  <a:cubicBezTo>
                    <a:pt x="1470" y="1579"/>
                    <a:pt x="1760" y="1254"/>
                    <a:pt x="1760" y="790"/>
                  </a:cubicBezTo>
                  <a:cubicBezTo>
                    <a:pt x="1760" y="691"/>
                    <a:pt x="1679" y="610"/>
                    <a:pt x="1580" y="610"/>
                  </a:cubicBezTo>
                  <a:lnTo>
                    <a:pt x="1146" y="610"/>
                  </a:lnTo>
                  <a:cubicBezTo>
                    <a:pt x="1136" y="610"/>
                    <a:pt x="1125" y="614"/>
                    <a:pt x="1117" y="622"/>
                  </a:cubicBezTo>
                  <a:cubicBezTo>
                    <a:pt x="953" y="779"/>
                    <a:pt x="1062" y="971"/>
                    <a:pt x="1216" y="971"/>
                  </a:cubicBezTo>
                  <a:lnTo>
                    <a:pt x="1376" y="971"/>
                  </a:lnTo>
                  <a:cubicBezTo>
                    <a:pt x="1323" y="1151"/>
                    <a:pt x="1185" y="1219"/>
                    <a:pt x="1056" y="1219"/>
                  </a:cubicBezTo>
                  <a:cubicBezTo>
                    <a:pt x="727" y="1219"/>
                    <a:pt x="483" y="847"/>
                    <a:pt x="724" y="501"/>
                  </a:cubicBezTo>
                  <a:cubicBezTo>
                    <a:pt x="729" y="493"/>
                    <a:pt x="737" y="487"/>
                    <a:pt x="743" y="480"/>
                  </a:cubicBezTo>
                  <a:cubicBezTo>
                    <a:pt x="840" y="399"/>
                    <a:pt x="950" y="361"/>
                    <a:pt x="1055" y="361"/>
                  </a:cubicBezTo>
                  <a:cubicBezTo>
                    <a:pt x="1161" y="361"/>
                    <a:pt x="1262" y="399"/>
                    <a:pt x="1341" y="471"/>
                  </a:cubicBezTo>
                  <a:cubicBezTo>
                    <a:pt x="1349" y="478"/>
                    <a:pt x="1359" y="481"/>
                    <a:pt x="1369" y="481"/>
                  </a:cubicBezTo>
                  <a:cubicBezTo>
                    <a:pt x="1370" y="481"/>
                    <a:pt x="1372" y="481"/>
                    <a:pt x="1373" y="481"/>
                  </a:cubicBezTo>
                  <a:cubicBezTo>
                    <a:pt x="1606" y="448"/>
                    <a:pt x="1625" y="223"/>
                    <a:pt x="1496" y="136"/>
                  </a:cubicBezTo>
                  <a:cubicBezTo>
                    <a:pt x="1365" y="48"/>
                    <a:pt x="1212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5644771" y="985772"/>
              <a:ext cx="61109" cy="61146"/>
            </a:xfrm>
            <a:custGeom>
              <a:avLst/>
              <a:gdLst/>
              <a:ahLst/>
              <a:cxnLst/>
              <a:rect l="l" t="t" r="r" b="b"/>
              <a:pathLst>
                <a:path w="1613" h="1614" extrusionOk="0">
                  <a:moveTo>
                    <a:pt x="807" y="369"/>
                  </a:moveTo>
                  <a:cubicBezTo>
                    <a:pt x="1048" y="369"/>
                    <a:pt x="1244" y="565"/>
                    <a:pt x="1244" y="807"/>
                  </a:cubicBezTo>
                  <a:cubicBezTo>
                    <a:pt x="1244" y="1050"/>
                    <a:pt x="1048" y="1246"/>
                    <a:pt x="807" y="1246"/>
                  </a:cubicBezTo>
                  <a:cubicBezTo>
                    <a:pt x="566" y="1246"/>
                    <a:pt x="368" y="1050"/>
                    <a:pt x="368" y="807"/>
                  </a:cubicBezTo>
                  <a:cubicBezTo>
                    <a:pt x="368" y="566"/>
                    <a:pt x="564" y="369"/>
                    <a:pt x="807" y="369"/>
                  </a:cubicBezTo>
                  <a:close/>
                  <a:moveTo>
                    <a:pt x="807" y="0"/>
                  </a:moveTo>
                  <a:cubicBezTo>
                    <a:pt x="361" y="0"/>
                    <a:pt x="0" y="362"/>
                    <a:pt x="0" y="807"/>
                  </a:cubicBezTo>
                  <a:cubicBezTo>
                    <a:pt x="0" y="1252"/>
                    <a:pt x="361" y="1613"/>
                    <a:pt x="807" y="1613"/>
                  </a:cubicBezTo>
                  <a:cubicBezTo>
                    <a:pt x="1252" y="1613"/>
                    <a:pt x="1613" y="1252"/>
                    <a:pt x="1613" y="807"/>
                  </a:cubicBezTo>
                  <a:cubicBezTo>
                    <a:pt x="1613" y="364"/>
                    <a:pt x="1252" y="0"/>
                    <a:pt x="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5607379" y="916746"/>
              <a:ext cx="369985" cy="47318"/>
            </a:xfrm>
            <a:custGeom>
              <a:avLst/>
              <a:gdLst/>
              <a:ahLst/>
              <a:cxnLst/>
              <a:rect l="l" t="t" r="r" b="b"/>
              <a:pathLst>
                <a:path w="9766" h="1249" extrusionOk="0">
                  <a:moveTo>
                    <a:pt x="2131" y="363"/>
                  </a:moveTo>
                  <a:lnTo>
                    <a:pt x="2131" y="887"/>
                  </a:lnTo>
                  <a:lnTo>
                    <a:pt x="362" y="887"/>
                  </a:lnTo>
                  <a:lnTo>
                    <a:pt x="362" y="363"/>
                  </a:lnTo>
                  <a:close/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065"/>
                  </a:lnTo>
                  <a:cubicBezTo>
                    <a:pt x="2" y="1166"/>
                    <a:pt x="84" y="1246"/>
                    <a:pt x="187" y="1246"/>
                  </a:cubicBezTo>
                  <a:lnTo>
                    <a:pt x="3188" y="1246"/>
                  </a:lnTo>
                  <a:cubicBezTo>
                    <a:pt x="3283" y="1246"/>
                    <a:pt x="3368" y="1177"/>
                    <a:pt x="3376" y="1083"/>
                  </a:cubicBezTo>
                  <a:cubicBezTo>
                    <a:pt x="3386" y="976"/>
                    <a:pt x="3301" y="887"/>
                    <a:pt x="3196" y="887"/>
                  </a:cubicBezTo>
                  <a:lnTo>
                    <a:pt x="2525" y="887"/>
                  </a:lnTo>
                  <a:lnTo>
                    <a:pt x="2525" y="363"/>
                  </a:lnTo>
                  <a:lnTo>
                    <a:pt x="9406" y="363"/>
                  </a:lnTo>
                  <a:lnTo>
                    <a:pt x="9406" y="887"/>
                  </a:lnTo>
                  <a:lnTo>
                    <a:pt x="4075" y="887"/>
                  </a:lnTo>
                  <a:cubicBezTo>
                    <a:pt x="3987" y="887"/>
                    <a:pt x="3906" y="944"/>
                    <a:pt x="3889" y="1031"/>
                  </a:cubicBezTo>
                  <a:cubicBezTo>
                    <a:pt x="3865" y="1146"/>
                    <a:pt x="3955" y="1248"/>
                    <a:pt x="4069" y="1248"/>
                  </a:cubicBezTo>
                  <a:lnTo>
                    <a:pt x="9582" y="1248"/>
                  </a:lnTo>
                  <a:cubicBezTo>
                    <a:pt x="9683" y="1248"/>
                    <a:pt x="9766" y="1166"/>
                    <a:pt x="9766" y="1063"/>
                  </a:cubicBezTo>
                  <a:lnTo>
                    <a:pt x="9766" y="186"/>
                  </a:lnTo>
                  <a:cubicBezTo>
                    <a:pt x="9766" y="84"/>
                    <a:pt x="9683" y="1"/>
                    <a:pt x="9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4" name="Google Shape;1824;p45"/>
          <p:cNvGrpSpPr/>
          <p:nvPr/>
        </p:nvGrpSpPr>
        <p:grpSpPr>
          <a:xfrm>
            <a:off x="3567716" y="1294114"/>
            <a:ext cx="188579" cy="341173"/>
            <a:chOff x="4855778" y="713265"/>
            <a:chExt cx="263452" cy="476631"/>
          </a:xfrm>
        </p:grpSpPr>
        <p:sp>
          <p:nvSpPr>
            <p:cNvPr id="1825" name="Google Shape;1825;p45"/>
            <p:cNvSpPr/>
            <p:nvPr/>
          </p:nvSpPr>
          <p:spPr>
            <a:xfrm>
              <a:off x="4973032" y="1139055"/>
              <a:ext cx="29361" cy="13676"/>
            </a:xfrm>
            <a:custGeom>
              <a:avLst/>
              <a:gdLst/>
              <a:ahLst/>
              <a:cxnLst/>
              <a:rect l="l" t="t" r="r" b="b"/>
              <a:pathLst>
                <a:path w="775" h="361" extrusionOk="0">
                  <a:moveTo>
                    <a:pt x="197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69"/>
                    <a:pt x="84" y="361"/>
                    <a:pt x="189" y="361"/>
                  </a:cubicBezTo>
                  <a:lnTo>
                    <a:pt x="577" y="361"/>
                  </a:lnTo>
                  <a:cubicBezTo>
                    <a:pt x="672" y="361"/>
                    <a:pt x="757" y="290"/>
                    <a:pt x="765" y="196"/>
                  </a:cubicBezTo>
                  <a:cubicBezTo>
                    <a:pt x="775" y="89"/>
                    <a:pt x="691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4855968" y="893712"/>
              <a:ext cx="263149" cy="296185"/>
            </a:xfrm>
            <a:custGeom>
              <a:avLst/>
              <a:gdLst/>
              <a:ahLst/>
              <a:cxnLst/>
              <a:rect l="l" t="t" r="r" b="b"/>
              <a:pathLst>
                <a:path w="6946" h="7818" extrusionOk="0">
                  <a:moveTo>
                    <a:pt x="6586" y="5853"/>
                  </a:moveTo>
                  <a:lnTo>
                    <a:pt x="6586" y="6918"/>
                  </a:lnTo>
                  <a:cubicBezTo>
                    <a:pt x="6586" y="7217"/>
                    <a:pt x="6344" y="7458"/>
                    <a:pt x="6046" y="7458"/>
                  </a:cubicBezTo>
                  <a:lnTo>
                    <a:pt x="901" y="7458"/>
                  </a:lnTo>
                  <a:cubicBezTo>
                    <a:pt x="603" y="7458"/>
                    <a:pt x="360" y="7217"/>
                    <a:pt x="360" y="6918"/>
                  </a:cubicBezTo>
                  <a:lnTo>
                    <a:pt x="360" y="5853"/>
                  </a:lnTo>
                  <a:close/>
                  <a:moveTo>
                    <a:pt x="6767" y="0"/>
                  </a:moveTo>
                  <a:cubicBezTo>
                    <a:pt x="6667" y="0"/>
                    <a:pt x="6586" y="83"/>
                    <a:pt x="6586" y="186"/>
                  </a:cubicBezTo>
                  <a:lnTo>
                    <a:pt x="6586" y="5460"/>
                  </a:lnTo>
                  <a:lnTo>
                    <a:pt x="361" y="5460"/>
                  </a:lnTo>
                  <a:lnTo>
                    <a:pt x="361" y="4749"/>
                  </a:lnTo>
                  <a:cubicBezTo>
                    <a:pt x="361" y="4654"/>
                    <a:pt x="291" y="4568"/>
                    <a:pt x="197" y="4560"/>
                  </a:cubicBezTo>
                  <a:cubicBezTo>
                    <a:pt x="191" y="4559"/>
                    <a:pt x="186" y="4559"/>
                    <a:pt x="181" y="4559"/>
                  </a:cubicBezTo>
                  <a:cubicBezTo>
                    <a:pt x="81" y="4559"/>
                    <a:pt x="1" y="4640"/>
                    <a:pt x="1" y="4743"/>
                  </a:cubicBezTo>
                  <a:lnTo>
                    <a:pt x="1" y="6915"/>
                  </a:lnTo>
                  <a:cubicBezTo>
                    <a:pt x="1" y="7414"/>
                    <a:pt x="405" y="7818"/>
                    <a:pt x="904" y="7818"/>
                  </a:cubicBezTo>
                  <a:lnTo>
                    <a:pt x="6041" y="7818"/>
                  </a:lnTo>
                  <a:cubicBezTo>
                    <a:pt x="6542" y="7818"/>
                    <a:pt x="6946" y="7413"/>
                    <a:pt x="6946" y="6913"/>
                  </a:cubicBezTo>
                  <a:lnTo>
                    <a:pt x="6946" y="184"/>
                  </a:lnTo>
                  <a:cubicBezTo>
                    <a:pt x="6946" y="83"/>
                    <a:pt x="6866" y="0"/>
                    <a:pt x="6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4855778" y="713265"/>
              <a:ext cx="263452" cy="335775"/>
            </a:xfrm>
            <a:custGeom>
              <a:avLst/>
              <a:gdLst/>
              <a:ahLst/>
              <a:cxnLst/>
              <a:rect l="l" t="t" r="r" b="b"/>
              <a:pathLst>
                <a:path w="6954" h="8863" extrusionOk="0">
                  <a:moveTo>
                    <a:pt x="906" y="0"/>
                  </a:moveTo>
                  <a:cubicBezTo>
                    <a:pt x="406" y="0"/>
                    <a:pt x="1" y="405"/>
                    <a:pt x="6" y="906"/>
                  </a:cubicBezTo>
                  <a:lnTo>
                    <a:pt x="6" y="8680"/>
                  </a:lnTo>
                  <a:cubicBezTo>
                    <a:pt x="1" y="8780"/>
                    <a:pt x="82" y="8863"/>
                    <a:pt x="184" y="8863"/>
                  </a:cubicBezTo>
                  <a:cubicBezTo>
                    <a:pt x="284" y="8863"/>
                    <a:pt x="367" y="8780"/>
                    <a:pt x="367" y="8680"/>
                  </a:cubicBezTo>
                  <a:lnTo>
                    <a:pt x="367" y="906"/>
                  </a:lnTo>
                  <a:cubicBezTo>
                    <a:pt x="367" y="609"/>
                    <a:pt x="907" y="360"/>
                    <a:pt x="907" y="360"/>
                  </a:cubicBezTo>
                  <a:lnTo>
                    <a:pt x="6401" y="360"/>
                  </a:lnTo>
                  <a:cubicBezTo>
                    <a:pt x="6506" y="360"/>
                    <a:pt x="6593" y="446"/>
                    <a:pt x="6593" y="552"/>
                  </a:cubicBezTo>
                  <a:lnTo>
                    <a:pt x="6593" y="4144"/>
                  </a:lnTo>
                  <a:cubicBezTo>
                    <a:pt x="6593" y="4162"/>
                    <a:pt x="6600" y="4181"/>
                    <a:pt x="6615" y="4194"/>
                  </a:cubicBezTo>
                  <a:cubicBezTo>
                    <a:pt x="6667" y="4244"/>
                    <a:pt x="6722" y="4265"/>
                    <a:pt x="6773" y="4265"/>
                  </a:cubicBezTo>
                  <a:cubicBezTo>
                    <a:pt x="6873" y="4265"/>
                    <a:pt x="6954" y="4184"/>
                    <a:pt x="6954" y="4085"/>
                  </a:cubicBezTo>
                  <a:lnTo>
                    <a:pt x="6954" y="891"/>
                  </a:lnTo>
                  <a:cubicBezTo>
                    <a:pt x="6951" y="399"/>
                    <a:pt x="6552" y="0"/>
                    <a:pt x="6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4888208" y="750468"/>
              <a:ext cx="199919" cy="105585"/>
            </a:xfrm>
            <a:custGeom>
              <a:avLst/>
              <a:gdLst/>
              <a:ahLst/>
              <a:cxnLst/>
              <a:rect l="l" t="t" r="r" b="b"/>
              <a:pathLst>
                <a:path w="5277" h="2787" extrusionOk="0">
                  <a:moveTo>
                    <a:pt x="4288" y="361"/>
                  </a:moveTo>
                  <a:lnTo>
                    <a:pt x="2626" y="1181"/>
                  </a:lnTo>
                  <a:lnTo>
                    <a:pt x="963" y="361"/>
                  </a:lnTo>
                  <a:close/>
                  <a:moveTo>
                    <a:pt x="361" y="488"/>
                  </a:moveTo>
                  <a:lnTo>
                    <a:pt x="2210" y="1401"/>
                  </a:lnTo>
                  <a:lnTo>
                    <a:pt x="361" y="2313"/>
                  </a:lnTo>
                  <a:lnTo>
                    <a:pt x="361" y="488"/>
                  </a:lnTo>
                  <a:close/>
                  <a:moveTo>
                    <a:pt x="4883" y="488"/>
                  </a:moveTo>
                  <a:lnTo>
                    <a:pt x="4883" y="2313"/>
                  </a:lnTo>
                  <a:lnTo>
                    <a:pt x="3032" y="1401"/>
                  </a:lnTo>
                  <a:lnTo>
                    <a:pt x="4883" y="488"/>
                  </a:lnTo>
                  <a:close/>
                  <a:moveTo>
                    <a:pt x="2627" y="1606"/>
                  </a:moveTo>
                  <a:lnTo>
                    <a:pt x="4289" y="2425"/>
                  </a:lnTo>
                  <a:lnTo>
                    <a:pt x="964" y="2425"/>
                  </a:lnTo>
                  <a:lnTo>
                    <a:pt x="2627" y="1606"/>
                  </a:lnTo>
                  <a:close/>
                  <a:moveTo>
                    <a:pt x="184" y="1"/>
                  </a:moveTo>
                  <a:cubicBezTo>
                    <a:pt x="83" y="1"/>
                    <a:pt x="0" y="83"/>
                    <a:pt x="0" y="184"/>
                  </a:cubicBezTo>
                  <a:lnTo>
                    <a:pt x="0" y="2603"/>
                  </a:lnTo>
                  <a:cubicBezTo>
                    <a:pt x="0" y="2705"/>
                    <a:pt x="83" y="2786"/>
                    <a:pt x="184" y="2786"/>
                  </a:cubicBezTo>
                  <a:lnTo>
                    <a:pt x="5094" y="2786"/>
                  </a:lnTo>
                  <a:cubicBezTo>
                    <a:pt x="5194" y="2786"/>
                    <a:pt x="5277" y="2705"/>
                    <a:pt x="5277" y="2603"/>
                  </a:cubicBezTo>
                  <a:lnTo>
                    <a:pt x="5277" y="184"/>
                  </a:lnTo>
                  <a:cubicBezTo>
                    <a:pt x="5277" y="82"/>
                    <a:pt x="5194" y="1"/>
                    <a:pt x="5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4888018" y="875640"/>
              <a:ext cx="64821" cy="75315"/>
            </a:xfrm>
            <a:custGeom>
              <a:avLst/>
              <a:gdLst/>
              <a:ahLst/>
              <a:cxnLst/>
              <a:rect l="l" t="t" r="r" b="b"/>
              <a:pathLst>
                <a:path w="1711" h="1988" extrusionOk="0">
                  <a:moveTo>
                    <a:pt x="994" y="1"/>
                  </a:moveTo>
                  <a:cubicBezTo>
                    <a:pt x="446" y="1"/>
                    <a:pt x="0" y="448"/>
                    <a:pt x="0" y="995"/>
                  </a:cubicBezTo>
                  <a:cubicBezTo>
                    <a:pt x="0" y="1541"/>
                    <a:pt x="447" y="1988"/>
                    <a:pt x="994" y="1988"/>
                  </a:cubicBezTo>
                  <a:cubicBezTo>
                    <a:pt x="1213" y="1988"/>
                    <a:pt x="1409" y="1915"/>
                    <a:pt x="1561" y="1780"/>
                  </a:cubicBezTo>
                  <a:cubicBezTo>
                    <a:pt x="1591" y="1754"/>
                    <a:pt x="1618" y="1724"/>
                    <a:pt x="1644" y="1693"/>
                  </a:cubicBezTo>
                  <a:cubicBezTo>
                    <a:pt x="1710" y="1617"/>
                    <a:pt x="1700" y="1502"/>
                    <a:pt x="1622" y="1436"/>
                  </a:cubicBezTo>
                  <a:cubicBezTo>
                    <a:pt x="1588" y="1407"/>
                    <a:pt x="1546" y="1393"/>
                    <a:pt x="1505" y="1393"/>
                  </a:cubicBezTo>
                  <a:cubicBezTo>
                    <a:pt x="1453" y="1393"/>
                    <a:pt x="1401" y="1415"/>
                    <a:pt x="1365" y="1458"/>
                  </a:cubicBezTo>
                  <a:cubicBezTo>
                    <a:pt x="1350" y="1476"/>
                    <a:pt x="1334" y="1492"/>
                    <a:pt x="1318" y="1507"/>
                  </a:cubicBezTo>
                  <a:cubicBezTo>
                    <a:pt x="1232" y="1582"/>
                    <a:pt x="1124" y="1622"/>
                    <a:pt x="994" y="1622"/>
                  </a:cubicBezTo>
                  <a:cubicBezTo>
                    <a:pt x="648" y="1622"/>
                    <a:pt x="367" y="1340"/>
                    <a:pt x="367" y="995"/>
                  </a:cubicBezTo>
                  <a:cubicBezTo>
                    <a:pt x="367" y="649"/>
                    <a:pt x="648" y="367"/>
                    <a:pt x="994" y="367"/>
                  </a:cubicBezTo>
                  <a:cubicBezTo>
                    <a:pt x="1120" y="367"/>
                    <a:pt x="1241" y="404"/>
                    <a:pt x="1345" y="475"/>
                  </a:cubicBezTo>
                  <a:cubicBezTo>
                    <a:pt x="1376" y="496"/>
                    <a:pt x="1411" y="506"/>
                    <a:pt x="1446" y="506"/>
                  </a:cubicBezTo>
                  <a:cubicBezTo>
                    <a:pt x="1505" y="506"/>
                    <a:pt x="1563" y="478"/>
                    <a:pt x="1598" y="425"/>
                  </a:cubicBezTo>
                  <a:cubicBezTo>
                    <a:pt x="1655" y="341"/>
                    <a:pt x="1633" y="227"/>
                    <a:pt x="1549" y="172"/>
                  </a:cubicBezTo>
                  <a:cubicBezTo>
                    <a:pt x="1384" y="61"/>
                    <a:pt x="1193" y="1"/>
                    <a:pt x="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4962728" y="936673"/>
              <a:ext cx="124035" cy="13714"/>
            </a:xfrm>
            <a:custGeom>
              <a:avLst/>
              <a:gdLst/>
              <a:ahLst/>
              <a:cxnLst/>
              <a:rect l="l" t="t" r="r" b="b"/>
              <a:pathLst>
                <a:path w="3274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075" y="361"/>
                  </a:lnTo>
                  <a:cubicBezTo>
                    <a:pt x="3171" y="361"/>
                    <a:pt x="3256" y="291"/>
                    <a:pt x="3264" y="197"/>
                  </a:cubicBezTo>
                  <a:cubicBezTo>
                    <a:pt x="3273" y="90"/>
                    <a:pt x="3189" y="1"/>
                    <a:pt x="3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4989096" y="968989"/>
              <a:ext cx="97857" cy="13639"/>
            </a:xfrm>
            <a:custGeom>
              <a:avLst/>
              <a:gdLst/>
              <a:ahLst/>
              <a:cxnLst/>
              <a:rect l="l" t="t" r="r" b="b"/>
              <a:pathLst>
                <a:path w="2583" h="360" extrusionOk="0">
                  <a:moveTo>
                    <a:pt x="198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384" y="360"/>
                  </a:lnTo>
                  <a:cubicBezTo>
                    <a:pt x="2480" y="360"/>
                    <a:pt x="2566" y="290"/>
                    <a:pt x="2573" y="196"/>
                  </a:cubicBezTo>
                  <a:cubicBezTo>
                    <a:pt x="2582" y="88"/>
                    <a:pt x="2499" y="0"/>
                    <a:pt x="2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4888359" y="968989"/>
              <a:ext cx="82097" cy="13639"/>
            </a:xfrm>
            <a:custGeom>
              <a:avLst/>
              <a:gdLst/>
              <a:ahLst/>
              <a:cxnLst/>
              <a:rect l="l" t="t" r="r" b="b"/>
              <a:pathLst>
                <a:path w="21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1968" y="360"/>
                  </a:lnTo>
                  <a:cubicBezTo>
                    <a:pt x="2064" y="360"/>
                    <a:pt x="2149" y="290"/>
                    <a:pt x="2157" y="196"/>
                  </a:cubicBezTo>
                  <a:cubicBezTo>
                    <a:pt x="2166" y="89"/>
                    <a:pt x="2082" y="0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4889231" y="1000017"/>
              <a:ext cx="196926" cy="13676"/>
            </a:xfrm>
            <a:custGeom>
              <a:avLst/>
              <a:gdLst/>
              <a:ahLst/>
              <a:cxnLst/>
              <a:rect l="l" t="t" r="r" b="b"/>
              <a:pathLst>
                <a:path w="5198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0"/>
                    <a:pt x="5188" y="197"/>
                  </a:cubicBezTo>
                  <a:cubicBezTo>
                    <a:pt x="5197" y="89"/>
                    <a:pt x="5114" y="0"/>
                    <a:pt x="5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5059562" y="1032257"/>
              <a:ext cx="27959" cy="13676"/>
            </a:xfrm>
            <a:custGeom>
              <a:avLst/>
              <a:gdLst/>
              <a:ahLst/>
              <a:cxnLst/>
              <a:rect l="l" t="t" r="r" b="b"/>
              <a:pathLst>
                <a:path w="738" h="361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539" y="360"/>
                  </a:lnTo>
                  <a:cubicBezTo>
                    <a:pt x="634" y="360"/>
                    <a:pt x="719" y="291"/>
                    <a:pt x="728" y="197"/>
                  </a:cubicBezTo>
                  <a:cubicBezTo>
                    <a:pt x="737" y="90"/>
                    <a:pt x="653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4888928" y="1032257"/>
              <a:ext cx="152373" cy="13676"/>
            </a:xfrm>
            <a:custGeom>
              <a:avLst/>
              <a:gdLst/>
              <a:ahLst/>
              <a:cxnLst/>
              <a:rect l="l" t="t" r="r" b="b"/>
              <a:pathLst>
                <a:path w="4022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3824" y="360"/>
                  </a:lnTo>
                  <a:cubicBezTo>
                    <a:pt x="3919" y="360"/>
                    <a:pt x="4005" y="291"/>
                    <a:pt x="4013" y="197"/>
                  </a:cubicBezTo>
                  <a:cubicBezTo>
                    <a:pt x="4022" y="90"/>
                    <a:pt x="3938" y="1"/>
                    <a:pt x="3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4889231" y="1063285"/>
              <a:ext cx="196926" cy="13714"/>
            </a:xfrm>
            <a:custGeom>
              <a:avLst/>
              <a:gdLst/>
              <a:ahLst/>
              <a:cxnLst/>
              <a:rect l="l" t="t" r="r" b="b"/>
              <a:pathLst>
                <a:path w="519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2"/>
                    <a:pt x="5188" y="198"/>
                  </a:cubicBezTo>
                  <a:cubicBezTo>
                    <a:pt x="5197" y="90"/>
                    <a:pt x="5114" y="1"/>
                    <a:pt x="5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47"/>
          <p:cNvSpPr txBox="1">
            <a:spLocks noGrp="1"/>
          </p:cNvSpPr>
          <p:nvPr>
            <p:ph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4,498,300,000</a:t>
            </a:r>
            <a:endParaRPr/>
          </a:p>
        </p:txBody>
      </p:sp>
      <p:sp>
        <p:nvSpPr>
          <p:cNvPr id="1857" name="Google Shape;1857;p47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grpSp>
        <p:nvGrpSpPr>
          <p:cNvPr id="1858" name="Google Shape;1858;p47"/>
          <p:cNvGrpSpPr/>
          <p:nvPr/>
        </p:nvGrpSpPr>
        <p:grpSpPr>
          <a:xfrm>
            <a:off x="6527600" y="-628478"/>
            <a:ext cx="5128253" cy="6694378"/>
            <a:chOff x="6222800" y="-628478"/>
            <a:chExt cx="5128253" cy="6694378"/>
          </a:xfrm>
        </p:grpSpPr>
        <p:pic>
          <p:nvPicPr>
            <p:cNvPr id="1859" name="Google Shape;1859;p47"/>
            <p:cNvPicPr preferRelativeResize="0"/>
            <p:nvPr/>
          </p:nvPicPr>
          <p:blipFill rotWithShape="1">
            <a:blip r:embed="rId3">
              <a:alphaModFix/>
            </a:blip>
            <a:srcRect t="17657" b="17663"/>
            <a:stretch/>
          </p:blipFill>
          <p:spPr>
            <a:xfrm>
              <a:off x="7517168" y="-628478"/>
              <a:ext cx="3082266" cy="23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0" name="Google Shape;1860;p47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>
              <a:off x="6714900" y="3028141"/>
              <a:ext cx="3980176" cy="303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1" name="Google Shape;1861;p47"/>
            <p:cNvSpPr/>
            <p:nvPr/>
          </p:nvSpPr>
          <p:spPr>
            <a:xfrm rot="10800000">
              <a:off x="7698559" y="2460647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7"/>
            <p:cNvSpPr/>
            <p:nvPr/>
          </p:nvSpPr>
          <p:spPr>
            <a:xfrm rot="10800000">
              <a:off x="7899688" y="2461423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>
              <a:off x="6222800" y="-628462"/>
              <a:ext cx="3980181" cy="6461569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47"/>
            <p:cNvGrpSpPr/>
            <p:nvPr/>
          </p:nvGrpSpPr>
          <p:grpSpPr>
            <a:xfrm>
              <a:off x="6794737" y="4179460"/>
              <a:ext cx="734664" cy="735137"/>
              <a:chOff x="959750" y="3039275"/>
              <a:chExt cx="582050" cy="582425"/>
            </a:xfrm>
          </p:grpSpPr>
          <p:sp>
            <p:nvSpPr>
              <p:cNvPr id="1865" name="Google Shape;1865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2" name="Google Shape;1872;p47"/>
            <p:cNvGrpSpPr/>
            <p:nvPr/>
          </p:nvGrpSpPr>
          <p:grpSpPr>
            <a:xfrm>
              <a:off x="8128313" y="1310040"/>
              <a:ext cx="169158" cy="169158"/>
              <a:chOff x="8356813" y="1074288"/>
              <a:chExt cx="351900" cy="351900"/>
            </a:xfrm>
          </p:grpSpPr>
          <p:sp>
            <p:nvSpPr>
              <p:cNvPr id="1873" name="Google Shape;1873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5" name="Google Shape;1875;p47"/>
            <p:cNvGrpSpPr/>
            <p:nvPr/>
          </p:nvGrpSpPr>
          <p:grpSpPr>
            <a:xfrm>
              <a:off x="7360240" y="2075006"/>
              <a:ext cx="169158" cy="169158"/>
              <a:chOff x="8356813" y="1074288"/>
              <a:chExt cx="351900" cy="351900"/>
            </a:xfrm>
          </p:grpSpPr>
          <p:sp>
            <p:nvSpPr>
              <p:cNvPr id="1876" name="Google Shape;1876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8" name="Google Shape;1878;p47"/>
            <p:cNvGrpSpPr/>
            <p:nvPr/>
          </p:nvGrpSpPr>
          <p:grpSpPr>
            <a:xfrm>
              <a:off x="8233587" y="3028150"/>
              <a:ext cx="169158" cy="169158"/>
              <a:chOff x="8356813" y="1074288"/>
              <a:chExt cx="351900" cy="351900"/>
            </a:xfrm>
          </p:grpSpPr>
          <p:sp>
            <p:nvSpPr>
              <p:cNvPr id="1879" name="Google Shape;1879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1" name="Google Shape;1881;p47"/>
            <p:cNvSpPr/>
            <p:nvPr/>
          </p:nvSpPr>
          <p:spPr>
            <a:xfrm>
              <a:off x="8754821" y="2763320"/>
              <a:ext cx="606949" cy="600556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2" name="Google Shape;1882;p47"/>
            <p:cNvGrpSpPr/>
            <p:nvPr/>
          </p:nvGrpSpPr>
          <p:grpSpPr>
            <a:xfrm>
              <a:off x="8782808" y="2723340"/>
              <a:ext cx="883449" cy="2083923"/>
              <a:chOff x="8337812" y="3492483"/>
              <a:chExt cx="699928" cy="1651024"/>
            </a:xfrm>
          </p:grpSpPr>
          <p:sp>
            <p:nvSpPr>
              <p:cNvPr id="1883" name="Google Shape;1883;p47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7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7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6" name="Google Shape;1886;p47"/>
            <p:cNvGrpSpPr/>
            <p:nvPr/>
          </p:nvGrpSpPr>
          <p:grpSpPr>
            <a:xfrm>
              <a:off x="8215673" y="4178313"/>
              <a:ext cx="1141869" cy="916509"/>
              <a:chOff x="7945225" y="4302000"/>
              <a:chExt cx="904666" cy="726121"/>
            </a:xfrm>
          </p:grpSpPr>
          <p:sp>
            <p:nvSpPr>
              <p:cNvPr id="1887" name="Google Shape;1887;p4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0" name="Google Shape;1890;p47"/>
            <p:cNvSpPr/>
            <p:nvPr/>
          </p:nvSpPr>
          <p:spPr>
            <a:xfrm rot="5400000">
              <a:off x="8491754" y="37142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1" name="Google Shape;1891;p47"/>
            <p:cNvGrpSpPr/>
            <p:nvPr/>
          </p:nvGrpSpPr>
          <p:grpSpPr>
            <a:xfrm>
              <a:off x="7774724" y="3187835"/>
              <a:ext cx="734664" cy="735137"/>
              <a:chOff x="959750" y="3039275"/>
              <a:chExt cx="582050" cy="582425"/>
            </a:xfrm>
          </p:grpSpPr>
          <p:sp>
            <p:nvSpPr>
              <p:cNvPr id="1892" name="Google Shape;1892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9" name="Google Shape;1899;p47"/>
            <p:cNvGrpSpPr/>
            <p:nvPr/>
          </p:nvGrpSpPr>
          <p:grpSpPr>
            <a:xfrm>
              <a:off x="7625399" y="3691035"/>
              <a:ext cx="734664" cy="735137"/>
              <a:chOff x="959750" y="3039275"/>
              <a:chExt cx="582050" cy="582425"/>
            </a:xfrm>
          </p:grpSpPr>
          <p:sp>
            <p:nvSpPr>
              <p:cNvPr id="1900" name="Google Shape;1900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7" name="Google Shape;1907;p47"/>
            <p:cNvSpPr/>
            <p:nvPr/>
          </p:nvSpPr>
          <p:spPr>
            <a:xfrm rot="5400000">
              <a:off x="8666054" y="24747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8" name="Google Shape;1908;p47"/>
          <p:cNvGrpSpPr/>
          <p:nvPr/>
        </p:nvGrpSpPr>
        <p:grpSpPr>
          <a:xfrm>
            <a:off x="741975" y="2893476"/>
            <a:ext cx="5132617" cy="134100"/>
            <a:chOff x="741975" y="2893476"/>
            <a:chExt cx="5132617" cy="134100"/>
          </a:xfrm>
        </p:grpSpPr>
        <p:sp>
          <p:nvSpPr>
            <p:cNvPr id="1909" name="Google Shape;1909;p47"/>
            <p:cNvSpPr/>
            <p:nvPr/>
          </p:nvSpPr>
          <p:spPr>
            <a:xfrm>
              <a:off x="5740492" y="2893476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10" name="Google Shape;1910;p47"/>
            <p:cNvCxnSpPr/>
            <p:nvPr/>
          </p:nvCxnSpPr>
          <p:spPr>
            <a:xfrm>
              <a:off x="741975" y="2960525"/>
              <a:ext cx="503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1" name="Google Shape;1911;p47"/>
            <p:cNvSpPr/>
            <p:nvPr/>
          </p:nvSpPr>
          <p:spPr>
            <a:xfrm>
              <a:off x="5770604" y="2923618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48"/>
          <p:cNvSpPr txBox="1">
            <a:spLocks noGrp="1"/>
          </p:cNvSpPr>
          <p:nvPr>
            <p:ph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9h 55m 23s</a:t>
            </a:r>
            <a:endParaRPr/>
          </a:p>
        </p:txBody>
      </p:sp>
      <p:sp>
        <p:nvSpPr>
          <p:cNvPr id="1917" name="Google Shape;1917;p4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Jupiter’s rotation period</a:t>
            </a:r>
            <a:endParaRPr/>
          </a:p>
        </p:txBody>
      </p:sp>
      <p:sp>
        <p:nvSpPr>
          <p:cNvPr id="1918" name="Google Shape;1918;p48"/>
          <p:cNvSpPr txBox="1">
            <a:spLocks noGrp="1"/>
          </p:cNvSpPr>
          <p:nvPr>
            <p:ph type="title" idx="2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</a:t>
            </a:r>
            <a:endParaRPr/>
          </a:p>
        </p:txBody>
      </p:sp>
      <p:sp>
        <p:nvSpPr>
          <p:cNvPr id="1919" name="Google Shape;1919;p4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Sun’s mass compared to Earth’s</a:t>
            </a:r>
            <a:endParaRPr/>
          </a:p>
        </p:txBody>
      </p:sp>
      <p:sp>
        <p:nvSpPr>
          <p:cNvPr id="1920" name="Google Shape;1920;p48"/>
          <p:cNvSpPr txBox="1">
            <a:spLocks noGrp="1"/>
          </p:cNvSpPr>
          <p:nvPr>
            <p:ph type="title" idx="4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386,000 km</a:t>
            </a:r>
            <a:endParaRPr/>
          </a:p>
        </p:txBody>
      </p:sp>
      <p:sp>
        <p:nvSpPr>
          <p:cNvPr id="1921" name="Google Shape;1921;p4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between the Earth and the Moon</a:t>
            </a:r>
            <a:endParaRPr/>
          </a:p>
        </p:txBody>
      </p:sp>
      <p:grpSp>
        <p:nvGrpSpPr>
          <p:cNvPr id="1922" name="Google Shape;1922;p48"/>
          <p:cNvGrpSpPr/>
          <p:nvPr/>
        </p:nvGrpSpPr>
        <p:grpSpPr>
          <a:xfrm>
            <a:off x="7143188" y="-2762276"/>
            <a:ext cx="4028179" cy="6346320"/>
            <a:chOff x="6914588" y="-2762276"/>
            <a:chExt cx="4028179" cy="6346320"/>
          </a:xfrm>
        </p:grpSpPr>
        <p:sp>
          <p:nvSpPr>
            <p:cNvPr id="1923" name="Google Shape;1923;p48"/>
            <p:cNvSpPr/>
            <p:nvPr/>
          </p:nvSpPr>
          <p:spPr>
            <a:xfrm>
              <a:off x="6914588" y="-276227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8"/>
            <p:cNvSpPr/>
            <p:nvPr/>
          </p:nvSpPr>
          <p:spPr>
            <a:xfrm>
              <a:off x="7191305" y="-124437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8"/>
            <p:cNvSpPr/>
            <p:nvPr/>
          </p:nvSpPr>
          <p:spPr>
            <a:xfrm>
              <a:off x="7867013" y="75068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8"/>
            <p:cNvSpPr/>
            <p:nvPr/>
          </p:nvSpPr>
          <p:spPr>
            <a:xfrm>
              <a:off x="7789451" y="-2619788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7" name="Google Shape;1927;p48"/>
          <p:cNvGrpSpPr/>
          <p:nvPr/>
        </p:nvGrpSpPr>
        <p:grpSpPr>
          <a:xfrm rot="-5400000">
            <a:off x="8884618" y="480749"/>
            <a:ext cx="88142" cy="1137387"/>
            <a:chOff x="3054755" y="4367024"/>
            <a:chExt cx="88142" cy="1137387"/>
          </a:xfrm>
        </p:grpSpPr>
        <p:sp>
          <p:nvSpPr>
            <p:cNvPr id="1928" name="Google Shape;1928;p48"/>
            <p:cNvSpPr/>
            <p:nvPr/>
          </p:nvSpPr>
          <p:spPr>
            <a:xfrm>
              <a:off x="3054755" y="4367024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8"/>
            <p:cNvSpPr/>
            <p:nvPr/>
          </p:nvSpPr>
          <p:spPr>
            <a:xfrm>
              <a:off x="3130388" y="4367024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0" name="Google Shape;1930;p48"/>
          <p:cNvGrpSpPr/>
          <p:nvPr/>
        </p:nvGrpSpPr>
        <p:grpSpPr>
          <a:xfrm>
            <a:off x="-1402325" y="1246899"/>
            <a:ext cx="2992224" cy="3549051"/>
            <a:chOff x="-1325700" y="1246899"/>
            <a:chExt cx="2992224" cy="3549051"/>
          </a:xfrm>
        </p:grpSpPr>
        <p:pic>
          <p:nvPicPr>
            <p:cNvPr id="1931" name="Google Shape;1931;p4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>
              <a:off x="-1604113" y="1525312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32" name="Google Shape;1932;p48"/>
            <p:cNvGrpSpPr/>
            <p:nvPr/>
          </p:nvGrpSpPr>
          <p:grpSpPr>
            <a:xfrm>
              <a:off x="-369917" y="2704683"/>
              <a:ext cx="906953" cy="1517787"/>
              <a:chOff x="79748" y="2808602"/>
              <a:chExt cx="906953" cy="1517787"/>
            </a:xfrm>
          </p:grpSpPr>
          <p:sp>
            <p:nvSpPr>
              <p:cNvPr id="1933" name="Google Shape;1933;p48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8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8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8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37" name="Google Shape;1937;p48"/>
          <p:cNvGrpSpPr/>
          <p:nvPr/>
        </p:nvGrpSpPr>
        <p:grpSpPr>
          <a:xfrm rot="10800000">
            <a:off x="-181052" y="1778576"/>
            <a:ext cx="1421047" cy="2833357"/>
            <a:chOff x="334358" y="2186737"/>
            <a:chExt cx="1421047" cy="2833357"/>
          </a:xfrm>
        </p:grpSpPr>
        <p:sp>
          <p:nvSpPr>
            <p:cNvPr id="1938" name="Google Shape;1938;p48"/>
            <p:cNvSpPr/>
            <p:nvPr/>
          </p:nvSpPr>
          <p:spPr>
            <a:xfrm rot="10800000">
              <a:off x="334358" y="218673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48"/>
            <p:cNvGrpSpPr/>
            <p:nvPr/>
          </p:nvGrpSpPr>
          <p:grpSpPr>
            <a:xfrm rot="5400000">
              <a:off x="1046250" y="3181856"/>
              <a:ext cx="161977" cy="161940"/>
              <a:chOff x="1101075" y="2142375"/>
              <a:chExt cx="439200" cy="439100"/>
            </a:xfrm>
          </p:grpSpPr>
          <p:sp>
            <p:nvSpPr>
              <p:cNvPr id="1940" name="Google Shape;1940;p4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2" name="Google Shape;1942;p48"/>
            <p:cNvGrpSpPr/>
            <p:nvPr/>
          </p:nvGrpSpPr>
          <p:grpSpPr>
            <a:xfrm rot="-5400000">
              <a:off x="628029" y="4564272"/>
              <a:ext cx="161977" cy="161940"/>
              <a:chOff x="1101075" y="2142375"/>
              <a:chExt cx="439200" cy="439100"/>
            </a:xfrm>
          </p:grpSpPr>
          <p:sp>
            <p:nvSpPr>
              <p:cNvPr id="1943" name="Google Shape;1943;p4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9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1950" name="Google Shape;1950;p49"/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1951" name="Google Shape;1951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2" name="Google Shape;1952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3" name="Google Shape;1953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6" name="Google Shape;1956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7" name="Google Shape;195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9" name="Google Shape;1959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0" name="Google Shape;196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2" name="Google Shape;1962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3" name="Google Shape;1963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5" name="Google Shape;1965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6" name="Google Shape;1966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8" name="Google Shape;1968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9" name="Google Shape;1969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1" name="Google Shape;1971;p49"/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1972" name="Google Shape;1972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3" name="Google Shape;1973;p49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4" name="Google Shape;1974;p49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5" name="Google Shape;1975;p49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49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7" name="Google Shape;1977;p49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8" name="Google Shape;1978;p49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49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9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1" name="Google Shape;1981;p49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2" name="Google Shape;198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3" name="Google Shape;198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84" name="Google Shape;198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5" name="Google Shape;198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6" name="Google Shape;198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8" name="Google Shape;198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9" name="Google Shape;198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90" name="Google Shape;199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1" name="Google Shape;1991;p49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2" name="Google Shape;199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3" name="Google Shape;199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94" name="Google Shape;199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5" name="Google Shape;199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6" name="Google Shape;199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7" name="Google Shape;199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00" name="Google Shape;200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1" name="Google Shape;2001;p49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2" name="Google Shape;200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3" name="Google Shape;200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4" name="Google Shape;200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5" name="Google Shape;200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6" name="Google Shape;200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7" name="Google Shape;200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8" name="Google Shape;200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9" name="Google Shape;200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10" name="Google Shape;201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1" name="Google Shape;2011;p49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2" name="Google Shape;2012;p49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9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4" name="Google Shape;2014;p49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5" name="Google Shape;2015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7" name="Google Shape;2017;p49"/>
          <p:cNvGrpSpPr/>
          <p:nvPr/>
        </p:nvGrpSpPr>
        <p:grpSpPr>
          <a:xfrm>
            <a:off x="774450" y="3019701"/>
            <a:ext cx="5944442" cy="134100"/>
            <a:chOff x="774450" y="3019701"/>
            <a:chExt cx="5944442" cy="134100"/>
          </a:xfrm>
        </p:grpSpPr>
        <p:sp>
          <p:nvSpPr>
            <p:cNvPr id="2018" name="Google Shape;2018;p49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19" name="Google Shape;2019;p49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0" name="Google Shape;2020;p49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5" name="Google Shape;2025;p5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5906" b="935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026" name="Google Shape;2026;p50"/>
          <p:cNvGrpSpPr/>
          <p:nvPr/>
        </p:nvGrpSpPr>
        <p:grpSpPr>
          <a:xfrm>
            <a:off x="6807363" y="2912500"/>
            <a:ext cx="3920501" cy="3531600"/>
            <a:chOff x="6807363" y="2912500"/>
            <a:chExt cx="3920501" cy="3531600"/>
          </a:xfrm>
        </p:grpSpPr>
        <p:pic>
          <p:nvPicPr>
            <p:cNvPr id="2027" name="Google Shape;2027;p50"/>
            <p:cNvPicPr preferRelativeResize="0"/>
            <p:nvPr/>
          </p:nvPicPr>
          <p:blipFill rotWithShape="1">
            <a:blip r:embed="rId4">
              <a:alphaModFix/>
            </a:blip>
            <a:srcRect l="12472" t="17720" b="15461"/>
            <a:stretch/>
          </p:blipFill>
          <p:spPr>
            <a:xfrm>
              <a:off x="6807363" y="2912500"/>
              <a:ext cx="3920501" cy="353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8" name="Google Shape;2028;p50"/>
            <p:cNvSpPr/>
            <p:nvPr/>
          </p:nvSpPr>
          <p:spPr>
            <a:xfrm rot="10800000">
              <a:off x="7638374" y="298729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9" name="Google Shape;2029;p50"/>
            <p:cNvGrpSpPr/>
            <p:nvPr/>
          </p:nvGrpSpPr>
          <p:grpSpPr>
            <a:xfrm>
              <a:off x="7441400" y="3766050"/>
              <a:ext cx="582050" cy="582425"/>
              <a:chOff x="959750" y="3039275"/>
              <a:chExt cx="582050" cy="582425"/>
            </a:xfrm>
          </p:grpSpPr>
          <p:sp>
            <p:nvSpPr>
              <p:cNvPr id="2030" name="Google Shape;2030;p5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5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5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5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5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5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7" name="Google Shape;2037;p50"/>
            <p:cNvGrpSpPr/>
            <p:nvPr/>
          </p:nvGrpSpPr>
          <p:grpSpPr>
            <a:xfrm>
              <a:off x="8194124" y="3824159"/>
              <a:ext cx="134004" cy="134004"/>
              <a:chOff x="8356813" y="1074288"/>
              <a:chExt cx="351900" cy="351900"/>
            </a:xfrm>
          </p:grpSpPr>
          <p:sp>
            <p:nvSpPr>
              <p:cNvPr id="2038" name="Google Shape;2038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0" name="Google Shape;2040;p50"/>
            <p:cNvGrpSpPr/>
            <p:nvPr/>
          </p:nvGrpSpPr>
          <p:grpSpPr>
            <a:xfrm>
              <a:off x="8279686" y="4297459"/>
              <a:ext cx="134004" cy="134004"/>
              <a:chOff x="8356813" y="1074288"/>
              <a:chExt cx="351900" cy="351900"/>
            </a:xfrm>
          </p:grpSpPr>
          <p:sp>
            <p:nvSpPr>
              <p:cNvPr id="2041" name="Google Shape;2041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3" name="Google Shape;2043;p50"/>
            <p:cNvSpPr/>
            <p:nvPr/>
          </p:nvSpPr>
          <p:spPr>
            <a:xfrm>
              <a:off x="8608325" y="2987900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4" name="Google Shape;2044;p50"/>
            <p:cNvGrpSpPr/>
            <p:nvPr/>
          </p:nvGrpSpPr>
          <p:grpSpPr>
            <a:xfrm>
              <a:off x="8498812" y="3538958"/>
              <a:ext cx="699928" cy="1651024"/>
              <a:chOff x="8337812" y="3492483"/>
              <a:chExt cx="699928" cy="1651024"/>
            </a:xfrm>
          </p:grpSpPr>
          <p:sp>
            <p:nvSpPr>
              <p:cNvPr id="2045" name="Google Shape;2045;p5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5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5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8" name="Google Shape;2048;p50"/>
            <p:cNvGrpSpPr/>
            <p:nvPr/>
          </p:nvGrpSpPr>
          <p:grpSpPr>
            <a:xfrm>
              <a:off x="8267753" y="4417410"/>
              <a:ext cx="1162043" cy="932702"/>
              <a:chOff x="7945225" y="4302000"/>
              <a:chExt cx="904666" cy="726121"/>
            </a:xfrm>
          </p:grpSpPr>
          <p:sp>
            <p:nvSpPr>
              <p:cNvPr id="2049" name="Google Shape;2049;p5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5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5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2" name="Google Shape;2052;p5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grpSp>
        <p:nvGrpSpPr>
          <p:cNvPr id="2053" name="Google Shape;2053;p50"/>
          <p:cNvGrpSpPr/>
          <p:nvPr/>
        </p:nvGrpSpPr>
        <p:grpSpPr>
          <a:xfrm>
            <a:off x="-1178500" y="-783270"/>
            <a:ext cx="2584025" cy="5008632"/>
            <a:chOff x="-1178500" y="-783270"/>
            <a:chExt cx="2584025" cy="5008632"/>
          </a:xfrm>
        </p:grpSpPr>
        <p:sp>
          <p:nvSpPr>
            <p:cNvPr id="2054" name="Google Shape;2054;p50"/>
            <p:cNvSpPr/>
            <p:nvPr/>
          </p:nvSpPr>
          <p:spPr>
            <a:xfrm>
              <a:off x="-531025" y="-78327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0"/>
            <p:cNvSpPr/>
            <p:nvPr/>
          </p:nvSpPr>
          <p:spPr>
            <a:xfrm rot="10800000">
              <a:off x="-1178500" y="125138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6" name="Google Shape;2056;p50"/>
            <p:cNvGrpSpPr/>
            <p:nvPr/>
          </p:nvGrpSpPr>
          <p:grpSpPr>
            <a:xfrm>
              <a:off x="-249814" y="105367"/>
              <a:ext cx="1269472" cy="868249"/>
              <a:chOff x="39722" y="4349021"/>
              <a:chExt cx="1061964" cy="726143"/>
            </a:xfrm>
          </p:grpSpPr>
          <p:grpSp>
            <p:nvGrpSpPr>
              <p:cNvPr id="2057" name="Google Shape;2057;p5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058" name="Google Shape;2058;p5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59" name="Google Shape;2059;p5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60" name="Google Shape;2060;p5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1" name="Google Shape;2061;p5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2" name="Google Shape;2062;p5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3" name="Google Shape;2063;p5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4" name="Google Shape;2064;p5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065" name="Google Shape;2065;p5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6" name="Google Shape;2066;p50"/>
            <p:cNvGrpSpPr/>
            <p:nvPr/>
          </p:nvGrpSpPr>
          <p:grpSpPr>
            <a:xfrm rot="5400000">
              <a:off x="966375" y="-246975"/>
              <a:ext cx="439200" cy="439100"/>
              <a:chOff x="1101075" y="2142375"/>
              <a:chExt cx="439200" cy="439100"/>
            </a:xfrm>
          </p:grpSpPr>
          <p:sp>
            <p:nvSpPr>
              <p:cNvPr id="2067" name="Google Shape;2067;p5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5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exercise - calculator</a:t>
            </a:r>
            <a:endParaRPr/>
          </a:p>
        </p:txBody>
      </p:sp>
      <p:sp>
        <p:nvSpPr>
          <p:cNvPr id="2074" name="Google Shape;2074;p51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IBM Plex Mono"/>
                <a:ea typeface="IBM Plex Mono"/>
                <a:cs typeface="IBM Plex Mono"/>
                <a:sym typeface="IBM Plex Mono"/>
              </a:rPr>
              <a:t>Objective:</a:t>
            </a:r>
            <a:endParaRPr sz="20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participants to basic coding concepts by building a </a:t>
            </a:r>
            <a:r>
              <a:rPr lang="en" b="1"/>
              <a:t>simple calculator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Instructions: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a Python development environment and write the following code: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# Simple Calculator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num1 = int(input("Enter the first number: "))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num2 = int(input("Enter the second number: "))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print("Sum:", num1 + num2)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print("Difference:", num1 - num2)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print("Product:", num1 * num2)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print("Quotient:", num1 / num2)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Run the program and experiment with different numbers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Observe the output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 and idea generation</a:t>
            </a:r>
            <a:endParaRPr/>
          </a:p>
        </p:txBody>
      </p:sp>
      <p:sp>
        <p:nvSpPr>
          <p:cNvPr id="2080" name="Google Shape;2080;p52"/>
          <p:cNvSpPr txBox="1"/>
          <p:nvPr/>
        </p:nvSpPr>
        <p:spPr>
          <a:xfrm>
            <a:off x="786313" y="26592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Power 1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1" name="Google Shape;2081;p52"/>
          <p:cNvSpPr txBox="1"/>
          <p:nvPr/>
        </p:nvSpPr>
        <p:spPr>
          <a:xfrm>
            <a:off x="2874688" y="17860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Earth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2" name="Google Shape;2082;p52"/>
          <p:cNvSpPr txBox="1"/>
          <p:nvPr/>
        </p:nvSpPr>
        <p:spPr>
          <a:xfrm>
            <a:off x="6375888" y="1359913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the smallest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3" name="Google Shape;2083;p52"/>
          <p:cNvSpPr txBox="1"/>
          <p:nvPr/>
        </p:nvSpPr>
        <p:spPr>
          <a:xfrm>
            <a:off x="4963088" y="14317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Mercury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4" name="Google Shape;2084;p52"/>
          <p:cNvSpPr txBox="1"/>
          <p:nvPr/>
        </p:nvSpPr>
        <p:spPr>
          <a:xfrm>
            <a:off x="6375888" y="2068513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is the second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5" name="Google Shape;2085;p52"/>
          <p:cNvSpPr txBox="1"/>
          <p:nvPr/>
        </p:nvSpPr>
        <p:spPr>
          <a:xfrm>
            <a:off x="4963088" y="21403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Venus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6" name="Google Shape;2086;p52"/>
          <p:cNvSpPr txBox="1"/>
          <p:nvPr/>
        </p:nvSpPr>
        <p:spPr>
          <a:xfrm>
            <a:off x="2874688" y="35325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7" name="Google Shape;2087;p52"/>
          <p:cNvSpPr txBox="1"/>
          <p:nvPr/>
        </p:nvSpPr>
        <p:spPr>
          <a:xfrm>
            <a:off x="6375888" y="3106338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the farthest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8" name="Google Shape;2088;p52"/>
          <p:cNvSpPr txBox="1"/>
          <p:nvPr/>
        </p:nvSpPr>
        <p:spPr>
          <a:xfrm>
            <a:off x="4963088" y="31782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Neptune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9" name="Google Shape;2089;p52"/>
          <p:cNvSpPr txBox="1"/>
          <p:nvPr/>
        </p:nvSpPr>
        <p:spPr>
          <a:xfrm>
            <a:off x="6375888" y="3814938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was named after a Roman god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0" name="Google Shape;2090;p52"/>
          <p:cNvSpPr txBox="1"/>
          <p:nvPr/>
        </p:nvSpPr>
        <p:spPr>
          <a:xfrm>
            <a:off x="4963088" y="38868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091" name="Google Shape;2091;p52"/>
          <p:cNvCxnSpPr>
            <a:stCxn id="2080" idx="3"/>
            <a:endCxn id="2081" idx="1"/>
          </p:cNvCxnSpPr>
          <p:nvPr/>
        </p:nvCxnSpPr>
        <p:spPr>
          <a:xfrm rot="10800000" flipH="1">
            <a:off x="2063113" y="2000475"/>
            <a:ext cx="811500" cy="8733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2" name="Google Shape;2092;p52"/>
          <p:cNvCxnSpPr>
            <a:stCxn id="2080" idx="3"/>
            <a:endCxn id="2086" idx="1"/>
          </p:cNvCxnSpPr>
          <p:nvPr/>
        </p:nvCxnSpPr>
        <p:spPr>
          <a:xfrm>
            <a:off x="2063113" y="2873775"/>
            <a:ext cx="811500" cy="8733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3" name="Google Shape;2093;p52"/>
          <p:cNvCxnSpPr>
            <a:stCxn id="2081" idx="3"/>
            <a:endCxn id="2083" idx="1"/>
          </p:cNvCxnSpPr>
          <p:nvPr/>
        </p:nvCxnSpPr>
        <p:spPr>
          <a:xfrm rot="10800000" flipH="1">
            <a:off x="4151488" y="1646275"/>
            <a:ext cx="811500" cy="354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4" name="Google Shape;2094;p52"/>
          <p:cNvCxnSpPr>
            <a:stCxn id="2081" idx="3"/>
            <a:endCxn id="2085" idx="1"/>
          </p:cNvCxnSpPr>
          <p:nvPr/>
        </p:nvCxnSpPr>
        <p:spPr>
          <a:xfrm>
            <a:off x="4151488" y="2000575"/>
            <a:ext cx="811500" cy="354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5" name="Google Shape;2095;p52"/>
          <p:cNvCxnSpPr>
            <a:stCxn id="2086" idx="3"/>
            <a:endCxn id="2088" idx="1"/>
          </p:cNvCxnSpPr>
          <p:nvPr/>
        </p:nvCxnSpPr>
        <p:spPr>
          <a:xfrm rot="10800000" flipH="1">
            <a:off x="4151488" y="3392700"/>
            <a:ext cx="811500" cy="354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6" name="Google Shape;2096;p52"/>
          <p:cNvCxnSpPr>
            <a:stCxn id="2086" idx="3"/>
            <a:endCxn id="2090" idx="1"/>
          </p:cNvCxnSpPr>
          <p:nvPr/>
        </p:nvCxnSpPr>
        <p:spPr>
          <a:xfrm>
            <a:off x="4151488" y="3747000"/>
            <a:ext cx="811500" cy="354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4" name="Google Shape;1484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folosind </a:t>
            </a:r>
            <a:r>
              <a:rPr lang="ro-RO" dirty="0" err="1"/>
              <a:t>heap</a:t>
            </a: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Heap</a:t>
            </a:r>
            <a:r>
              <a:rPr lang="ro-RO" dirty="0"/>
              <a:t> Sort</a:t>
            </a:r>
            <a:endParaRPr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topic and details</a:t>
            </a:r>
            <a:endParaRPr/>
          </a:p>
        </p:txBody>
      </p:sp>
      <p:sp>
        <p:nvSpPr>
          <p:cNvPr id="2102" name="Google Shape;2102;p53"/>
          <p:cNvSpPr txBox="1"/>
          <p:nvPr/>
        </p:nvSpPr>
        <p:spPr>
          <a:xfrm>
            <a:off x="5779527" y="1925418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the farthest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3" name="Google Shape;2103;p53"/>
          <p:cNvSpPr txBox="1"/>
          <p:nvPr/>
        </p:nvSpPr>
        <p:spPr>
          <a:xfrm>
            <a:off x="5779525" y="3123802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4" name="Google Shape;2104;p53"/>
          <p:cNvSpPr txBox="1"/>
          <p:nvPr/>
        </p:nvSpPr>
        <p:spPr>
          <a:xfrm>
            <a:off x="1262375" y="1497640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5" name="Google Shape;2105;p53"/>
          <p:cNvSpPr txBox="1"/>
          <p:nvPr/>
        </p:nvSpPr>
        <p:spPr>
          <a:xfrm>
            <a:off x="5779525" y="1497625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Neptune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6" name="Google Shape;2106;p53"/>
          <p:cNvSpPr txBox="1"/>
          <p:nvPr/>
        </p:nvSpPr>
        <p:spPr>
          <a:xfrm>
            <a:off x="1262375" y="3551587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the biggest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7" name="Google Shape;2107;p53"/>
          <p:cNvSpPr txBox="1"/>
          <p:nvPr/>
        </p:nvSpPr>
        <p:spPr>
          <a:xfrm>
            <a:off x="5779527" y="3551574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a gas giant and has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several rings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8" name="Google Shape;2108;p53"/>
          <p:cNvSpPr txBox="1"/>
          <p:nvPr/>
        </p:nvSpPr>
        <p:spPr>
          <a:xfrm>
            <a:off x="1262375" y="3123817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Jupiter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109" name="Google Shape;2109;p53"/>
          <p:cNvGrpSpPr/>
          <p:nvPr/>
        </p:nvGrpSpPr>
        <p:grpSpPr>
          <a:xfrm>
            <a:off x="3994484" y="2326823"/>
            <a:ext cx="1155299" cy="1155149"/>
            <a:chOff x="4085864" y="2304898"/>
            <a:chExt cx="972392" cy="972266"/>
          </a:xfrm>
        </p:grpSpPr>
        <p:sp>
          <p:nvSpPr>
            <p:cNvPr id="2110" name="Google Shape;2110;p53"/>
            <p:cNvSpPr/>
            <p:nvPr/>
          </p:nvSpPr>
          <p:spPr>
            <a:xfrm>
              <a:off x="4085864" y="2304898"/>
              <a:ext cx="972392" cy="972266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3"/>
            <p:cNvSpPr/>
            <p:nvPr/>
          </p:nvSpPr>
          <p:spPr>
            <a:xfrm>
              <a:off x="4216324" y="2435989"/>
              <a:ext cx="711094" cy="711094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3"/>
            <p:cNvSpPr/>
            <p:nvPr/>
          </p:nvSpPr>
          <p:spPr>
            <a:xfrm>
              <a:off x="4393593" y="2614898"/>
              <a:ext cx="355673" cy="352267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3" name="Google Shape;2113;p53"/>
          <p:cNvSpPr txBox="1"/>
          <p:nvPr/>
        </p:nvSpPr>
        <p:spPr>
          <a:xfrm>
            <a:off x="1262375" y="1925431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Despite being red, Mars is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very cold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14" name="Google Shape;2114;p53"/>
          <p:cNvCxnSpPr>
            <a:stCxn id="2104" idx="3"/>
          </p:cNvCxnSpPr>
          <p:nvPr/>
        </p:nvCxnSpPr>
        <p:spPr>
          <a:xfrm>
            <a:off x="3364475" y="1749640"/>
            <a:ext cx="841200" cy="73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5" name="Google Shape;2115;p53"/>
          <p:cNvCxnSpPr>
            <a:stCxn id="2108" idx="3"/>
          </p:cNvCxnSpPr>
          <p:nvPr/>
        </p:nvCxnSpPr>
        <p:spPr>
          <a:xfrm>
            <a:off x="3364475" y="3375817"/>
            <a:ext cx="909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6" name="Google Shape;2116;p53"/>
          <p:cNvCxnSpPr>
            <a:stCxn id="2105" idx="1"/>
          </p:cNvCxnSpPr>
          <p:nvPr/>
        </p:nvCxnSpPr>
        <p:spPr>
          <a:xfrm flipH="1">
            <a:off x="5053525" y="1749625"/>
            <a:ext cx="726000" cy="8703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7" name="Google Shape;2117;p53"/>
          <p:cNvCxnSpPr>
            <a:stCxn id="2103" idx="1"/>
          </p:cNvCxnSpPr>
          <p:nvPr/>
        </p:nvCxnSpPr>
        <p:spPr>
          <a:xfrm rot="10800000">
            <a:off x="4860025" y="3080302"/>
            <a:ext cx="919500" cy="29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programming languages</a:t>
            </a:r>
            <a:endParaRPr/>
          </a:p>
        </p:txBody>
      </p:sp>
      <p:sp>
        <p:nvSpPr>
          <p:cNvPr id="2123" name="Google Shape;2123;p54"/>
          <p:cNvSpPr txBox="1"/>
          <p:nvPr/>
        </p:nvSpPr>
        <p:spPr>
          <a:xfrm>
            <a:off x="4020025" y="1365213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 and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smallest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4" name="Google Shape;2124;p54"/>
          <p:cNvSpPr txBox="1"/>
          <p:nvPr/>
        </p:nvSpPr>
        <p:spPr>
          <a:xfrm>
            <a:off x="2183175" y="1363563"/>
            <a:ext cx="1313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Neptune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5" name="Google Shape;2125;p54"/>
          <p:cNvSpPr txBox="1"/>
          <p:nvPr/>
        </p:nvSpPr>
        <p:spPr>
          <a:xfrm>
            <a:off x="782975" y="1363563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6" name="Google Shape;2126;p54"/>
          <p:cNvSpPr txBox="1"/>
          <p:nvPr/>
        </p:nvSpPr>
        <p:spPr>
          <a:xfrm>
            <a:off x="4020025" y="226410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has a beautiful name and is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second planet from the Sun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7" name="Google Shape;2127;p54"/>
          <p:cNvSpPr txBox="1"/>
          <p:nvPr/>
        </p:nvSpPr>
        <p:spPr>
          <a:xfrm>
            <a:off x="2183175" y="2262450"/>
            <a:ext cx="1007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Venus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8" name="Google Shape;2128;p54"/>
          <p:cNvSpPr txBox="1"/>
          <p:nvPr/>
        </p:nvSpPr>
        <p:spPr>
          <a:xfrm>
            <a:off x="782975" y="226245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9" name="Google Shape;2129;p54"/>
          <p:cNvSpPr txBox="1"/>
          <p:nvPr/>
        </p:nvSpPr>
        <p:spPr>
          <a:xfrm>
            <a:off x="4020025" y="315315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Earth is the third planet from the Sun and the only one that harbors life in the Solar System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0" name="Google Shape;2130;p54"/>
          <p:cNvSpPr txBox="1"/>
          <p:nvPr/>
        </p:nvSpPr>
        <p:spPr>
          <a:xfrm>
            <a:off x="2183175" y="3151500"/>
            <a:ext cx="1007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Earth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31" name="Google Shape;2131;p54"/>
          <p:cNvSpPr txBox="1"/>
          <p:nvPr/>
        </p:nvSpPr>
        <p:spPr>
          <a:xfrm>
            <a:off x="782975" y="315150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2" name="Google Shape;2132;p54"/>
          <p:cNvSpPr txBox="1"/>
          <p:nvPr/>
        </p:nvSpPr>
        <p:spPr>
          <a:xfrm>
            <a:off x="4020025" y="404385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is a gas giant and has several rings. It’s composed mostly of hydrogen and helium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3" name="Google Shape;2133;p54"/>
          <p:cNvSpPr txBox="1"/>
          <p:nvPr/>
        </p:nvSpPr>
        <p:spPr>
          <a:xfrm>
            <a:off x="2183175" y="4042200"/>
            <a:ext cx="1122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34" name="Google Shape;2134;p54"/>
          <p:cNvSpPr txBox="1"/>
          <p:nvPr/>
        </p:nvSpPr>
        <p:spPr>
          <a:xfrm>
            <a:off x="782975" y="404220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35" name="Google Shape;2135;p54"/>
          <p:cNvCxnSpPr>
            <a:stCxn id="2125" idx="3"/>
            <a:endCxn id="2124" idx="1"/>
          </p:cNvCxnSpPr>
          <p:nvPr/>
        </p:nvCxnSpPr>
        <p:spPr>
          <a:xfrm>
            <a:off x="1505375" y="1651563"/>
            <a:ext cx="6777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6" name="Google Shape;2136;p54"/>
          <p:cNvCxnSpPr>
            <a:stCxn id="2124" idx="3"/>
            <a:endCxn id="2123" idx="1"/>
          </p:cNvCxnSpPr>
          <p:nvPr/>
        </p:nvCxnSpPr>
        <p:spPr>
          <a:xfrm>
            <a:off x="3496575" y="1651563"/>
            <a:ext cx="523500" cy="6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7" name="Google Shape;2137;p54"/>
          <p:cNvCxnSpPr>
            <a:stCxn id="2127" idx="3"/>
            <a:endCxn id="2126" idx="1"/>
          </p:cNvCxnSpPr>
          <p:nvPr/>
        </p:nvCxnSpPr>
        <p:spPr>
          <a:xfrm>
            <a:off x="3190275" y="2550450"/>
            <a:ext cx="8298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8" name="Google Shape;2138;p54"/>
          <p:cNvCxnSpPr>
            <a:stCxn id="2130" idx="3"/>
            <a:endCxn id="2129" idx="1"/>
          </p:cNvCxnSpPr>
          <p:nvPr/>
        </p:nvCxnSpPr>
        <p:spPr>
          <a:xfrm>
            <a:off x="3190275" y="3439500"/>
            <a:ext cx="8298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9" name="Google Shape;2139;p54"/>
          <p:cNvCxnSpPr>
            <a:endCxn id="2132" idx="1"/>
          </p:cNvCxnSpPr>
          <p:nvPr/>
        </p:nvCxnSpPr>
        <p:spPr>
          <a:xfrm>
            <a:off x="3305725" y="4329600"/>
            <a:ext cx="714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40" name="Google Shape;2140;p54"/>
          <p:cNvCxnSpPr>
            <a:stCxn id="2128" idx="3"/>
            <a:endCxn id="2127" idx="1"/>
          </p:cNvCxnSpPr>
          <p:nvPr/>
        </p:nvCxnSpPr>
        <p:spPr>
          <a:xfrm>
            <a:off x="1505375" y="2550450"/>
            <a:ext cx="6777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1" name="Google Shape;2141;p54"/>
          <p:cNvCxnSpPr>
            <a:stCxn id="2131" idx="3"/>
            <a:endCxn id="2130" idx="1"/>
          </p:cNvCxnSpPr>
          <p:nvPr/>
        </p:nvCxnSpPr>
        <p:spPr>
          <a:xfrm>
            <a:off x="1505375" y="3439500"/>
            <a:ext cx="6777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2" name="Google Shape;2142;p54"/>
          <p:cNvCxnSpPr>
            <a:stCxn id="2134" idx="3"/>
            <a:endCxn id="2133" idx="1"/>
          </p:cNvCxnSpPr>
          <p:nvPr/>
        </p:nvCxnSpPr>
        <p:spPr>
          <a:xfrm>
            <a:off x="1505375" y="4330200"/>
            <a:ext cx="6777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55"/>
          <p:cNvSpPr txBox="1"/>
          <p:nvPr/>
        </p:nvSpPr>
        <p:spPr>
          <a:xfrm>
            <a:off x="7200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is composed of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hydrogen and helium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8" name="Google Shape;2148;p55"/>
          <p:cNvSpPr txBox="1"/>
          <p:nvPr/>
        </p:nvSpPr>
        <p:spPr>
          <a:xfrm>
            <a:off x="34761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closest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planet to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9" name="Google Shape;2149;p55"/>
          <p:cNvSpPr txBox="1"/>
          <p:nvPr/>
        </p:nvSpPr>
        <p:spPr>
          <a:xfrm>
            <a:off x="62322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was named after a Roman god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0" name="Google Shape;2150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Sequences</a:t>
            </a:r>
            <a:endParaRPr/>
          </a:p>
        </p:txBody>
      </p:sp>
      <p:sp>
        <p:nvSpPr>
          <p:cNvPr id="2151" name="Google Shape;2151;p55"/>
          <p:cNvSpPr txBox="1"/>
          <p:nvPr/>
        </p:nvSpPr>
        <p:spPr>
          <a:xfrm>
            <a:off x="13176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2" name="Google Shape;2152;p55"/>
          <p:cNvSpPr txBox="1"/>
          <p:nvPr/>
        </p:nvSpPr>
        <p:spPr>
          <a:xfrm>
            <a:off x="40737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Next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3" name="Google Shape;2153;p55"/>
          <p:cNvSpPr txBox="1"/>
          <p:nvPr/>
        </p:nvSpPr>
        <p:spPr>
          <a:xfrm>
            <a:off x="68298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Next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4" name="Google Shape;2154;p55"/>
          <p:cNvSpPr txBox="1"/>
          <p:nvPr/>
        </p:nvSpPr>
        <p:spPr>
          <a:xfrm>
            <a:off x="7200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Despite being red, Mars is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very cold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5" name="Google Shape;2155;p55"/>
          <p:cNvSpPr txBox="1"/>
          <p:nvPr/>
        </p:nvSpPr>
        <p:spPr>
          <a:xfrm>
            <a:off x="1316100" y="3613850"/>
            <a:ext cx="999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Next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6" name="Google Shape;2156;p55"/>
          <p:cNvSpPr txBox="1"/>
          <p:nvPr/>
        </p:nvSpPr>
        <p:spPr>
          <a:xfrm>
            <a:off x="34761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Earth is the third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7" name="Google Shape;2157;p55"/>
          <p:cNvSpPr txBox="1"/>
          <p:nvPr/>
        </p:nvSpPr>
        <p:spPr>
          <a:xfrm>
            <a:off x="4073700" y="3613850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Next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8" name="Google Shape;2158;p55"/>
          <p:cNvSpPr txBox="1"/>
          <p:nvPr/>
        </p:nvSpPr>
        <p:spPr>
          <a:xfrm>
            <a:off x="62322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has extremely high temperatures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9" name="Google Shape;2159;p55"/>
          <p:cNvSpPr txBox="1"/>
          <p:nvPr/>
        </p:nvSpPr>
        <p:spPr>
          <a:xfrm>
            <a:off x="6829800" y="3613850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160" name="Google Shape;2160;p55"/>
          <p:cNvCxnSpPr>
            <a:stCxn id="2161" idx="4"/>
            <a:endCxn id="2155" idx="0"/>
          </p:cNvCxnSpPr>
          <p:nvPr/>
        </p:nvCxnSpPr>
        <p:spPr>
          <a:xfrm rot="-5400000" flipH="1">
            <a:off x="1625416" y="3422797"/>
            <a:ext cx="3816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62" name="Google Shape;2162;p55"/>
          <p:cNvGrpSpPr/>
          <p:nvPr/>
        </p:nvGrpSpPr>
        <p:grpSpPr>
          <a:xfrm>
            <a:off x="7238266" y="3053222"/>
            <a:ext cx="179668" cy="179626"/>
            <a:chOff x="7238266" y="3053222"/>
            <a:chExt cx="179668" cy="179626"/>
          </a:xfrm>
        </p:grpSpPr>
        <p:sp>
          <p:nvSpPr>
            <p:cNvPr id="2163" name="Google Shape;2163;p55"/>
            <p:cNvSpPr/>
            <p:nvPr/>
          </p:nvSpPr>
          <p:spPr>
            <a:xfrm>
              <a:off x="7238266" y="3053222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5"/>
            <p:cNvSpPr/>
            <p:nvPr/>
          </p:nvSpPr>
          <p:spPr>
            <a:xfrm>
              <a:off x="7273954" y="3088901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5" name="Google Shape;2165;p55"/>
          <p:cNvGrpSpPr/>
          <p:nvPr/>
        </p:nvGrpSpPr>
        <p:grpSpPr>
          <a:xfrm>
            <a:off x="1726066" y="2580534"/>
            <a:ext cx="179668" cy="179626"/>
            <a:chOff x="1726066" y="2580534"/>
            <a:chExt cx="179668" cy="179626"/>
          </a:xfrm>
        </p:grpSpPr>
        <p:sp>
          <p:nvSpPr>
            <p:cNvPr id="2166" name="Google Shape;2166;p55"/>
            <p:cNvSpPr/>
            <p:nvPr/>
          </p:nvSpPr>
          <p:spPr>
            <a:xfrm>
              <a:off x="17260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5"/>
            <p:cNvSpPr/>
            <p:nvPr/>
          </p:nvSpPr>
          <p:spPr>
            <a:xfrm>
              <a:off x="17617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8" name="Google Shape;2168;p55"/>
          <p:cNvCxnSpPr>
            <a:stCxn id="2151" idx="2"/>
            <a:endCxn id="2166" idx="0"/>
          </p:cNvCxnSpPr>
          <p:nvPr/>
        </p:nvCxnSpPr>
        <p:spPr>
          <a:xfrm rot="-5400000" flipH="1">
            <a:off x="1610100" y="2374088"/>
            <a:ext cx="4122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69" name="Google Shape;2169;p55"/>
          <p:cNvCxnSpPr>
            <a:stCxn id="2152" idx="2"/>
            <a:endCxn id="2170" idx="0"/>
          </p:cNvCxnSpPr>
          <p:nvPr/>
        </p:nvCxnSpPr>
        <p:spPr>
          <a:xfrm rot="-5400000" flipH="1">
            <a:off x="4364400" y="2375888"/>
            <a:ext cx="415800" cy="6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1" name="Google Shape;2171;p55"/>
          <p:cNvCxnSpPr>
            <a:stCxn id="2153" idx="2"/>
            <a:endCxn id="2172" idx="0"/>
          </p:cNvCxnSpPr>
          <p:nvPr/>
        </p:nvCxnSpPr>
        <p:spPr>
          <a:xfrm rot="-5400000" flipH="1">
            <a:off x="7120650" y="2375738"/>
            <a:ext cx="415500" cy="6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3" name="Google Shape;2173;p55"/>
          <p:cNvCxnSpPr>
            <a:stCxn id="2157" idx="0"/>
            <a:endCxn id="2174" idx="4"/>
          </p:cNvCxnSpPr>
          <p:nvPr/>
        </p:nvCxnSpPr>
        <p:spPr>
          <a:xfrm rot="-5400000">
            <a:off x="4381500" y="3422750"/>
            <a:ext cx="3816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5" name="Google Shape;2175;p55"/>
          <p:cNvCxnSpPr>
            <a:stCxn id="2159" idx="0"/>
            <a:endCxn id="2163" idx="4"/>
          </p:cNvCxnSpPr>
          <p:nvPr/>
        </p:nvCxnSpPr>
        <p:spPr>
          <a:xfrm rot="-5400000">
            <a:off x="7137900" y="3423050"/>
            <a:ext cx="381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6" name="Google Shape;2176;p55"/>
          <p:cNvCxnSpPr>
            <a:stCxn id="2166" idx="6"/>
            <a:endCxn id="2170" idx="2"/>
          </p:cNvCxnSpPr>
          <p:nvPr/>
        </p:nvCxnSpPr>
        <p:spPr>
          <a:xfrm>
            <a:off x="1905734" y="2670348"/>
            <a:ext cx="2576400" cy="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7" name="Google Shape;2177;p55"/>
          <p:cNvCxnSpPr>
            <a:stCxn id="2170" idx="6"/>
            <a:endCxn id="2172" idx="2"/>
          </p:cNvCxnSpPr>
          <p:nvPr/>
        </p:nvCxnSpPr>
        <p:spPr>
          <a:xfrm>
            <a:off x="4661834" y="2673772"/>
            <a:ext cx="25764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8" name="Google Shape;2178;p55"/>
          <p:cNvCxnSpPr>
            <a:stCxn id="2172" idx="6"/>
            <a:endCxn id="2161" idx="2"/>
          </p:cNvCxnSpPr>
          <p:nvPr/>
        </p:nvCxnSpPr>
        <p:spPr>
          <a:xfrm flipH="1">
            <a:off x="1726066" y="2673772"/>
            <a:ext cx="5691900" cy="468600"/>
          </a:xfrm>
          <a:prstGeom prst="bentConnector5">
            <a:avLst>
              <a:gd name="adj1" fmla="val -4184"/>
              <a:gd name="adj2" fmla="val 50008"/>
              <a:gd name="adj3" fmla="val 1041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9" name="Google Shape;2179;p55"/>
          <p:cNvCxnSpPr>
            <a:stCxn id="2163" idx="2"/>
            <a:endCxn id="2174" idx="6"/>
          </p:cNvCxnSpPr>
          <p:nvPr/>
        </p:nvCxnSpPr>
        <p:spPr>
          <a:xfrm rot="10800000">
            <a:off x="4661866" y="3142435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0" name="Google Shape;2180;p55"/>
          <p:cNvCxnSpPr>
            <a:stCxn id="2174" idx="2"/>
            <a:endCxn id="2161" idx="6"/>
          </p:cNvCxnSpPr>
          <p:nvPr/>
        </p:nvCxnSpPr>
        <p:spPr>
          <a:xfrm flipH="1">
            <a:off x="1905766" y="3142447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1" name="Google Shape;2181;p55"/>
          <p:cNvGrpSpPr/>
          <p:nvPr/>
        </p:nvGrpSpPr>
        <p:grpSpPr>
          <a:xfrm>
            <a:off x="1726066" y="3052597"/>
            <a:ext cx="179700" cy="179700"/>
            <a:chOff x="1726066" y="2580534"/>
            <a:chExt cx="179700" cy="179700"/>
          </a:xfrm>
        </p:grpSpPr>
        <p:sp>
          <p:nvSpPr>
            <p:cNvPr id="2161" name="Google Shape;2161;p55"/>
            <p:cNvSpPr/>
            <p:nvPr/>
          </p:nvSpPr>
          <p:spPr>
            <a:xfrm>
              <a:off x="17260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5"/>
            <p:cNvSpPr/>
            <p:nvPr/>
          </p:nvSpPr>
          <p:spPr>
            <a:xfrm>
              <a:off x="17617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55"/>
          <p:cNvGrpSpPr/>
          <p:nvPr/>
        </p:nvGrpSpPr>
        <p:grpSpPr>
          <a:xfrm>
            <a:off x="4482166" y="2583959"/>
            <a:ext cx="179668" cy="179626"/>
            <a:chOff x="4482166" y="2580534"/>
            <a:chExt cx="179668" cy="179626"/>
          </a:xfrm>
        </p:grpSpPr>
        <p:sp>
          <p:nvSpPr>
            <p:cNvPr id="2170" name="Google Shape;2170;p55"/>
            <p:cNvSpPr/>
            <p:nvPr/>
          </p:nvSpPr>
          <p:spPr>
            <a:xfrm>
              <a:off x="44821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5"/>
            <p:cNvSpPr/>
            <p:nvPr/>
          </p:nvSpPr>
          <p:spPr>
            <a:xfrm>
              <a:off x="45178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5" name="Google Shape;2185;p55"/>
          <p:cNvGrpSpPr/>
          <p:nvPr/>
        </p:nvGrpSpPr>
        <p:grpSpPr>
          <a:xfrm>
            <a:off x="4482166" y="3052597"/>
            <a:ext cx="179700" cy="179700"/>
            <a:chOff x="4482166" y="2580534"/>
            <a:chExt cx="179700" cy="179700"/>
          </a:xfrm>
        </p:grpSpPr>
        <p:sp>
          <p:nvSpPr>
            <p:cNvPr id="2174" name="Google Shape;2174;p55"/>
            <p:cNvSpPr/>
            <p:nvPr/>
          </p:nvSpPr>
          <p:spPr>
            <a:xfrm>
              <a:off x="44821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5"/>
            <p:cNvSpPr/>
            <p:nvPr/>
          </p:nvSpPr>
          <p:spPr>
            <a:xfrm>
              <a:off x="45178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7" name="Google Shape;2187;p55"/>
          <p:cNvGrpSpPr/>
          <p:nvPr/>
        </p:nvGrpSpPr>
        <p:grpSpPr>
          <a:xfrm>
            <a:off x="7238266" y="2583922"/>
            <a:ext cx="179700" cy="179700"/>
            <a:chOff x="7238266" y="3053222"/>
            <a:chExt cx="179700" cy="179700"/>
          </a:xfrm>
        </p:grpSpPr>
        <p:sp>
          <p:nvSpPr>
            <p:cNvPr id="2172" name="Google Shape;2172;p55"/>
            <p:cNvSpPr/>
            <p:nvPr/>
          </p:nvSpPr>
          <p:spPr>
            <a:xfrm>
              <a:off x="7238266" y="3053222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5"/>
            <p:cNvSpPr/>
            <p:nvPr/>
          </p:nvSpPr>
          <p:spPr>
            <a:xfrm>
              <a:off x="7273954" y="3088901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graphicFrame>
        <p:nvGraphicFramePr>
          <p:cNvPr id="2194" name="Google Shape;2194;p56"/>
          <p:cNvGraphicFramePr/>
          <p:nvPr/>
        </p:nvGraphicFramePr>
        <p:xfrm>
          <a:off x="720000" y="1421194"/>
          <a:ext cx="7704000" cy="2912149"/>
        </p:xfrm>
        <a:graphic>
          <a:graphicData uri="http://schemas.openxmlformats.org/drawingml/2006/table">
            <a:tbl>
              <a:tblPr>
                <a:noFill/>
                <a:tableStyleId>{10D19C0D-61B4-4DCC-831A-91779BDD8A64}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075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Mars</a:t>
                      </a:r>
                      <a:endParaRPr sz="2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Venus</a:t>
                      </a:r>
                      <a:endParaRPr sz="2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Mercury</a:t>
                      </a:r>
                      <a:endParaRPr sz="2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Jupiter</a:t>
                      </a:r>
                      <a:endParaRPr sz="2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325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Small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Red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Cold 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Rocky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Small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Dry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Volcanic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Small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Rocky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Cratered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Large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Cold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Gassy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Striped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2325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Mars is full of iron oxide dust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Venus has high temperatures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Mercury is quite a small planet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Jupiter is a huge gas giant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 and effect</a:t>
            </a:r>
            <a:endParaRPr/>
          </a:p>
        </p:txBody>
      </p:sp>
      <p:sp>
        <p:nvSpPr>
          <p:cNvPr id="2200" name="Google Shape;2200;p57"/>
          <p:cNvSpPr txBox="1"/>
          <p:nvPr/>
        </p:nvSpPr>
        <p:spPr>
          <a:xfrm>
            <a:off x="5830935" y="3330599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1" name="Google Shape;2201;p57"/>
          <p:cNvSpPr txBox="1"/>
          <p:nvPr/>
        </p:nvSpPr>
        <p:spPr>
          <a:xfrm>
            <a:off x="3081075" y="3709040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2" name="Google Shape;2202;p57"/>
          <p:cNvSpPr txBox="1"/>
          <p:nvPr/>
        </p:nvSpPr>
        <p:spPr>
          <a:xfrm>
            <a:off x="5830935" y="3709026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is a gas giant and has several rings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3" name="Google Shape;2203;p57"/>
          <p:cNvSpPr txBox="1"/>
          <p:nvPr/>
        </p:nvSpPr>
        <p:spPr>
          <a:xfrm>
            <a:off x="3081075" y="3330613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Mercury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4" name="Google Shape;2204;p57"/>
          <p:cNvSpPr txBox="1"/>
          <p:nvPr/>
        </p:nvSpPr>
        <p:spPr>
          <a:xfrm>
            <a:off x="1081300" y="1606525"/>
            <a:ext cx="1453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Problem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5" name="Google Shape;2205;p57"/>
          <p:cNvSpPr txBox="1"/>
          <p:nvPr/>
        </p:nvSpPr>
        <p:spPr>
          <a:xfrm>
            <a:off x="1081300" y="3631175"/>
            <a:ext cx="1453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Solution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206" name="Google Shape;2206;p57"/>
          <p:cNvCxnSpPr/>
          <p:nvPr/>
        </p:nvCxnSpPr>
        <p:spPr>
          <a:xfrm>
            <a:off x="1144100" y="2820300"/>
            <a:ext cx="6918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7" name="Google Shape;2207;p57"/>
          <p:cNvSpPr txBox="1"/>
          <p:nvPr/>
        </p:nvSpPr>
        <p:spPr>
          <a:xfrm>
            <a:off x="5830935" y="1306074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Venus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8" name="Google Shape;2208;p57"/>
          <p:cNvSpPr txBox="1"/>
          <p:nvPr/>
        </p:nvSpPr>
        <p:spPr>
          <a:xfrm>
            <a:off x="3081075" y="1684390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Despite being red, Mars is very cold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9" name="Google Shape;2209;p57"/>
          <p:cNvSpPr txBox="1"/>
          <p:nvPr/>
        </p:nvSpPr>
        <p:spPr>
          <a:xfrm>
            <a:off x="5830935" y="1684376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is the second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10" name="Google Shape;2210;p57"/>
          <p:cNvSpPr txBox="1"/>
          <p:nvPr/>
        </p:nvSpPr>
        <p:spPr>
          <a:xfrm>
            <a:off x="3081075" y="1306088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211" name="Google Shape;2211;p57"/>
          <p:cNvCxnSpPr>
            <a:stCxn id="2210" idx="1"/>
            <a:endCxn id="2203" idx="1"/>
          </p:cNvCxnSpPr>
          <p:nvPr/>
        </p:nvCxnSpPr>
        <p:spPr>
          <a:xfrm>
            <a:off x="3081075" y="1533338"/>
            <a:ext cx="600" cy="20244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212" name="Google Shape;2212;p57"/>
          <p:cNvCxnSpPr>
            <a:stCxn id="2207" idx="1"/>
            <a:endCxn id="2200" idx="1"/>
          </p:cNvCxnSpPr>
          <p:nvPr/>
        </p:nvCxnSpPr>
        <p:spPr>
          <a:xfrm>
            <a:off x="5830935" y="1533324"/>
            <a:ext cx="600" cy="20244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</a:t>
            </a:r>
            <a:endParaRPr/>
          </a:p>
        </p:txBody>
      </p:sp>
      <p:sp>
        <p:nvSpPr>
          <p:cNvPr id="2218" name="Google Shape;2218;p58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Mercury the closest planet to the Sun and the smallest one in the Solar System? </a:t>
            </a:r>
            <a:r>
              <a:rPr lang="en" b="1"/>
              <a:t>Note that it’s a bit larger than the Moon</a:t>
            </a:r>
            <a:endParaRPr b="1"/>
          </a:p>
        </p:txBody>
      </p:sp>
      <p:sp>
        <p:nvSpPr>
          <p:cNvPr id="2219" name="Google Shape;2219;p58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</a:t>
            </a:r>
            <a:r>
              <a:rPr lang="en" b="1"/>
              <a:t> the second planet from the Sun.</a:t>
            </a:r>
            <a:r>
              <a:rPr lang="en"/>
              <a:t> It’s hot and has a poisonous atmosphere</a:t>
            </a:r>
            <a:endParaRPr/>
          </a:p>
        </p:txBody>
      </p:sp>
      <p:sp>
        <p:nvSpPr>
          <p:cNvPr id="2220" name="Google Shape;2220;p58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221" name="Google Shape;2221;p58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59"/>
          <p:cNvSpPr/>
          <p:nvPr/>
        </p:nvSpPr>
        <p:spPr>
          <a:xfrm>
            <a:off x="3189965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59"/>
          <p:cNvSpPr/>
          <p:nvPr/>
        </p:nvSpPr>
        <p:spPr>
          <a:xfrm>
            <a:off x="1155800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Step-by-step coding</a:t>
            </a:r>
            <a:endParaRPr/>
          </a:p>
        </p:txBody>
      </p:sp>
      <p:grpSp>
        <p:nvGrpSpPr>
          <p:cNvPr id="2229" name="Google Shape;2229;p59"/>
          <p:cNvGrpSpPr/>
          <p:nvPr/>
        </p:nvGrpSpPr>
        <p:grpSpPr>
          <a:xfrm>
            <a:off x="3423378" y="2320987"/>
            <a:ext cx="263073" cy="341227"/>
            <a:chOff x="2390298" y="2185817"/>
            <a:chExt cx="367522" cy="476707"/>
          </a:xfrm>
        </p:grpSpPr>
        <p:sp>
          <p:nvSpPr>
            <p:cNvPr id="2230" name="Google Shape;2230;p59"/>
            <p:cNvSpPr/>
            <p:nvPr/>
          </p:nvSpPr>
          <p:spPr>
            <a:xfrm>
              <a:off x="2390298" y="2185817"/>
              <a:ext cx="367522" cy="476707"/>
            </a:xfrm>
            <a:custGeom>
              <a:avLst/>
              <a:gdLst/>
              <a:ahLst/>
              <a:cxnLst/>
              <a:rect l="l" t="t" r="r" b="b"/>
              <a:pathLst>
                <a:path w="9701" h="12583" extrusionOk="0">
                  <a:moveTo>
                    <a:pt x="7636" y="669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9"/>
                  </a:lnTo>
                  <a:close/>
                  <a:moveTo>
                    <a:pt x="903" y="0"/>
                  </a:moveTo>
                  <a:cubicBezTo>
                    <a:pt x="803" y="0"/>
                    <a:pt x="721" y="82"/>
                    <a:pt x="721" y="183"/>
                  </a:cubicBezTo>
                  <a:lnTo>
                    <a:pt x="721" y="1288"/>
                  </a:lnTo>
                  <a:cubicBezTo>
                    <a:pt x="721" y="1375"/>
                    <a:pt x="779" y="1455"/>
                    <a:pt x="866" y="1473"/>
                  </a:cubicBezTo>
                  <a:cubicBezTo>
                    <a:pt x="878" y="1476"/>
                    <a:pt x="891" y="1477"/>
                    <a:pt x="903" y="1477"/>
                  </a:cubicBezTo>
                  <a:cubicBezTo>
                    <a:pt x="1002" y="1477"/>
                    <a:pt x="1083" y="1394"/>
                    <a:pt x="1083" y="1293"/>
                  </a:cubicBezTo>
                  <a:lnTo>
                    <a:pt x="1083" y="361"/>
                  </a:lnTo>
                  <a:lnTo>
                    <a:pt x="7276" y="361"/>
                  </a:lnTo>
                  <a:lnTo>
                    <a:pt x="7276" y="2567"/>
                  </a:lnTo>
                  <a:cubicBezTo>
                    <a:pt x="7276" y="2670"/>
                    <a:pt x="7357" y="2751"/>
                    <a:pt x="7459" y="2751"/>
                  </a:cubicBezTo>
                  <a:lnTo>
                    <a:pt x="9339" y="2751"/>
                  </a:lnTo>
                  <a:lnTo>
                    <a:pt x="9339" y="12221"/>
                  </a:lnTo>
                  <a:lnTo>
                    <a:pt x="1082" y="12221"/>
                  </a:lnTo>
                  <a:lnTo>
                    <a:pt x="1082" y="10418"/>
                  </a:lnTo>
                  <a:lnTo>
                    <a:pt x="7450" y="10418"/>
                  </a:lnTo>
                  <a:cubicBezTo>
                    <a:pt x="7553" y="10418"/>
                    <a:pt x="7634" y="10337"/>
                    <a:pt x="7634" y="10235"/>
                  </a:cubicBezTo>
                  <a:lnTo>
                    <a:pt x="7634" y="6639"/>
                  </a:lnTo>
                  <a:cubicBezTo>
                    <a:pt x="7634" y="6537"/>
                    <a:pt x="7553" y="6456"/>
                    <a:pt x="7453" y="6456"/>
                  </a:cubicBezTo>
                  <a:lnTo>
                    <a:pt x="6677" y="6456"/>
                  </a:lnTo>
                  <a:cubicBezTo>
                    <a:pt x="6581" y="6456"/>
                    <a:pt x="6496" y="6525"/>
                    <a:pt x="6489" y="6620"/>
                  </a:cubicBezTo>
                  <a:cubicBezTo>
                    <a:pt x="6480" y="6728"/>
                    <a:pt x="6563" y="6817"/>
                    <a:pt x="6668" y="6817"/>
                  </a:cubicBezTo>
                  <a:lnTo>
                    <a:pt x="7274" y="6817"/>
                  </a:lnTo>
                  <a:lnTo>
                    <a:pt x="7274" y="10060"/>
                  </a:lnTo>
                  <a:lnTo>
                    <a:pt x="362" y="10060"/>
                  </a:lnTo>
                  <a:lnTo>
                    <a:pt x="362" y="6817"/>
                  </a:lnTo>
                  <a:lnTo>
                    <a:pt x="5811" y="6817"/>
                  </a:lnTo>
                  <a:cubicBezTo>
                    <a:pt x="5811" y="6817"/>
                    <a:pt x="5997" y="6731"/>
                    <a:pt x="5997" y="6629"/>
                  </a:cubicBezTo>
                  <a:cubicBezTo>
                    <a:pt x="5997" y="6531"/>
                    <a:pt x="5922" y="6454"/>
                    <a:pt x="5826" y="6454"/>
                  </a:cubicBezTo>
                  <a:cubicBezTo>
                    <a:pt x="5821" y="6454"/>
                    <a:pt x="5816" y="6454"/>
                    <a:pt x="5811" y="6454"/>
                  </a:cubicBezTo>
                  <a:lnTo>
                    <a:pt x="1083" y="6454"/>
                  </a:lnTo>
                  <a:lnTo>
                    <a:pt x="1083" y="2141"/>
                  </a:lnTo>
                  <a:cubicBezTo>
                    <a:pt x="1093" y="2039"/>
                    <a:pt x="1011" y="1958"/>
                    <a:pt x="909" y="1958"/>
                  </a:cubicBezTo>
                  <a:cubicBezTo>
                    <a:pt x="807" y="1958"/>
                    <a:pt x="721" y="2141"/>
                    <a:pt x="721" y="2141"/>
                  </a:cubicBezTo>
                  <a:lnTo>
                    <a:pt x="721" y="6454"/>
                  </a:lnTo>
                  <a:lnTo>
                    <a:pt x="185" y="6454"/>
                  </a:lnTo>
                  <a:cubicBezTo>
                    <a:pt x="82" y="6454"/>
                    <a:pt x="1" y="6537"/>
                    <a:pt x="1" y="6640"/>
                  </a:cubicBezTo>
                  <a:lnTo>
                    <a:pt x="1" y="10235"/>
                  </a:lnTo>
                  <a:cubicBezTo>
                    <a:pt x="1" y="10338"/>
                    <a:pt x="82" y="10421"/>
                    <a:pt x="185" y="10421"/>
                  </a:cubicBezTo>
                  <a:lnTo>
                    <a:pt x="721" y="10421"/>
                  </a:lnTo>
                  <a:lnTo>
                    <a:pt x="721" y="12399"/>
                  </a:lnTo>
                  <a:cubicBezTo>
                    <a:pt x="721" y="12501"/>
                    <a:pt x="804" y="12582"/>
                    <a:pt x="905" y="12582"/>
                  </a:cubicBezTo>
                  <a:lnTo>
                    <a:pt x="9514" y="12582"/>
                  </a:lnTo>
                  <a:cubicBezTo>
                    <a:pt x="9616" y="12582"/>
                    <a:pt x="9697" y="12500"/>
                    <a:pt x="9697" y="12399"/>
                  </a:cubicBezTo>
                  <a:lnTo>
                    <a:pt x="9697" y="2551"/>
                  </a:lnTo>
                  <a:cubicBezTo>
                    <a:pt x="9700" y="2507"/>
                    <a:pt x="9684" y="2463"/>
                    <a:pt x="9654" y="2429"/>
                  </a:cubicBezTo>
                  <a:lnTo>
                    <a:pt x="7589" y="63"/>
                  </a:lnTo>
                  <a:cubicBezTo>
                    <a:pt x="7553" y="22"/>
                    <a:pt x="7503" y="0"/>
                    <a:pt x="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9"/>
            <p:cNvSpPr/>
            <p:nvPr/>
          </p:nvSpPr>
          <p:spPr>
            <a:xfrm>
              <a:off x="2424811" y="2463287"/>
              <a:ext cx="71603" cy="8365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104" y="1"/>
                  </a:moveTo>
                  <a:cubicBezTo>
                    <a:pt x="495" y="1"/>
                    <a:pt x="1" y="495"/>
                    <a:pt x="1" y="1103"/>
                  </a:cubicBezTo>
                  <a:cubicBezTo>
                    <a:pt x="1" y="1713"/>
                    <a:pt x="495" y="2207"/>
                    <a:pt x="1104" y="2207"/>
                  </a:cubicBezTo>
                  <a:cubicBezTo>
                    <a:pt x="1347" y="2207"/>
                    <a:pt x="1562" y="2128"/>
                    <a:pt x="1731" y="1978"/>
                  </a:cubicBezTo>
                  <a:cubicBezTo>
                    <a:pt x="1764" y="1950"/>
                    <a:pt x="1795" y="1916"/>
                    <a:pt x="1824" y="1883"/>
                  </a:cubicBezTo>
                  <a:cubicBezTo>
                    <a:pt x="1889" y="1805"/>
                    <a:pt x="1879" y="1689"/>
                    <a:pt x="1802" y="1624"/>
                  </a:cubicBezTo>
                  <a:cubicBezTo>
                    <a:pt x="1768" y="1595"/>
                    <a:pt x="1726" y="1580"/>
                    <a:pt x="1684" y="1580"/>
                  </a:cubicBezTo>
                  <a:cubicBezTo>
                    <a:pt x="1632" y="1580"/>
                    <a:pt x="1579" y="1603"/>
                    <a:pt x="1543" y="1646"/>
                  </a:cubicBezTo>
                  <a:cubicBezTo>
                    <a:pt x="1526" y="1667"/>
                    <a:pt x="1506" y="1687"/>
                    <a:pt x="1486" y="1704"/>
                  </a:cubicBezTo>
                  <a:cubicBezTo>
                    <a:pt x="1385" y="1794"/>
                    <a:pt x="1256" y="1840"/>
                    <a:pt x="1104" y="1840"/>
                  </a:cubicBezTo>
                  <a:cubicBezTo>
                    <a:pt x="698" y="1840"/>
                    <a:pt x="368" y="1510"/>
                    <a:pt x="368" y="1103"/>
                  </a:cubicBezTo>
                  <a:cubicBezTo>
                    <a:pt x="368" y="698"/>
                    <a:pt x="698" y="368"/>
                    <a:pt x="1104" y="368"/>
                  </a:cubicBezTo>
                  <a:cubicBezTo>
                    <a:pt x="1252" y="368"/>
                    <a:pt x="1394" y="411"/>
                    <a:pt x="1515" y="494"/>
                  </a:cubicBezTo>
                  <a:cubicBezTo>
                    <a:pt x="1547" y="515"/>
                    <a:pt x="1583" y="525"/>
                    <a:pt x="1618" y="525"/>
                  </a:cubicBezTo>
                  <a:cubicBezTo>
                    <a:pt x="1678" y="525"/>
                    <a:pt x="1736" y="497"/>
                    <a:pt x="1771" y="444"/>
                  </a:cubicBezTo>
                  <a:cubicBezTo>
                    <a:pt x="1826" y="360"/>
                    <a:pt x="1805" y="245"/>
                    <a:pt x="1721" y="189"/>
                  </a:cubicBezTo>
                  <a:cubicBezTo>
                    <a:pt x="1538" y="66"/>
                    <a:pt x="1326" y="1"/>
                    <a:pt x="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9"/>
            <p:cNvSpPr/>
            <p:nvPr/>
          </p:nvSpPr>
          <p:spPr>
            <a:xfrm>
              <a:off x="2509750" y="2463287"/>
              <a:ext cx="61260" cy="83612"/>
            </a:xfrm>
            <a:custGeom>
              <a:avLst/>
              <a:gdLst/>
              <a:ahLst/>
              <a:cxnLst/>
              <a:rect l="l" t="t" r="r" b="b"/>
              <a:pathLst>
                <a:path w="1617" h="2207" extrusionOk="0">
                  <a:moveTo>
                    <a:pt x="817" y="0"/>
                  </a:moveTo>
                  <a:cubicBezTo>
                    <a:pt x="738" y="0"/>
                    <a:pt x="654" y="11"/>
                    <a:pt x="567" y="37"/>
                  </a:cubicBezTo>
                  <a:cubicBezTo>
                    <a:pt x="329" y="107"/>
                    <a:pt x="164" y="294"/>
                    <a:pt x="130" y="521"/>
                  </a:cubicBezTo>
                  <a:cubicBezTo>
                    <a:pt x="60" y="1019"/>
                    <a:pt x="577" y="1155"/>
                    <a:pt x="942" y="1290"/>
                  </a:cubicBezTo>
                  <a:cubicBezTo>
                    <a:pt x="1135" y="1360"/>
                    <a:pt x="1234" y="1470"/>
                    <a:pt x="1213" y="1590"/>
                  </a:cubicBezTo>
                  <a:cubicBezTo>
                    <a:pt x="1189" y="1714"/>
                    <a:pt x="1045" y="1840"/>
                    <a:pt x="844" y="1840"/>
                  </a:cubicBezTo>
                  <a:cubicBezTo>
                    <a:pt x="650" y="1840"/>
                    <a:pt x="460" y="1759"/>
                    <a:pt x="341" y="1627"/>
                  </a:cubicBezTo>
                  <a:cubicBezTo>
                    <a:pt x="304" y="1587"/>
                    <a:pt x="254" y="1567"/>
                    <a:pt x="204" y="1567"/>
                  </a:cubicBezTo>
                  <a:cubicBezTo>
                    <a:pt x="160" y="1567"/>
                    <a:pt x="116" y="1583"/>
                    <a:pt x="81" y="1615"/>
                  </a:cubicBezTo>
                  <a:cubicBezTo>
                    <a:pt x="6" y="1683"/>
                    <a:pt x="0" y="1799"/>
                    <a:pt x="67" y="1873"/>
                  </a:cubicBezTo>
                  <a:cubicBezTo>
                    <a:pt x="257" y="2082"/>
                    <a:pt x="547" y="2206"/>
                    <a:pt x="845" y="2206"/>
                  </a:cubicBezTo>
                  <a:cubicBezTo>
                    <a:pt x="1205" y="2206"/>
                    <a:pt x="1519" y="1969"/>
                    <a:pt x="1574" y="1656"/>
                  </a:cubicBezTo>
                  <a:cubicBezTo>
                    <a:pt x="1616" y="1418"/>
                    <a:pt x="1506" y="1107"/>
                    <a:pt x="1070" y="945"/>
                  </a:cubicBezTo>
                  <a:cubicBezTo>
                    <a:pt x="836" y="858"/>
                    <a:pt x="619" y="766"/>
                    <a:pt x="562" y="740"/>
                  </a:cubicBezTo>
                  <a:cubicBezTo>
                    <a:pt x="510" y="700"/>
                    <a:pt x="485" y="641"/>
                    <a:pt x="495" y="573"/>
                  </a:cubicBezTo>
                  <a:cubicBezTo>
                    <a:pt x="506" y="488"/>
                    <a:pt x="573" y="420"/>
                    <a:pt x="673" y="389"/>
                  </a:cubicBezTo>
                  <a:cubicBezTo>
                    <a:pt x="721" y="375"/>
                    <a:pt x="769" y="369"/>
                    <a:pt x="815" y="369"/>
                  </a:cubicBezTo>
                  <a:cubicBezTo>
                    <a:pt x="1037" y="369"/>
                    <a:pt x="1215" y="510"/>
                    <a:pt x="1221" y="515"/>
                  </a:cubicBezTo>
                  <a:cubicBezTo>
                    <a:pt x="1255" y="543"/>
                    <a:pt x="1297" y="557"/>
                    <a:pt x="1338" y="557"/>
                  </a:cubicBezTo>
                  <a:cubicBezTo>
                    <a:pt x="1391" y="557"/>
                    <a:pt x="1443" y="535"/>
                    <a:pt x="1479" y="491"/>
                  </a:cubicBezTo>
                  <a:cubicBezTo>
                    <a:pt x="1544" y="414"/>
                    <a:pt x="1533" y="297"/>
                    <a:pt x="1457" y="232"/>
                  </a:cubicBezTo>
                  <a:cubicBezTo>
                    <a:pt x="1442" y="220"/>
                    <a:pt x="1176" y="0"/>
                    <a:pt x="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9"/>
            <p:cNvSpPr/>
            <p:nvPr/>
          </p:nvSpPr>
          <p:spPr>
            <a:xfrm>
              <a:off x="2585179" y="2463287"/>
              <a:ext cx="61260" cy="83574"/>
            </a:xfrm>
            <a:custGeom>
              <a:avLst/>
              <a:gdLst/>
              <a:ahLst/>
              <a:cxnLst/>
              <a:rect l="l" t="t" r="r" b="b"/>
              <a:pathLst>
                <a:path w="1617" h="2206" extrusionOk="0">
                  <a:moveTo>
                    <a:pt x="814" y="0"/>
                  </a:moveTo>
                  <a:cubicBezTo>
                    <a:pt x="735" y="0"/>
                    <a:pt x="651" y="11"/>
                    <a:pt x="564" y="37"/>
                  </a:cubicBezTo>
                  <a:cubicBezTo>
                    <a:pt x="327" y="107"/>
                    <a:pt x="160" y="294"/>
                    <a:pt x="128" y="521"/>
                  </a:cubicBezTo>
                  <a:cubicBezTo>
                    <a:pt x="58" y="1019"/>
                    <a:pt x="575" y="1155"/>
                    <a:pt x="940" y="1290"/>
                  </a:cubicBezTo>
                  <a:cubicBezTo>
                    <a:pt x="1133" y="1362"/>
                    <a:pt x="1232" y="1472"/>
                    <a:pt x="1211" y="1590"/>
                  </a:cubicBezTo>
                  <a:cubicBezTo>
                    <a:pt x="1189" y="1713"/>
                    <a:pt x="1045" y="1839"/>
                    <a:pt x="844" y="1839"/>
                  </a:cubicBezTo>
                  <a:cubicBezTo>
                    <a:pt x="650" y="1839"/>
                    <a:pt x="461" y="1758"/>
                    <a:pt x="341" y="1626"/>
                  </a:cubicBezTo>
                  <a:cubicBezTo>
                    <a:pt x="304" y="1586"/>
                    <a:pt x="254" y="1566"/>
                    <a:pt x="204" y="1566"/>
                  </a:cubicBezTo>
                  <a:cubicBezTo>
                    <a:pt x="160" y="1566"/>
                    <a:pt x="116" y="1582"/>
                    <a:pt x="81" y="1613"/>
                  </a:cubicBezTo>
                  <a:cubicBezTo>
                    <a:pt x="6" y="1682"/>
                    <a:pt x="0" y="1798"/>
                    <a:pt x="68" y="1872"/>
                  </a:cubicBezTo>
                  <a:cubicBezTo>
                    <a:pt x="257" y="2081"/>
                    <a:pt x="547" y="2205"/>
                    <a:pt x="845" y="2205"/>
                  </a:cubicBezTo>
                  <a:cubicBezTo>
                    <a:pt x="1206" y="2205"/>
                    <a:pt x="1519" y="1967"/>
                    <a:pt x="1574" y="1655"/>
                  </a:cubicBezTo>
                  <a:cubicBezTo>
                    <a:pt x="1616" y="1417"/>
                    <a:pt x="1506" y="1106"/>
                    <a:pt x="1070" y="944"/>
                  </a:cubicBezTo>
                  <a:cubicBezTo>
                    <a:pt x="836" y="857"/>
                    <a:pt x="619" y="763"/>
                    <a:pt x="562" y="739"/>
                  </a:cubicBezTo>
                  <a:cubicBezTo>
                    <a:pt x="510" y="699"/>
                    <a:pt x="485" y="639"/>
                    <a:pt x="495" y="572"/>
                  </a:cubicBezTo>
                  <a:cubicBezTo>
                    <a:pt x="504" y="489"/>
                    <a:pt x="571" y="420"/>
                    <a:pt x="670" y="389"/>
                  </a:cubicBezTo>
                  <a:cubicBezTo>
                    <a:pt x="719" y="375"/>
                    <a:pt x="767" y="369"/>
                    <a:pt x="813" y="369"/>
                  </a:cubicBezTo>
                  <a:cubicBezTo>
                    <a:pt x="1035" y="369"/>
                    <a:pt x="1213" y="510"/>
                    <a:pt x="1218" y="515"/>
                  </a:cubicBezTo>
                  <a:cubicBezTo>
                    <a:pt x="1252" y="543"/>
                    <a:pt x="1294" y="557"/>
                    <a:pt x="1336" y="557"/>
                  </a:cubicBezTo>
                  <a:cubicBezTo>
                    <a:pt x="1389" y="557"/>
                    <a:pt x="1441" y="535"/>
                    <a:pt x="1477" y="491"/>
                  </a:cubicBezTo>
                  <a:cubicBezTo>
                    <a:pt x="1542" y="414"/>
                    <a:pt x="1531" y="297"/>
                    <a:pt x="1454" y="232"/>
                  </a:cubicBezTo>
                  <a:cubicBezTo>
                    <a:pt x="1440" y="220"/>
                    <a:pt x="1174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4" name="Google Shape;2234;p59"/>
          <p:cNvSpPr/>
          <p:nvPr/>
        </p:nvSpPr>
        <p:spPr>
          <a:xfrm>
            <a:off x="5418484" y="2343233"/>
            <a:ext cx="341157" cy="296773"/>
          </a:xfrm>
          <a:custGeom>
            <a:avLst/>
            <a:gdLst/>
            <a:ahLst/>
            <a:cxnLst/>
            <a:rect l="l" t="t" r="r" b="b"/>
            <a:pathLst>
              <a:path w="12583" h="10946" extrusionOk="0">
                <a:moveTo>
                  <a:pt x="8192" y="362"/>
                </a:moveTo>
                <a:lnTo>
                  <a:pt x="8192" y="1770"/>
                </a:lnTo>
                <a:lnTo>
                  <a:pt x="4391" y="1770"/>
                </a:lnTo>
                <a:lnTo>
                  <a:pt x="4391" y="362"/>
                </a:lnTo>
                <a:close/>
                <a:moveTo>
                  <a:pt x="4097" y="5671"/>
                </a:moveTo>
                <a:lnTo>
                  <a:pt x="4097" y="6425"/>
                </a:lnTo>
                <a:lnTo>
                  <a:pt x="1836" y="6425"/>
                </a:lnTo>
                <a:lnTo>
                  <a:pt x="1836" y="5671"/>
                </a:lnTo>
                <a:close/>
                <a:moveTo>
                  <a:pt x="10715" y="5671"/>
                </a:moveTo>
                <a:lnTo>
                  <a:pt x="10715" y="6425"/>
                </a:lnTo>
                <a:lnTo>
                  <a:pt x="8454" y="6425"/>
                </a:lnTo>
                <a:lnTo>
                  <a:pt x="8454" y="5671"/>
                </a:lnTo>
                <a:close/>
                <a:moveTo>
                  <a:pt x="11307" y="1670"/>
                </a:moveTo>
                <a:cubicBezTo>
                  <a:pt x="11341" y="1670"/>
                  <a:pt x="11371" y="1698"/>
                  <a:pt x="11371" y="1734"/>
                </a:cubicBezTo>
                <a:lnTo>
                  <a:pt x="11371" y="7568"/>
                </a:lnTo>
                <a:lnTo>
                  <a:pt x="1181" y="7568"/>
                </a:lnTo>
                <a:lnTo>
                  <a:pt x="1181" y="1734"/>
                </a:lnTo>
                <a:cubicBezTo>
                  <a:pt x="1181" y="1698"/>
                  <a:pt x="1209" y="1670"/>
                  <a:pt x="1245" y="1670"/>
                </a:cubicBezTo>
                <a:lnTo>
                  <a:pt x="3999" y="1670"/>
                </a:lnTo>
                <a:lnTo>
                  <a:pt x="3999" y="1942"/>
                </a:lnTo>
                <a:cubicBezTo>
                  <a:pt x="3999" y="2048"/>
                  <a:pt x="4081" y="2132"/>
                  <a:pt x="4183" y="2132"/>
                </a:cubicBezTo>
                <a:lnTo>
                  <a:pt x="6094" y="2132"/>
                </a:lnTo>
                <a:lnTo>
                  <a:pt x="6094" y="3770"/>
                </a:lnTo>
                <a:lnTo>
                  <a:pt x="2970" y="3770"/>
                </a:lnTo>
                <a:cubicBezTo>
                  <a:pt x="2867" y="3770"/>
                  <a:pt x="2785" y="3853"/>
                  <a:pt x="2785" y="3954"/>
                </a:cubicBezTo>
                <a:lnTo>
                  <a:pt x="2785" y="5309"/>
                </a:lnTo>
                <a:lnTo>
                  <a:pt x="1659" y="5309"/>
                </a:lnTo>
                <a:cubicBezTo>
                  <a:pt x="1557" y="5309"/>
                  <a:pt x="1474" y="5392"/>
                  <a:pt x="1474" y="5494"/>
                </a:cubicBezTo>
                <a:lnTo>
                  <a:pt x="1474" y="6601"/>
                </a:lnTo>
                <a:cubicBezTo>
                  <a:pt x="1474" y="6702"/>
                  <a:pt x="1557" y="6785"/>
                  <a:pt x="1659" y="6785"/>
                </a:cubicBezTo>
                <a:lnTo>
                  <a:pt x="4272" y="6785"/>
                </a:lnTo>
                <a:cubicBezTo>
                  <a:pt x="4374" y="6785"/>
                  <a:pt x="4457" y="6702"/>
                  <a:pt x="4457" y="6601"/>
                </a:cubicBezTo>
                <a:lnTo>
                  <a:pt x="4457" y="5494"/>
                </a:lnTo>
                <a:cubicBezTo>
                  <a:pt x="4457" y="5392"/>
                  <a:pt x="4374" y="5309"/>
                  <a:pt x="4272" y="5309"/>
                </a:cubicBezTo>
                <a:lnTo>
                  <a:pt x="3146" y="5309"/>
                </a:lnTo>
                <a:lnTo>
                  <a:pt x="3146" y="4130"/>
                </a:lnTo>
                <a:lnTo>
                  <a:pt x="6094" y="4130"/>
                </a:lnTo>
                <a:lnTo>
                  <a:pt x="6094" y="5309"/>
                </a:lnTo>
                <a:lnTo>
                  <a:pt x="4968" y="5309"/>
                </a:lnTo>
                <a:cubicBezTo>
                  <a:pt x="4867" y="5309"/>
                  <a:pt x="4784" y="5392"/>
                  <a:pt x="4784" y="5494"/>
                </a:cubicBezTo>
                <a:lnTo>
                  <a:pt x="4784" y="6602"/>
                </a:lnTo>
                <a:cubicBezTo>
                  <a:pt x="4784" y="6702"/>
                  <a:pt x="4866" y="6784"/>
                  <a:pt x="4966" y="6784"/>
                </a:cubicBezTo>
                <a:lnTo>
                  <a:pt x="5360" y="6784"/>
                </a:lnTo>
                <a:cubicBezTo>
                  <a:pt x="5455" y="6784"/>
                  <a:pt x="5541" y="6714"/>
                  <a:pt x="5549" y="6620"/>
                </a:cubicBezTo>
                <a:cubicBezTo>
                  <a:pt x="5558" y="6513"/>
                  <a:pt x="5474" y="6424"/>
                  <a:pt x="5369" y="6424"/>
                </a:cubicBezTo>
                <a:lnTo>
                  <a:pt x="5144" y="6424"/>
                </a:lnTo>
                <a:lnTo>
                  <a:pt x="5144" y="5670"/>
                </a:lnTo>
                <a:lnTo>
                  <a:pt x="7406" y="5670"/>
                </a:lnTo>
                <a:lnTo>
                  <a:pt x="7406" y="6424"/>
                </a:lnTo>
                <a:lnTo>
                  <a:pt x="6259" y="6424"/>
                </a:lnTo>
                <a:cubicBezTo>
                  <a:pt x="6162" y="6424"/>
                  <a:pt x="6077" y="6493"/>
                  <a:pt x="6070" y="6587"/>
                </a:cubicBezTo>
                <a:cubicBezTo>
                  <a:pt x="6061" y="6695"/>
                  <a:pt x="6145" y="6784"/>
                  <a:pt x="6249" y="6784"/>
                </a:cubicBezTo>
                <a:lnTo>
                  <a:pt x="7615" y="6784"/>
                </a:lnTo>
                <a:cubicBezTo>
                  <a:pt x="7717" y="6784"/>
                  <a:pt x="7799" y="6701"/>
                  <a:pt x="7799" y="6599"/>
                </a:cubicBezTo>
                <a:lnTo>
                  <a:pt x="7799" y="5493"/>
                </a:lnTo>
                <a:cubicBezTo>
                  <a:pt x="7799" y="5391"/>
                  <a:pt x="7717" y="5308"/>
                  <a:pt x="7615" y="5308"/>
                </a:cubicBezTo>
                <a:lnTo>
                  <a:pt x="6456" y="5308"/>
                </a:lnTo>
                <a:lnTo>
                  <a:pt x="6456" y="4128"/>
                </a:lnTo>
                <a:lnTo>
                  <a:pt x="9404" y="4128"/>
                </a:lnTo>
                <a:lnTo>
                  <a:pt x="9404" y="5308"/>
                </a:lnTo>
                <a:lnTo>
                  <a:pt x="8278" y="5308"/>
                </a:lnTo>
                <a:cubicBezTo>
                  <a:pt x="8176" y="5308"/>
                  <a:pt x="8094" y="5391"/>
                  <a:pt x="8094" y="5493"/>
                </a:cubicBezTo>
                <a:lnTo>
                  <a:pt x="8094" y="6599"/>
                </a:lnTo>
                <a:cubicBezTo>
                  <a:pt x="8094" y="6701"/>
                  <a:pt x="8176" y="6784"/>
                  <a:pt x="8278" y="6784"/>
                </a:cubicBezTo>
                <a:lnTo>
                  <a:pt x="10891" y="6784"/>
                </a:lnTo>
                <a:cubicBezTo>
                  <a:pt x="10994" y="6784"/>
                  <a:pt x="11076" y="6701"/>
                  <a:pt x="11076" y="6599"/>
                </a:cubicBezTo>
                <a:lnTo>
                  <a:pt x="11076" y="5493"/>
                </a:lnTo>
                <a:cubicBezTo>
                  <a:pt x="11076" y="5391"/>
                  <a:pt x="10994" y="5308"/>
                  <a:pt x="10891" y="5308"/>
                </a:cubicBezTo>
                <a:lnTo>
                  <a:pt x="9765" y="5308"/>
                </a:lnTo>
                <a:lnTo>
                  <a:pt x="9765" y="3952"/>
                </a:lnTo>
                <a:cubicBezTo>
                  <a:pt x="9765" y="3849"/>
                  <a:pt x="9684" y="3767"/>
                  <a:pt x="9581" y="3767"/>
                </a:cubicBezTo>
                <a:lnTo>
                  <a:pt x="6456" y="3767"/>
                </a:lnTo>
                <a:lnTo>
                  <a:pt x="6456" y="2130"/>
                </a:lnTo>
                <a:lnTo>
                  <a:pt x="8369" y="2130"/>
                </a:lnTo>
                <a:cubicBezTo>
                  <a:pt x="8471" y="2130"/>
                  <a:pt x="8553" y="2047"/>
                  <a:pt x="8553" y="1944"/>
                </a:cubicBezTo>
                <a:lnTo>
                  <a:pt x="8553" y="1670"/>
                </a:lnTo>
                <a:close/>
                <a:moveTo>
                  <a:pt x="3999" y="820"/>
                </a:moveTo>
                <a:lnTo>
                  <a:pt x="3999" y="1312"/>
                </a:lnTo>
                <a:lnTo>
                  <a:pt x="1253" y="1312"/>
                </a:lnTo>
                <a:cubicBezTo>
                  <a:pt x="1014" y="1312"/>
                  <a:pt x="820" y="1505"/>
                  <a:pt x="820" y="1744"/>
                </a:cubicBezTo>
                <a:lnTo>
                  <a:pt x="820" y="7571"/>
                </a:lnTo>
                <a:lnTo>
                  <a:pt x="362" y="7571"/>
                </a:lnTo>
                <a:lnTo>
                  <a:pt x="362" y="1107"/>
                </a:lnTo>
                <a:cubicBezTo>
                  <a:pt x="362" y="948"/>
                  <a:pt x="490" y="820"/>
                  <a:pt x="648" y="820"/>
                </a:cubicBezTo>
                <a:close/>
                <a:moveTo>
                  <a:pt x="12223" y="7931"/>
                </a:moveTo>
                <a:lnTo>
                  <a:pt x="12223" y="8497"/>
                </a:lnTo>
                <a:cubicBezTo>
                  <a:pt x="12221" y="8655"/>
                  <a:pt x="12094" y="8782"/>
                  <a:pt x="11936" y="8782"/>
                </a:cubicBezTo>
                <a:lnTo>
                  <a:pt x="648" y="8782"/>
                </a:lnTo>
                <a:cubicBezTo>
                  <a:pt x="490" y="8782"/>
                  <a:pt x="362" y="8655"/>
                  <a:pt x="362" y="8497"/>
                </a:cubicBezTo>
                <a:lnTo>
                  <a:pt x="362" y="7931"/>
                </a:lnTo>
                <a:close/>
                <a:moveTo>
                  <a:pt x="7022" y="9177"/>
                </a:moveTo>
                <a:cubicBezTo>
                  <a:pt x="7072" y="9467"/>
                  <a:pt x="7194" y="10096"/>
                  <a:pt x="7406" y="10586"/>
                </a:cubicBezTo>
                <a:lnTo>
                  <a:pt x="5167" y="10586"/>
                </a:lnTo>
                <a:cubicBezTo>
                  <a:pt x="5379" y="10096"/>
                  <a:pt x="5500" y="9467"/>
                  <a:pt x="5549" y="9177"/>
                </a:cubicBezTo>
                <a:close/>
                <a:moveTo>
                  <a:pt x="4160" y="0"/>
                </a:moveTo>
                <a:cubicBezTo>
                  <a:pt x="4089" y="0"/>
                  <a:pt x="4030" y="58"/>
                  <a:pt x="4030" y="130"/>
                </a:cubicBezTo>
                <a:lnTo>
                  <a:pt x="4030" y="460"/>
                </a:lnTo>
                <a:lnTo>
                  <a:pt x="458" y="460"/>
                </a:lnTo>
                <a:cubicBezTo>
                  <a:pt x="205" y="460"/>
                  <a:pt x="1" y="665"/>
                  <a:pt x="1" y="919"/>
                </a:cubicBezTo>
                <a:lnTo>
                  <a:pt x="1" y="8521"/>
                </a:lnTo>
                <a:cubicBezTo>
                  <a:pt x="1" y="8882"/>
                  <a:pt x="294" y="9175"/>
                  <a:pt x="655" y="9175"/>
                </a:cubicBezTo>
                <a:lnTo>
                  <a:pt x="5172" y="9175"/>
                </a:lnTo>
                <a:cubicBezTo>
                  <a:pt x="5113" y="9508"/>
                  <a:pt x="4978" y="10161"/>
                  <a:pt x="4758" y="10584"/>
                </a:cubicBezTo>
                <a:lnTo>
                  <a:pt x="3742" y="10584"/>
                </a:lnTo>
                <a:cubicBezTo>
                  <a:pt x="3647" y="10584"/>
                  <a:pt x="3562" y="10653"/>
                  <a:pt x="3552" y="10749"/>
                </a:cubicBezTo>
                <a:cubicBezTo>
                  <a:pt x="3543" y="10856"/>
                  <a:pt x="3628" y="10945"/>
                  <a:pt x="3736" y="10945"/>
                </a:cubicBezTo>
                <a:lnTo>
                  <a:pt x="8832" y="10945"/>
                </a:lnTo>
                <a:cubicBezTo>
                  <a:pt x="8927" y="10945"/>
                  <a:pt x="9013" y="10876"/>
                  <a:pt x="9022" y="10782"/>
                </a:cubicBezTo>
                <a:cubicBezTo>
                  <a:pt x="9031" y="10674"/>
                  <a:pt x="8946" y="10586"/>
                  <a:pt x="8838" y="10586"/>
                </a:cubicBezTo>
                <a:lnTo>
                  <a:pt x="7827" y="10586"/>
                </a:lnTo>
                <a:cubicBezTo>
                  <a:pt x="7607" y="10163"/>
                  <a:pt x="7470" y="9509"/>
                  <a:pt x="7413" y="9177"/>
                </a:cubicBezTo>
                <a:lnTo>
                  <a:pt x="11928" y="9177"/>
                </a:lnTo>
                <a:cubicBezTo>
                  <a:pt x="12289" y="9177"/>
                  <a:pt x="12583" y="8884"/>
                  <a:pt x="12583" y="8523"/>
                </a:cubicBezTo>
                <a:lnTo>
                  <a:pt x="12583" y="1102"/>
                </a:lnTo>
                <a:cubicBezTo>
                  <a:pt x="12583" y="748"/>
                  <a:pt x="12295" y="460"/>
                  <a:pt x="11943" y="460"/>
                </a:cubicBezTo>
                <a:lnTo>
                  <a:pt x="10247" y="460"/>
                </a:lnTo>
                <a:cubicBezTo>
                  <a:pt x="10147" y="460"/>
                  <a:pt x="10067" y="542"/>
                  <a:pt x="10067" y="641"/>
                </a:cubicBezTo>
                <a:cubicBezTo>
                  <a:pt x="10067" y="741"/>
                  <a:pt x="10147" y="822"/>
                  <a:pt x="10247" y="822"/>
                </a:cubicBezTo>
                <a:lnTo>
                  <a:pt x="11936" y="822"/>
                </a:lnTo>
                <a:cubicBezTo>
                  <a:pt x="12094" y="822"/>
                  <a:pt x="12223" y="950"/>
                  <a:pt x="12223" y="1109"/>
                </a:cubicBezTo>
                <a:lnTo>
                  <a:pt x="12223" y="7571"/>
                </a:lnTo>
                <a:lnTo>
                  <a:pt x="11732" y="7571"/>
                </a:lnTo>
                <a:lnTo>
                  <a:pt x="11732" y="1744"/>
                </a:lnTo>
                <a:cubicBezTo>
                  <a:pt x="11732" y="1505"/>
                  <a:pt x="11538" y="1312"/>
                  <a:pt x="11299" y="1312"/>
                </a:cubicBezTo>
                <a:lnTo>
                  <a:pt x="8552" y="1312"/>
                </a:lnTo>
                <a:lnTo>
                  <a:pt x="8552" y="820"/>
                </a:lnTo>
                <a:lnTo>
                  <a:pt x="9301" y="820"/>
                </a:lnTo>
                <a:cubicBezTo>
                  <a:pt x="9397" y="820"/>
                  <a:pt x="9481" y="751"/>
                  <a:pt x="9490" y="657"/>
                </a:cubicBezTo>
                <a:cubicBezTo>
                  <a:pt x="9498" y="549"/>
                  <a:pt x="9414" y="460"/>
                  <a:pt x="9310" y="460"/>
                </a:cubicBezTo>
                <a:lnTo>
                  <a:pt x="8552" y="460"/>
                </a:lnTo>
                <a:lnTo>
                  <a:pt x="8552" y="186"/>
                </a:lnTo>
                <a:cubicBezTo>
                  <a:pt x="8552" y="83"/>
                  <a:pt x="8470" y="0"/>
                  <a:pt x="83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5" name="Google Shape;2235;p59"/>
          <p:cNvGrpSpPr/>
          <p:nvPr/>
        </p:nvGrpSpPr>
        <p:grpSpPr>
          <a:xfrm>
            <a:off x="7491709" y="2321047"/>
            <a:ext cx="263073" cy="341145"/>
            <a:chOff x="1612822" y="1436414"/>
            <a:chExt cx="367522" cy="476593"/>
          </a:xfrm>
        </p:grpSpPr>
        <p:sp>
          <p:nvSpPr>
            <p:cNvPr id="2236" name="Google Shape;2236;p59"/>
            <p:cNvSpPr/>
            <p:nvPr/>
          </p:nvSpPr>
          <p:spPr>
            <a:xfrm>
              <a:off x="1612822" y="1436414"/>
              <a:ext cx="367522" cy="476593"/>
            </a:xfrm>
            <a:custGeom>
              <a:avLst/>
              <a:gdLst/>
              <a:ahLst/>
              <a:cxnLst/>
              <a:rect l="l" t="t" r="r" b="b"/>
              <a:pathLst>
                <a:path w="9701" h="12580" extrusionOk="0">
                  <a:moveTo>
                    <a:pt x="7636" y="668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8"/>
                  </a:lnTo>
                  <a:close/>
                  <a:moveTo>
                    <a:pt x="906" y="0"/>
                  </a:moveTo>
                  <a:cubicBezTo>
                    <a:pt x="803" y="0"/>
                    <a:pt x="720" y="82"/>
                    <a:pt x="720" y="183"/>
                  </a:cubicBezTo>
                  <a:lnTo>
                    <a:pt x="720" y="6454"/>
                  </a:lnTo>
                  <a:lnTo>
                    <a:pt x="183" y="6454"/>
                  </a:lnTo>
                  <a:cubicBezTo>
                    <a:pt x="82" y="6454"/>
                    <a:pt x="1" y="6536"/>
                    <a:pt x="1" y="6636"/>
                  </a:cubicBezTo>
                  <a:lnTo>
                    <a:pt x="1" y="7667"/>
                  </a:lnTo>
                  <a:cubicBezTo>
                    <a:pt x="1" y="7762"/>
                    <a:pt x="70" y="7847"/>
                    <a:pt x="164" y="7856"/>
                  </a:cubicBezTo>
                  <a:cubicBezTo>
                    <a:pt x="169" y="7857"/>
                    <a:pt x="174" y="7857"/>
                    <a:pt x="179" y="7857"/>
                  </a:cubicBezTo>
                  <a:cubicBezTo>
                    <a:pt x="280" y="7857"/>
                    <a:pt x="361" y="7775"/>
                    <a:pt x="361" y="7673"/>
                  </a:cubicBezTo>
                  <a:lnTo>
                    <a:pt x="361" y="6814"/>
                  </a:lnTo>
                  <a:lnTo>
                    <a:pt x="7275" y="6814"/>
                  </a:lnTo>
                  <a:lnTo>
                    <a:pt x="7275" y="10058"/>
                  </a:lnTo>
                  <a:lnTo>
                    <a:pt x="361" y="10058"/>
                  </a:lnTo>
                  <a:lnTo>
                    <a:pt x="361" y="8535"/>
                  </a:lnTo>
                  <a:cubicBezTo>
                    <a:pt x="361" y="8440"/>
                    <a:pt x="291" y="8355"/>
                    <a:pt x="197" y="8345"/>
                  </a:cubicBezTo>
                  <a:cubicBezTo>
                    <a:pt x="191" y="8345"/>
                    <a:pt x="186" y="8345"/>
                    <a:pt x="181" y="8345"/>
                  </a:cubicBezTo>
                  <a:cubicBezTo>
                    <a:pt x="81" y="8345"/>
                    <a:pt x="1" y="8427"/>
                    <a:pt x="1" y="8529"/>
                  </a:cubicBezTo>
                  <a:lnTo>
                    <a:pt x="1" y="10234"/>
                  </a:lnTo>
                  <a:cubicBezTo>
                    <a:pt x="1" y="10335"/>
                    <a:pt x="84" y="10418"/>
                    <a:pt x="185" y="10418"/>
                  </a:cubicBezTo>
                  <a:lnTo>
                    <a:pt x="723" y="10418"/>
                  </a:lnTo>
                  <a:lnTo>
                    <a:pt x="723" y="12397"/>
                  </a:lnTo>
                  <a:cubicBezTo>
                    <a:pt x="723" y="12498"/>
                    <a:pt x="804" y="12580"/>
                    <a:pt x="906" y="12580"/>
                  </a:cubicBezTo>
                  <a:lnTo>
                    <a:pt x="9516" y="12580"/>
                  </a:lnTo>
                  <a:cubicBezTo>
                    <a:pt x="9617" y="12580"/>
                    <a:pt x="9698" y="12498"/>
                    <a:pt x="9698" y="12398"/>
                  </a:cubicBezTo>
                  <a:lnTo>
                    <a:pt x="9698" y="4929"/>
                  </a:lnTo>
                  <a:cubicBezTo>
                    <a:pt x="9698" y="4841"/>
                    <a:pt x="9641" y="4760"/>
                    <a:pt x="9554" y="4743"/>
                  </a:cubicBezTo>
                  <a:cubicBezTo>
                    <a:pt x="9542" y="4740"/>
                    <a:pt x="9529" y="4739"/>
                    <a:pt x="9518" y="4739"/>
                  </a:cubicBezTo>
                  <a:cubicBezTo>
                    <a:pt x="9418" y="4739"/>
                    <a:pt x="9338" y="4822"/>
                    <a:pt x="9338" y="4924"/>
                  </a:cubicBezTo>
                  <a:lnTo>
                    <a:pt x="9338" y="12220"/>
                  </a:lnTo>
                  <a:lnTo>
                    <a:pt x="1081" y="12220"/>
                  </a:lnTo>
                  <a:lnTo>
                    <a:pt x="1081" y="10421"/>
                  </a:lnTo>
                  <a:lnTo>
                    <a:pt x="7452" y="10421"/>
                  </a:lnTo>
                  <a:cubicBezTo>
                    <a:pt x="7553" y="10421"/>
                    <a:pt x="7635" y="10339"/>
                    <a:pt x="7635" y="10238"/>
                  </a:cubicBezTo>
                  <a:lnTo>
                    <a:pt x="7635" y="6641"/>
                  </a:lnTo>
                  <a:cubicBezTo>
                    <a:pt x="7635" y="6539"/>
                    <a:pt x="7552" y="6458"/>
                    <a:pt x="7452" y="6458"/>
                  </a:cubicBezTo>
                  <a:lnTo>
                    <a:pt x="1082" y="6458"/>
                  </a:lnTo>
                  <a:lnTo>
                    <a:pt x="1082" y="364"/>
                  </a:lnTo>
                  <a:lnTo>
                    <a:pt x="7275" y="364"/>
                  </a:lnTo>
                  <a:lnTo>
                    <a:pt x="7275" y="2538"/>
                  </a:lnTo>
                  <a:cubicBezTo>
                    <a:pt x="7275" y="2640"/>
                    <a:pt x="7357" y="2723"/>
                    <a:pt x="7459" y="2723"/>
                  </a:cubicBezTo>
                  <a:lnTo>
                    <a:pt x="9339" y="2723"/>
                  </a:lnTo>
                  <a:lnTo>
                    <a:pt x="9339" y="4067"/>
                  </a:lnTo>
                  <a:cubicBezTo>
                    <a:pt x="9339" y="4166"/>
                    <a:pt x="9421" y="4249"/>
                    <a:pt x="9520" y="4249"/>
                  </a:cubicBezTo>
                  <a:cubicBezTo>
                    <a:pt x="9620" y="4249"/>
                    <a:pt x="9700" y="4166"/>
                    <a:pt x="9700" y="4065"/>
                  </a:cubicBezTo>
                  <a:lnTo>
                    <a:pt x="9700" y="2554"/>
                  </a:lnTo>
                  <a:cubicBezTo>
                    <a:pt x="9700" y="2510"/>
                    <a:pt x="9685" y="2467"/>
                    <a:pt x="9654" y="2432"/>
                  </a:cubicBezTo>
                  <a:lnTo>
                    <a:pt x="7589" y="63"/>
                  </a:lnTo>
                  <a:cubicBezTo>
                    <a:pt x="7553" y="22"/>
                    <a:pt x="7504" y="0"/>
                    <a:pt x="7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9"/>
            <p:cNvSpPr/>
            <p:nvPr/>
          </p:nvSpPr>
          <p:spPr>
            <a:xfrm>
              <a:off x="1818879" y="1713202"/>
              <a:ext cx="38037" cy="84749"/>
            </a:xfrm>
            <a:custGeom>
              <a:avLst/>
              <a:gdLst/>
              <a:ahLst/>
              <a:cxnLst/>
              <a:rect l="l" t="t" r="r" b="b"/>
              <a:pathLst>
                <a:path w="1004" h="2237" extrusionOk="0">
                  <a:moveTo>
                    <a:pt x="182" y="0"/>
                  </a:moveTo>
                  <a:cubicBezTo>
                    <a:pt x="82" y="0"/>
                    <a:pt x="1" y="83"/>
                    <a:pt x="1" y="184"/>
                  </a:cubicBezTo>
                  <a:lnTo>
                    <a:pt x="1" y="2053"/>
                  </a:lnTo>
                  <a:cubicBezTo>
                    <a:pt x="1" y="2142"/>
                    <a:pt x="64" y="2220"/>
                    <a:pt x="151" y="2233"/>
                  </a:cubicBezTo>
                  <a:cubicBezTo>
                    <a:pt x="160" y="2236"/>
                    <a:pt x="417" y="2237"/>
                    <a:pt x="632" y="2237"/>
                  </a:cubicBezTo>
                  <a:cubicBezTo>
                    <a:pt x="704" y="2237"/>
                    <a:pt x="771" y="2237"/>
                    <a:pt x="823" y="2237"/>
                  </a:cubicBezTo>
                  <a:cubicBezTo>
                    <a:pt x="922" y="2237"/>
                    <a:pt x="1003" y="2153"/>
                    <a:pt x="1003" y="2052"/>
                  </a:cubicBezTo>
                  <a:cubicBezTo>
                    <a:pt x="1003" y="1951"/>
                    <a:pt x="921" y="1869"/>
                    <a:pt x="822" y="1869"/>
                  </a:cubicBezTo>
                  <a:lnTo>
                    <a:pt x="821" y="1869"/>
                  </a:lnTo>
                  <a:cubicBezTo>
                    <a:pt x="659" y="1870"/>
                    <a:pt x="485" y="1870"/>
                    <a:pt x="360" y="1870"/>
                  </a:cubicBezTo>
                  <a:lnTo>
                    <a:pt x="360" y="184"/>
                  </a:lnTo>
                  <a:cubicBezTo>
                    <a:pt x="361" y="83"/>
                    <a:pt x="281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9"/>
            <p:cNvSpPr/>
            <p:nvPr/>
          </p:nvSpPr>
          <p:spPr>
            <a:xfrm>
              <a:off x="1737312" y="1713240"/>
              <a:ext cx="62094" cy="84862"/>
            </a:xfrm>
            <a:custGeom>
              <a:avLst/>
              <a:gdLst/>
              <a:ahLst/>
              <a:cxnLst/>
              <a:rect l="l" t="t" r="r" b="b"/>
              <a:pathLst>
                <a:path w="1639" h="2240" extrusionOk="0">
                  <a:moveTo>
                    <a:pt x="827" y="1"/>
                  </a:moveTo>
                  <a:cubicBezTo>
                    <a:pt x="746" y="1"/>
                    <a:pt x="661" y="12"/>
                    <a:pt x="573" y="38"/>
                  </a:cubicBezTo>
                  <a:cubicBezTo>
                    <a:pt x="334" y="110"/>
                    <a:pt x="165" y="299"/>
                    <a:pt x="131" y="529"/>
                  </a:cubicBezTo>
                  <a:cubicBezTo>
                    <a:pt x="100" y="744"/>
                    <a:pt x="194" y="950"/>
                    <a:pt x="375" y="1069"/>
                  </a:cubicBezTo>
                  <a:cubicBezTo>
                    <a:pt x="383" y="1074"/>
                    <a:pt x="392" y="1079"/>
                    <a:pt x="402" y="1083"/>
                  </a:cubicBezTo>
                  <a:cubicBezTo>
                    <a:pt x="412" y="1089"/>
                    <a:pt x="669" y="1202"/>
                    <a:pt x="957" y="1309"/>
                  </a:cubicBezTo>
                  <a:cubicBezTo>
                    <a:pt x="1155" y="1382"/>
                    <a:pt x="1256" y="1494"/>
                    <a:pt x="1234" y="1619"/>
                  </a:cubicBezTo>
                  <a:cubicBezTo>
                    <a:pt x="1210" y="1743"/>
                    <a:pt x="1064" y="1873"/>
                    <a:pt x="857" y="1873"/>
                  </a:cubicBezTo>
                  <a:cubicBezTo>
                    <a:pt x="657" y="1873"/>
                    <a:pt x="464" y="1791"/>
                    <a:pt x="341" y="1655"/>
                  </a:cubicBezTo>
                  <a:cubicBezTo>
                    <a:pt x="305" y="1616"/>
                    <a:pt x="255" y="1595"/>
                    <a:pt x="205" y="1595"/>
                  </a:cubicBezTo>
                  <a:cubicBezTo>
                    <a:pt x="161" y="1595"/>
                    <a:pt x="117" y="1611"/>
                    <a:pt x="82" y="1643"/>
                  </a:cubicBezTo>
                  <a:cubicBezTo>
                    <a:pt x="8" y="1710"/>
                    <a:pt x="0" y="1827"/>
                    <a:pt x="69" y="1901"/>
                  </a:cubicBezTo>
                  <a:cubicBezTo>
                    <a:pt x="260" y="2112"/>
                    <a:pt x="555" y="2240"/>
                    <a:pt x="857" y="2240"/>
                  </a:cubicBezTo>
                  <a:cubicBezTo>
                    <a:pt x="1221" y="2240"/>
                    <a:pt x="1538" y="2000"/>
                    <a:pt x="1596" y="1683"/>
                  </a:cubicBezTo>
                  <a:cubicBezTo>
                    <a:pt x="1639" y="1442"/>
                    <a:pt x="1525" y="1126"/>
                    <a:pt x="1083" y="963"/>
                  </a:cubicBezTo>
                  <a:cubicBezTo>
                    <a:pt x="846" y="875"/>
                    <a:pt x="626" y="780"/>
                    <a:pt x="566" y="754"/>
                  </a:cubicBezTo>
                  <a:cubicBezTo>
                    <a:pt x="513" y="713"/>
                    <a:pt x="486" y="650"/>
                    <a:pt x="497" y="582"/>
                  </a:cubicBezTo>
                  <a:cubicBezTo>
                    <a:pt x="509" y="493"/>
                    <a:pt x="578" y="423"/>
                    <a:pt x="680" y="390"/>
                  </a:cubicBezTo>
                  <a:cubicBezTo>
                    <a:pt x="730" y="375"/>
                    <a:pt x="778" y="369"/>
                    <a:pt x="825" y="369"/>
                  </a:cubicBezTo>
                  <a:cubicBezTo>
                    <a:pt x="1053" y="369"/>
                    <a:pt x="1236" y="515"/>
                    <a:pt x="1241" y="519"/>
                  </a:cubicBezTo>
                  <a:cubicBezTo>
                    <a:pt x="1275" y="547"/>
                    <a:pt x="1316" y="561"/>
                    <a:pt x="1358" y="561"/>
                  </a:cubicBezTo>
                  <a:cubicBezTo>
                    <a:pt x="1410" y="561"/>
                    <a:pt x="1462" y="539"/>
                    <a:pt x="1498" y="495"/>
                  </a:cubicBezTo>
                  <a:cubicBezTo>
                    <a:pt x="1564" y="418"/>
                    <a:pt x="1554" y="301"/>
                    <a:pt x="1476" y="236"/>
                  </a:cubicBezTo>
                  <a:cubicBezTo>
                    <a:pt x="1462" y="224"/>
                    <a:pt x="1191" y="1"/>
                    <a:pt x="8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9"/>
            <p:cNvSpPr/>
            <p:nvPr/>
          </p:nvSpPr>
          <p:spPr>
            <a:xfrm>
              <a:off x="1656542" y="1713240"/>
              <a:ext cx="62094" cy="84862"/>
            </a:xfrm>
            <a:custGeom>
              <a:avLst/>
              <a:gdLst/>
              <a:ahLst/>
              <a:cxnLst/>
              <a:rect l="l" t="t" r="r" b="b"/>
              <a:pathLst>
                <a:path w="1639" h="2240" extrusionOk="0">
                  <a:moveTo>
                    <a:pt x="826" y="1"/>
                  </a:moveTo>
                  <a:cubicBezTo>
                    <a:pt x="745" y="1"/>
                    <a:pt x="660" y="12"/>
                    <a:pt x="572" y="38"/>
                  </a:cubicBezTo>
                  <a:cubicBezTo>
                    <a:pt x="332" y="110"/>
                    <a:pt x="163" y="299"/>
                    <a:pt x="131" y="529"/>
                  </a:cubicBezTo>
                  <a:cubicBezTo>
                    <a:pt x="100" y="744"/>
                    <a:pt x="194" y="950"/>
                    <a:pt x="375" y="1069"/>
                  </a:cubicBezTo>
                  <a:cubicBezTo>
                    <a:pt x="382" y="1074"/>
                    <a:pt x="392" y="1079"/>
                    <a:pt x="401" y="1083"/>
                  </a:cubicBezTo>
                  <a:cubicBezTo>
                    <a:pt x="412" y="1089"/>
                    <a:pt x="668" y="1202"/>
                    <a:pt x="956" y="1309"/>
                  </a:cubicBezTo>
                  <a:cubicBezTo>
                    <a:pt x="1153" y="1382"/>
                    <a:pt x="1256" y="1494"/>
                    <a:pt x="1233" y="1619"/>
                  </a:cubicBezTo>
                  <a:cubicBezTo>
                    <a:pt x="1210" y="1743"/>
                    <a:pt x="1063" y="1873"/>
                    <a:pt x="857" y="1873"/>
                  </a:cubicBezTo>
                  <a:cubicBezTo>
                    <a:pt x="656" y="1873"/>
                    <a:pt x="464" y="1791"/>
                    <a:pt x="340" y="1655"/>
                  </a:cubicBezTo>
                  <a:cubicBezTo>
                    <a:pt x="304" y="1616"/>
                    <a:pt x="254" y="1595"/>
                    <a:pt x="204" y="1595"/>
                  </a:cubicBezTo>
                  <a:cubicBezTo>
                    <a:pt x="160" y="1595"/>
                    <a:pt x="116" y="1611"/>
                    <a:pt x="81" y="1643"/>
                  </a:cubicBezTo>
                  <a:cubicBezTo>
                    <a:pt x="6" y="1710"/>
                    <a:pt x="0" y="1827"/>
                    <a:pt x="68" y="1901"/>
                  </a:cubicBezTo>
                  <a:cubicBezTo>
                    <a:pt x="259" y="2112"/>
                    <a:pt x="554" y="2240"/>
                    <a:pt x="856" y="2240"/>
                  </a:cubicBezTo>
                  <a:cubicBezTo>
                    <a:pt x="1220" y="2240"/>
                    <a:pt x="1537" y="2000"/>
                    <a:pt x="1594" y="1683"/>
                  </a:cubicBezTo>
                  <a:cubicBezTo>
                    <a:pt x="1638" y="1442"/>
                    <a:pt x="1525" y="1126"/>
                    <a:pt x="1083" y="963"/>
                  </a:cubicBezTo>
                  <a:cubicBezTo>
                    <a:pt x="844" y="875"/>
                    <a:pt x="624" y="780"/>
                    <a:pt x="566" y="754"/>
                  </a:cubicBezTo>
                  <a:cubicBezTo>
                    <a:pt x="512" y="713"/>
                    <a:pt x="486" y="650"/>
                    <a:pt x="496" y="582"/>
                  </a:cubicBezTo>
                  <a:cubicBezTo>
                    <a:pt x="509" y="493"/>
                    <a:pt x="577" y="423"/>
                    <a:pt x="680" y="390"/>
                  </a:cubicBezTo>
                  <a:cubicBezTo>
                    <a:pt x="729" y="375"/>
                    <a:pt x="778" y="369"/>
                    <a:pt x="825" y="369"/>
                  </a:cubicBezTo>
                  <a:cubicBezTo>
                    <a:pt x="1053" y="369"/>
                    <a:pt x="1236" y="515"/>
                    <a:pt x="1240" y="519"/>
                  </a:cubicBezTo>
                  <a:cubicBezTo>
                    <a:pt x="1274" y="547"/>
                    <a:pt x="1316" y="561"/>
                    <a:pt x="1358" y="561"/>
                  </a:cubicBezTo>
                  <a:cubicBezTo>
                    <a:pt x="1410" y="561"/>
                    <a:pt x="1462" y="539"/>
                    <a:pt x="1498" y="495"/>
                  </a:cubicBezTo>
                  <a:cubicBezTo>
                    <a:pt x="1563" y="418"/>
                    <a:pt x="1552" y="301"/>
                    <a:pt x="1476" y="236"/>
                  </a:cubicBezTo>
                  <a:cubicBezTo>
                    <a:pt x="1461" y="224"/>
                    <a:pt x="1190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0" name="Google Shape;2240;p59"/>
          <p:cNvGrpSpPr/>
          <p:nvPr/>
        </p:nvGrpSpPr>
        <p:grpSpPr>
          <a:xfrm>
            <a:off x="1345370" y="2355643"/>
            <a:ext cx="350772" cy="271913"/>
            <a:chOff x="5547407" y="2234234"/>
            <a:chExt cx="490042" cy="379873"/>
          </a:xfrm>
        </p:grpSpPr>
        <p:sp>
          <p:nvSpPr>
            <p:cNvPr id="2241" name="Google Shape;2241;p59"/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9"/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9"/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9"/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9"/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9"/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9"/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9"/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9"/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9"/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9"/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9"/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9"/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9"/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9"/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9"/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9"/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9"/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9" name="Google Shape;2259;p59"/>
          <p:cNvSpPr txBox="1"/>
          <p:nvPr/>
        </p:nvSpPr>
        <p:spPr>
          <a:xfrm>
            <a:off x="734150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Earth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0" name="Google Shape;2260;p59"/>
          <p:cNvSpPr txBox="1"/>
          <p:nvPr/>
        </p:nvSpPr>
        <p:spPr>
          <a:xfrm>
            <a:off x="734156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the only planet known to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harbor life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1" name="Google Shape;2261;p59"/>
          <p:cNvSpPr txBox="1"/>
          <p:nvPr/>
        </p:nvSpPr>
        <p:spPr>
          <a:xfrm>
            <a:off x="2768315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Mercury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2" name="Google Shape;2262;p59"/>
          <p:cNvSpPr txBox="1"/>
          <p:nvPr/>
        </p:nvSpPr>
        <p:spPr>
          <a:xfrm>
            <a:off x="2768315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3" name="Google Shape;2263;p59"/>
          <p:cNvSpPr txBox="1"/>
          <p:nvPr/>
        </p:nvSpPr>
        <p:spPr>
          <a:xfrm>
            <a:off x="734163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4" name="Google Shape;2264;p59"/>
          <p:cNvSpPr txBox="1"/>
          <p:nvPr/>
        </p:nvSpPr>
        <p:spPr>
          <a:xfrm>
            <a:off x="4802510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Jupiter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5" name="Google Shape;2265;p59"/>
          <p:cNvSpPr txBox="1"/>
          <p:nvPr/>
        </p:nvSpPr>
        <p:spPr>
          <a:xfrm>
            <a:off x="4802510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biggest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6" name="Google Shape;2266;p59"/>
          <p:cNvSpPr txBox="1"/>
          <p:nvPr/>
        </p:nvSpPr>
        <p:spPr>
          <a:xfrm>
            <a:off x="6836648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7" name="Google Shape;2267;p59"/>
          <p:cNvSpPr txBox="1"/>
          <p:nvPr/>
        </p:nvSpPr>
        <p:spPr>
          <a:xfrm>
            <a:off x="6836645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was named after a Roman god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8" name="Google Shape;2268;p59"/>
          <p:cNvSpPr txBox="1"/>
          <p:nvPr/>
        </p:nvSpPr>
        <p:spPr>
          <a:xfrm>
            <a:off x="2768315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9" name="Google Shape;2269;p59"/>
          <p:cNvSpPr txBox="1"/>
          <p:nvPr/>
        </p:nvSpPr>
        <p:spPr>
          <a:xfrm>
            <a:off x="4802461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0" name="Google Shape;2270;p59"/>
          <p:cNvSpPr txBox="1"/>
          <p:nvPr/>
        </p:nvSpPr>
        <p:spPr>
          <a:xfrm>
            <a:off x="6836640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1" name="Google Shape;2271;p59"/>
          <p:cNvSpPr/>
          <p:nvPr/>
        </p:nvSpPr>
        <p:spPr>
          <a:xfrm>
            <a:off x="5224112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59"/>
          <p:cNvSpPr/>
          <p:nvPr/>
        </p:nvSpPr>
        <p:spPr>
          <a:xfrm>
            <a:off x="7258295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3" name="Google Shape;2273;p59"/>
          <p:cNvCxnSpPr>
            <a:stCxn id="2263" idx="2"/>
            <a:endCxn id="2227" idx="0"/>
          </p:cNvCxnSpPr>
          <p:nvPr/>
        </p:nvCxnSpPr>
        <p:spPr>
          <a:xfrm rot="-5400000" flipH="1">
            <a:off x="1283313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4" name="Google Shape;2274;p59"/>
          <p:cNvCxnSpPr>
            <a:stCxn id="2227" idx="2"/>
            <a:endCxn id="2259" idx="0"/>
          </p:cNvCxnSpPr>
          <p:nvPr/>
        </p:nvCxnSpPr>
        <p:spPr>
          <a:xfrm rot="-5400000" flipH="1">
            <a:off x="1286600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5" name="Google Shape;2275;p59"/>
          <p:cNvCxnSpPr>
            <a:stCxn id="2226" idx="2"/>
            <a:endCxn id="2261" idx="0"/>
          </p:cNvCxnSpPr>
          <p:nvPr/>
        </p:nvCxnSpPr>
        <p:spPr>
          <a:xfrm rot="-5400000" flipH="1">
            <a:off x="3320765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6" name="Google Shape;2276;p59"/>
          <p:cNvCxnSpPr>
            <a:stCxn id="2271" idx="2"/>
            <a:endCxn id="2264" idx="0"/>
          </p:cNvCxnSpPr>
          <p:nvPr/>
        </p:nvCxnSpPr>
        <p:spPr>
          <a:xfrm rot="-5400000" flipH="1">
            <a:off x="5354912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7" name="Google Shape;2277;p59"/>
          <p:cNvCxnSpPr>
            <a:stCxn id="2272" idx="2"/>
            <a:endCxn id="2266" idx="0"/>
          </p:cNvCxnSpPr>
          <p:nvPr/>
        </p:nvCxnSpPr>
        <p:spPr>
          <a:xfrm rot="-5400000" flipH="1">
            <a:off x="7389095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8" name="Google Shape;2278;p59"/>
          <p:cNvCxnSpPr>
            <a:stCxn id="2268" idx="2"/>
            <a:endCxn id="2226" idx="0"/>
          </p:cNvCxnSpPr>
          <p:nvPr/>
        </p:nvCxnSpPr>
        <p:spPr>
          <a:xfrm rot="-5400000" flipH="1">
            <a:off x="3317465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9" name="Google Shape;2279;p59"/>
          <p:cNvCxnSpPr>
            <a:stCxn id="2269" idx="2"/>
            <a:endCxn id="2271" idx="0"/>
          </p:cNvCxnSpPr>
          <p:nvPr/>
        </p:nvCxnSpPr>
        <p:spPr>
          <a:xfrm rot="-5400000" flipH="1">
            <a:off x="5351611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0" name="Google Shape;2280;p59"/>
          <p:cNvCxnSpPr>
            <a:stCxn id="2270" idx="2"/>
            <a:endCxn id="2272" idx="0"/>
          </p:cNvCxnSpPr>
          <p:nvPr/>
        </p:nvCxnSpPr>
        <p:spPr>
          <a:xfrm rot="-5400000" flipH="1">
            <a:off x="7385790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and whole</a:t>
            </a:r>
            <a:endParaRPr/>
          </a:p>
        </p:txBody>
      </p:sp>
      <p:sp>
        <p:nvSpPr>
          <p:cNvPr id="2286" name="Google Shape;2286;p60"/>
          <p:cNvSpPr txBox="1"/>
          <p:nvPr/>
        </p:nvSpPr>
        <p:spPr>
          <a:xfrm>
            <a:off x="720000" y="1982775"/>
            <a:ext cx="1463100" cy="1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 and the smallest one in the entire Solar System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7" name="Google Shape;2287;p60"/>
          <p:cNvSpPr txBox="1"/>
          <p:nvPr/>
        </p:nvSpPr>
        <p:spPr>
          <a:xfrm>
            <a:off x="720000" y="1263100"/>
            <a:ext cx="14631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The whole objective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88" name="Google Shape;2288;p60"/>
          <p:cNvSpPr txBox="1"/>
          <p:nvPr/>
        </p:nvSpPr>
        <p:spPr>
          <a:xfrm>
            <a:off x="2959948" y="1982775"/>
            <a:ext cx="1459500" cy="1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Mars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Earth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9" name="Google Shape;2289;p60"/>
          <p:cNvSpPr txBox="1"/>
          <p:nvPr/>
        </p:nvSpPr>
        <p:spPr>
          <a:xfrm>
            <a:off x="2959951" y="1263100"/>
            <a:ext cx="14631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Parts of the object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90" name="Google Shape;2290;p60"/>
          <p:cNvSpPr txBox="1"/>
          <p:nvPr/>
        </p:nvSpPr>
        <p:spPr>
          <a:xfrm>
            <a:off x="5097300" y="1982775"/>
            <a:ext cx="33267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Earth is the third planet from the Sun and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only one that harbors life in the Solar System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1" name="Google Shape;2291;p60"/>
          <p:cNvSpPr txBox="1"/>
          <p:nvPr/>
        </p:nvSpPr>
        <p:spPr>
          <a:xfrm>
            <a:off x="5097300" y="1263100"/>
            <a:ext cx="33267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What happens if the parts are missing?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92" name="Google Shape;2292;p60"/>
          <p:cNvSpPr txBox="1"/>
          <p:nvPr/>
        </p:nvSpPr>
        <p:spPr>
          <a:xfrm>
            <a:off x="5097300" y="4035875"/>
            <a:ext cx="332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a gas giant and the biggest planet in the Solar System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3" name="Google Shape;2293;p60"/>
          <p:cNvSpPr txBox="1"/>
          <p:nvPr/>
        </p:nvSpPr>
        <p:spPr>
          <a:xfrm>
            <a:off x="5097300" y="3316200"/>
            <a:ext cx="33267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What’s the function of the parts?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294" name="Google Shape;2294;p60"/>
          <p:cNvCxnSpPr>
            <a:stCxn id="2287" idx="3"/>
            <a:endCxn id="2289" idx="1"/>
          </p:cNvCxnSpPr>
          <p:nvPr/>
        </p:nvCxnSpPr>
        <p:spPr>
          <a:xfrm>
            <a:off x="2183100" y="1661050"/>
            <a:ext cx="7770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95" name="Google Shape;2295;p60"/>
          <p:cNvCxnSpPr>
            <a:stCxn id="2289" idx="3"/>
            <a:endCxn id="2291" idx="1"/>
          </p:cNvCxnSpPr>
          <p:nvPr/>
        </p:nvCxnSpPr>
        <p:spPr>
          <a:xfrm>
            <a:off x="4423051" y="1661050"/>
            <a:ext cx="6741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96" name="Google Shape;2296;p60"/>
          <p:cNvCxnSpPr>
            <a:stCxn id="2290" idx="2"/>
            <a:endCxn id="2293" idx="0"/>
          </p:cNvCxnSpPr>
          <p:nvPr/>
        </p:nvCxnSpPr>
        <p:spPr>
          <a:xfrm rot="-5400000" flipH="1">
            <a:off x="6516000" y="3071025"/>
            <a:ext cx="4899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this graph</a:t>
            </a:r>
            <a:endParaRPr/>
          </a:p>
        </p:txBody>
      </p:sp>
      <p:sp>
        <p:nvSpPr>
          <p:cNvPr id="2302" name="Google Shape;2302;p61"/>
          <p:cNvSpPr txBox="1"/>
          <p:nvPr/>
        </p:nvSpPr>
        <p:spPr>
          <a:xfrm>
            <a:off x="897263" y="4194475"/>
            <a:ext cx="402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Follow the link in the graph to modify its data and then paste the new one here. </a:t>
            </a:r>
            <a:r>
              <a:rPr lang="en" sz="9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9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3" name="Google Shape;2303;p61"/>
          <p:cNvSpPr txBox="1"/>
          <p:nvPr/>
        </p:nvSpPr>
        <p:spPr>
          <a:xfrm>
            <a:off x="5973520" y="1213988"/>
            <a:ext cx="22800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Mercury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04" name="Google Shape;2304;p61"/>
          <p:cNvSpPr txBox="1"/>
          <p:nvPr/>
        </p:nvSpPr>
        <p:spPr>
          <a:xfrm>
            <a:off x="5973513" y="1543438"/>
            <a:ext cx="228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05" name="Google Shape;2305;p61"/>
          <p:cNvGrpSpPr/>
          <p:nvPr/>
        </p:nvGrpSpPr>
        <p:grpSpPr>
          <a:xfrm>
            <a:off x="5568459" y="1213992"/>
            <a:ext cx="285579" cy="285597"/>
            <a:chOff x="5204821" y="1321454"/>
            <a:chExt cx="285579" cy="285597"/>
          </a:xfrm>
        </p:grpSpPr>
        <p:sp>
          <p:nvSpPr>
            <p:cNvPr id="2306" name="Google Shape;2306;p61"/>
            <p:cNvSpPr/>
            <p:nvPr/>
          </p:nvSpPr>
          <p:spPr>
            <a:xfrm>
              <a:off x="5204821" y="1321454"/>
              <a:ext cx="285579" cy="285597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1"/>
            <p:cNvSpPr/>
            <p:nvPr/>
          </p:nvSpPr>
          <p:spPr>
            <a:xfrm>
              <a:off x="5261536" y="1378160"/>
              <a:ext cx="172110" cy="17212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8" name="Google Shape;2308;p61"/>
          <p:cNvSpPr txBox="1"/>
          <p:nvPr/>
        </p:nvSpPr>
        <p:spPr>
          <a:xfrm>
            <a:off x="5973520" y="2441763"/>
            <a:ext cx="22800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Jupiter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09" name="Google Shape;2309;p61"/>
          <p:cNvSpPr txBox="1"/>
          <p:nvPr/>
        </p:nvSpPr>
        <p:spPr>
          <a:xfrm>
            <a:off x="5973513" y="2771213"/>
            <a:ext cx="228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the biggest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10" name="Google Shape;2310;p61"/>
          <p:cNvGrpSpPr/>
          <p:nvPr/>
        </p:nvGrpSpPr>
        <p:grpSpPr>
          <a:xfrm>
            <a:off x="5568459" y="2441767"/>
            <a:ext cx="285579" cy="285597"/>
            <a:chOff x="5204821" y="2495492"/>
            <a:chExt cx="285579" cy="285597"/>
          </a:xfrm>
        </p:grpSpPr>
        <p:sp>
          <p:nvSpPr>
            <p:cNvPr id="2311" name="Google Shape;2311;p61"/>
            <p:cNvSpPr/>
            <p:nvPr/>
          </p:nvSpPr>
          <p:spPr>
            <a:xfrm>
              <a:off x="5204821" y="2495492"/>
              <a:ext cx="285579" cy="285597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1"/>
            <p:cNvSpPr/>
            <p:nvPr/>
          </p:nvSpPr>
          <p:spPr>
            <a:xfrm>
              <a:off x="5261536" y="2552197"/>
              <a:ext cx="172110" cy="17212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3" name="Google Shape;2313;p61"/>
          <p:cNvSpPr txBox="1"/>
          <p:nvPr/>
        </p:nvSpPr>
        <p:spPr>
          <a:xfrm>
            <a:off x="5973520" y="3669513"/>
            <a:ext cx="22800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14" name="Google Shape;2314;p61"/>
          <p:cNvSpPr txBox="1"/>
          <p:nvPr/>
        </p:nvSpPr>
        <p:spPr>
          <a:xfrm>
            <a:off x="5973513" y="3998963"/>
            <a:ext cx="228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was named after a Roman god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15" name="Google Shape;2315;p61"/>
          <p:cNvGrpSpPr/>
          <p:nvPr/>
        </p:nvGrpSpPr>
        <p:grpSpPr>
          <a:xfrm>
            <a:off x="5568459" y="3669517"/>
            <a:ext cx="285579" cy="285597"/>
            <a:chOff x="5204821" y="3669529"/>
            <a:chExt cx="285579" cy="285597"/>
          </a:xfrm>
        </p:grpSpPr>
        <p:sp>
          <p:nvSpPr>
            <p:cNvPr id="2316" name="Google Shape;2316;p61"/>
            <p:cNvSpPr/>
            <p:nvPr/>
          </p:nvSpPr>
          <p:spPr>
            <a:xfrm>
              <a:off x="5204821" y="3669529"/>
              <a:ext cx="285579" cy="285597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1"/>
            <p:cNvSpPr/>
            <p:nvPr/>
          </p:nvSpPr>
          <p:spPr>
            <a:xfrm>
              <a:off x="5261536" y="3726235"/>
              <a:ext cx="172110" cy="1721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18" name="Google Shape;2318;p61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488" y="1214000"/>
            <a:ext cx="4234601" cy="29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map</a:t>
            </a:r>
            <a:endParaRPr/>
          </a:p>
        </p:txBody>
      </p:sp>
      <p:grpSp>
        <p:nvGrpSpPr>
          <p:cNvPr id="2324" name="Google Shape;2324;p62"/>
          <p:cNvGrpSpPr/>
          <p:nvPr/>
        </p:nvGrpSpPr>
        <p:grpSpPr>
          <a:xfrm>
            <a:off x="2499891" y="1758510"/>
            <a:ext cx="4143916" cy="2207615"/>
            <a:chOff x="233350" y="949250"/>
            <a:chExt cx="7137300" cy="3802300"/>
          </a:xfrm>
        </p:grpSpPr>
        <p:sp>
          <p:nvSpPr>
            <p:cNvPr id="2325" name="Google Shape;2325;p6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6" name="Google Shape;2376;p62"/>
          <p:cNvSpPr txBox="1"/>
          <p:nvPr/>
        </p:nvSpPr>
        <p:spPr>
          <a:xfrm>
            <a:off x="6881275" y="1860476"/>
            <a:ext cx="15495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Neptune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the farthest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7" name="Google Shape;2377;p62"/>
          <p:cNvSpPr txBox="1"/>
          <p:nvPr/>
        </p:nvSpPr>
        <p:spPr>
          <a:xfrm>
            <a:off x="6881275" y="3058852"/>
            <a:ext cx="1549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China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78" name="Google Shape;2378;p62"/>
          <p:cNvSpPr txBox="1"/>
          <p:nvPr/>
        </p:nvSpPr>
        <p:spPr>
          <a:xfrm>
            <a:off x="720000" y="1432700"/>
            <a:ext cx="1542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USA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79" name="Google Shape;2379;p62"/>
          <p:cNvSpPr txBox="1"/>
          <p:nvPr/>
        </p:nvSpPr>
        <p:spPr>
          <a:xfrm>
            <a:off x="6881275" y="1432675"/>
            <a:ext cx="1549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Russia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80" name="Google Shape;2380;p62"/>
          <p:cNvSpPr txBox="1"/>
          <p:nvPr/>
        </p:nvSpPr>
        <p:spPr>
          <a:xfrm>
            <a:off x="720000" y="3486624"/>
            <a:ext cx="15423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the biggest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1" name="Google Shape;2381;p62"/>
          <p:cNvSpPr txBox="1"/>
          <p:nvPr/>
        </p:nvSpPr>
        <p:spPr>
          <a:xfrm>
            <a:off x="6881275" y="3486625"/>
            <a:ext cx="15495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is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gas giant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has several rings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2" name="Google Shape;2382;p62"/>
          <p:cNvSpPr txBox="1"/>
          <p:nvPr/>
        </p:nvSpPr>
        <p:spPr>
          <a:xfrm>
            <a:off x="720000" y="3058864"/>
            <a:ext cx="1542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India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83" name="Google Shape;2383;p62"/>
          <p:cNvSpPr txBox="1"/>
          <p:nvPr/>
        </p:nvSpPr>
        <p:spPr>
          <a:xfrm>
            <a:off x="720000" y="1860472"/>
            <a:ext cx="15423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Despite being red, Mars is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very cold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384" name="Google Shape;2384;p62"/>
          <p:cNvCxnSpPr/>
          <p:nvPr/>
        </p:nvCxnSpPr>
        <p:spPr>
          <a:xfrm>
            <a:off x="2262300" y="1684700"/>
            <a:ext cx="852900" cy="563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85" name="Google Shape;2385;p62"/>
          <p:cNvCxnSpPr>
            <a:stCxn id="2382" idx="3"/>
          </p:cNvCxnSpPr>
          <p:nvPr/>
        </p:nvCxnSpPr>
        <p:spPr>
          <a:xfrm rot="10800000" flipH="1">
            <a:off x="2262300" y="2817064"/>
            <a:ext cx="3161700" cy="493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86" name="Google Shape;2386;p62"/>
          <p:cNvCxnSpPr>
            <a:stCxn id="2379" idx="1"/>
          </p:cNvCxnSpPr>
          <p:nvPr/>
        </p:nvCxnSpPr>
        <p:spPr>
          <a:xfrm flipH="1">
            <a:off x="5216875" y="1684675"/>
            <a:ext cx="1664400" cy="387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87" name="Google Shape;2387;p62"/>
          <p:cNvCxnSpPr>
            <a:stCxn id="2377" idx="1"/>
          </p:cNvCxnSpPr>
          <p:nvPr/>
        </p:nvCxnSpPr>
        <p:spPr>
          <a:xfrm rot="10800000">
            <a:off x="5890075" y="2568652"/>
            <a:ext cx="991200" cy="742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Heap</a:t>
            </a:r>
            <a:r>
              <a:rPr lang="ro-RO" dirty="0"/>
              <a:t> Sort</a:t>
            </a:r>
            <a:endParaRPr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719999" y="1786675"/>
            <a:ext cx="3618875" cy="184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 err="1"/>
              <a:t>Heap</a:t>
            </a:r>
            <a:r>
              <a:rPr lang="ro-RO" i="1" dirty="0"/>
              <a:t> Sort </a:t>
            </a:r>
            <a:r>
              <a:rPr lang="ro-RO" dirty="0"/>
              <a:t>este un algoritm de sortare bazat pe comparare, care folosește o structură de date de tip </a:t>
            </a:r>
            <a:r>
              <a:rPr lang="ro-RO" dirty="0" err="1"/>
              <a:t>heap</a:t>
            </a:r>
            <a:r>
              <a:rPr lang="ro-RO" dirty="0"/>
              <a:t> (un arbore în care fiecare nod este mai mare decât fiii lui), eliminând repetat cea mai mare valoare și plasând-o la finalul </a:t>
            </a:r>
            <a:r>
              <a:rPr lang="ro-RO" dirty="0" err="1"/>
              <a:t>array</a:t>
            </a:r>
            <a:r>
              <a:rPr lang="ro-RO" dirty="0"/>
              <a:t>-ului.</a:t>
            </a:r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531;p39">
            <a:extLst>
              <a:ext uri="{FF2B5EF4-FFF2-40B4-BE49-F238E27FC236}">
                <a16:creationId xmlns:a16="http://schemas.microsoft.com/office/drawing/2014/main" id="{758D5DE2-04CB-E618-7DEB-78B5E8A34961}"/>
              </a:ext>
            </a:extLst>
          </p:cNvPr>
          <p:cNvSpPr txBox="1">
            <a:spLocks/>
          </p:cNvSpPr>
          <p:nvPr/>
        </p:nvSpPr>
        <p:spPr>
          <a:xfrm>
            <a:off x="5374567" y="1786674"/>
            <a:ext cx="3049433" cy="2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 log 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O(1)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2" name="Google Shape;2392;p63"/>
          <p:cNvGrpSpPr/>
          <p:nvPr/>
        </p:nvGrpSpPr>
        <p:grpSpPr>
          <a:xfrm>
            <a:off x="3812690" y="1075164"/>
            <a:ext cx="4003052" cy="2972459"/>
            <a:chOff x="5138725" y="1338401"/>
            <a:chExt cx="3552900" cy="2638199"/>
          </a:xfrm>
        </p:grpSpPr>
        <p:sp>
          <p:nvSpPr>
            <p:cNvPr id="2393" name="Google Shape;2393;p63"/>
            <p:cNvSpPr/>
            <p:nvPr/>
          </p:nvSpPr>
          <p:spPr>
            <a:xfrm>
              <a:off x="5138725" y="1338401"/>
              <a:ext cx="3552900" cy="2286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3"/>
            <p:cNvSpPr/>
            <p:nvPr/>
          </p:nvSpPr>
          <p:spPr>
            <a:xfrm>
              <a:off x="6522475" y="3624700"/>
              <a:ext cx="785400" cy="2484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3"/>
            <p:cNvSpPr/>
            <p:nvPr/>
          </p:nvSpPr>
          <p:spPr>
            <a:xfrm>
              <a:off x="5884975" y="3873100"/>
              <a:ext cx="2060400" cy="1035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6" name="Google Shape;2396;p63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sp>
        <p:nvSpPr>
          <p:cNvPr id="2397" name="Google Shape;2397;p63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images on the screen with your own work. Just right-click on them and select “Replace image”</a:t>
            </a:r>
            <a:endParaRPr/>
          </a:p>
        </p:txBody>
      </p:sp>
      <p:pic>
        <p:nvPicPr>
          <p:cNvPr id="2398" name="Google Shape;2398;p63"/>
          <p:cNvPicPr preferRelativeResize="0"/>
          <p:nvPr/>
        </p:nvPicPr>
        <p:blipFill rotWithShape="1">
          <a:blip r:embed="rId3">
            <a:alphaModFix/>
          </a:blip>
          <a:srcRect l="3891" r="3882"/>
          <a:stretch/>
        </p:blipFill>
        <p:spPr>
          <a:xfrm>
            <a:off x="3983789" y="1246750"/>
            <a:ext cx="3660749" cy="22327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9" name="Google Shape;2399;p63"/>
          <p:cNvGrpSpPr/>
          <p:nvPr/>
        </p:nvGrpSpPr>
        <p:grpSpPr>
          <a:xfrm>
            <a:off x="7468200" y="1759222"/>
            <a:ext cx="1175700" cy="2288400"/>
            <a:chOff x="4414000" y="2320175"/>
            <a:chExt cx="1175700" cy="2288400"/>
          </a:xfrm>
        </p:grpSpPr>
        <p:sp>
          <p:nvSpPr>
            <p:cNvPr id="2400" name="Google Shape;2400;p63"/>
            <p:cNvSpPr/>
            <p:nvPr/>
          </p:nvSpPr>
          <p:spPr>
            <a:xfrm>
              <a:off x="4414000" y="2320175"/>
              <a:ext cx="1175700" cy="2288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4869550" y="4432225"/>
              <a:ext cx="264600" cy="103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02" name="Google Shape;2402;p63"/>
          <p:cNvPicPr preferRelativeResize="0"/>
          <p:nvPr/>
        </p:nvPicPr>
        <p:blipFill rotWithShape="1">
          <a:blip r:embed="rId4">
            <a:alphaModFix/>
          </a:blip>
          <a:srcRect l="9415" r="9415"/>
          <a:stretch/>
        </p:blipFill>
        <p:spPr>
          <a:xfrm>
            <a:off x="7551901" y="1818834"/>
            <a:ext cx="1008298" cy="1981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3" name="Google Shape;2403;p63"/>
          <p:cNvGrpSpPr/>
          <p:nvPr/>
        </p:nvGrpSpPr>
        <p:grpSpPr>
          <a:xfrm>
            <a:off x="2734950" y="3980917"/>
            <a:ext cx="6577300" cy="134070"/>
            <a:chOff x="2734950" y="3980917"/>
            <a:chExt cx="6577300" cy="134070"/>
          </a:xfrm>
        </p:grpSpPr>
        <p:sp>
          <p:nvSpPr>
            <p:cNvPr id="2404" name="Google Shape;2404;p63"/>
            <p:cNvSpPr/>
            <p:nvPr/>
          </p:nvSpPr>
          <p:spPr>
            <a:xfrm rot="10800000">
              <a:off x="2734950" y="3980917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05" name="Google Shape;2405;p63"/>
            <p:cNvCxnSpPr/>
            <p:nvPr/>
          </p:nvCxnSpPr>
          <p:spPr>
            <a:xfrm rot="10800000">
              <a:off x="2831050" y="4047947"/>
              <a:ext cx="648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6" name="Google Shape;2406;p63"/>
            <p:cNvSpPr/>
            <p:nvPr/>
          </p:nvSpPr>
          <p:spPr>
            <a:xfrm rot="10800000">
              <a:off x="2765063" y="4011000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F37FD2A1-ACF6-CCAE-2CAE-19502A204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E063E71C-B4D3-667D-45B6-DD7AE477E36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D1A3CBA7-46E5-309E-076C-2CC15B14C0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1564" y="3188573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rapidă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9D5AB124-1A8E-EB0F-A266-4A77051E9CBA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5F574C09-15BB-9968-2A0B-E74FB1869A3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74D58149-C8A8-E4D6-F173-607A2258E0AD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9406F4D1-9642-5B8D-9117-3A394D0AE174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B8E58469-F267-747D-7A2D-89EBF0302ACF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0EEDB0BA-8922-707D-FEDC-272B88E275F7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BCD002AD-CF9A-F2B7-53FE-CD20D069F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Quick</a:t>
            </a:r>
            <a:r>
              <a:rPr lang="ro-RO" dirty="0"/>
              <a:t>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9B813E5B-4E8A-AE81-159E-6C0D84F43937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4E794858-AB58-B78E-023E-F2A6FE3EB598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0C5915F1-FC7B-06F4-56CE-C1C8F9589A72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D8526B35-C70D-6917-3D9F-46A7E6787B89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9268B844-33D1-31C4-1D99-487DB6362A02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6101460F-300A-7E2B-4B02-CD6E09E65592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67851360-8549-6ACF-AB03-562C12FBCAD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C4C7FF61-8020-B865-169B-D0B4E7BAB48F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09F1889D-7CF0-8FB0-478E-761FD6DB9307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FDEEBDC9-25DB-D4EE-CA68-89C281510378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9117FA6A-3034-98A1-26F0-F25EB9AE2374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7955548F-61CF-6D5D-3E5E-000C2E55041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A8AD7D4B-A5CB-60A8-0BA7-7D8DFDB99ADB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C2410DE5-E4D2-A956-08F4-EB74E2A723F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EA0EFD61-B8D4-3099-D738-2F7CF6A30B04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92A76FAC-1023-61BC-E7C1-FFB8B8B0D0C3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989D8786-A592-110C-6235-409DC22E2E33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DFED064B-252F-A19E-5B6F-28EC9084B22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D3903633-724F-6459-01B3-7D4245E4DB2C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A0308A78-B814-2031-6B9B-5A4C027EB20D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1ED37E5-AC25-B032-579B-834CC473C999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97FBFA84-1FEA-AFE6-9DC8-71BEC70F152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043FDFD8-D038-50D3-73A1-B71127BEA4C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A3EDD4B9-4784-D03D-AD39-D3561FB335C5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551DC53C-6302-D607-4166-202F1286442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11C6BCCA-7DE8-E851-D63B-E7C8726D1FE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0234A0C5-2807-F8F0-5AD0-721F9887891B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6B039740-363B-3186-CE2D-739BB668447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D049846-0064-1709-4365-726E4084FF3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0AE4D26C-AFF7-03D1-0C18-0A1AEE05C891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9380C07B-5376-5C71-05BD-EF457932CAF5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EC2A5AC3-75FC-7EE8-779D-B427E7A9EB39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EEE73487-520E-209C-F432-33622EC1A49F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57AEDA89-E89E-6471-B65B-C7B5A7B364E9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89639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1F4CCF40-370D-FCDC-FA2B-382352CEC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418E5DF9-684D-F5A4-FEF4-CC223BA82E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Quick</a:t>
            </a:r>
            <a:r>
              <a:rPr lang="ro-RO" dirty="0"/>
              <a:t>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BD657F0B-AA9B-AD33-50A0-B76BD3A011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4"/>
            <a:ext cx="3049433" cy="2345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</a:t>
            </a:r>
            <a:r>
              <a:rPr lang="ro-RO" sz="1800" i="1" kern="100" baseline="30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2</a:t>
            </a:r>
            <a:r>
              <a:rPr lang="ro-RO" i="1" dirty="0"/>
              <a:t>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BA15413D-5B24-BE10-8F15-E5A5E2FD62A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4"/>
            <a:ext cx="3543000" cy="2130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Quick</a:t>
            </a:r>
            <a:r>
              <a:rPr lang="ro-RO" i="1" dirty="0"/>
              <a:t> </a:t>
            </a:r>
            <a:r>
              <a:rPr lang="en-US" i="1" dirty="0"/>
              <a:t>Sort</a:t>
            </a:r>
            <a:r>
              <a:rPr lang="ro-RO" i="1" dirty="0"/>
              <a:t> </a:t>
            </a:r>
            <a:r>
              <a:rPr lang="ro-RO" dirty="0"/>
              <a:t>este un algoritm bazat pe metoda</a:t>
            </a:r>
            <a:r>
              <a:rPr lang="en-US" dirty="0"/>
              <a:t> Divide</a:t>
            </a:r>
            <a:r>
              <a:rPr lang="ro-RO" dirty="0"/>
              <a:t> et </a:t>
            </a:r>
            <a:r>
              <a:rPr lang="ro-RO" dirty="0" err="1"/>
              <a:t>Impera</a:t>
            </a:r>
            <a:r>
              <a:rPr lang="ro-RO" dirty="0"/>
              <a:t> care alege un element ca pivot și îl plasează în poziția sa corectă din </a:t>
            </a:r>
            <a:r>
              <a:rPr lang="ro-RO" dirty="0" err="1"/>
              <a:t>array-ul</a:t>
            </a:r>
            <a:r>
              <a:rPr lang="ro-RO" dirty="0"/>
              <a:t> sortat, toate elementele mai mici decât el fiind în stânga și toate cele mai mari, în dreapta. Alegerea pivotului influențează timpul de execuție.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036C0921-BC35-0454-CE33-CAF01D67E6CF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C60A78DF-71CB-5CCC-6EF9-0B5540DEC746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A16C0EDE-82FC-3B3A-8C6A-98334816AD99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B154C8CB-952C-086D-13D3-82000C49CFD2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93B930C8-0EC1-B0BB-0CC6-B82F27E0606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34FFF1A-9234-96D0-A2DD-91E3DE60E3DF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A0DA2EA9-88BC-90FF-6A98-D4EE1B23823F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82EAE299-5269-D680-BEA1-7AB66461D6A8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359544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505F402C-92CA-CCB4-8928-BDA8E8FF6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1E8AD6FE-EA2D-AD51-EB8F-292833E74C0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2B736803-A42B-3CDC-76BE-A436DA1BAD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889" y="3211491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prin compararea cifrelor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8D2BE364-A2B4-FDC5-7442-CB9986DFB2E1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E65239A1-2A77-DCBE-F482-244D6A416E1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5F5BF299-C759-5603-47FE-9C8CC78BF441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C98C2E2E-7671-31EB-0A0A-A650E7BA0D05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9AB17900-6EC9-9C4B-8358-82B70422CFD7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BE6BC1DA-8BFE-85CA-0704-71088911D96E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52214F67-040F-4B10-4EAE-0FBAC90CD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Radix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1FFEE464-38CF-37C4-2483-38E75E7AF036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1919BD27-D16B-6275-3AE2-3E7B08100DE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18210E3F-91FC-296F-5E5D-EE0A4E4FE013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F67426CB-03A9-9118-A383-0BAF83C8A85F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D9056449-DC81-DA8F-7505-6011A62B25C2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DC5932CF-5150-1D07-0671-3C59E80A79BD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2BC9835E-1421-4D40-9075-1C4F3042218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0AE257F9-DEE2-C979-9465-2C75A54E9293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7B97DB1D-2F93-705A-1543-15F25C056B80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EA65F90B-B039-3D26-3099-ED843696243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FAA49FB9-1CF4-B68D-FDBD-EBE38BD850D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0108B0C7-E1E3-35AF-3A63-A034CDEB8D2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C0250C76-B63A-1872-5645-6F97870E3BE1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F77B3C22-40C7-65E9-2805-7A3F991A6F5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6F0F7E7-6C38-D5FF-9FF3-217507740F0B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75EE9E09-9502-42FB-49F1-497027FB1493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9A2B1FC2-0340-8E41-5E8C-834B42F677E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B317875B-ECD9-43CC-591E-D30DDA107D9D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AD77FBB3-CB56-1872-0585-D04C47EE6FBF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A0806239-86EA-286F-57FD-F2A4EEDEBB2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D8616051-27B4-D944-9B13-2FF84A3383C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CD3F5ABD-F599-2155-28B5-3F82CC77703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E156956C-7067-4172-6CBC-8C1FABB17B38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E14880EB-D99A-AC10-0638-769F6D6C4784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A7E1B258-CA98-F363-A001-5FCD67996A6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F09DA06F-8267-7C23-D2FE-267680B1EF9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E53E30CC-3A05-7FEF-0AC7-7AC483B4875A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ED7A7AFC-8928-3535-B7F1-DC6C693F9B9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AE3952C7-2C03-F85E-F673-E1948E099EE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C00C885D-6A02-40AA-4F6D-8D5D7B3FCD6D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008CC682-532D-F810-93D2-A2BE548B8DEA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DCFCFA81-3A7B-1619-B69F-504E0ECDBE61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81895C48-14D7-E5F8-6C14-A50CA71CCFF2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5C088B91-D7B3-2D0D-60E7-71792D2BFD9C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9769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A25C481F-D0CC-C8D7-1A8D-DC28B1494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37FE9667-736D-8921-1E67-0AC7AF67F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Radix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14D5A1E4-355B-F2FE-981B-F58A0322D4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5"/>
            <a:ext cx="3049433" cy="2911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O(d * (n + b))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O(d * (n + b))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 + b)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O(n + b)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elemente,</a:t>
            </a:r>
          </a:p>
          <a:p>
            <a:pPr marL="0" indent="0" algn="just"/>
            <a:r>
              <a:rPr lang="ro-RO" dirty="0"/>
              <a:t>d = numărul de cifre al celui mai mare număr și b = baza</a:t>
            </a: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DA06ADFC-3E15-8942-86E5-B2CC0653431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2186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/>
              <a:t>Radix Sort </a:t>
            </a:r>
            <a:r>
              <a:rPr lang="ro-RO" dirty="0"/>
              <a:t>este un algoritm de sortare care nu se bazează pe comparare. Numerele sunt distribuite repetat în </a:t>
            </a:r>
            <a:r>
              <a:rPr lang="ro-RO" dirty="0" err="1"/>
              <a:t>bucketuri</a:t>
            </a:r>
            <a:r>
              <a:rPr lang="ro-RO" dirty="0"/>
              <a:t> în funcție de valoarea fiecărei cifre, de la dreapta la stânga. În funcție de baza aleasă pentru procesarea numerelor, poate fi mai lent sau mai rapid.</a:t>
            </a:r>
            <a:endParaRPr lang="ro-RO" i="1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41E1FCA3-A644-44CA-9D90-E29503702435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31F65068-893E-5AE6-2634-28E12F78FB91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18EDCD6D-0871-919B-5520-9D0D5003923C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6465B63F-A8E5-6640-959A-D36F12C426C2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6A70CB67-BE7E-B918-1313-E9848F10985F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96688BFD-1AAD-1ACC-A7BA-8423D530414B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E8F97229-76E6-C731-2022-2EF441F25E03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D1A5E3A2-6A6B-A2F0-8CCC-B12B23AEFF48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19039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E77FDD38-45F9-544C-67FB-D724C6022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20FC96FB-837E-AEBA-9A87-B7A48613708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E48FC2E8-62DE-8C8D-EA2E-C537B76033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889" y="3224418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prin interclasare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85DF22F0-E745-C551-55AE-6C93493E224B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78A015DC-2EBA-4442-D08D-3CD27936447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0C2FA1ED-277C-D974-50B1-866D84931326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ACD4EF1E-BF4B-E28F-4379-B75987437B70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4B4C93A7-7335-48AF-107A-4456381ADDDD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0F864C7B-4A86-5049-20EE-E9606381ACC9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B0B4E7AA-2565-D66C-94E7-4B45746FF5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Merge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81E5C9C9-72CA-1E47-DF8B-681BC9D59B60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66D32B14-F492-5B65-D0B0-2CFB1D80BA2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4E16718E-9445-12F6-0D4C-3CA7AF0A4774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5B9AB546-EE94-D5FB-C2B7-67B63B16CE26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54853D19-BAAB-74F4-B663-590CDA036031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588EB43C-0862-4DE6-D309-BA1F4988680D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1D3078F4-2DE2-83B7-996D-B251752F0CA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CE6CF966-062D-288C-C9AA-FF7577206C85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FB016288-1DE9-230A-04A8-DB44D3E7C03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2CFD30A5-05FB-647A-C3A2-088022C18B8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FF102601-8021-A4FA-21D6-61DC20E69B9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449924FE-11DA-44E6-079C-565608B6111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6B491E16-ECB6-202E-2042-3A2CAE41DBE8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D25E1F74-0CF8-3199-4C41-EF14204042B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DF4AD77-51C3-2FFB-BD90-96B1CAD35EC1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608DDEFD-F2EC-EA91-1E1B-757BCAD66666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FF0ED95C-EA89-BD6C-9DBD-5E509AF3B19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F6768C92-8AB7-0837-7C72-59C6CAB6669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1D7335CB-8CAA-BB76-347D-D63C25EE9F49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DF6E9432-ACD1-6C98-BEB7-6BC9544D37BE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5554BE00-4FB6-7477-16CD-A068B640581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E6843728-78DD-5F49-6A02-D498E4E6E8DF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52394F3E-63EA-A82E-D651-8BF6E542B48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FAB49428-A362-A7E4-CF4A-4509AC2CE53E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CC4B7DFC-AE78-27EB-AEFE-90E19F979CF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FB41170C-7E24-1D7F-531B-C2049B23F03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340ABC6D-749E-4807-97F5-497E09C528FF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8A49CFA4-C770-ABE9-7B31-EADB63C7FE2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1CE0046-40CA-3F8E-7CFA-D08231F4716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776F63A4-2401-120F-F71F-761FF2C6F6A5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3C072E70-2FA0-BAA8-B964-24AAE249253F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0075298C-5C5A-94E2-3CBE-8840CC5B661F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47C5CA67-D261-1413-E9DF-220519E97961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9ABAB7A1-4881-4DD3-F393-C2E7E9B6D4E0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60819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1551</Words>
  <Application>Microsoft Office PowerPoint</Application>
  <PresentationFormat>On-screen Show (16:9)</PresentationFormat>
  <Paragraphs>308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Introduction to Coding Workshop by Slidesgo</vt:lpstr>
      <vt:lpstr>Algoritmi de sortare</vt:lpstr>
      <vt:lpstr>Cuprins</vt:lpstr>
      <vt:lpstr>01</vt:lpstr>
      <vt:lpstr>Heap Sort</vt:lpstr>
      <vt:lpstr>02</vt:lpstr>
      <vt:lpstr>Quick Sort</vt:lpstr>
      <vt:lpstr>03</vt:lpstr>
      <vt:lpstr>Radix Sort</vt:lpstr>
      <vt:lpstr>04</vt:lpstr>
      <vt:lpstr>Merge Sort</vt:lpstr>
      <vt:lpstr>05</vt:lpstr>
      <vt:lpstr>Shell Sort</vt:lpstr>
      <vt:lpstr>06</vt:lpstr>
      <vt:lpstr>Tim Sort</vt:lpstr>
      <vt:lpstr>Exemple // random</vt:lpstr>
      <vt:lpstr>Exemple // few unique</vt:lpstr>
      <vt:lpstr>Exemple // almost sorted</vt:lpstr>
      <vt:lpstr>Exemple // reversed</vt:lpstr>
      <vt:lpstr>—Someone Famous</vt:lpstr>
      <vt:lpstr>Concepts</vt:lpstr>
      <vt:lpstr>What is this topic about?</vt:lpstr>
      <vt:lpstr>Features of the topic</vt:lpstr>
      <vt:lpstr>Recommendations</vt:lpstr>
      <vt:lpstr>4,498,300,000</vt:lpstr>
      <vt:lpstr>9h 55m 23s</vt:lpstr>
      <vt:lpstr>Awesome words</vt:lpstr>
      <vt:lpstr>A picture is worth a thousand words</vt:lpstr>
      <vt:lpstr>Practical exercise - calculator</vt:lpstr>
      <vt:lpstr>Brainstorm and idea generation</vt:lpstr>
      <vt:lpstr>Main topic and details</vt:lpstr>
      <vt:lpstr>Popular programming languages</vt:lpstr>
      <vt:lpstr>Sequences</vt:lpstr>
      <vt:lpstr>Classification</vt:lpstr>
      <vt:lpstr>Cause and effect</vt:lpstr>
      <vt:lpstr>Question and answer</vt:lpstr>
      <vt:lpstr>Step-by-step coding</vt:lpstr>
      <vt:lpstr>Parts and whole</vt:lpstr>
      <vt:lpstr>You can use this graph</vt:lpstr>
      <vt:lpstr>This is a map</vt:lpstr>
      <vt:lpstr>Mockups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Bia</cp:lastModifiedBy>
  <cp:revision>30</cp:revision>
  <dcterms:modified xsi:type="dcterms:W3CDTF">2025-04-04T00:47:42Z</dcterms:modified>
</cp:coreProperties>
</file>