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311" r:id="rId6"/>
    <p:sldId id="312" r:id="rId7"/>
    <p:sldId id="313" r:id="rId8"/>
    <p:sldId id="314" r:id="rId9"/>
    <p:sldId id="307" r:id="rId10"/>
    <p:sldId id="308" r:id="rId11"/>
    <p:sldId id="310" r:id="rId12"/>
    <p:sldId id="309" r:id="rId13"/>
    <p:sldId id="315" r:id="rId14"/>
    <p:sldId id="316" r:id="rId15"/>
    <p:sldId id="320" r:id="rId16"/>
    <p:sldId id="323" r:id="rId17"/>
    <p:sldId id="322" r:id="rId18"/>
    <p:sldId id="324" r:id="rId19"/>
    <p:sldId id="275" r:id="rId20"/>
    <p:sldId id="329" r:id="rId21"/>
    <p:sldId id="318" r:id="rId22"/>
    <p:sldId id="325" r:id="rId23"/>
    <p:sldId id="326" r:id="rId24"/>
    <p:sldId id="319" r:id="rId25"/>
    <p:sldId id="327" r:id="rId26"/>
    <p:sldId id="328" r:id="rId27"/>
    <p:sldId id="261" r:id="rId28"/>
    <p:sldId id="272" r:id="rId2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5FF"/>
    <a:srgbClr val="FFEC96"/>
    <a:srgbClr val="F7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9AE18-0785-28F4-E549-A1A2864B3568}" v="460" dt="2025-04-06T02:19:08.244"/>
    <p1510:client id="{FB3A1832-1D87-67D6-83FE-A71738291842}" v="1913" dt="2025-04-06T02:05:18.581"/>
  </p1510:revLst>
</p1510:revInfo>
</file>

<file path=ppt/tableStyles.xml><?xml version="1.0" encoding="utf-8"?>
<a:tblStyleLst xmlns:a="http://schemas.openxmlformats.org/drawingml/2006/main" def="{10D19C0D-61B4-4DCC-831A-91779BDD8A64}">
  <a:tblStyle styleId="{10D19C0D-61B4-4DCC-831A-91779BDD8A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I IULIAN COCU" userId="S::matei-iulian.cocu@s.unibuc.ro::e76c24fe-fe1c-40bf-897a-12fcdb9b0804" providerId="AD" clId="Web-{D4C9AE18-0785-28F4-E549-A1A2864B3568}"/>
    <pc:docChg chg="modSld">
      <pc:chgData name="MATEI IULIAN COCU" userId="S::matei-iulian.cocu@s.unibuc.ro::e76c24fe-fe1c-40bf-897a-12fcdb9b0804" providerId="AD" clId="Web-{D4C9AE18-0785-28F4-E549-A1A2864B3568}" dt="2025-04-06T02:19:08.244" v="424"/>
      <pc:docMkLst>
        <pc:docMk/>
      </pc:docMkLst>
      <pc:sldChg chg="addSp delSp modSp">
        <pc:chgData name="MATEI IULIAN COCU" userId="S::matei-iulian.cocu@s.unibuc.ro::e76c24fe-fe1c-40bf-897a-12fcdb9b0804" providerId="AD" clId="Web-{D4C9AE18-0785-28F4-E549-A1A2864B3568}" dt="2025-04-06T02:18:42.147" v="417" actId="20577"/>
        <pc:sldMkLst>
          <pc:docMk/>
          <pc:sldMk cId="0" sldId="261"/>
        </pc:sldMkLst>
        <pc:spChg chg="add del mod">
          <ac:chgData name="MATEI IULIAN COCU" userId="S::matei-iulian.cocu@s.unibuc.ro::e76c24fe-fe1c-40bf-897a-12fcdb9b0804" providerId="AD" clId="Web-{D4C9AE18-0785-28F4-E549-A1A2864B3568}" dt="2025-04-06T02:12:47.738" v="305"/>
          <ac:spMkLst>
            <pc:docMk/>
            <pc:sldMk cId="0" sldId="261"/>
            <ac:spMk id="3" creationId="{C4DE092A-6BEC-5034-DC96-DDEA3882BFF1}"/>
          </ac:spMkLst>
        </pc:spChg>
        <pc:spChg chg="del">
          <ac:chgData name="MATEI IULIAN COCU" userId="S::matei-iulian.cocu@s.unibuc.ro::e76c24fe-fe1c-40bf-897a-12fcdb9b0804" providerId="AD" clId="Web-{D4C9AE18-0785-28F4-E549-A1A2864B3568}" dt="2025-04-06T02:12:41.692" v="304"/>
          <ac:spMkLst>
            <pc:docMk/>
            <pc:sldMk cId="0" sldId="261"/>
            <ac:spMk id="1621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D4C9AE18-0785-28F4-E549-A1A2864B3568}" dt="2025-04-06T02:18:42.147" v="417" actId="20577"/>
          <ac:spMkLst>
            <pc:docMk/>
            <pc:sldMk cId="0" sldId="261"/>
            <ac:spMk id="1622" creationId="{00000000-0000-0000-0000-000000000000}"/>
          </ac:spMkLst>
        </pc:spChg>
        <pc:grpChg chg="mod">
          <ac:chgData name="MATEI IULIAN COCU" userId="S::matei-iulian.cocu@s.unibuc.ro::e76c24fe-fe1c-40bf-897a-12fcdb9b0804" providerId="AD" clId="Web-{D4C9AE18-0785-28F4-E549-A1A2864B3568}" dt="2025-04-06T02:12:37.519" v="303" actId="1076"/>
          <ac:grpSpMkLst>
            <pc:docMk/>
            <pc:sldMk cId="0" sldId="261"/>
            <ac:grpSpMk id="1626" creationId="{00000000-0000-0000-0000-000000000000}"/>
          </ac:grpSpMkLst>
        </pc:grpChg>
      </pc:sldChg>
      <pc:sldChg chg="addSp delSp modSp">
        <pc:chgData name="MATEI IULIAN COCU" userId="S::matei-iulian.cocu@s.unibuc.ro::e76c24fe-fe1c-40bf-897a-12fcdb9b0804" providerId="AD" clId="Web-{D4C9AE18-0785-28F4-E549-A1A2864B3568}" dt="2025-04-06T02:19:08.244" v="424"/>
        <pc:sldMkLst>
          <pc:docMk/>
          <pc:sldMk cId="0" sldId="272"/>
        </pc:sldMkLst>
        <pc:spChg chg="add del mod">
          <ac:chgData name="MATEI IULIAN COCU" userId="S::matei-iulian.cocu@s.unibuc.ro::e76c24fe-fe1c-40bf-897a-12fcdb9b0804" providerId="AD" clId="Web-{D4C9AE18-0785-28F4-E549-A1A2864B3568}" dt="2025-04-06T02:18:59.650" v="421"/>
          <ac:spMkLst>
            <pc:docMk/>
            <pc:sldMk cId="0" sldId="272"/>
            <ac:spMk id="3" creationId="{B0B75B9F-06B5-8747-A3A7-6B8FFB22570C}"/>
          </ac:spMkLst>
        </pc:spChg>
        <pc:spChg chg="add del mod">
          <ac:chgData name="MATEI IULIAN COCU" userId="S::matei-iulian.cocu@s.unibuc.ro::e76c24fe-fe1c-40bf-897a-12fcdb9b0804" providerId="AD" clId="Web-{D4C9AE18-0785-28F4-E549-A1A2864B3568}" dt="2025-04-06T02:19:08.244" v="424"/>
          <ac:spMkLst>
            <pc:docMk/>
            <pc:sldMk cId="0" sldId="272"/>
            <ac:spMk id="5" creationId="{0D6EF614-2781-2C2C-2CB3-C36BE1F99873}"/>
          </ac:spMkLst>
        </pc:spChg>
        <pc:spChg chg="del mod">
          <ac:chgData name="MATEI IULIAN COCU" userId="S::matei-iulian.cocu@s.unibuc.ro::e76c24fe-fe1c-40bf-897a-12fcdb9b0804" providerId="AD" clId="Web-{D4C9AE18-0785-28F4-E549-A1A2864B3568}" dt="2025-04-06T02:19:04.572" v="423"/>
          <ac:spMkLst>
            <pc:docMk/>
            <pc:sldMk cId="0" sldId="272"/>
            <ac:spMk id="2073" creationId="{00000000-0000-0000-0000-000000000000}"/>
          </ac:spMkLst>
        </pc:spChg>
        <pc:spChg chg="del mod">
          <ac:chgData name="MATEI IULIAN COCU" userId="S::matei-iulian.cocu@s.unibuc.ro::e76c24fe-fe1c-40bf-897a-12fcdb9b0804" providerId="AD" clId="Web-{D4C9AE18-0785-28F4-E549-A1A2864B3568}" dt="2025-04-06T02:18:54.493" v="420"/>
          <ac:spMkLst>
            <pc:docMk/>
            <pc:sldMk cId="0" sldId="272"/>
            <ac:spMk id="2074" creationId="{00000000-0000-0000-0000-000000000000}"/>
          </ac:spMkLst>
        </pc:spChg>
      </pc:sldChg>
      <pc:sldChg chg="modSp">
        <pc:chgData name="MATEI IULIAN COCU" userId="S::matei-iulian.cocu@s.unibuc.ro::e76c24fe-fe1c-40bf-897a-12fcdb9b0804" providerId="AD" clId="Web-{D4C9AE18-0785-28F4-E549-A1A2864B3568}" dt="2025-04-06T02:10:32.651" v="241"/>
        <pc:sldMkLst>
          <pc:docMk/>
          <pc:sldMk cId="0" sldId="275"/>
        </pc:sldMkLst>
        <pc:graphicFrameChg chg="modGraphic">
          <ac:chgData name="MATEI IULIAN COCU" userId="S::matei-iulian.cocu@s.unibuc.ro::e76c24fe-fe1c-40bf-897a-12fcdb9b0804" providerId="AD" clId="Web-{D4C9AE18-0785-28F4-E549-A1A2864B3568}" dt="2025-04-06T02:10:07.323" v="231"/>
          <ac:graphicFrameMkLst>
            <pc:docMk/>
            <pc:sldMk cId="0" sldId="275"/>
            <ac:graphicFrameMk id="3" creationId="{639A0FE2-16EB-AF67-D6A7-DE2E47F5BCCA}"/>
          </ac:graphicFrameMkLst>
        </pc:graphicFrameChg>
        <pc:graphicFrameChg chg="mod modGraphic">
          <ac:chgData name="MATEI IULIAN COCU" userId="S::matei-iulian.cocu@s.unibuc.ro::e76c24fe-fe1c-40bf-897a-12fcdb9b0804" providerId="AD" clId="Web-{D4C9AE18-0785-28F4-E549-A1A2864B3568}" dt="2025-04-06T02:10:28.276" v="239"/>
          <ac:graphicFrameMkLst>
            <pc:docMk/>
            <pc:sldMk cId="0" sldId="275"/>
            <ac:graphicFrameMk id="6" creationId="{CF428A3B-281F-0800-F6EA-E8ED4651C855}"/>
          </ac:graphicFrameMkLst>
        </pc:graphicFrameChg>
        <pc:graphicFrameChg chg="mod modGraphic">
          <ac:chgData name="MATEI IULIAN COCU" userId="S::matei-iulian.cocu@s.unibuc.ro::e76c24fe-fe1c-40bf-897a-12fcdb9b0804" providerId="AD" clId="Web-{D4C9AE18-0785-28F4-E549-A1A2864B3568}" dt="2025-04-06T02:10:32.651" v="241"/>
          <ac:graphicFrameMkLst>
            <pc:docMk/>
            <pc:sldMk cId="0" sldId="275"/>
            <ac:graphicFrameMk id="7" creationId="{67799014-A964-AB1B-DB1B-97090ACC767D}"/>
          </ac:graphicFrameMkLst>
        </pc:graphicFrameChg>
      </pc:sldChg>
      <pc:sldChg chg="modSp">
        <pc:chgData name="MATEI IULIAN COCU" userId="S::matei-iulian.cocu@s.unibuc.ro::e76c24fe-fe1c-40bf-897a-12fcdb9b0804" providerId="AD" clId="Web-{D4C9AE18-0785-28F4-E549-A1A2864B3568}" dt="2025-04-06T02:09:30.634" v="230"/>
        <pc:sldMkLst>
          <pc:docMk/>
          <pc:sldMk cId="3204369082" sldId="329"/>
        </pc:sldMkLst>
        <pc:graphicFrameChg chg="mod modGraphic">
          <ac:chgData name="MATEI IULIAN COCU" userId="S::matei-iulian.cocu@s.unibuc.ro::e76c24fe-fe1c-40bf-897a-12fcdb9b0804" providerId="AD" clId="Web-{D4C9AE18-0785-28F4-E549-A1A2864B3568}" dt="2025-04-06T02:08:50.226" v="146"/>
          <ac:graphicFrameMkLst>
            <pc:docMk/>
            <pc:sldMk cId="3204369082" sldId="329"/>
            <ac:graphicFrameMk id="8" creationId="{50C27C49-1EFA-8901-3AE5-AA8DA1C93CE1}"/>
          </ac:graphicFrameMkLst>
        </pc:graphicFrameChg>
        <pc:graphicFrameChg chg="mod modGraphic">
          <ac:chgData name="MATEI IULIAN COCU" userId="S::matei-iulian.cocu@s.unibuc.ro::e76c24fe-fe1c-40bf-897a-12fcdb9b0804" providerId="AD" clId="Web-{D4C9AE18-0785-28F4-E549-A1A2864B3568}" dt="2025-04-06T02:09:30.634" v="230"/>
          <ac:graphicFrameMkLst>
            <pc:docMk/>
            <pc:sldMk cId="3204369082" sldId="329"/>
            <ac:graphicFrameMk id="10" creationId="{414A91D2-2D18-46FD-E89B-229AE59A300A}"/>
          </ac:graphicFrameMkLst>
        </pc:graphicFrameChg>
      </pc:sldChg>
    </pc:docChg>
  </pc:docChgLst>
  <pc:docChgLst>
    <pc:chgData name="MATEI IULIAN COCU" userId="S::matei-iulian.cocu@s.unibuc.ro::e76c24fe-fe1c-40bf-897a-12fcdb9b0804" providerId="AD" clId="Web-{F0B59116-CFFE-93E7-8338-393985B69111}"/>
    <pc:docChg chg="modSld">
      <pc:chgData name="MATEI IULIAN COCU" userId="S::matei-iulian.cocu@s.unibuc.ro::e76c24fe-fe1c-40bf-897a-12fcdb9b0804" providerId="AD" clId="Web-{F0B59116-CFFE-93E7-8338-393985B69111}" dt="2025-04-04T00:47:39.993" v="62" actId="20577"/>
      <pc:docMkLst>
        <pc:docMk/>
      </pc:docMkLst>
      <pc:sldChg chg="modSp">
        <pc:chgData name="MATEI IULIAN COCU" userId="S::matei-iulian.cocu@s.unibuc.ro::e76c24fe-fe1c-40bf-897a-12fcdb9b0804" providerId="AD" clId="Web-{F0B59116-CFFE-93E7-8338-393985B69111}" dt="2025-04-04T00:43:20.798" v="28" actId="20577"/>
        <pc:sldMkLst>
          <pc:docMk/>
          <pc:sldMk cId="0" sldId="258"/>
        </pc:sldMkLst>
        <pc:spChg chg="mod">
          <ac:chgData name="MATEI IULIAN COCU" userId="S::matei-iulian.cocu@s.unibuc.ro::e76c24fe-fe1c-40bf-897a-12fcdb9b0804" providerId="AD" clId="Web-{F0B59116-CFFE-93E7-8338-393985B69111}" dt="2025-04-04T00:30:16.900" v="18" actId="20577"/>
          <ac:spMkLst>
            <pc:docMk/>
            <pc:sldMk cId="0" sldId="258"/>
            <ac:spMk id="3" creationId="{EFE81655-CBC5-CEC5-619D-02AACEF0E9F1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29:59.166" v="0" actId="20577"/>
          <ac:spMkLst>
            <pc:docMk/>
            <pc:sldMk cId="0" sldId="258"/>
            <ac:spMk id="7" creationId="{9B93C3A8-76E1-766B-F526-581A890BD73C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3:20.798" v="28" actId="20577"/>
          <ac:spMkLst>
            <pc:docMk/>
            <pc:sldMk cId="0" sldId="258"/>
            <ac:spMk id="1471" creationId="{00000000-0000-0000-0000-000000000000}"/>
          </ac:spMkLst>
        </pc:spChg>
      </pc:sldChg>
      <pc:sldChg chg="modSp">
        <pc:chgData name="MATEI IULIAN COCU" userId="S::matei-iulian.cocu@s.unibuc.ro::e76c24fe-fe1c-40bf-897a-12fcdb9b0804" providerId="AD" clId="Web-{F0B59116-CFFE-93E7-8338-393985B69111}" dt="2025-04-04T00:43:56.486" v="30" actId="20577"/>
        <pc:sldMkLst>
          <pc:docMk/>
          <pc:sldMk cId="1900486547" sldId="315"/>
        </pc:sldMkLst>
        <pc:spChg chg="mod">
          <ac:chgData name="MATEI IULIAN COCU" userId="S::matei-iulian.cocu@s.unibuc.ro::e76c24fe-fe1c-40bf-897a-12fcdb9b0804" providerId="AD" clId="Web-{F0B59116-CFFE-93E7-8338-393985B69111}" dt="2025-04-04T00:43:56.486" v="30" actId="20577"/>
          <ac:spMkLst>
            <pc:docMk/>
            <pc:sldMk cId="1900486547" sldId="315"/>
            <ac:spMk id="1491" creationId="{21DE7B2C-2E63-1614-94A6-87FDA2986CA7}"/>
          </ac:spMkLst>
        </pc:spChg>
      </pc:sldChg>
      <pc:sldChg chg="modSp">
        <pc:chgData name="MATEI IULIAN COCU" userId="S::matei-iulian.cocu@s.unibuc.ro::e76c24fe-fe1c-40bf-897a-12fcdb9b0804" providerId="AD" clId="Web-{F0B59116-CFFE-93E7-8338-393985B69111}" dt="2025-04-04T00:47:39.993" v="62" actId="20577"/>
        <pc:sldMkLst>
          <pc:docMk/>
          <pc:sldMk cId="3730654814" sldId="316"/>
        </pc:sldMkLst>
        <pc:spChg chg="mod">
          <ac:chgData name="MATEI IULIAN COCU" userId="S::matei-iulian.cocu@s.unibuc.ro::e76c24fe-fe1c-40bf-897a-12fcdb9b0804" providerId="AD" clId="Web-{F0B59116-CFFE-93E7-8338-393985B69111}" dt="2025-04-04T00:44:12.221" v="46" actId="20577"/>
          <ac:spMkLst>
            <pc:docMk/>
            <pc:sldMk cId="3730654814" sldId="316"/>
            <ac:spMk id="1530" creationId="{A129D9D1-A2A4-F232-00E9-C9FFE2E07FBA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7:39.993" v="62" actId="20577"/>
          <ac:spMkLst>
            <pc:docMk/>
            <pc:sldMk cId="3730654814" sldId="316"/>
            <ac:spMk id="1531" creationId="{BDC1E7DD-64EB-B312-9362-7F5C35933998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6:38.382" v="51" actId="14100"/>
          <ac:spMkLst>
            <pc:docMk/>
            <pc:sldMk cId="3730654814" sldId="316"/>
            <ac:spMk id="1532" creationId="{05C306A3-5CF2-8774-EE95-EEC6FB2965A1}"/>
          </ac:spMkLst>
        </pc:spChg>
      </pc:sldChg>
    </pc:docChg>
  </pc:docChgLst>
  <pc:docChgLst>
    <pc:chgData name="MATEI IULIAN COCU" userId="S::matei-iulian.cocu@s.unibuc.ro::e76c24fe-fe1c-40bf-897a-12fcdb9b0804" providerId="AD" clId="Web-{FB3A1832-1D87-67D6-83FE-A71738291842}"/>
    <pc:docChg chg="addSld delSld modSld sldOrd">
      <pc:chgData name="MATEI IULIAN COCU" userId="S::matei-iulian.cocu@s.unibuc.ro::e76c24fe-fe1c-40bf-897a-12fcdb9b0804" providerId="AD" clId="Web-{FB3A1832-1D87-67D6-83FE-A71738291842}" dt="2025-04-06T02:05:18.581" v="1826"/>
      <pc:docMkLst>
        <pc:docMk/>
      </pc:docMkLst>
      <pc:sldChg chg="addSp modSp">
        <pc:chgData name="MATEI IULIAN COCU" userId="S::matei-iulian.cocu@s.unibuc.ro::e76c24fe-fe1c-40bf-897a-12fcdb9b0804" providerId="AD" clId="Web-{FB3A1832-1D87-67D6-83FE-A71738291842}" dt="2025-04-05T18:42:54.153" v="186" actId="1076"/>
        <pc:sldMkLst>
          <pc:docMk/>
          <pc:sldMk cId="0" sldId="258"/>
        </pc:sldMkLst>
        <pc:spChg chg="mod">
          <ac:chgData name="MATEI IULIAN COCU" userId="S::matei-iulian.cocu@s.unibuc.ro::e76c24fe-fe1c-40bf-897a-12fcdb9b0804" providerId="AD" clId="Web-{FB3A1832-1D87-67D6-83FE-A71738291842}" dt="2025-04-05T18:31:31.824" v="12" actId="1076"/>
          <ac:spMkLst>
            <pc:docMk/>
            <pc:sldMk cId="0" sldId="258"/>
            <ac:spMk id="2" creationId="{A8FA7F7D-79C9-453A-3D0A-59289F0B93C3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24.478" v="162" actId="1076"/>
          <ac:spMkLst>
            <pc:docMk/>
            <pc:sldMk cId="0" sldId="258"/>
            <ac:spMk id="3" creationId="{EFE81655-CBC5-CEC5-619D-02AACEF0E9F1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855" v="14" actId="1076"/>
          <ac:spMkLst>
            <pc:docMk/>
            <pc:sldMk cId="0" sldId="258"/>
            <ac:spMk id="4" creationId="{60DCA4B8-AF5D-91FB-EB7B-542AD3EDE17F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8:59.163" v="144" actId="1076"/>
          <ac:spMkLst>
            <pc:docMk/>
            <pc:sldMk cId="0" sldId="258"/>
            <ac:spMk id="5" creationId="{702E3035-4695-F1E6-71A8-60F94CF7056F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887" v="16" actId="1076"/>
          <ac:spMkLst>
            <pc:docMk/>
            <pc:sldMk cId="0" sldId="258"/>
            <ac:spMk id="6" creationId="{2D18FE2A-678E-9379-EE50-1824ED0AF7AF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24.493" v="163" actId="1076"/>
          <ac:spMkLst>
            <pc:docMk/>
            <pc:sldMk cId="0" sldId="258"/>
            <ac:spMk id="7" creationId="{9B93C3A8-76E1-766B-F526-581A890BD73C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40:29.150" v="164" actId="1076"/>
          <ac:spMkLst>
            <pc:docMk/>
            <pc:sldMk cId="0" sldId="258"/>
            <ac:spMk id="9" creationId="{D45F0680-F9BC-D415-F16D-4CEB18D565D9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33.398" v="151" actId="1076"/>
          <ac:spMkLst>
            <pc:docMk/>
            <pc:sldMk cId="0" sldId="258"/>
            <ac:spMk id="11" creationId="{B7562772-E595-5D32-6D9E-CB3C28E284B6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46.961" v="152" actId="1076"/>
          <ac:spMkLst>
            <pc:docMk/>
            <pc:sldMk cId="0" sldId="258"/>
            <ac:spMk id="12" creationId="{119C7EAE-4599-DE16-3C97-7D907E529BB1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46.992" v="153" actId="1076"/>
          <ac:spMkLst>
            <pc:docMk/>
            <pc:sldMk cId="0" sldId="258"/>
            <ac:spMk id="13" creationId="{53BBF622-422B-8B7B-32ED-4AA22BB281CC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47.008" v="154" actId="1076"/>
          <ac:spMkLst>
            <pc:docMk/>
            <pc:sldMk cId="0" sldId="258"/>
            <ac:spMk id="15" creationId="{A2CD7826-610F-4FAD-1035-C731DDA2F2E2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47.024" v="155" actId="1076"/>
          <ac:spMkLst>
            <pc:docMk/>
            <pc:sldMk cId="0" sldId="258"/>
            <ac:spMk id="17" creationId="{8E865712-6B34-A7E4-78CB-879680A881A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2:54.153" v="186" actId="1076"/>
          <ac:spMkLst>
            <pc:docMk/>
            <pc:sldMk cId="0" sldId="258"/>
            <ac:spMk id="1466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637" v="0" actId="1076"/>
          <ac:spMkLst>
            <pc:docMk/>
            <pc:sldMk cId="0" sldId="258"/>
            <ac:spMk id="1467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652" v="1" actId="1076"/>
          <ac:spMkLst>
            <pc:docMk/>
            <pc:sldMk cId="0" sldId="258"/>
            <ac:spMk id="1468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668" v="2" actId="1076"/>
          <ac:spMkLst>
            <pc:docMk/>
            <pc:sldMk cId="0" sldId="258"/>
            <ac:spMk id="1469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38.369" v="165" actId="1076"/>
          <ac:spMkLst>
            <pc:docMk/>
            <pc:sldMk cId="0" sldId="258"/>
            <ac:spMk id="1470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18.915" v="160" actId="1076"/>
          <ac:spMkLst>
            <pc:docMk/>
            <pc:sldMk cId="0" sldId="258"/>
            <ac:spMk id="1471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715" v="5" actId="1076"/>
          <ac:spMkLst>
            <pc:docMk/>
            <pc:sldMk cId="0" sldId="258"/>
            <ac:spMk id="1472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42.900" v="167" actId="1076"/>
          <ac:spMkLst>
            <pc:docMk/>
            <pc:sldMk cId="0" sldId="258"/>
            <ac:spMk id="1473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746" v="7" actId="1076"/>
          <ac:spMkLst>
            <pc:docMk/>
            <pc:sldMk cId="0" sldId="258"/>
            <ac:spMk id="1474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9:15.210" v="148" actId="1076"/>
          <ac:spMkLst>
            <pc:docMk/>
            <pc:sldMk cId="0" sldId="258"/>
            <ac:spMk id="1475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777" v="9" actId="1076"/>
          <ac:spMkLst>
            <pc:docMk/>
            <pc:sldMk cId="0" sldId="258"/>
            <ac:spMk id="1476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38.400" v="166" actId="1076"/>
          <ac:spMkLst>
            <pc:docMk/>
            <pc:sldMk cId="0" sldId="258"/>
            <ac:spMk id="1477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18.946" v="161" actId="1076"/>
          <ac:spMkLst>
            <pc:docMk/>
            <pc:sldMk cId="0" sldId="258"/>
            <ac:spMk id="1478" creationId="{00000000-0000-0000-0000-000000000000}"/>
          </ac:spMkLst>
        </pc:spChg>
      </pc:sldChg>
      <pc:sldChg chg="del">
        <pc:chgData name="MATEI IULIAN COCU" userId="S::matei-iulian.cocu@s.unibuc.ro::e76c24fe-fe1c-40bf-897a-12fcdb9b0804" providerId="AD" clId="Web-{FB3A1832-1D87-67D6-83FE-A71738291842}" dt="2025-04-05T22:49:30.528" v="553"/>
        <pc:sldMkLst>
          <pc:docMk/>
          <pc:sldMk cId="0" sldId="262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28" v="552"/>
        <pc:sldMkLst>
          <pc:docMk/>
          <pc:sldMk cId="0" sldId="263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28" v="551"/>
        <pc:sldMkLst>
          <pc:docMk/>
          <pc:sldMk cId="0" sldId="264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8"/>
        <pc:sldMkLst>
          <pc:docMk/>
          <pc:sldMk cId="0" sldId="265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28" v="550"/>
        <pc:sldMkLst>
          <pc:docMk/>
          <pc:sldMk cId="0" sldId="266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12" v="549"/>
        <pc:sldMkLst>
          <pc:docMk/>
          <pc:sldMk cId="0" sldId="268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12" v="548"/>
        <pc:sldMkLst>
          <pc:docMk/>
          <pc:sldMk cId="0" sldId="269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12" v="547"/>
        <pc:sldMkLst>
          <pc:docMk/>
          <pc:sldMk cId="0" sldId="270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12" v="546"/>
        <pc:sldMkLst>
          <pc:docMk/>
          <pc:sldMk cId="0" sldId="271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497" v="545"/>
        <pc:sldMkLst>
          <pc:docMk/>
          <pc:sldMk cId="0" sldId="273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497" v="544"/>
        <pc:sldMkLst>
          <pc:docMk/>
          <pc:sldMk cId="0" sldId="274"/>
        </pc:sldMkLst>
      </pc:sldChg>
      <pc:sldChg chg="addSp delSp modSp ord">
        <pc:chgData name="MATEI IULIAN COCU" userId="S::matei-iulian.cocu@s.unibuc.ro::e76c24fe-fe1c-40bf-897a-12fcdb9b0804" providerId="AD" clId="Web-{FB3A1832-1D87-67D6-83FE-A71738291842}" dt="2025-04-06T01:08:11.426" v="1450"/>
        <pc:sldMkLst>
          <pc:docMk/>
          <pc:sldMk cId="0" sldId="275"/>
        </pc:sldMkLst>
        <pc:spChg chg="add del mod">
          <ac:chgData name="MATEI IULIAN COCU" userId="S::matei-iulian.cocu@s.unibuc.ro::e76c24fe-fe1c-40bf-897a-12fcdb9b0804" providerId="AD" clId="Web-{FB3A1832-1D87-67D6-83FE-A71738291842}" dt="2025-04-05T23:18:28.610" v="667"/>
          <ac:spMkLst>
            <pc:docMk/>
            <pc:sldMk cId="0" sldId="275"/>
            <ac:spMk id="3" creationId="{FE434326-6246-4128-7D1C-1C0B98193D64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6T01:06:08.890" v="1441" actId="20577"/>
          <ac:spMkLst>
            <pc:docMk/>
            <pc:sldMk cId="0" sldId="275"/>
            <ac:spMk id="5" creationId="{535E0F78-1D71-ED8F-A478-F913546A552F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6T00:10:38.154" v="759" actId="1076"/>
          <ac:spMkLst>
            <pc:docMk/>
            <pc:sldMk cId="0" sldId="275"/>
            <ac:spMk id="2122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5"/>
          <ac:spMkLst>
            <pc:docMk/>
            <pc:sldMk cId="0" sldId="275"/>
            <ac:spMk id="2123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4"/>
          <ac:spMkLst>
            <pc:docMk/>
            <pc:sldMk cId="0" sldId="275"/>
            <ac:spMk id="2124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3"/>
          <ac:spMkLst>
            <pc:docMk/>
            <pc:sldMk cId="0" sldId="275"/>
            <ac:spMk id="2125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2"/>
          <ac:spMkLst>
            <pc:docMk/>
            <pc:sldMk cId="0" sldId="275"/>
            <ac:spMk id="2126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1"/>
          <ac:spMkLst>
            <pc:docMk/>
            <pc:sldMk cId="0" sldId="275"/>
            <ac:spMk id="2127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0"/>
          <ac:spMkLst>
            <pc:docMk/>
            <pc:sldMk cId="0" sldId="275"/>
            <ac:spMk id="2128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49"/>
          <ac:spMkLst>
            <pc:docMk/>
            <pc:sldMk cId="0" sldId="275"/>
            <ac:spMk id="2129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48"/>
          <ac:spMkLst>
            <pc:docMk/>
            <pc:sldMk cId="0" sldId="275"/>
            <ac:spMk id="2130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47"/>
          <ac:spMkLst>
            <pc:docMk/>
            <pc:sldMk cId="0" sldId="275"/>
            <ac:spMk id="2131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75" v="646"/>
          <ac:spMkLst>
            <pc:docMk/>
            <pc:sldMk cId="0" sldId="275"/>
            <ac:spMk id="2132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75" v="645"/>
          <ac:spMkLst>
            <pc:docMk/>
            <pc:sldMk cId="0" sldId="275"/>
            <ac:spMk id="2133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75" v="644"/>
          <ac:spMkLst>
            <pc:docMk/>
            <pc:sldMk cId="0" sldId="275"/>
            <ac:spMk id="2134" creationId="{00000000-0000-0000-0000-000000000000}"/>
          </ac:spMkLst>
        </pc:spChg>
        <pc:graphicFrameChg chg="add mod modGraphic">
          <ac:chgData name="MATEI IULIAN COCU" userId="S::matei-iulian.cocu@s.unibuc.ro::e76c24fe-fe1c-40bf-897a-12fcdb9b0804" providerId="AD" clId="Web-{FB3A1832-1D87-67D6-83FE-A71738291842}" dt="2025-04-06T01:02:38.820" v="1250"/>
          <ac:graphicFrameMkLst>
            <pc:docMk/>
            <pc:sldMk cId="0" sldId="275"/>
            <ac:graphicFrameMk id="2" creationId="{8308212A-53A2-9693-40DD-57117B39A99D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1:08:11.426" v="1450"/>
          <ac:graphicFrameMkLst>
            <pc:docMk/>
            <pc:sldMk cId="0" sldId="275"/>
            <ac:graphicFrameMk id="3" creationId="{639A0FE2-16EB-AF67-D6A7-DE2E47F5BCCA}"/>
          </ac:graphicFrameMkLst>
        </pc:graphicFrameChg>
        <pc:graphicFrameChg chg="add del">
          <ac:chgData name="MATEI IULIAN COCU" userId="S::matei-iulian.cocu@s.unibuc.ro::e76c24fe-fe1c-40bf-897a-12fcdb9b0804" providerId="AD" clId="Web-{FB3A1832-1D87-67D6-83FE-A71738291842}" dt="2025-04-06T00:10:07.325" v="754"/>
          <ac:graphicFrameMkLst>
            <pc:docMk/>
            <pc:sldMk cId="0" sldId="275"/>
            <ac:graphicFrameMk id="4" creationId="{40980A38-D8C4-B98B-D182-E58D94454B3F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1:02:07.079" v="1247"/>
          <ac:graphicFrameMkLst>
            <pc:docMk/>
            <pc:sldMk cId="0" sldId="275"/>
            <ac:graphicFrameMk id="6" creationId="{CF428A3B-281F-0800-F6EA-E8ED4651C855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1:03:15.446" v="1253"/>
          <ac:graphicFrameMkLst>
            <pc:docMk/>
            <pc:sldMk cId="0" sldId="275"/>
            <ac:graphicFrameMk id="7" creationId="{67799014-A964-AB1B-DB1B-97090ACC767D}"/>
          </ac:graphicFrameMkLst>
        </pc:graphicFrameChg>
        <pc:cxnChg chg="del mod">
          <ac:chgData name="MATEI IULIAN COCU" userId="S::matei-iulian.cocu@s.unibuc.ro::e76c24fe-fe1c-40bf-897a-12fcdb9b0804" providerId="AD" clId="Web-{FB3A1832-1D87-67D6-83FE-A71738291842}" dt="2025-04-05T23:11:14.075" v="643"/>
          <ac:cxnSpMkLst>
            <pc:docMk/>
            <pc:sldMk cId="0" sldId="275"/>
            <ac:cxnSpMk id="2135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42"/>
          <ac:cxnSpMkLst>
            <pc:docMk/>
            <pc:sldMk cId="0" sldId="275"/>
            <ac:cxnSpMk id="2136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41"/>
          <ac:cxnSpMkLst>
            <pc:docMk/>
            <pc:sldMk cId="0" sldId="275"/>
            <ac:cxnSpMk id="2137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40"/>
          <ac:cxnSpMkLst>
            <pc:docMk/>
            <pc:sldMk cId="0" sldId="275"/>
            <ac:cxnSpMk id="2138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39"/>
          <ac:cxnSpMkLst>
            <pc:docMk/>
            <pc:sldMk cId="0" sldId="275"/>
            <ac:cxnSpMk id="2139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38"/>
          <ac:cxnSpMkLst>
            <pc:docMk/>
            <pc:sldMk cId="0" sldId="275"/>
            <ac:cxnSpMk id="2140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37"/>
          <ac:cxnSpMkLst>
            <pc:docMk/>
            <pc:sldMk cId="0" sldId="275"/>
            <ac:cxnSpMk id="2141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36"/>
          <ac:cxnSpMkLst>
            <pc:docMk/>
            <pc:sldMk cId="0" sldId="275"/>
            <ac:cxnSpMk id="2142" creationId="{00000000-0000-0000-0000-000000000000}"/>
          </ac:cxnSpMkLst>
        </pc:cxnChg>
      </pc:sldChg>
      <pc:sldChg chg="del">
        <pc:chgData name="MATEI IULIAN COCU" userId="S::matei-iulian.cocu@s.unibuc.ro::e76c24fe-fe1c-40bf-897a-12fcdb9b0804" providerId="AD" clId="Web-{FB3A1832-1D87-67D6-83FE-A71738291842}" dt="2025-04-05T22:49:30.497" v="543"/>
        <pc:sldMkLst>
          <pc:docMk/>
          <pc:sldMk cId="0" sldId="276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497" v="542"/>
        <pc:sldMkLst>
          <pc:docMk/>
          <pc:sldMk cId="0" sldId="277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7"/>
        <pc:sldMkLst>
          <pc:docMk/>
          <pc:sldMk cId="0" sldId="278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6"/>
        <pc:sldMkLst>
          <pc:docMk/>
          <pc:sldMk cId="0" sldId="279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5"/>
        <pc:sldMkLst>
          <pc:docMk/>
          <pc:sldMk cId="0" sldId="280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4"/>
        <pc:sldMkLst>
          <pc:docMk/>
          <pc:sldMk cId="0" sldId="281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3"/>
        <pc:sldMkLst>
          <pc:docMk/>
          <pc:sldMk cId="0" sldId="282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2"/>
        <pc:sldMkLst>
          <pc:docMk/>
          <pc:sldMk cId="0" sldId="283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80" v="511"/>
        <pc:sldMkLst>
          <pc:docMk/>
          <pc:sldMk cId="0" sldId="284"/>
        </pc:sldMkLst>
      </pc:sldChg>
      <pc:sldChg chg="modSp">
        <pc:chgData name="MATEI IULIAN COCU" userId="S::matei-iulian.cocu@s.unibuc.ro::e76c24fe-fe1c-40bf-897a-12fcdb9b0804" providerId="AD" clId="Web-{FB3A1832-1D87-67D6-83FE-A71738291842}" dt="2025-04-05T18:41:33.183" v="169" actId="20577"/>
        <pc:sldMkLst>
          <pc:docMk/>
          <pc:sldMk cId="3221809645" sldId="310"/>
        </pc:sldMkLst>
        <pc:spChg chg="mod">
          <ac:chgData name="MATEI IULIAN COCU" userId="S::matei-iulian.cocu@s.unibuc.ro::e76c24fe-fe1c-40bf-897a-12fcdb9b0804" providerId="AD" clId="Web-{FB3A1832-1D87-67D6-83FE-A71738291842}" dt="2025-04-05T18:41:33.183" v="169" actId="20577"/>
          <ac:spMkLst>
            <pc:docMk/>
            <pc:sldMk cId="3221809645" sldId="310"/>
            <ac:spMk id="1484" creationId="{BAFE5394-AF26-1D2D-FDCF-0C9A698B89F9}"/>
          </ac:spMkLst>
        </pc:spChg>
      </pc:sldChg>
      <pc:sldChg chg="modSp">
        <pc:chgData name="MATEI IULIAN COCU" userId="S::matei-iulian.cocu@s.unibuc.ro::e76c24fe-fe1c-40bf-897a-12fcdb9b0804" providerId="AD" clId="Web-{FB3A1832-1D87-67D6-83FE-A71738291842}" dt="2025-04-05T18:43:35.982" v="189" actId="20577"/>
        <pc:sldMkLst>
          <pc:docMk/>
          <pc:sldMk cId="3730654814" sldId="316"/>
        </pc:sldMkLst>
        <pc:spChg chg="mod">
          <ac:chgData name="MATEI IULIAN COCU" userId="S::matei-iulian.cocu@s.unibuc.ro::e76c24fe-fe1c-40bf-897a-12fcdb9b0804" providerId="AD" clId="Web-{FB3A1832-1D87-67D6-83FE-A71738291842}" dt="2025-04-05T18:43:35.982" v="189" actId="20577"/>
          <ac:spMkLst>
            <pc:docMk/>
            <pc:sldMk cId="3730654814" sldId="316"/>
            <ac:spMk id="1532" creationId="{05C306A3-5CF2-8774-EE95-EEC6FB2965A1}"/>
          </ac:spMkLst>
        </pc:spChg>
      </pc:sldChg>
      <pc:sldChg chg="addSp modSp del">
        <pc:chgData name="MATEI IULIAN COCU" userId="S::matei-iulian.cocu@s.unibuc.ro::e76c24fe-fe1c-40bf-897a-12fcdb9b0804" providerId="AD" clId="Web-{FB3A1832-1D87-67D6-83FE-A71738291842}" dt="2025-04-05T22:49:30.528" v="554"/>
        <pc:sldMkLst>
          <pc:docMk/>
          <pc:sldMk cId="3756028495" sldId="317"/>
        </pc:sldMkLst>
        <pc:spChg chg="add mod">
          <ac:chgData name="MATEI IULIAN COCU" userId="S::matei-iulian.cocu@s.unibuc.ro::e76c24fe-fe1c-40bf-897a-12fcdb9b0804" providerId="AD" clId="Web-{FB3A1832-1D87-67D6-83FE-A71738291842}" dt="2025-04-05T22:48:33.901" v="541" actId="20577"/>
          <ac:spMkLst>
            <pc:docMk/>
            <pc:sldMk cId="3756028495" sldId="317"/>
            <ac:spMk id="3" creationId="{0A839A00-D704-6A89-8628-C079AB2027EB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7:59.056" v="538" actId="14100"/>
          <ac:spMkLst>
            <pc:docMk/>
            <pc:sldMk cId="3756028495" sldId="317"/>
            <ac:spMk id="1745" creationId="{3106CC72-C93D-0664-6150-E0021EC3740D}"/>
          </ac:spMkLst>
        </pc:spChg>
      </pc:sldChg>
      <pc:sldChg chg="addSp modSp">
        <pc:chgData name="MATEI IULIAN COCU" userId="S::matei-iulian.cocu@s.unibuc.ro::e76c24fe-fe1c-40bf-897a-12fcdb9b0804" providerId="AD" clId="Web-{FB3A1832-1D87-67D6-83FE-A71738291842}" dt="2025-04-05T23:40:40.812" v="732" actId="14100"/>
        <pc:sldMkLst>
          <pc:docMk/>
          <pc:sldMk cId="2051288226" sldId="318"/>
        </pc:sldMkLst>
        <pc:spChg chg="mod">
          <ac:chgData name="MATEI IULIAN COCU" userId="S::matei-iulian.cocu@s.unibuc.ro::e76c24fe-fe1c-40bf-897a-12fcdb9b0804" providerId="AD" clId="Web-{FB3A1832-1D87-67D6-83FE-A71738291842}" dt="2025-04-05T23:38:30.306" v="719" actId="1076"/>
          <ac:spMkLst>
            <pc:docMk/>
            <pc:sldMk cId="2051288226" sldId="318"/>
            <ac:spMk id="1745" creationId="{1F67EEA9-EF89-DF51-3FA2-3FC18D0A609A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0:40.812" v="732" actId="14100"/>
          <ac:picMkLst>
            <pc:docMk/>
            <pc:sldMk cId="2051288226" sldId="318"/>
            <ac:picMk id="2" creationId="{53F87B7C-6C52-C636-F499-36543ECE15C9}"/>
          </ac:picMkLst>
        </pc:picChg>
      </pc:sldChg>
      <pc:sldChg chg="addSp modSp">
        <pc:chgData name="MATEI IULIAN COCU" userId="S::matei-iulian.cocu@s.unibuc.ro::e76c24fe-fe1c-40bf-897a-12fcdb9b0804" providerId="AD" clId="Web-{FB3A1832-1D87-67D6-83FE-A71738291842}" dt="2025-04-05T23:42:27.972" v="739" actId="1076"/>
        <pc:sldMkLst>
          <pc:docMk/>
          <pc:sldMk cId="58437577" sldId="319"/>
        </pc:sldMkLst>
        <pc:spChg chg="mod">
          <ac:chgData name="MATEI IULIAN COCU" userId="S::matei-iulian.cocu@s.unibuc.ro::e76c24fe-fe1c-40bf-897a-12fcdb9b0804" providerId="AD" clId="Web-{FB3A1832-1D87-67D6-83FE-A71738291842}" dt="2025-04-05T23:42:27.972" v="739" actId="1076"/>
          <ac:spMkLst>
            <pc:docMk/>
            <pc:sldMk cId="58437577" sldId="319"/>
            <ac:spMk id="1745" creationId="{98F74271-5675-ED3A-2DC7-39A5B90FB42D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1:43.408" v="738" actId="1076"/>
          <ac:picMkLst>
            <pc:docMk/>
            <pc:sldMk cId="58437577" sldId="319"/>
            <ac:picMk id="2" creationId="{86417408-CA5F-C83A-4AB0-AB8892A18386}"/>
          </ac:picMkLst>
        </pc:picChg>
      </pc:sldChg>
      <pc:sldChg chg="modSp add ord replId">
        <pc:chgData name="MATEI IULIAN COCU" userId="S::matei-iulian.cocu@s.unibuc.ro::e76c24fe-fe1c-40bf-897a-12fcdb9b0804" providerId="AD" clId="Web-{FB3A1832-1D87-67D6-83FE-A71738291842}" dt="2025-04-05T18:44:14.108" v="211" actId="20577"/>
        <pc:sldMkLst>
          <pc:docMk/>
          <pc:sldMk cId="2637293012" sldId="320"/>
        </pc:sldMkLst>
        <pc:spChg chg="mod">
          <ac:chgData name="MATEI IULIAN COCU" userId="S::matei-iulian.cocu@s.unibuc.ro::e76c24fe-fe1c-40bf-897a-12fcdb9b0804" providerId="AD" clId="Web-{FB3A1832-1D87-67D6-83FE-A71738291842}" dt="2025-04-05T18:41:55.496" v="172" actId="20577"/>
          <ac:spMkLst>
            <pc:docMk/>
            <pc:sldMk cId="2637293012" sldId="320"/>
            <ac:spMk id="1483" creationId="{0FDA45C7-DA3B-3DA2-9A12-7A7CC6494E23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4:14.108" v="211" actId="20577"/>
          <ac:spMkLst>
            <pc:docMk/>
            <pc:sldMk cId="2637293012" sldId="320"/>
            <ac:spMk id="1484" creationId="{0D9AEBAF-1C3F-6B2B-95AB-9BE7EED453C7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2:00.058" v="178" actId="20577"/>
          <ac:spMkLst>
            <pc:docMk/>
            <pc:sldMk cId="2637293012" sldId="320"/>
            <ac:spMk id="1491" creationId="{E6124302-E06F-FCA0-D40E-A4DF01809824}"/>
          </ac:spMkLst>
        </pc:spChg>
      </pc:sldChg>
      <pc:sldChg chg="new del">
        <pc:chgData name="MATEI IULIAN COCU" userId="S::matei-iulian.cocu@s.unibuc.ro::e76c24fe-fe1c-40bf-897a-12fcdb9b0804" providerId="AD" clId="Web-{FB3A1832-1D87-67D6-83FE-A71738291842}" dt="2025-04-05T18:42:20.934" v="181"/>
        <pc:sldMkLst>
          <pc:docMk/>
          <pc:sldMk cId="3477661766" sldId="321"/>
        </pc:sldMkLst>
      </pc:sldChg>
      <pc:sldChg chg="modSp add replId">
        <pc:chgData name="MATEI IULIAN COCU" userId="S::matei-iulian.cocu@s.unibuc.ro::e76c24fe-fe1c-40bf-897a-12fcdb9b0804" providerId="AD" clId="Web-{FB3A1832-1D87-67D6-83FE-A71738291842}" dt="2025-04-05T18:44:39.390" v="227" actId="20577"/>
        <pc:sldMkLst>
          <pc:docMk/>
          <pc:sldMk cId="3726682092" sldId="322"/>
        </pc:sldMkLst>
        <pc:spChg chg="mod">
          <ac:chgData name="MATEI IULIAN COCU" userId="S::matei-iulian.cocu@s.unibuc.ro::e76c24fe-fe1c-40bf-897a-12fcdb9b0804" providerId="AD" clId="Web-{FB3A1832-1D87-67D6-83FE-A71738291842}" dt="2025-04-05T18:43:45.436" v="190" actId="20577"/>
          <ac:spMkLst>
            <pc:docMk/>
            <pc:sldMk cId="3726682092" sldId="322"/>
            <ac:spMk id="1483" creationId="{8BEF0FCE-B06F-77C8-F104-F289E5BE5D5A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4:39.390" v="227" actId="20577"/>
          <ac:spMkLst>
            <pc:docMk/>
            <pc:sldMk cId="3726682092" sldId="322"/>
            <ac:spMk id="1484" creationId="{2F82F686-FF70-51A1-BC2F-ADB56C591275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3:47.701" v="193" actId="20577"/>
          <ac:spMkLst>
            <pc:docMk/>
            <pc:sldMk cId="3726682092" sldId="322"/>
            <ac:spMk id="1491" creationId="{79F779CE-F54C-4DCF-A17B-037C06269C9D}"/>
          </ac:spMkLst>
        </pc:spChg>
      </pc:sldChg>
      <pc:sldChg chg="modSp add ord replId">
        <pc:chgData name="MATEI IULIAN COCU" userId="S::matei-iulian.cocu@s.unibuc.ro::e76c24fe-fe1c-40bf-897a-12fcdb9b0804" providerId="AD" clId="Web-{FB3A1832-1D87-67D6-83FE-A71738291842}" dt="2025-04-05T22:43:20.951" v="510" actId="20577"/>
        <pc:sldMkLst>
          <pc:docMk/>
          <pc:sldMk cId="2948668763" sldId="323"/>
        </pc:sldMkLst>
        <pc:spChg chg="mod">
          <ac:chgData name="MATEI IULIAN COCU" userId="S::matei-iulian.cocu@s.unibuc.ro::e76c24fe-fe1c-40bf-897a-12fcdb9b0804" providerId="AD" clId="Web-{FB3A1832-1D87-67D6-83FE-A71738291842}" dt="2025-04-05T18:47:14.507" v="229" actId="20577"/>
          <ac:spMkLst>
            <pc:docMk/>
            <pc:sldMk cId="2948668763" sldId="323"/>
            <ac:spMk id="1530" creationId="{E4829C7F-009A-3B6B-7308-0D991DDC5E36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1:43.385" v="502" actId="20577"/>
          <ac:spMkLst>
            <pc:docMk/>
            <pc:sldMk cId="2948668763" sldId="323"/>
            <ac:spMk id="1531" creationId="{17A43CC1-69DB-AFB0-7422-5EF9CD22844A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3:20.951" v="510" actId="20577"/>
          <ac:spMkLst>
            <pc:docMk/>
            <pc:sldMk cId="2948668763" sldId="323"/>
            <ac:spMk id="1532" creationId="{F740F652-6A77-A218-43D3-859D6A6E9826}"/>
          </ac:spMkLst>
        </pc:spChg>
      </pc:sldChg>
      <pc:sldChg chg="modSp add ord replId">
        <pc:chgData name="MATEI IULIAN COCU" userId="S::matei-iulian.cocu@s.unibuc.ro::e76c24fe-fe1c-40bf-897a-12fcdb9b0804" providerId="AD" clId="Web-{FB3A1832-1D87-67D6-83FE-A71738291842}" dt="2025-04-05T22:42:07.855" v="505" actId="20577"/>
        <pc:sldMkLst>
          <pc:docMk/>
          <pc:sldMk cId="3808550277" sldId="324"/>
        </pc:sldMkLst>
        <pc:spChg chg="mod">
          <ac:chgData name="MATEI IULIAN COCU" userId="S::matei-iulian.cocu@s.unibuc.ro::e76c24fe-fe1c-40bf-897a-12fcdb9b0804" providerId="AD" clId="Web-{FB3A1832-1D87-67D6-83FE-A71738291842}" dt="2025-04-05T18:47:32.805" v="230" actId="20577"/>
          <ac:spMkLst>
            <pc:docMk/>
            <pc:sldMk cId="3808550277" sldId="324"/>
            <ac:spMk id="1530" creationId="{35FC1360-8F8E-EB52-D7C1-6DB205FC5823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0:50.196" v="496" actId="20577"/>
          <ac:spMkLst>
            <pc:docMk/>
            <pc:sldMk cId="3808550277" sldId="324"/>
            <ac:spMk id="1531" creationId="{D8BD2F57-17B3-A025-8588-938B0250CAB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2:07.855" v="505" actId="20577"/>
          <ac:spMkLst>
            <pc:docMk/>
            <pc:sldMk cId="3808550277" sldId="324"/>
            <ac:spMk id="1532" creationId="{0A5F9AF0-C680-CA8E-B3C3-EB80A6CBC84E}"/>
          </ac:spMkLst>
        </pc:spChg>
      </pc:sldChg>
      <pc:sldChg chg="addSp modSp add replId">
        <pc:chgData name="MATEI IULIAN COCU" userId="S::matei-iulian.cocu@s.unibuc.ro::e76c24fe-fe1c-40bf-897a-12fcdb9b0804" providerId="AD" clId="Web-{FB3A1832-1D87-67D6-83FE-A71738291842}" dt="2025-04-05T23:40:34.843" v="731" actId="1076"/>
        <pc:sldMkLst>
          <pc:docMk/>
          <pc:sldMk cId="1197758523" sldId="325"/>
        </pc:sldMkLst>
        <pc:spChg chg="mod">
          <ac:chgData name="MATEI IULIAN COCU" userId="S::matei-iulian.cocu@s.unibuc.ro::e76c24fe-fe1c-40bf-897a-12fcdb9b0804" providerId="AD" clId="Web-{FB3A1832-1D87-67D6-83FE-A71738291842}" dt="2025-04-05T23:38:25.602" v="718" actId="1076"/>
          <ac:spMkLst>
            <pc:docMk/>
            <pc:sldMk cId="1197758523" sldId="325"/>
            <ac:spMk id="1745" creationId="{663FB504-5D7C-4278-C707-3ABED235A768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0:34.843" v="731" actId="1076"/>
          <ac:picMkLst>
            <pc:docMk/>
            <pc:sldMk cId="1197758523" sldId="325"/>
            <ac:picMk id="2" creationId="{027A5CE1-546F-BF5C-F854-0495BC7E2318}"/>
          </ac:picMkLst>
        </pc:picChg>
      </pc:sldChg>
      <pc:sldChg chg="addSp modSp add replId">
        <pc:chgData name="MATEI IULIAN COCU" userId="S::matei-iulian.cocu@s.unibuc.ro::e76c24fe-fe1c-40bf-897a-12fcdb9b0804" providerId="AD" clId="Web-{FB3A1832-1D87-67D6-83FE-A71738291842}" dt="2025-04-05T23:41:18.891" v="735" actId="1076"/>
        <pc:sldMkLst>
          <pc:docMk/>
          <pc:sldMk cId="3879290695" sldId="326"/>
        </pc:sldMkLst>
        <pc:spChg chg="mod">
          <ac:chgData name="MATEI IULIAN COCU" userId="S::matei-iulian.cocu@s.unibuc.ro::e76c24fe-fe1c-40bf-897a-12fcdb9b0804" providerId="AD" clId="Web-{FB3A1832-1D87-67D6-83FE-A71738291842}" dt="2025-04-05T23:38:46.777" v="722" actId="1076"/>
          <ac:spMkLst>
            <pc:docMk/>
            <pc:sldMk cId="3879290695" sldId="326"/>
            <ac:spMk id="1745" creationId="{DDFE4D5E-6AB5-408F-D97F-D7687F4EBEEB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1:18.891" v="735" actId="1076"/>
          <ac:picMkLst>
            <pc:docMk/>
            <pc:sldMk cId="3879290695" sldId="326"/>
            <ac:picMk id="2" creationId="{C2D522A4-5A7D-B32B-C601-1C30E0F025A5}"/>
          </ac:picMkLst>
        </pc:picChg>
      </pc:sldChg>
      <pc:sldChg chg="addSp modSp add replId">
        <pc:chgData name="MATEI IULIAN COCU" userId="S::matei-iulian.cocu@s.unibuc.ro::e76c24fe-fe1c-40bf-897a-12fcdb9b0804" providerId="AD" clId="Web-{FB3A1832-1D87-67D6-83FE-A71738291842}" dt="2025-04-05T23:44:06.037" v="743" actId="1076"/>
        <pc:sldMkLst>
          <pc:docMk/>
          <pc:sldMk cId="2125082924" sldId="327"/>
        </pc:sldMkLst>
        <pc:spChg chg="mod">
          <ac:chgData name="MATEI IULIAN COCU" userId="S::matei-iulian.cocu@s.unibuc.ro::e76c24fe-fe1c-40bf-897a-12fcdb9b0804" providerId="AD" clId="Web-{FB3A1832-1D87-67D6-83FE-A71738291842}" dt="2025-04-05T23:44:06.037" v="743" actId="1076"/>
          <ac:spMkLst>
            <pc:docMk/>
            <pc:sldMk cId="2125082924" sldId="327"/>
            <ac:spMk id="1745" creationId="{560DA163-AE08-22C9-EF14-EB1416499DC8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3:55.959" v="742" actId="1076"/>
          <ac:picMkLst>
            <pc:docMk/>
            <pc:sldMk cId="2125082924" sldId="327"/>
            <ac:picMk id="2" creationId="{910414A1-1E4A-0E64-93A8-0103F0B99573}"/>
          </ac:picMkLst>
        </pc:picChg>
      </pc:sldChg>
      <pc:sldChg chg="addSp modSp add replId">
        <pc:chgData name="MATEI IULIAN COCU" userId="S::matei-iulian.cocu@s.unibuc.ro::e76c24fe-fe1c-40bf-897a-12fcdb9b0804" providerId="AD" clId="Web-{FB3A1832-1D87-67D6-83FE-A71738291842}" dt="2025-04-05T23:44:32.991" v="747" actId="1076"/>
        <pc:sldMkLst>
          <pc:docMk/>
          <pc:sldMk cId="2713844434" sldId="328"/>
        </pc:sldMkLst>
        <pc:spChg chg="mod">
          <ac:chgData name="MATEI IULIAN COCU" userId="S::matei-iulian.cocu@s.unibuc.ro::e76c24fe-fe1c-40bf-897a-12fcdb9b0804" providerId="AD" clId="Web-{FB3A1832-1D87-67D6-83FE-A71738291842}" dt="2025-04-05T23:44:32.991" v="747" actId="1076"/>
          <ac:spMkLst>
            <pc:docMk/>
            <pc:sldMk cId="2713844434" sldId="328"/>
            <ac:spMk id="1745" creationId="{F65C9FA0-ECE7-F2FB-E60D-B25AA3CF4755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4:28.257" v="746" actId="1076"/>
          <ac:picMkLst>
            <pc:docMk/>
            <pc:sldMk cId="2713844434" sldId="328"/>
            <ac:picMk id="2" creationId="{E5470592-3B43-5F3D-0BE3-4D264F595BF4}"/>
          </ac:picMkLst>
        </pc:picChg>
      </pc:sldChg>
      <pc:sldChg chg="addSp delSp modSp add replId">
        <pc:chgData name="MATEI IULIAN COCU" userId="S::matei-iulian.cocu@s.unibuc.ro::e76c24fe-fe1c-40bf-897a-12fcdb9b0804" providerId="AD" clId="Web-{FB3A1832-1D87-67D6-83FE-A71738291842}" dt="2025-04-06T02:05:18.581" v="1826"/>
        <pc:sldMkLst>
          <pc:docMk/>
          <pc:sldMk cId="3204369082" sldId="329"/>
        </pc:sldMkLst>
        <pc:spChg chg="mod">
          <ac:chgData name="MATEI IULIAN COCU" userId="S::matei-iulian.cocu@s.unibuc.ro::e76c24fe-fe1c-40bf-897a-12fcdb9b0804" providerId="AD" clId="Web-{FB3A1832-1D87-67D6-83FE-A71738291842}" dt="2025-04-06T02:01:30.350" v="1741" actId="1076"/>
          <ac:spMkLst>
            <pc:docMk/>
            <pc:sldMk cId="3204369082" sldId="329"/>
            <ac:spMk id="5" creationId="{1FF5AF39-6264-33A2-F711-D3A3B026E8D9}"/>
          </ac:spMkLst>
        </pc:spChg>
        <pc:graphicFrameChg chg="del">
          <ac:chgData name="MATEI IULIAN COCU" userId="S::matei-iulian.cocu@s.unibuc.ro::e76c24fe-fe1c-40bf-897a-12fcdb9b0804" providerId="AD" clId="Web-{FB3A1832-1D87-67D6-83FE-A71738291842}" dt="2025-04-06T01:57:26.527" v="1514"/>
          <ac:graphicFrameMkLst>
            <pc:docMk/>
            <pc:sldMk cId="3204369082" sldId="329"/>
            <ac:graphicFrameMk id="2" creationId="{A5070EF0-55FB-A13C-72C7-48C4CD9102E8}"/>
          </ac:graphicFrameMkLst>
        </pc:graphicFrameChg>
        <pc:graphicFrameChg chg="del modGraphic">
          <ac:chgData name="MATEI IULIAN COCU" userId="S::matei-iulian.cocu@s.unibuc.ro::e76c24fe-fe1c-40bf-897a-12fcdb9b0804" providerId="AD" clId="Web-{FB3A1832-1D87-67D6-83FE-A71738291842}" dt="2025-04-06T01:57:26.527" v="1513"/>
          <ac:graphicFrameMkLst>
            <pc:docMk/>
            <pc:sldMk cId="3204369082" sldId="329"/>
            <ac:graphicFrameMk id="3" creationId="{074BE233-296B-9E12-038D-31D1EE32D564}"/>
          </ac:graphicFrameMkLst>
        </pc:graphicFrameChg>
        <pc:graphicFrameChg chg="del">
          <ac:chgData name="MATEI IULIAN COCU" userId="S::matei-iulian.cocu@s.unibuc.ro::e76c24fe-fe1c-40bf-897a-12fcdb9b0804" providerId="AD" clId="Web-{FB3A1832-1D87-67D6-83FE-A71738291842}" dt="2025-04-06T01:57:26.527" v="1512"/>
          <ac:graphicFrameMkLst>
            <pc:docMk/>
            <pc:sldMk cId="3204369082" sldId="329"/>
            <ac:graphicFrameMk id="6" creationId="{E7FE55AF-EB65-0FEA-C4EC-1DAFD696577A}"/>
          </ac:graphicFrameMkLst>
        </pc:graphicFrameChg>
        <pc:graphicFrameChg chg="del">
          <ac:chgData name="MATEI IULIAN COCU" userId="S::matei-iulian.cocu@s.unibuc.ro::e76c24fe-fe1c-40bf-897a-12fcdb9b0804" providerId="AD" clId="Web-{FB3A1832-1D87-67D6-83FE-A71738291842}" dt="2025-04-06T01:57:26.527" v="1511"/>
          <ac:graphicFrameMkLst>
            <pc:docMk/>
            <pc:sldMk cId="3204369082" sldId="329"/>
            <ac:graphicFrameMk id="7" creationId="{D84D3954-1E45-0FB1-7466-34F4C062942B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2:05:18.581" v="1826"/>
          <ac:graphicFrameMkLst>
            <pc:docMk/>
            <pc:sldMk cId="3204369082" sldId="329"/>
            <ac:graphicFrameMk id="8" creationId="{50C27C49-1EFA-8901-3AE5-AA8DA1C93CE1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2:04:15.235" v="1822"/>
          <ac:graphicFrameMkLst>
            <pc:docMk/>
            <pc:sldMk cId="3204369082" sldId="329"/>
            <ac:graphicFrameMk id="10" creationId="{414A91D2-2D18-46FD-E89B-229AE59A300A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2:03:31.077" v="1820"/>
          <ac:graphicFrameMkLst>
            <pc:docMk/>
            <pc:sldMk cId="3204369082" sldId="329"/>
            <ac:graphicFrameMk id="12" creationId="{342395A5-0048-31B2-2784-6BC84117B9C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D8B3CF3-05AA-5D20-53DF-4868179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169F00E-157C-B867-626F-1F803D71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0F7FBCF-3720-0F42-95E1-9C211080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3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E9BDC23-297B-2508-8F94-BBFEF285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C686204-439C-3280-DBD9-66CD836F1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E17B14C-E525-B309-3573-2C56276B1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3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08CF6BB-08F3-8F2B-7E92-EF6885BB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E526613-452D-D142-EDE3-2C28619F7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74CEABE-2ADC-1022-9116-67F189A8E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9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5B246CE-6225-C9F2-327E-454F6B61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44E2616-D5C7-C1C9-F0F7-935E96B13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B0B56817-7EB2-76C3-BFA7-8D95F3E5C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2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86391F5-20BF-D58A-143B-23389BB1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F6B5771D-C924-7E05-4752-7904D7536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862F3B2-FCA9-1055-B4C0-82B7EFFC2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53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AAAF91FE-B310-68C6-4A7D-9A767E387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07F7F0D2-53DE-CE2A-8034-A935A33A1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15B9162-11AB-E4FC-E817-8B56DE84F9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14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64CE0BC1-B866-39C0-22D5-1ACAECB5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6E48F433-507E-D01F-5538-11C699254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24CB779-D004-1382-C6D7-BD5837FFD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9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D34A5B66-E4D3-7E70-CFFD-BB0B89FF3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FDE1C02A-FA90-2D34-A30B-359EB2BE6A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03CB3D42-9AAC-58AD-0027-815D4DA7B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1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7A71019A-7BBF-3337-730D-70C95CE15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CBBF9CE-E7F4-F5AE-BFFC-8374109F7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0EF2A06-6FCF-2791-AC90-94FE70D5E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65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>
          <a:extLst>
            <a:ext uri="{FF2B5EF4-FFF2-40B4-BE49-F238E27FC236}">
              <a16:creationId xmlns:a16="http://schemas.microsoft.com/office/drawing/2014/main" id="{75205064-F357-2581-83E4-85F78D9F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>
            <a:extLst>
              <a:ext uri="{FF2B5EF4-FFF2-40B4-BE49-F238E27FC236}">
                <a16:creationId xmlns:a16="http://schemas.microsoft.com/office/drawing/2014/main" id="{0033869E-8AEB-9E0D-D605-ACB55FE9B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>
            <a:extLst>
              <a:ext uri="{FF2B5EF4-FFF2-40B4-BE49-F238E27FC236}">
                <a16:creationId xmlns:a16="http://schemas.microsoft.com/office/drawing/2014/main" id="{CBEA1AF3-6896-804E-7B81-D7CA3CE30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B1EB6C80-3434-2AFA-BCA4-62EFE46AF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6A610EED-A628-EB12-F2A2-B498A9627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56DCA1CD-3B53-8279-ABE4-CDE080D70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519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5B6907CC-0F2A-C24A-662B-F1F848E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367E382D-0EB8-8857-1DF5-ED4277F02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584A1F89-F4D9-550B-2AD0-AA95B884B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730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C15A5B5C-C1AC-6CA0-4167-3245C7095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9107190D-D19E-AC6A-3C6F-76585EFA2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D0679DF7-23C3-9015-13AC-D7226F078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15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8ED123FD-2705-D0A9-E356-EDAECC88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AD7B753A-ED31-9C42-55EB-2F9F8BA2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8E560F8E-6E0D-7103-3981-69FEE84AF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491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2A464B3C-8B78-E05D-8F1A-E29EC7AE2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1E9F1216-B511-C38D-B711-0ABF22B829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548E8BAC-5E6E-8C1B-2939-87CE26B14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32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926D604D-1EE1-ACC2-7A01-8D4A0C77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5E77F8D8-0D01-7300-7962-4413D0BF5F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84A08BD0-A711-D107-391C-6F9AFDEE0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817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3D96A963-3D2A-E422-7CC9-1DA1C732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F4B9876-2C6B-D883-1D16-27AA36AE1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FF2EA2A-29C4-FBFB-58CE-12FB2E0DB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4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F0BC1EE-DC62-C93A-3E35-62063599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C520500-FBCA-16C7-2E8D-D28B3CD760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6D091A2-EF2E-833E-977B-1FA54D034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06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63187119-C7FA-B2CE-28FA-A0ACDBAD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B9D588B-2516-F27F-035B-58740447E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3304604-86DB-1794-C508-7B7DB73F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3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EA8D32E-E2F3-F6B7-D3C8-964D57FC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81A8CC0-1574-50BF-1D79-315AA173F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2F5BA39-D941-5CB7-A6FD-90806E35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4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DC72B59-B9B6-84A4-BB92-71D8BF96C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DD79DCD-EC5B-DD0A-6B1C-EC15F69B8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88A11097-8810-3841-693B-747DD7EFD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6" r:id="rId24"/>
    <p:sldLayoutId id="214748367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786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Cocu Matei-Iulian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Lăutaru</a:t>
            </a:r>
            <a:r>
              <a:rPr lang="ro-RO" dirty="0"/>
              <a:t> Bianca-Maria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152564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Algoritmi</a:t>
            </a:r>
            <a:r>
              <a:rPr lang="ro-RO" dirty="0">
                <a:solidFill>
                  <a:schemeClr val="dk1"/>
                </a:solidFill>
              </a:rPr>
              <a:t> de sortare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EC75960-A117-8BAD-7CD6-30370BECE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10D9D044-0561-FBD0-7C3E-120AC4619C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4CE1E776-9E12-ECCC-A70C-A77ABE8C26D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Merge Sort </a:t>
            </a:r>
            <a:r>
              <a:rPr lang="ro-RO" dirty="0"/>
              <a:t>este o metodă eficientă de sortare a elementelor unui tablou, bazată pe următoarea idee: dacă prima jumătate a tabloului are elementele sortate și a doua jumătate are de asemenea elementele sortate, prin interclasare se va obține tabloul sortat.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C150D7A-D06F-5C90-6974-89B8625E68B9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B1C99EC-F4B6-E6CE-7D2E-517772D1F65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B627CEA-556E-86CF-16CC-6B71CCB1350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ADDC326-6BE8-0E30-5794-EB65DC1D631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05EB35E-4531-AF42-3AB4-BB287A56EDF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0BDF015-DE99-3F95-757A-A29174B887E2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0734460C-F755-8B26-7618-FD25F7F5834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1AE8E69-2B2A-3F4B-ACF1-82309689C88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531;p39">
            <a:extLst>
              <a:ext uri="{FF2B5EF4-FFF2-40B4-BE49-F238E27FC236}">
                <a16:creationId xmlns:a16="http://schemas.microsoft.com/office/drawing/2014/main" id="{DF1AD031-9782-1076-1A6A-D47A5D5D8226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272738710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15527E2-FA0A-0CF1-A802-7F4C9047E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484724C-3198-F71E-3EF2-21D78A6007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AFE5394-AF26-1D2D-FDCF-0C9A698B89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7800" y="320620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dirty="0"/>
              <a:t>Sortare </a:t>
            </a:r>
            <a:r>
              <a:rPr lang="ro-RO" dirty="0" err="1"/>
              <a:t>gap-based</a:t>
            </a:r>
            <a:endParaRPr dirty="0" err="1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85B86F9-7965-B54B-25CD-1F13FE59E497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648628A7-1933-072C-99A8-AFBC5539F1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84A220AA-9A2F-F884-B0A4-15E099D48A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5E8662A-B956-4AE4-91FE-06F7E01F06A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DFDB3FC-F5F8-92C7-2605-3C0B7276A31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A835964-4F01-B466-1B42-54A84E289AD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34759038-BFDD-6CDA-F861-9B2B5E7FF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45A7CC4-C83B-75B7-8C95-86E36C60782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4D805B5-933C-1215-5688-E38213CFB39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A8764464-B192-465C-027B-58AB84F2AB9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5AE2B39-4D79-5281-5028-BD1ECFDEF8F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18B447E-BBBD-D3A0-A3D9-6A368F699C7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BA7B834-5AA0-A09A-EBBB-CDC184F0C31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76F83D5E-56C4-26C2-699E-A553503F40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8D850E5E-2351-4E08-FFB8-8371BBD8E2DE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9DA548B3-D967-19DE-C92C-023027AA9C2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0F13F048-3177-93B0-B307-AEAF816F60C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2F93BAE3-4958-5040-21FF-FFDF1F9DB18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49B91D5-399C-D334-D9E8-D5C4C4CCF1A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A543A11-B078-FABA-1EE9-C87285214C7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E115B359-9E42-5FE8-703B-D3B38ADD9F0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1A52FAA-EC1C-8191-E069-A1BDCD2B37A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ADEF7FE8-D4A8-1437-C672-3FDF2CA6FAD8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7BF633BA-231B-EF22-B1E0-2921670E77F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552AF89-0E59-C3C2-3F40-953A70B9B94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E7DE98F-562A-4D24-2825-B0C46EE885D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5B8675E-F922-413B-25DC-18DFE9E3A1E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5A1AF83-8D1F-B729-2735-CF6982861B9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05B040EC-2609-6391-059C-47EA1CA0564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30F9E5A-5731-4BF0-DA5C-89A99646425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262AF35-31B4-E03E-910F-59C9CCA55A2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9D21DEB-CCA3-A30D-7D47-BBA1D6B6759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36BD3AA-BD33-5358-98D1-1E3CEE52ED5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50A21FB7-3451-6DEA-477F-34243368C779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C1497DCB-6207-2642-1DD6-330D9CB7983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60FB48C-0F68-DD10-8AD1-2C96DC1462B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12381C0C-6231-1511-E30C-3ECA0E7AB94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EF7DAABA-8816-3114-15A1-9837F88F792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9287346-C493-7A2B-9806-EBE5335250F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E879F61-2464-906F-B2F0-676BE772360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1462D8E1-C138-6E4E-04CA-B280477409B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18096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CB6057D4-0796-E2CA-2676-3C6514572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87BCD89-298D-123D-C12D-4D02DCB48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FB189627-3D69-146C-319D-2F123BE0FA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304998DC-FB68-65E6-0F35-1CD032D4077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94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Shell Sort </a:t>
            </a:r>
            <a:r>
              <a:rPr lang="ro-RO" dirty="0"/>
              <a:t>este un algoritm de sortare in-place care poate fi considerat o generalizare a algoritmului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. Ideea de bază este de a sorta perechi de elemente care se află la o distanță mai mare, reducând apoi treptat această distanță.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4B36201-6133-7D91-6026-2080AFEAA85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F52A0AA-6CE6-A146-B8B4-ED42A36A033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9DBA26B-2CD9-1CDE-FB48-2259C20A633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CD5DE10-34DA-49BA-9DD2-3ACCC74F5A5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471AC45-374E-3267-DAF5-7487FF41D68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6E10178-4DC2-7F23-FFAA-9341808895B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098E95C-5E4E-50D1-1A9D-33A7A3F94C9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43C503C-1312-9FA5-F217-95E1584E09C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5756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5D2B261-2247-78A7-17CB-44568561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85DFF278-B5B8-0413-3F86-B733667214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5331AD7-30AE-3383-7279-8ED71305F1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?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7AF2982B-1DBA-37DC-A39D-85A1AAB962B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0602521-3B3A-9988-08BC-729642B353A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4E7B11E-DB89-E069-D5FC-5190431148A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F892205B-28E7-291D-32F5-5BAFA0F3482A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FBBC8C4D-7691-C0E2-2FC5-4DA5AFFC114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8510884C-3442-839F-776A-0E1F9E98735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21DE7B2C-2E63-1614-94A6-87FDA2986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Tim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5EFD369-6456-BEDB-8799-B097832AA3B8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7B3F84B1-0594-D179-7FAD-6A90B437D0C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34DC65B-FEA3-ABA9-93B6-E36973EED6A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90B7DCD-96FB-F67C-2693-4C5938DB1CC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A4DD2EA-FAE6-C127-7C65-A7D8206BF08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1434787D-1603-F93C-538A-1648E015EE5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EAF2C07B-5BBE-FDDE-5A94-EB9915A1A9D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49CF4950-3D7A-4829-B3B0-5833C18167D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3B6436E-479C-C064-E49B-2B3E44278D9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62C5460C-3AEE-4C90-853F-F52B4465100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4F724CEC-EBF6-4FAD-4E90-6120EF7ACF9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1704374D-74BD-085E-BAF5-9998861C933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E7E998-BF58-8A93-CDD0-A11163F23E4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F195963-56A9-8F5F-F256-3145DE4E511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104E466-F6B6-D052-EA10-F09110D615A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8180E719-13D8-0045-82D9-63ACCA8ACD9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96DDBCB-D769-6086-CCC1-86745998C56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498D887-7B95-AB94-B22C-2713F214529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76D812C-BC00-C3A6-DC4B-30A74E52F4C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54C6EB3-F904-4BAA-5371-F3A1A124F81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823ECC5-8FC5-6D71-BD49-4D47947537B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6492377-D049-8B81-43CC-194D3F9CEA1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00AB8E6-632B-6A69-04F1-3BC6AFDDDF7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726503B9-2D5D-DE7C-5300-1FB8FB7EF74D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9A9C290-6B26-9806-A975-BA1E3302095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1437569-EC63-FC47-CF7B-733F4687F55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C2E302DE-2197-7134-5F65-8BD88388AB4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5BFFAC7F-3D8D-6A29-6D8B-2BF18B31168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3468F5B-2101-3EF2-1E82-DA74242AC42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BD8E0D2-853A-46D3-3DED-F982CA8D2647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2B4D52EC-C863-FBBE-61FF-DD2B9E08B0A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9F61C41-FC97-DD9C-9A3D-7D04BAA7EE3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7BF8EBCC-2BC9-C139-B5B7-CF26630F58D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0790C9C8-13B6-D280-F7FD-553F2CA3E49A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0486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3C4816D-7F00-7C0C-6511-14031017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A129D9D1-A2A4-F232-00E9-C9FFE2E07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Tim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C1E7DD-64EB-B312-9362-7F5C35933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>
              <a:lnSpc>
                <a:spcPct val="114999"/>
              </a:lnSpc>
            </a:pPr>
            <a:r>
              <a:rPr lang="ro-RO" dirty="0"/>
              <a:t>unde n = numărul de elemente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5C306A3-5CF2-8774-EE95-EEC6FB2965A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709133" cy="23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ro-RO" i="1" dirty="0"/>
              <a:t>Tim Sort</a:t>
            </a:r>
            <a:r>
              <a:rPr lang="ro-RO" dirty="0"/>
              <a:t> este un algoritm hibrid de sortare care combină </a:t>
            </a:r>
            <a:r>
              <a:rPr lang="ro-RO" i="1" dirty="0"/>
              <a:t>Merge Sort</a:t>
            </a:r>
            <a:r>
              <a:rPr lang="ro-RO" dirty="0"/>
              <a:t> și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 pentru o performanță îmbunătățită pe date din lumea reală. Acesta împarte matricea în serii mici (de obicei 32-64 de elemente), le sortează cu </a:t>
            </a:r>
            <a:r>
              <a:rPr lang="ro-RO" dirty="0" err="1"/>
              <a:t>Insertion</a:t>
            </a:r>
            <a:r>
              <a:rPr lang="ro-RO" dirty="0"/>
              <a:t> Sort și apoi le unește folosind Merge Sort.</a:t>
            </a:r>
            <a:endParaRPr lang="en-US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D464381-E610-ED97-DF71-FD3BC723DAC0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7A19601-C543-FFB4-DE5B-BEC245AFAB6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160C380-84F7-0EB4-4697-E5A28F4C467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393D7BB-9880-1A6E-FFB4-B4AF0080565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5253569-8836-5E42-6397-00C168917C6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20B0B5BA-9F1A-E777-F308-451798973C6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664EF88-A0A8-999C-3A29-AD5A857931B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572700F-9C0C-80D2-0902-88B95F10FD8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65481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B61D4EA7-D3EF-3FDF-2F9A-1115C9BA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0FDA45C7-DA3B-3DA2-9A12-7A7CC6494E2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lang="ro-RO"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0D9AEBAF-1C3F-6B2B-95AB-9BE7EED453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dirty="0"/>
              <a:t>Sortare clasică prin comparație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02A7F74-CB0A-ED7B-C9AD-842E03B26DCF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C1C6796D-0FD2-17AF-2878-5415B5448DA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95CE9944-C683-C167-8A06-E352EE9861B2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8B71C35B-712F-9C33-7629-27375257CA38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4220968-1A47-1C67-2F8F-B8C492538DB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4524030E-EA17-20AF-8AAE-B9C1FA0F93F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E6124302-E06F-FCA0-D40E-A4DF018098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Bubble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52F9BF17-B08A-D1A4-EC53-76A2A0EC5AD2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05BFEFB2-20FF-9D89-AF3E-B436F4638E3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B7D5DA85-FD89-B7FC-5380-8117DB69E36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486CE71D-CE55-096E-FFD6-D5B1449131A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E3BC38E9-83AE-7E38-D099-5F071687340B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AA63FEE-91BF-B28A-2E4C-12ABAFE51D19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0070D33-510F-8598-751B-311BC075FA7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A9C0ED6C-2A35-B641-D259-E38AD5A0C2C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E61BB00F-4003-D8BE-3226-0D988082C1C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C45F380C-28E5-DB75-EB6C-6E7D9982C14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BE65454-DF69-4F76-57E6-3CF796A4632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9DCF47D-6366-FB57-734A-875E81927E3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1E79ABB3-7A36-0DF1-77AE-D1DAD6825C6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40280D9-CE9A-C4D1-2C22-B0F589638EE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E1F5ECF-C23E-0EC4-AD33-C8F0CC76485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3CD2A8C8-B801-42E5-6692-16791C7E2B3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37913D95-61E3-4C27-9E36-B8F6D7E4888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EA0483E-993A-53DA-B610-B1746F6A9A0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367E13EA-3CC5-6E05-4066-85C5A274ADB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B01357CF-38A2-4E71-764B-8B2939CB433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B5A6E119-31B7-BCE0-687F-DDE989ECA14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3A47979-C075-2A29-6627-70245298ADF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77FE0372-FB66-2551-08E5-C148CEAC5A2D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1576DE4-050B-237F-C3A3-E14870ED4B1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798C903D-7360-C95A-0943-1E4335B408C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E0F09E3-26B0-D75F-79EF-D88DAD2DC9C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C71D9C9-6168-4A5F-98DF-9CCF6A8182A8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073881DE-8449-01BE-DF16-8AACB8B2F64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43E5B19E-4FB4-0A22-ECA7-1F4CDC58D4E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E16DA86-7EC4-5D80-6D92-CF2B0C72597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AECB173B-07AE-8A66-6102-432D684FBF1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780AFED-CA05-7F3B-F290-D86AA0AD5D3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1582347-3C68-ACF2-774A-03ED9275D9A7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AC2E8D40-2E76-D9D4-B1AB-AE4DE4AF586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2930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7B7DB31-1EA0-C517-795A-137C32C1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E4829C7F-009A-3B6B-7308-0D991DDC5E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Bubble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17A43CC1-69DB-AFB0-7422-5EF9CD2284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600" i="1" baseline="30000" dirty="0"/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</a:t>
            </a:r>
            <a:r>
              <a:rPr lang="ro-RO" sz="1600" i="1" baseline="30000" dirty="0"/>
              <a:t>2</a:t>
            </a:r>
            <a:r>
              <a:rPr lang="ro-RO" i="1" dirty="0"/>
              <a:t>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>
              <a:lnSpc>
                <a:spcPct val="114999"/>
              </a:lnSpc>
            </a:pPr>
            <a:r>
              <a:rPr lang="ro-RO" dirty="0"/>
              <a:t>unde n = numărul de elemente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F740F652-6A77-A218-43D3-859D6A6E982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709133" cy="23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ro-RO" i="1" dirty="0" err="1"/>
              <a:t>Bubble</a:t>
            </a:r>
            <a:r>
              <a:rPr lang="ro-RO" i="1" dirty="0"/>
              <a:t> Sort</a:t>
            </a:r>
            <a:r>
              <a:rPr lang="ro-RO" dirty="0"/>
              <a:t> este un algoritm simplu de sortare care compară elementele adiacente și le </a:t>
            </a:r>
            <a:r>
              <a:rPr lang="ro-RO" dirty="0" err="1"/>
              <a:t>interschimbă</a:t>
            </a:r>
            <a:r>
              <a:rPr lang="ro-RO" dirty="0"/>
              <a:t> dacă sunt în ordine greșită. Repetă procesul până când lista este sortată.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B3F006E-90AD-2CEA-5EDA-E712158592D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1250921-BAD6-922C-34D6-87F164AEAE0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B7F11352-3E27-B966-1E57-7F2E39896AA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7705FB6-51CE-A6EF-6319-76EE6BC8014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DED99F1-3825-F06C-9F39-D4F6D73289F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C64A186-8DA1-0FB5-9AFB-84C75DB0BBE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477F9EF5-6F06-12B6-844A-05EF647EE75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2CCDFAE-E58E-2526-145A-92C4B6B0E7D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668763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86E95C7-CBC0-8C5A-B4EE-6250438B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8BEF0FCE-B06F-77C8-F104-F289E5BE5D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lang="ro-RO"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F82F686-FF70-51A1-BC2F-ADB56C5912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dirty="0"/>
              <a:t>Algoritm hibrid de sortare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6CBCF2BA-635F-A633-EE0C-8B4DAA6DC468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17F5595A-9FA2-7182-A2DD-565A1D33C69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A53E1E23-E4FF-FBB6-69FD-EC9CD743302E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242EF31-CCB8-E2F6-C1EF-509660C1A0D8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187B859E-97AF-646E-C313-5D22EA4394FD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EE954C3F-E75F-F68A-BE8F-C04839785EA2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79F779CE-F54C-4DCF-A17B-037C06269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STL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B463788-D9EA-684F-A581-C8FC4087D082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585E75BE-24BF-799C-F75D-94F8E24DB50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03D1250-64E4-0958-47B8-16F04AED75F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40CC2B95-8717-67E2-63C8-13278BE1518F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54FD8388-5B83-ABDD-A4FC-2DBBC153D81B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009F2115-DB1F-B542-7A38-0DE7CC30DABE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88007220-66C3-9F1E-3AFE-C35AA85E211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B201A6C-DFAA-0F85-83A0-592139B630F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4C70D35F-A94E-C7BF-3058-4847F5644A9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84244B7E-DAF4-8120-E499-6D183D2B00E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DF972DFE-D6C1-61C3-862C-97E6B8DAAC2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6955EF57-4C48-BC93-D5D5-CACAEB1C89E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62B4545-6A3A-4790-187F-031580FF046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831235B-282B-6DC0-E92D-1FED28FF330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A4B033A-819F-FFAE-E23A-8AC9CAB1BD1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4AD68F20-9E23-0029-A591-D0ADA43CAC65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E3B127A1-2F23-F6DF-5970-E85B07C92BE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E98E55C7-98D3-9CE1-D1F4-3C154AA8A3B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20F051E6-0429-2686-3FCB-FC34DC64416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69C26BD-48CB-4C6D-3945-54FF4489FB4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9B687048-4C7F-B684-E148-20C164E1E01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329D4B0-083C-97C9-CE14-13FDBDE195A1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474AD2C-DC04-F97D-08DB-396AE86098A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50E176B-2660-7A0F-64E5-DB708E584BF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7737B759-3FF4-94E3-C9A2-618EAF7E745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9143367-BD38-01EF-0A5C-534ED062369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3F731A3-C63B-6CB8-A6E3-35223DD6E903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A1C6AB92-E06D-433C-8E8C-0DC99CEE14C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6FA495EA-85C5-5640-FAC8-6C5F7EA0792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F7C55695-3C47-9BF0-A639-68C21FF14B6A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4A99D906-B49E-8A30-D8E3-2638DF589D80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3B758DA-9207-6845-F3C0-3EFF0CD86F3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53DB1E03-791F-3238-1E42-DF573A290FC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E6AA821-66C9-584B-065D-CF33884C600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66820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0471E4BA-ACFB-6EB7-C3E5-48B7B27CD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5FC1360-8F8E-EB52-D7C1-6DB205FC58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STL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D8BD2F57-17B3-A025-8588-938B0250C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>
              <a:lnSpc>
                <a:spcPct val="114999"/>
              </a:lnSpc>
            </a:pPr>
            <a:r>
              <a:rPr lang="ro-RO" dirty="0"/>
              <a:t>unde n = numărul de elemente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A5F9AF0-C680-CA8E-B3C3-EB80A6CBC8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709133" cy="23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ro-RO" i="1" dirty="0"/>
              <a:t>STL Sort </a:t>
            </a:r>
            <a:r>
              <a:rPr lang="ro-RO" dirty="0"/>
              <a:t>este o implementare a algoritmului hibrid de sortare </a:t>
            </a:r>
            <a:r>
              <a:rPr lang="ro-RO" i="1" dirty="0" err="1"/>
              <a:t>Intro</a:t>
            </a:r>
            <a:r>
              <a:rPr lang="ro-RO" i="1" dirty="0"/>
              <a:t> Sort.</a:t>
            </a:r>
            <a:r>
              <a:rPr lang="ro-RO" dirty="0"/>
              <a:t>, care combină viteza algoritmului </a:t>
            </a:r>
            <a:r>
              <a:rPr lang="ro-RO" i="1" dirty="0" err="1"/>
              <a:t>Quick</a:t>
            </a:r>
            <a:r>
              <a:rPr lang="ro-RO" i="1" dirty="0"/>
              <a:t> Sort</a:t>
            </a:r>
            <a:r>
              <a:rPr lang="ro-RO" dirty="0"/>
              <a:t> în cazurile de tip </a:t>
            </a:r>
            <a:r>
              <a:rPr lang="ro-RO" dirty="0" err="1"/>
              <a:t>average</a:t>
            </a:r>
            <a:r>
              <a:rPr lang="ro-RO" dirty="0"/>
              <a:t>-case, fiind optimizat pentru cazurile de tip </a:t>
            </a:r>
            <a:r>
              <a:rPr lang="ro-RO" dirty="0" err="1"/>
              <a:t>worst</a:t>
            </a:r>
            <a:r>
              <a:rPr lang="ro-RO" dirty="0"/>
              <a:t>-case prin </a:t>
            </a:r>
            <a:r>
              <a:rPr lang="ro-RO" i="1" dirty="0" err="1"/>
              <a:t>Heap</a:t>
            </a:r>
            <a:r>
              <a:rPr lang="ro-RO" i="1" dirty="0"/>
              <a:t> Sort</a:t>
            </a:r>
            <a:r>
              <a:rPr lang="ro-RO" dirty="0"/>
              <a:t>, implementând de asemenea ideea algoritmului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, folosită pentru subset-uri mici de numere.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99208CD-AD52-905A-F415-E45D2105BDF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120CA27E-229A-5B76-766F-A1BBD08F562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77D02720-F294-0BBF-0E87-714CF4BF293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1158F80-8401-2EF0-E897-F5FE3EA13B6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E5179F60-C763-FE50-E6BA-A8803D6B82F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8F63805-F888-97EA-50AB-65265D2CB583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6508720-6FDE-BF1D-3E5A-18673D34A311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9E71677-DAFD-285F-CD4F-87EDB5C729A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55027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155145" y="-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Compararea</a:t>
            </a:r>
            <a:r>
              <a:rPr lang="en" dirty="0"/>
              <a:t> </a:t>
            </a:r>
            <a:r>
              <a:rPr lang="en" dirty="0" err="1"/>
              <a:t>algoritmilor</a:t>
            </a:r>
            <a:endParaRPr dirty="0" err="1"/>
          </a:p>
        </p:txBody>
      </p:sp>
      <p:sp>
        <p:nvSpPr>
          <p:cNvPr id="5" name="Google Shape;1532;p39">
            <a:extLst>
              <a:ext uri="{FF2B5EF4-FFF2-40B4-BE49-F238E27FC236}">
                <a16:creationId xmlns:a16="http://schemas.microsoft.com/office/drawing/2014/main" id="{535E0F78-1D71-ED8F-A478-F913546A552F}"/>
              </a:ext>
            </a:extLst>
          </p:cNvPr>
          <p:cNvSpPr txBox="1">
            <a:spLocks/>
          </p:cNvSpPr>
          <p:nvPr/>
        </p:nvSpPr>
        <p:spPr>
          <a:xfrm>
            <a:off x="155145" y="1401245"/>
            <a:ext cx="3716459" cy="35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4999"/>
              </a:lnSpc>
            </a:pPr>
            <a:r>
              <a:rPr lang="ro-RO" dirty="0"/>
              <a:t> După implementarea tuturor algoritmilor de sortare, sunt generate fișierele de numere. Alegând un număr arbitrar de 10 teste pentru fiecare din cele 4 tipuri de generări, separat pentru numere întregi, cât și pentru numere reale, numărul total de teste ajunge la 80.</a:t>
            </a:r>
            <a:endParaRPr lang="en-US" dirty="0"/>
          </a:p>
          <a:p>
            <a:pPr algn="just">
              <a:lnSpc>
                <a:spcPct val="114999"/>
              </a:lnSpc>
            </a:pPr>
            <a:r>
              <a:rPr lang="ro-RO" dirty="0"/>
              <a:t> Cele 10 teste sunt împărțite în 3 categorii separate, în funcție de numărul de elemente ale setului de numere. Astfel, reprezentarea grafică a timpilor de execuție necesari fiecărui algoritm în parte este mai facilă.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08212A-53A2-9693-40DD-57117B39A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16911"/>
              </p:ext>
            </p:extLst>
          </p:nvPr>
        </p:nvGraphicFramePr>
        <p:xfrm>
          <a:off x="3872378" y="1287231"/>
          <a:ext cx="5120640" cy="148336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57719757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8273085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0927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3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lang="en-US" dirty="0"/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r>
                        <a:rPr lang="en-GB" sz="1400" b="0" i="0" u="none" strike="noStrike" baseline="30000" noProof="0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GB" sz="900" b="0" i="0" u="none" strike="noStrike" baseline="3000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2*10</a:t>
                      </a:r>
                      <a:r>
                        <a:rPr lang="en-GB" baseline="30000" dirty="0"/>
                        <a:t>9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r>
                        <a:rPr lang="en-GB" sz="1400" b="0" i="0" u="none" strike="noStrike" baseline="30000" noProof="0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GB" sz="900" b="0" i="0" u="none" strike="noStrike" baseline="3000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5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1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5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2*10</a:t>
                      </a:r>
                      <a:r>
                        <a:rPr lang="en-GB" baseline="30000" dirty="0"/>
                        <a:t>9</a:t>
                      </a:r>
                      <a:endParaRPr lang="en-GB" dirty="0"/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397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A0FE2-16EB-AF67-D6A7-DE2E47F5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92815"/>
              </p:ext>
            </p:extLst>
          </p:nvPr>
        </p:nvGraphicFramePr>
        <p:xfrm>
          <a:off x="3872378" y="2769143"/>
          <a:ext cx="5120640" cy="148336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413155366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9225088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901378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8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2*10</a:t>
                      </a:r>
                      <a:r>
                        <a:rPr lang="en-GB" baseline="30000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2*10</a:t>
                      </a:r>
                      <a:r>
                        <a:rPr lang="en-GB" baseline="30000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641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428A3B-281F-0800-F6EA-E8ED4651C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61906"/>
              </p:ext>
            </p:extLst>
          </p:nvPr>
        </p:nvGraphicFramePr>
        <p:xfrm>
          <a:off x="3872378" y="915091"/>
          <a:ext cx="5120640" cy="37084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16430882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44730736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46039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number % 10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540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799014-A964-AB1B-DB1B-97090ACC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46760"/>
              </p:ext>
            </p:extLst>
          </p:nvPr>
        </p:nvGraphicFramePr>
        <p:xfrm>
          <a:off x="3872378" y="4251056"/>
          <a:ext cx="5120640" cy="74168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854092497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61857994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805899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8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8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9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r>
                        <a:rPr lang="en-GB" baseline="30000" dirty="0"/>
                        <a:t>8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2*10</a:t>
                      </a:r>
                      <a:r>
                        <a:rPr lang="en-GB" baseline="30000" dirty="0"/>
                        <a:t>9</a:t>
                      </a:r>
                      <a:endParaRPr lang="en-US" dirty="0"/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415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3105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Cuprins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551912" y="1555604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/>
              <a:t>Heap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551912" y="1881654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Sortare folosind heap</a:t>
            </a:r>
            <a:endParaRPr sz="1100"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3086859" y="1815354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Sortare rapid</a:t>
            </a:r>
            <a:r>
              <a:rPr lang="ro-RO" sz="1100" dirty="0"/>
              <a:t>ă</a:t>
            </a:r>
            <a:endParaRPr sz="1100"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545189" y="3134077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Sortare prin interclasare</a:t>
            </a:r>
            <a:endParaRPr sz="1100"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3093583" y="3182077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sz="1100" dirty="0"/>
              <a:t>Sortare </a:t>
            </a:r>
            <a:r>
              <a:rPr lang="ro-RO" sz="1100" dirty="0" err="1"/>
              <a:t>gap-based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551915" y="981704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558639" y="226776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o-RO" sz="2400" dirty="0"/>
              <a:t>4</a:t>
            </a:r>
            <a:endParaRPr sz="240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3086857" y="915404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3086857" y="361340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07</a:t>
            </a:r>
            <a:endParaRPr lang="ro-RO" sz="240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3086857" y="1489304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Quick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545189" y="288866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3093581" y="290976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Shell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A8FA7F7D-79C9-453A-3D0A-59289F0B93C3}"/>
              </a:ext>
            </a:extLst>
          </p:cNvPr>
          <p:cNvSpPr txBox="1">
            <a:spLocks/>
          </p:cNvSpPr>
          <p:nvPr/>
        </p:nvSpPr>
        <p:spPr>
          <a:xfrm>
            <a:off x="5742214" y="1814333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Sortare prin compararea cifrelor</a:t>
            </a:r>
            <a:endParaRPr lang="en-US" sz="1100" dirty="0"/>
          </a:p>
        </p:txBody>
      </p:sp>
      <p:sp>
        <p:nvSpPr>
          <p:cNvPr id="3" name="Google Shape;1471;p37">
            <a:extLst>
              <a:ext uri="{FF2B5EF4-FFF2-40B4-BE49-F238E27FC236}">
                <a16:creationId xmlns:a16="http://schemas.microsoft.com/office/drawing/2014/main" id="{EFE81655-CBC5-CEC5-619D-02AACEF0E9F1}"/>
              </a:ext>
            </a:extLst>
          </p:cNvPr>
          <p:cNvSpPr txBox="1">
            <a:spLocks/>
          </p:cNvSpPr>
          <p:nvPr/>
        </p:nvSpPr>
        <p:spPr>
          <a:xfrm>
            <a:off x="5748938" y="3167608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Algoritm hibrid de sortare</a:t>
            </a:r>
          </a:p>
        </p:txBody>
      </p:sp>
      <p:sp>
        <p:nvSpPr>
          <p:cNvPr id="4" name="Google Shape;1474;p37">
            <a:extLst>
              <a:ext uri="{FF2B5EF4-FFF2-40B4-BE49-F238E27FC236}">
                <a16:creationId xmlns:a16="http://schemas.microsoft.com/office/drawing/2014/main" id="{60DCA4B8-AF5D-91FB-EB7B-542AD3EDE17F}"/>
              </a:ext>
            </a:extLst>
          </p:cNvPr>
          <p:cNvSpPr txBox="1">
            <a:spLocks/>
          </p:cNvSpPr>
          <p:nvPr/>
        </p:nvSpPr>
        <p:spPr>
          <a:xfrm>
            <a:off x="5742212" y="914383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3</a:t>
            </a:r>
            <a:endParaRPr lang="en" sz="2400" dirty="0"/>
          </a:p>
        </p:txBody>
      </p:sp>
      <p:sp>
        <p:nvSpPr>
          <p:cNvPr id="5" name="Google Shape;1475;p37">
            <a:extLst>
              <a:ext uri="{FF2B5EF4-FFF2-40B4-BE49-F238E27FC236}">
                <a16:creationId xmlns:a16="http://schemas.microsoft.com/office/drawing/2014/main" id="{702E3035-4695-F1E6-71A8-60F94CF7056F}"/>
              </a:ext>
            </a:extLst>
          </p:cNvPr>
          <p:cNvSpPr txBox="1">
            <a:spLocks/>
          </p:cNvSpPr>
          <p:nvPr/>
        </p:nvSpPr>
        <p:spPr>
          <a:xfrm>
            <a:off x="5748936" y="223406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6</a:t>
            </a:r>
            <a:endParaRPr lang="en" sz="2400" dirty="0"/>
          </a:p>
        </p:txBody>
      </p:sp>
      <p:sp>
        <p:nvSpPr>
          <p:cNvPr id="6" name="Google Shape;1476;p37">
            <a:extLst>
              <a:ext uri="{FF2B5EF4-FFF2-40B4-BE49-F238E27FC236}">
                <a16:creationId xmlns:a16="http://schemas.microsoft.com/office/drawing/2014/main" id="{2D18FE2A-678E-9379-EE50-1824ED0AF7AF}"/>
              </a:ext>
            </a:extLst>
          </p:cNvPr>
          <p:cNvSpPr txBox="1">
            <a:spLocks/>
          </p:cNvSpPr>
          <p:nvPr/>
        </p:nvSpPr>
        <p:spPr>
          <a:xfrm>
            <a:off x="5742212" y="1488283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800" dirty="0"/>
              <a:t>Radix</a:t>
            </a:r>
            <a:r>
              <a:rPr lang="ro-RO" sz="1800" dirty="0"/>
              <a:t> Sort</a:t>
            </a:r>
          </a:p>
        </p:txBody>
      </p:sp>
      <p:sp>
        <p:nvSpPr>
          <p:cNvPr id="7" name="Google Shape;1478;p37">
            <a:extLst>
              <a:ext uri="{FF2B5EF4-FFF2-40B4-BE49-F238E27FC236}">
                <a16:creationId xmlns:a16="http://schemas.microsoft.com/office/drawing/2014/main" id="{9B93C3A8-76E1-766B-F526-581A890BD73C}"/>
              </a:ext>
            </a:extLst>
          </p:cNvPr>
          <p:cNvSpPr txBox="1">
            <a:spLocks/>
          </p:cNvSpPr>
          <p:nvPr/>
        </p:nvSpPr>
        <p:spPr>
          <a:xfrm>
            <a:off x="5748936" y="280789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/>
              <a:t>Tim Sort</a:t>
            </a:r>
          </a:p>
        </p:txBody>
      </p:sp>
      <p:sp>
        <p:nvSpPr>
          <p:cNvPr id="9" name="Google Shape;1475;p37">
            <a:extLst>
              <a:ext uri="{FF2B5EF4-FFF2-40B4-BE49-F238E27FC236}">
                <a16:creationId xmlns:a16="http://schemas.microsoft.com/office/drawing/2014/main" id="{D45F0680-F9BC-D415-F16D-4CEB18D565D9}"/>
              </a:ext>
            </a:extLst>
          </p:cNvPr>
          <p:cNvSpPr txBox="1">
            <a:spLocks/>
          </p:cNvSpPr>
          <p:nvPr/>
        </p:nvSpPr>
        <p:spPr>
          <a:xfrm>
            <a:off x="3091340" y="2246289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05</a:t>
            </a:r>
          </a:p>
        </p:txBody>
      </p:sp>
      <p:sp>
        <p:nvSpPr>
          <p:cNvPr id="11" name="Google Shape;1475;p37">
            <a:extLst>
              <a:ext uri="{FF2B5EF4-FFF2-40B4-BE49-F238E27FC236}">
                <a16:creationId xmlns:a16="http://schemas.microsoft.com/office/drawing/2014/main" id="{B7562772-E595-5D32-6D9E-CB3C28E284B6}"/>
              </a:ext>
            </a:extLst>
          </p:cNvPr>
          <p:cNvSpPr txBox="1">
            <a:spLocks/>
          </p:cNvSpPr>
          <p:nvPr/>
        </p:nvSpPr>
        <p:spPr>
          <a:xfrm>
            <a:off x="5800921" y="3624612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08</a:t>
            </a:r>
            <a:endParaRPr lang="ro-RO" sz="2400" dirty="0"/>
          </a:p>
        </p:txBody>
      </p:sp>
      <p:sp>
        <p:nvSpPr>
          <p:cNvPr id="12" name="Google Shape;1478;p37">
            <a:extLst>
              <a:ext uri="{FF2B5EF4-FFF2-40B4-BE49-F238E27FC236}">
                <a16:creationId xmlns:a16="http://schemas.microsoft.com/office/drawing/2014/main" id="{119C7EAE-4599-DE16-3C97-7D907E529BB1}"/>
              </a:ext>
            </a:extLst>
          </p:cNvPr>
          <p:cNvSpPr txBox="1">
            <a:spLocks/>
          </p:cNvSpPr>
          <p:nvPr/>
        </p:nvSpPr>
        <p:spPr>
          <a:xfrm>
            <a:off x="3086418" y="419966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 err="1"/>
              <a:t>Bubble</a:t>
            </a:r>
            <a:r>
              <a:rPr lang="ro-RO" sz="1800" dirty="0"/>
              <a:t> Sort</a:t>
            </a:r>
          </a:p>
        </p:txBody>
      </p:sp>
      <p:sp>
        <p:nvSpPr>
          <p:cNvPr id="13" name="Google Shape;1478;p37">
            <a:extLst>
              <a:ext uri="{FF2B5EF4-FFF2-40B4-BE49-F238E27FC236}">
                <a16:creationId xmlns:a16="http://schemas.microsoft.com/office/drawing/2014/main" id="{53BBF622-422B-8B7B-32ED-4AA22BB281CC}"/>
              </a:ext>
            </a:extLst>
          </p:cNvPr>
          <p:cNvSpPr txBox="1">
            <a:spLocks/>
          </p:cNvSpPr>
          <p:nvPr/>
        </p:nvSpPr>
        <p:spPr>
          <a:xfrm>
            <a:off x="5742212" y="417949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/>
              <a:t>STL Sort</a:t>
            </a:r>
          </a:p>
        </p:txBody>
      </p:sp>
      <p:sp>
        <p:nvSpPr>
          <p:cNvPr id="15" name="Google Shape;1471;p37">
            <a:extLst>
              <a:ext uri="{FF2B5EF4-FFF2-40B4-BE49-F238E27FC236}">
                <a16:creationId xmlns:a16="http://schemas.microsoft.com/office/drawing/2014/main" id="{A2CD7826-610F-4FAD-1035-C731DDA2F2E2}"/>
              </a:ext>
            </a:extLst>
          </p:cNvPr>
          <p:cNvSpPr txBox="1">
            <a:spLocks/>
          </p:cNvSpPr>
          <p:nvPr/>
        </p:nvSpPr>
        <p:spPr>
          <a:xfrm>
            <a:off x="3084618" y="4477476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Sortare clasică</a:t>
            </a:r>
          </a:p>
          <a:p>
            <a:pPr marL="0" indent="0">
              <a:lnSpc>
                <a:spcPct val="114999"/>
              </a:lnSpc>
            </a:pPr>
            <a:r>
              <a:rPr lang="ro-RO" sz="1100" dirty="0"/>
              <a:t>prin comparație</a:t>
            </a:r>
          </a:p>
        </p:txBody>
      </p:sp>
      <p:sp>
        <p:nvSpPr>
          <p:cNvPr id="17" name="Google Shape;1471;p37">
            <a:extLst>
              <a:ext uri="{FF2B5EF4-FFF2-40B4-BE49-F238E27FC236}">
                <a16:creationId xmlns:a16="http://schemas.microsoft.com/office/drawing/2014/main" id="{8E865712-6B34-A7E4-78CB-879680A881A0}"/>
              </a:ext>
            </a:extLst>
          </p:cNvPr>
          <p:cNvSpPr txBox="1">
            <a:spLocks/>
          </p:cNvSpPr>
          <p:nvPr/>
        </p:nvSpPr>
        <p:spPr>
          <a:xfrm>
            <a:off x="5740412" y="4477476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Algoritm hibrid de sortare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>
          <a:extLst>
            <a:ext uri="{FF2B5EF4-FFF2-40B4-BE49-F238E27FC236}">
              <a16:creationId xmlns:a16="http://schemas.microsoft.com/office/drawing/2014/main" id="{D83D5C07-C054-774F-6DAD-9AAC02A1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>
            <a:extLst>
              <a:ext uri="{FF2B5EF4-FFF2-40B4-BE49-F238E27FC236}">
                <a16:creationId xmlns:a16="http://schemas.microsoft.com/office/drawing/2014/main" id="{538BC982-F50C-8BE5-DA07-708DF1E730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145" y="-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Compararea</a:t>
            </a:r>
            <a:r>
              <a:rPr lang="en" dirty="0"/>
              <a:t> </a:t>
            </a:r>
            <a:r>
              <a:rPr lang="en" dirty="0" err="1"/>
              <a:t>algoritmilor</a:t>
            </a:r>
            <a:endParaRPr dirty="0" err="1"/>
          </a:p>
        </p:txBody>
      </p:sp>
      <p:sp>
        <p:nvSpPr>
          <p:cNvPr id="5" name="Google Shape;1532;p39">
            <a:extLst>
              <a:ext uri="{FF2B5EF4-FFF2-40B4-BE49-F238E27FC236}">
                <a16:creationId xmlns:a16="http://schemas.microsoft.com/office/drawing/2014/main" id="{1FF5AF39-6264-33A2-F711-D3A3B026E8D9}"/>
              </a:ext>
            </a:extLst>
          </p:cNvPr>
          <p:cNvSpPr txBox="1">
            <a:spLocks/>
          </p:cNvSpPr>
          <p:nvPr/>
        </p:nvSpPr>
        <p:spPr>
          <a:xfrm>
            <a:off x="155145" y="778457"/>
            <a:ext cx="3716459" cy="35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4999"/>
              </a:lnSpc>
            </a:pPr>
            <a:r>
              <a:rPr lang="ro-RO" dirty="0"/>
              <a:t> Cele 4 tipuri de generări urmează un set de idei simple, care pun în evidență performanțele și slăbiciunile anumitor implementări: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r>
              <a:rPr lang="ro-RO" dirty="0" err="1"/>
              <a:t>Random</a:t>
            </a:r>
            <a:r>
              <a:rPr lang="ro-RO" dirty="0"/>
              <a:t>: numerele sunt generate </a:t>
            </a:r>
            <a:r>
              <a:rPr lang="ro-RO" dirty="0" err="1"/>
              <a:t>aleator</a:t>
            </a:r>
            <a:r>
              <a:rPr lang="ro-RO" dirty="0"/>
              <a:t>;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r>
              <a:rPr lang="ro-RO" dirty="0" err="1"/>
              <a:t>Few</a:t>
            </a:r>
            <a:r>
              <a:rPr lang="ro-RO" dirty="0"/>
              <a:t> </a:t>
            </a:r>
            <a:r>
              <a:rPr lang="ro-RO" dirty="0" err="1"/>
              <a:t>Unique</a:t>
            </a:r>
            <a:r>
              <a:rPr lang="ro-RO" dirty="0"/>
              <a:t>: un set redus de valori unice, un număr mare de repetiții a fiecărui număr, distribuite din punct de vedere al poziției într-un mod </a:t>
            </a:r>
            <a:r>
              <a:rPr lang="ro-RO" dirty="0" err="1"/>
              <a:t>aleator</a:t>
            </a:r>
            <a:r>
              <a:rPr lang="ro-RO" dirty="0"/>
              <a:t>;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r>
              <a:rPr lang="ro-RO" dirty="0" err="1"/>
              <a:t>Reversed</a:t>
            </a:r>
            <a:r>
              <a:rPr lang="ro-RO" dirty="0"/>
              <a:t>: numere deja sortate, dar în ordine inversă (descrescătoare)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Sorted</a:t>
            </a:r>
            <a:r>
              <a:rPr lang="ro-RO" dirty="0"/>
              <a:t>: numere aproape sortate, în ordine crescătoare ()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endParaRPr lang="ro-RO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C27C49-1EFA-8901-3AE5-AA8DA1C93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6762"/>
              </p:ext>
            </p:extLst>
          </p:nvPr>
        </p:nvGraphicFramePr>
        <p:xfrm>
          <a:off x="3909013" y="1433770"/>
          <a:ext cx="5120640" cy="148336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57719757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8273085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092737150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1-10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Random</a:t>
                      </a:r>
                      <a:endParaRPr lang="en-US" dirty="0"/>
                    </a:p>
                  </a:txBody>
                  <a:tcPr anchor="ctr">
                    <a:solidFill>
                      <a:srgbClr val="9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36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11-20</a:t>
                      </a:r>
                      <a:endParaRPr lang="en-GB" sz="1400" b="0" i="0" u="none" strike="noStrike" baseline="3000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Few Unique</a:t>
                      </a:r>
                      <a:endParaRPr lang="en-GB" baseline="30000" dirty="0"/>
                    </a:p>
                  </a:txBody>
                  <a:tcPr anchor="ctr">
                    <a:solidFill>
                      <a:srgbClr val="9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362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21-30</a:t>
                      </a:r>
                      <a:endParaRPr lang="en-GB" sz="1400" b="0" i="0" u="none" strike="noStrike" baseline="3000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Reversed</a:t>
                      </a:r>
                      <a:endParaRPr lang="en-GB" baseline="30000" dirty="0"/>
                    </a:p>
                  </a:txBody>
                  <a:tcPr anchor="ctr">
                    <a:solidFill>
                      <a:srgbClr val="9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16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31-40</a:t>
                      </a:r>
                      <a:endParaRPr lang="en-GB" baseline="300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Almost Sorted </a:t>
                      </a:r>
                      <a:endParaRPr lang="en-GB" baseline="30000" dirty="0"/>
                    </a:p>
                  </a:txBody>
                  <a:tcPr anchor="ctr">
                    <a:solidFill>
                      <a:srgbClr val="9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397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4A91D2-2D18-46FD-E89B-229AE59A3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77542"/>
              </p:ext>
            </p:extLst>
          </p:nvPr>
        </p:nvGraphicFramePr>
        <p:xfrm>
          <a:off x="3909013" y="2913808"/>
          <a:ext cx="5120640" cy="148336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57719757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8273085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092737150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Real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41-50</a:t>
                      </a:r>
                      <a:endParaRPr lang="en-GB" baseline="30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Random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36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51-60</a:t>
                      </a:r>
                      <a:endParaRPr lang="en-GB" sz="1400" b="0" i="0" u="none" strike="noStrike" baseline="3000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Few Unique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362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61-70</a:t>
                      </a:r>
                      <a:endParaRPr lang="en-GB" sz="1400" b="0" i="0" u="none" strike="noStrike" baseline="3000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Reversed</a:t>
                      </a:r>
                      <a:endParaRPr lang="en-GB" baseline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16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71-80</a:t>
                      </a:r>
                      <a:endParaRPr lang="en-GB" baseline="30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Almost Sorted </a:t>
                      </a:r>
                      <a:endParaRPr lang="en-US" baseline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3972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2395A5-0048-31B2-2784-6BC8411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74560"/>
              </p:ext>
            </p:extLst>
          </p:nvPr>
        </p:nvGraphicFramePr>
        <p:xfrm>
          <a:off x="3909013" y="1061629"/>
          <a:ext cx="5120640" cy="37084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16430882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44730736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46039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 Type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File Number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Generation Type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5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6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461C9987-4AFC-73CC-5A7B-380FE06E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1F67EEA9-EF89-DF51-3FA2-3FC18D0A6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4" y="-213"/>
            <a:ext cx="91393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o-RO" dirty="0"/>
              <a:t>Reprezentare Grafică - numere întregi</a:t>
            </a:r>
            <a:endParaRPr lang="en-US" b="0" dirty="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53F87B7C-6C52-C636-F499-36543ECE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9" y="571500"/>
            <a:ext cx="79356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8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BD91ADE3-3B50-50EF-878A-06C3AB68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663FB504-5D7C-4278-C707-3ABED235A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3" y="-213"/>
            <a:ext cx="91393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o-RO" dirty="0"/>
              <a:t>Reprezentare Grafică - numere întregi</a:t>
            </a:r>
            <a:endParaRPr lang="en-US" b="0" dirty="0">
              <a:solidFill>
                <a:srgbClr val="1D1D1D"/>
              </a:solidFill>
            </a:endParaRPr>
          </a:p>
          <a:p>
            <a:endParaRPr lang="en-US" b="0" dirty="0">
              <a:solidFill>
                <a:srgbClr val="1D1D1D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027A5CE1-546F-BF5C-F854-0495BC7E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6" y="571500"/>
            <a:ext cx="806186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5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BCE24007-7433-2D18-853D-AC82DE662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DDFE4D5E-6AB5-408F-D97F-D7687F4EB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3" y="-213"/>
            <a:ext cx="9139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o-RO" dirty="0"/>
              <a:t>Reprezentare Grafică - numere întregi</a:t>
            </a:r>
            <a:endParaRPr lang="en-US" b="0" dirty="0">
              <a:solidFill>
                <a:srgbClr val="1D1D1D"/>
              </a:solidFill>
            </a:endParaRPr>
          </a:p>
          <a:p>
            <a:endParaRPr lang="en-US" b="0" dirty="0">
              <a:solidFill>
                <a:srgbClr val="1D1D1D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C2D522A4-5A7D-B32B-C601-1C30E0F0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" y="571500"/>
            <a:ext cx="8051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9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CB419371-C9D6-24B9-2C53-D443D412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98F74271-5675-ED3A-2DC7-39A5B90FB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932" y="-213"/>
            <a:ext cx="8209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Reprezentare Grafică - numere reale</a:t>
            </a:r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86417408-CA5F-C83A-4AB0-AB8892A1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20" y="571500"/>
            <a:ext cx="8075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962099FE-B1B3-68C0-DB02-FBAF81B17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560DA163-AE08-22C9-EF14-EB1416499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6" y="-213"/>
            <a:ext cx="83419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Reprezentare Grafică - numere reale</a:t>
            </a:r>
            <a:endParaRPr lang="en-US" b="0" dirty="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910414A1-1E4A-0E64-93A8-0103F0B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6" y="571500"/>
            <a:ext cx="80552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8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82380E8E-7BAF-2E2A-2BDC-939A7619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F65C9FA0-ECE7-F2FB-E60D-B25AA3CF4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7221" y="-213"/>
            <a:ext cx="82223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Reprezentare Grafică - numere reale</a:t>
            </a:r>
            <a:endParaRPr lang="en-US" b="0" dirty="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E5470592-3B43-5F3D-0BE3-4D264F59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" y="491756"/>
            <a:ext cx="8051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4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7349089" cy="2515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sz="2400" dirty="0"/>
              <a:t>O </a:t>
            </a:r>
            <a:r>
              <a:rPr lang="en" sz="2400" dirty="0" err="1"/>
              <a:t>concluzie</a:t>
            </a:r>
            <a:r>
              <a:rPr lang="en" sz="2400" dirty="0"/>
              <a:t> </a:t>
            </a:r>
            <a:r>
              <a:rPr lang="en" sz="2400" dirty="0" err="1"/>
              <a:t>informală</a:t>
            </a:r>
            <a:r>
              <a:rPr lang="en" sz="2400" dirty="0"/>
              <a:t> </a:t>
            </a:r>
            <a:r>
              <a:rPr lang="en" sz="2400" dirty="0" err="1"/>
              <a:t>ce</a:t>
            </a:r>
            <a:r>
              <a:rPr lang="en" sz="2400" dirty="0"/>
              <a:t> </a:t>
            </a:r>
            <a:r>
              <a:rPr lang="en" sz="2400" dirty="0" err="1"/>
              <a:t>poate</a:t>
            </a:r>
            <a:r>
              <a:rPr lang="en" sz="2400" dirty="0"/>
              <a:t> fi </a:t>
            </a:r>
            <a:r>
              <a:rPr lang="en" sz="2400" dirty="0" err="1"/>
              <a:t>dedusă</a:t>
            </a:r>
            <a:r>
              <a:rPr lang="en" sz="2400" dirty="0"/>
              <a:t> din </a:t>
            </a:r>
            <a:r>
              <a:rPr lang="en" sz="2400" dirty="0" err="1"/>
              <a:t>graficele</a:t>
            </a:r>
            <a:r>
              <a:rPr lang="en" sz="2400" dirty="0"/>
              <a:t> </a:t>
            </a:r>
            <a:r>
              <a:rPr lang="en" sz="2400" dirty="0" err="1"/>
              <a:t>prezentate</a:t>
            </a:r>
            <a:r>
              <a:rPr lang="en" sz="2400" dirty="0"/>
              <a:t> </a:t>
            </a:r>
            <a:r>
              <a:rPr lang="en" sz="2400" dirty="0" err="1"/>
              <a:t>în</a:t>
            </a:r>
            <a:r>
              <a:rPr lang="en" sz="2400" dirty="0"/>
              <a:t> </a:t>
            </a:r>
            <a:r>
              <a:rPr lang="en" sz="2400" dirty="0" err="1"/>
              <a:t>cazul</a:t>
            </a:r>
            <a:r>
              <a:rPr lang="en" sz="2400" dirty="0"/>
              <a:t> </a:t>
            </a:r>
            <a:r>
              <a:rPr lang="en" sz="2400" dirty="0" err="1"/>
              <a:t>numerelor</a:t>
            </a:r>
            <a:r>
              <a:rPr lang="en" sz="2400" dirty="0"/>
              <a:t> </a:t>
            </a:r>
            <a:r>
              <a:rPr lang="en" sz="2400" dirty="0" err="1"/>
              <a:t>întregi</a:t>
            </a:r>
            <a:r>
              <a:rPr lang="en" sz="2400" dirty="0"/>
              <a:t>, </a:t>
            </a:r>
            <a:r>
              <a:rPr lang="en" sz="2400" dirty="0" err="1"/>
              <a:t>este</a:t>
            </a:r>
            <a:r>
              <a:rPr lang="en" sz="2400" dirty="0"/>
              <a:t> </a:t>
            </a:r>
            <a:r>
              <a:rPr lang="en" sz="2400" dirty="0" err="1"/>
              <a:t>că</a:t>
            </a:r>
            <a:r>
              <a:rPr lang="en" sz="2400" dirty="0"/>
              <a:t> cel </a:t>
            </a:r>
            <a:r>
              <a:rPr lang="en" sz="2400" dirty="0" err="1"/>
              <a:t>mai</a:t>
            </a:r>
            <a:r>
              <a:rPr lang="en" sz="2400" dirty="0"/>
              <a:t> bun </a:t>
            </a:r>
            <a:r>
              <a:rPr lang="en" sz="2400" dirty="0" err="1"/>
              <a:t>algoritm</a:t>
            </a:r>
            <a:r>
              <a:rPr lang="en" sz="2400" dirty="0"/>
              <a:t> de </a:t>
            </a:r>
            <a:r>
              <a:rPr lang="en" sz="2400" dirty="0" err="1"/>
              <a:t>sortare</a:t>
            </a:r>
            <a:r>
              <a:rPr lang="en" sz="2400" dirty="0"/>
              <a:t> din </a:t>
            </a:r>
            <a:r>
              <a:rPr lang="en" sz="2400" dirty="0" err="1"/>
              <a:t>cele</a:t>
            </a:r>
            <a:r>
              <a:rPr lang="en" sz="2400" dirty="0"/>
              <a:t> </a:t>
            </a:r>
            <a:r>
              <a:rPr lang="en" sz="2400" dirty="0" err="1"/>
              <a:t>implementate</a:t>
            </a:r>
            <a:r>
              <a:rPr lang="en" sz="2400" dirty="0"/>
              <a:t> </a:t>
            </a:r>
            <a:r>
              <a:rPr lang="en" sz="2400" dirty="0" err="1"/>
              <a:t>este</a:t>
            </a:r>
            <a:r>
              <a:rPr lang="en" sz="2400" dirty="0"/>
              <a:t> Radix Sort, </a:t>
            </a:r>
            <a:r>
              <a:rPr lang="en" sz="2400" dirty="0" err="1"/>
              <a:t>având</a:t>
            </a:r>
            <a:r>
              <a:rPr lang="en" sz="2400" dirty="0"/>
              <a:t> o </a:t>
            </a:r>
            <a:r>
              <a:rPr lang="en" sz="2400" dirty="0" err="1"/>
              <a:t>performanță</a:t>
            </a:r>
            <a:r>
              <a:rPr lang="en" sz="2400" dirty="0"/>
              <a:t> </a:t>
            </a:r>
            <a:r>
              <a:rPr lang="en" sz="2400" dirty="0" err="1"/>
              <a:t>semnificativ</a:t>
            </a:r>
            <a:r>
              <a:rPr lang="en" sz="2400" dirty="0"/>
              <a:t> de </a:t>
            </a:r>
            <a:r>
              <a:rPr lang="en" sz="2400" dirty="0" err="1"/>
              <a:t>vizibilă</a:t>
            </a:r>
            <a:r>
              <a:rPr lang="en" sz="2400" dirty="0"/>
              <a:t> </a:t>
            </a:r>
            <a:r>
              <a:rPr lang="en" sz="2400" dirty="0" err="1"/>
              <a:t>prin</a:t>
            </a:r>
            <a:r>
              <a:rPr lang="en" sz="2400" dirty="0"/>
              <a:t> </a:t>
            </a:r>
            <a:r>
              <a:rPr lang="en" sz="2400" dirty="0" err="1"/>
              <a:t>implementarea</a:t>
            </a:r>
            <a:r>
              <a:rPr lang="en" sz="2400" dirty="0"/>
              <a:t> </a:t>
            </a:r>
            <a:r>
              <a:rPr lang="en" sz="2400" dirty="0" err="1"/>
              <a:t>bazată</a:t>
            </a:r>
            <a:r>
              <a:rPr lang="en" sz="2400" dirty="0"/>
              <a:t> pe </a:t>
            </a:r>
            <a:r>
              <a:rPr lang="en" sz="2400" dirty="0" err="1"/>
              <a:t>numărare</a:t>
            </a:r>
            <a:r>
              <a:rPr lang="en" sz="2400" dirty="0"/>
              <a:t>.</a:t>
            </a:r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716356" y="4398281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folosind </a:t>
            </a:r>
            <a:r>
              <a:rPr lang="ro-RO" dirty="0" err="1"/>
              <a:t>heap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19999" y="1786675"/>
            <a:ext cx="3618875" cy="184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 err="1"/>
              <a:t>Heap</a:t>
            </a:r>
            <a:r>
              <a:rPr lang="ro-RO" i="1" dirty="0"/>
              <a:t> Sort </a:t>
            </a:r>
            <a:r>
              <a:rPr lang="ro-RO" dirty="0"/>
              <a:t>este un algoritm de sortare bazat pe comparare, care folosește o structură de date de tip </a:t>
            </a:r>
            <a:r>
              <a:rPr lang="ro-RO" dirty="0" err="1"/>
              <a:t>heap</a:t>
            </a:r>
            <a:r>
              <a:rPr lang="ro-RO" dirty="0"/>
              <a:t> (un arbore în care fiecare nod este mai mare decât fiii lui), eliminând repetat cea mai mare valoare și plasând-o la finalul </a:t>
            </a:r>
            <a:r>
              <a:rPr lang="ro-RO" dirty="0" err="1"/>
              <a:t>array</a:t>
            </a:r>
            <a:r>
              <a:rPr lang="ro-RO" dirty="0"/>
              <a:t>-ului.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1;p39">
            <a:extLst>
              <a:ext uri="{FF2B5EF4-FFF2-40B4-BE49-F238E27FC236}">
                <a16:creationId xmlns:a16="http://schemas.microsoft.com/office/drawing/2014/main" id="{758D5DE2-04CB-E618-7DEB-78B5E8A34961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F37FD2A1-ACF6-CCAE-2CAE-19502A20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E063E71C-B4D3-667D-45B6-DD7AE477E3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D1A3CBA7-46E5-309E-076C-2CC15B14C0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564" y="3188573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rapidă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D5AB124-1A8E-EB0F-A266-4A77051E9CBA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5F574C09-15BB-9968-2A0B-E74FB1869A3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74D58149-C8A8-E4D6-F173-607A2258E0AD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406F4D1-9642-5B8D-9117-3A394D0AE17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8E58469-F267-747D-7A2D-89EBF0302ACF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EEDB0BA-8922-707D-FEDC-272B88E275F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CD002AD-CF9A-F2B7-53FE-CD20D069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B813E5B-4E8A-AE81-159E-6C0D84F4393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4E794858-AB58-B78E-023E-F2A6FE3EB59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C5915F1-FC7B-06F4-56CE-C1C8F9589A7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8526B35-C70D-6917-3D9F-46A7E6787B8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9268B844-33D1-31C4-1D99-487DB6362A0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101460F-300A-7E2B-4B02-CD6E09E6559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7851360-8549-6ACF-AB03-562C12FBCAD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4C7FF61-8020-B865-169B-D0B4E7BAB48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9F1889D-7CF0-8FB0-478E-761FD6DB930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DEEBDC9-25DB-D4EE-CA68-89C28151037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117FA6A-3034-98A1-26F0-F25EB9AE237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955548F-61CF-6D5D-3E5E-000C2E55041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8AD7D4B-A5CB-60A8-0BA7-7D8DFDB99AD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C2410DE5-E4D2-A956-08F4-EB74E2A723F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A0EFD61-B8D4-3099-D738-2F7CF6A30B0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2A76FAC-1023-61BC-E7C1-FFB8B8B0D0C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89D8786-A592-110C-6235-409DC22E2E3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DFED064B-252F-A19E-5B6F-28EC9084B22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3903633-724F-6459-01B3-7D4245E4DB2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308A78-B814-2031-6B9B-5A4C027EB20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1ED37E5-AC25-B032-579B-834CC473C999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7FBFA84-1FEA-AFE6-9DC8-71BEC70F152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43FDFD8-D038-50D3-73A1-B71127BEA4C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A3EDD4B9-4784-D03D-AD39-D3561FB335C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551DC53C-6302-D607-4166-202F1286442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1C6BCCA-7DE8-E851-D63B-E7C8726D1FE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234A0C5-2807-F8F0-5AD0-721F9887891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B039740-363B-3186-CE2D-739BB668447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D049846-0064-1709-4365-726E4084FF3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AE4D26C-AFF7-03D1-0C18-0A1AEE05C891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9380C07B-5376-5C71-05BD-EF457932CAF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EC2A5AC3-75FC-7EE8-779D-B427E7A9EB3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EE73487-520E-209C-F432-33622EC1A49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7AEDA89-E89E-6471-B65B-C7B5A7B364E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89639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F4CCF40-370D-FCDC-FA2B-382352CE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18E5DF9-684D-F5A4-FEF4-CC223BA82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657F0B-AA9B-AD33-50A0-B76BD3A01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BA15413D-5B24-BE10-8F15-E5A5E2FD62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543000" cy="213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Quick</a:t>
            </a:r>
            <a:r>
              <a:rPr lang="ro-RO" i="1" dirty="0"/>
              <a:t> </a:t>
            </a:r>
            <a:r>
              <a:rPr lang="en-US" i="1" dirty="0"/>
              <a:t>Sort</a:t>
            </a:r>
            <a:r>
              <a:rPr lang="ro-RO" i="1" dirty="0"/>
              <a:t> </a:t>
            </a:r>
            <a:r>
              <a:rPr lang="ro-RO" dirty="0"/>
              <a:t>este un algoritm bazat pe metoda</a:t>
            </a:r>
            <a:r>
              <a:rPr lang="en-US" dirty="0"/>
              <a:t> Divide</a:t>
            </a:r>
            <a:r>
              <a:rPr lang="ro-RO" dirty="0"/>
              <a:t> et </a:t>
            </a:r>
            <a:r>
              <a:rPr lang="ro-RO" dirty="0" err="1"/>
              <a:t>Impera</a:t>
            </a:r>
            <a:r>
              <a:rPr lang="ro-RO" dirty="0"/>
              <a:t> care alege un element ca pivot și îl plasează în poziția sa corectă din </a:t>
            </a:r>
            <a:r>
              <a:rPr lang="ro-RO" dirty="0" err="1"/>
              <a:t>array-ul</a:t>
            </a:r>
            <a:r>
              <a:rPr lang="ro-RO" dirty="0"/>
              <a:t> sortat, toate elementele mai mici decât el fiind în stânga și toate cele mai mari, în dreapta. Alegerea pivotului influențează timpul de execuție.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36C0921-BC35-0454-CE33-CAF01D67E6CF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C60A78DF-71CB-5CCC-6EF9-0B5540DEC74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A16C0EDE-82FC-3B3A-8C6A-98334816AD9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154C8CB-952C-086D-13D3-82000C49CFD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3B930C8-0EC1-B0BB-0CC6-B82F27E0606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34FFF1A-9234-96D0-A2DD-91E3DE60E3D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A0DA2EA9-88BC-90FF-6A98-D4EE1B23823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2EAE299-5269-D680-BEA1-7AB66461D6A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35954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05F402C-92CA-CCB4-8928-BDA8E8FF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E8AD6FE-EA2D-AD51-EB8F-292833E74C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B736803-A42B-3CDC-76BE-A436DA1BAD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compararea cifrelor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D2BE364-A2B4-FDC5-7442-CB9986DFB2E1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65239A1-2A77-DCBE-F482-244D6A416E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F5BF299-C759-5603-47FE-9C8CC78BF44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C98C2E2E-7671-31EB-0A0A-A650E7BA0D0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AB17900-6EC9-9C4B-8358-82B70422CFD7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E6BC1DA-8BFE-85CA-0704-71088911D96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2214F67-040F-4B10-4EAE-0FBAC90CD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FFEE464-38CF-37C4-2483-38E75E7AF03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919BD27-D16B-6275-3AE2-3E7B08100DE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8210E3F-91FC-296F-5E5D-EE0A4E4FE01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F67426CB-03A9-9118-A383-0BAF83C8A85F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D9056449-DC81-DA8F-7505-6011A62B25C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C5932CF-5150-1D07-0671-3C59E80A79B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2BC9835E-1421-4D40-9075-1C4F3042218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0AE257F9-DEE2-C979-9465-2C75A54E929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B97DB1D-2F93-705A-1543-15F25C056B8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A65F90B-B039-3D26-3099-ED843696243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AA49FB9-1CF4-B68D-FDBD-EBE38BD850D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108B0C7-E1E3-35AF-3A63-A034CDEB8D2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0250C76-B63A-1872-5645-6F97870E3BE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77B3C22-40C7-65E9-2805-7A3F991A6F5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6F0F7E7-6C38-D5FF-9FF3-217507740F0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5EE9E09-9502-42FB-49F1-497027FB149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A2B1FC2-0340-8E41-5E8C-834B42F677E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317875B-ECD9-43CC-591E-D30DDA107D9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D77FBB3-CB56-1872-0585-D04C47EE6FB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806239-86EA-286F-57FD-F2A4EEDEBB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D8616051-27B4-D944-9B13-2FF84A3383C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D3F5ABD-F599-2155-28B5-3F82CC77703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156956C-7067-4172-6CBC-8C1FABB17B3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14880EB-D99A-AC10-0638-769F6D6C478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A7E1B258-CA98-F363-A001-5FCD67996A6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09DA06F-8267-7C23-D2FE-267680B1EF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53E30CC-3A05-7FEF-0AC7-7AC483B4875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D7A7AFC-8928-3535-B7F1-DC6C693F9B9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AE3952C7-2C03-F85E-F673-E1948E099EE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00C885D-6A02-40AA-4F6D-8D5D7B3FCD6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008CC682-532D-F810-93D2-A2BE548B8DE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DCFCFA81-3A7B-1619-B69F-504E0ECDBE6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81895C48-14D7-E5F8-6C14-A50CA71CCFF2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C088B91-D7B3-2D0D-60E7-71792D2BFD9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9769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25C481F-D0CC-C8D7-1A8D-DC28B149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7FE9667-736D-8921-1E67-0AC7AF67F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14D5A1E4-355B-F2FE-981B-F58A0322D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5"/>
            <a:ext cx="3049433" cy="291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O(d * (n + b))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O(d * (n + b))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elemente,</a:t>
            </a:r>
          </a:p>
          <a:p>
            <a:pPr marL="0" indent="0" algn="just"/>
            <a:r>
              <a:rPr lang="ro-RO" dirty="0"/>
              <a:t>d = numărul de cifre al celui mai mare număr și b = baza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A06ADFC-3E15-8942-86E5-B2CC0653431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Radix Sort </a:t>
            </a:r>
            <a:r>
              <a:rPr lang="ro-RO" dirty="0"/>
              <a:t>este un algoritm de sortare care nu se bazează pe comparare. Numerele sunt distribuite repetat în </a:t>
            </a:r>
            <a:r>
              <a:rPr lang="ro-RO" dirty="0" err="1"/>
              <a:t>bucketuri</a:t>
            </a:r>
            <a:r>
              <a:rPr lang="ro-RO" dirty="0"/>
              <a:t> în funcție de valoarea fiecărei cifre, de la dreapta la stânga. În funcție de baza aleasă pentru procesarea numerelor, poate fi mai lent sau mai rapid.</a:t>
            </a:r>
            <a:endParaRPr lang="ro-RO" i="1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1E1FCA3-A644-44CA-9D90-E2950370243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31F65068-893E-5AE6-2634-28E12F78FB9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18EDCD6D-0871-919B-5520-9D0D5003923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465B63F-A8E5-6640-959A-D36F12C426C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A70CB67-BE7E-B918-1313-E9848F10985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6688BFD-1AAD-1ACC-A7BA-8423D530414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8F97229-76E6-C731-2022-2EF441F25E0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1A5E3A2-6A6B-A2F0-8CCC-B12B23AEFF4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19039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77FDD38-45F9-544C-67FB-D724C602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20FC96FB-837E-AEBA-9A87-B7A48613708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E48FC2E8-62DE-8C8D-EA2E-C537B76033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24418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interclasare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5DF22F0-E745-C551-55AE-6C93493E224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8A015DC-2EBA-4442-D08D-3CD2793644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C2FA1ED-277C-D974-50B1-866D8493132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ACD4EF1E-BF4B-E28F-4379-B75987437B70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4B4C93A7-7335-48AF-107A-4456381ADDDD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F864C7B-4A86-5049-20EE-E9606381ACC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0B4E7AA-2565-D66C-94E7-4B45746FF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1E5C9C9-72CA-1E47-DF8B-681BC9D59B6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6D32B14-F492-5B65-D0B0-2CFB1D80BA2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4E16718E-9445-12F6-0D4C-3CA7AF0A477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5B9AB546-EE94-D5FB-C2B7-67B63B16CE2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54853D19-BAAB-74F4-B663-590CDA03603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588EB43C-0862-4DE6-D309-BA1F4988680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1D3078F4-2DE2-83B7-996D-B251752F0CA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E6CF966-062D-288C-C9AA-FF7577206C8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FB016288-1DE9-230A-04A8-DB44D3E7C03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CFD30A5-05FB-647A-C3A2-088022C18B8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F102601-8021-A4FA-21D6-61DC20E69B9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49924FE-11DA-44E6-079C-565608B6111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491E16-ECB6-202E-2042-3A2CAE41DBE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25E1F74-0CF8-3199-4C41-EF14204042B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DF4AD77-51C3-2FFB-BD90-96B1CAD35EC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08DDEFD-F2EC-EA91-1E1B-757BCAD6666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F0ED95C-EA89-BD6C-9DBD-5E509AF3B19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6768C92-8AB7-0837-7C72-59C6CAB6669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D7335CB-8CAA-BB76-347D-D63C25EE9F4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DF6E9432-ACD1-6C98-BEB7-6BC9544D37B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554BE00-4FB6-7477-16CD-A068B640581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E6843728-78DD-5F49-6A02-D498E4E6E8D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2394F3E-63EA-A82E-D651-8BF6E542B48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AB49428-A362-A7E4-CF4A-4509AC2CE53E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C4B7DFC-AE78-27EB-AEFE-90E19F979CF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B41170C-7E24-1D7F-531B-C2049B23F0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40ABC6D-749E-4807-97F5-497E09C528F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8A49CFA4-C770-ABE9-7B31-EADB63C7FE2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1CE0046-40CA-3F8E-7CFA-D08231F4716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76F63A4-2401-120F-F71F-761FF2C6F6A5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3C072E70-2FA0-BAA8-B964-24AAE249253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075298C-5C5A-94E2-3CBE-8840CC5B661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47C5CA67-D261-1413-E9DF-220519E9796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ABAB7A1-4881-4DD3-F393-C2E7E9B6D4E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6081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1551</Words>
  <Application>Microsoft Office PowerPoint</Application>
  <PresentationFormat>On-screen Show (16:9)</PresentationFormat>
  <Paragraphs>308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Introduction to Coding Workshop by Slidesgo</vt:lpstr>
      <vt:lpstr>Algoritmi de sortare</vt:lpstr>
      <vt:lpstr>Cuprins</vt:lpstr>
      <vt:lpstr>01</vt:lpstr>
      <vt:lpstr>Heap Sort</vt:lpstr>
      <vt:lpstr>02</vt:lpstr>
      <vt:lpstr>Quick Sort</vt:lpstr>
      <vt:lpstr>03</vt:lpstr>
      <vt:lpstr>Radix Sort</vt:lpstr>
      <vt:lpstr>04</vt:lpstr>
      <vt:lpstr>Merge Sort</vt:lpstr>
      <vt:lpstr>05</vt:lpstr>
      <vt:lpstr>Shell Sort</vt:lpstr>
      <vt:lpstr>06</vt:lpstr>
      <vt:lpstr>Tim Sort</vt:lpstr>
      <vt:lpstr>07</vt:lpstr>
      <vt:lpstr>Bubble Sort</vt:lpstr>
      <vt:lpstr>08</vt:lpstr>
      <vt:lpstr>STL Sort</vt:lpstr>
      <vt:lpstr>Compararea algoritmilor</vt:lpstr>
      <vt:lpstr>Compararea algoritmilor</vt:lpstr>
      <vt:lpstr>Reprezentare Grafică - numere întregi </vt:lpstr>
      <vt:lpstr>Reprezentare Grafică - numere întregi  </vt:lpstr>
      <vt:lpstr>Reprezentare Grafică - numere întregi  </vt:lpstr>
      <vt:lpstr>Reprezentare Grafică - numere reale</vt:lpstr>
      <vt:lpstr>Reprezentare Grafică - numere reale </vt:lpstr>
      <vt:lpstr>Reprezentare Grafică - numere reale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</cp:lastModifiedBy>
  <cp:revision>496</cp:revision>
  <dcterms:modified xsi:type="dcterms:W3CDTF">2025-04-06T02:19:17Z</dcterms:modified>
</cp:coreProperties>
</file>