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05c26b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05c26b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05c26b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05c26b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05c26b6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05c26b6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05c26b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05c26b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05c26b6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05c26b6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5cc06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5cc06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05c26b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05c26b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05c26b6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05c26b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245325"/>
            <a:ext cx="7801500" cy="23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CELEBRATE FESTAS E EVENTOS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303999"/>
            <a:ext cx="78015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Bianca Victória Leithold de Oliveira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Elizabeth Antunes da Silva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Karen Cristina Fernandes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Turma: 3info2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Descrição Geral do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83100" y="726675"/>
            <a:ext cx="89094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1.1 Visão Geral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●"/>
            </a:pPr>
            <a:r>
              <a:rPr lang="pt-BR" u="sng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Objetivo:</a:t>
            </a:r>
            <a:r>
              <a:rPr lang="pt-BR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auxiliar o usuário a organizar sua festa, como aniversários, casamentos, formaturas e eventos corporativos.</a:t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●"/>
            </a:pPr>
            <a:r>
              <a:rPr lang="pt-BR" u="sng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Possibilidades do usuário:</a:t>
            </a:r>
            <a:r>
              <a:rPr lang="pt-BR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Buscar por fornecedores que trabalham em diferentes áreas;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Montar e organizar sua agenda até o dia escolhido do seu evento;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No perfil do evento, terá acesso a sua lista de convidados e suas despesas durante a criação do evento.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O usuário também pode se tornar um fornecedor, cadastrando sua empresa com todos os dados necessários e os serviços prestados;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Oswald"/>
              <a:buChar char="○"/>
            </a:pPr>
            <a:r>
              <a:rPr lang="pt-BR" sz="18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Nas páginas de eventos o usuário poderá filtrar a busca de empresas por serviços prestados e por estado.</a:t>
            </a:r>
            <a:endParaRPr sz="18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6200" y="735375"/>
            <a:ext cx="89391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RF001: O sistema deve permitir o cadastro de usuários.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RF002: O sistema deve permitir que o usuário realize login.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RF003: O sistema deve permitir que o usuário visualize seu perfil.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RF004: O sistema deve permitir a exclusão e alteração da conta do usuário.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RF005: O sistema deve permitir que o usuário monte sua agenda, em que os dados serão armazenados e mostrados ao usuário para melhor organização durante os dias antecedentes ao evento.</a:t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-157500" y="709750"/>
            <a:ext cx="9301500" cy="4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RF006: O sistema deve permitir a conclusão e alteração de tarefas contidas na agenda.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RF007: O sistema deve permitir que o usuário realize o cadastro de eventos.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RF008: O sistema deve permitir que o usuário tenha acesso ao perfil de cada evento cadastrado por ele.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RF009: O sistema deve permitir a exclusão e alteração do evento.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RF010: O sistema deve permitir que o usuário crie uma lista de convidados a partir do evento.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6200" y="719175"/>
            <a:ext cx="8859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RF011: O sistema deve permitir a exclusão e alteração dos convidados do evento.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RF012: O sistema deve ser capaz de calcular as despesas do usuário, a partir de dados fornecidos por ele, conforme evento.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RF013: O sistema deve permitir a exclusão e alteração das despesas do evento.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RF014: O sistema deve permitir que o usuário realize o cadastro de suas empresas.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RF015: O sistema deve permitir que o usuário visualize o perfil das empresas, inclusive de sua própria empresa.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6200" y="738025"/>
            <a:ext cx="9067800" cy="4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RF016: O sistema deve permitir que o usuário proprietário adicione fotos na galeria de fotos no perfil da sua empresa.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RF017: O sistema deve permitir a exclusão e alteração de fotos na galeria de fotos no perfil da empresa quando for proprietário.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RF018: O sistema deve permitir a exclusão e alteração do perfil da empresa por seu proprietário.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RF019: O sistema deve permitir a busca por diversas categorias como: nome da empresa, cidade e categorias de evento. 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6200" y="7620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Especificação de 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6200" y="738025"/>
            <a:ext cx="9067800" cy="43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2.1 Requisitos Funcionais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RF020: O sistema deve permitir que nas páginas de categoria de eventos ocorra a  filtragem de empresas pelo estado a que pertence.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RF021: O sistema deve permitir que nas páginas de categoria de eventos ocorra a filtragem de empresas pelo serviço prestado.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RF022: O sistema deve permitir que o usuário visualize as empresas a partir de sua categoria.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Oswald"/>
              <a:buChar char="●"/>
            </a:pPr>
            <a:r>
              <a:rPr lang="pt-BR" sz="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RF023: O sistema deve permitir que o usuário realize logout.</a:t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6200" y="76200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Modelagem do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2625" y="738425"/>
            <a:ext cx="8739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3.1 Diagrama de Casos de Uso</a:t>
            </a:r>
            <a:endParaRPr sz="3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1886925"/>
            <a:ext cx="8848352" cy="24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01250" y="1648400"/>
            <a:ext cx="22257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3.2 </a:t>
            </a: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Modelo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Entidade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Relacionamento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2326950" y="0"/>
            <a:ext cx="6817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