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05c26b6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05c26b6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05c26b6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05c26b6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05c26b6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05c26b6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05c26b6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05c26b6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05c26b6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05c26b6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05c26b6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05c26b6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245325"/>
            <a:ext cx="7801500" cy="23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Integrador 2019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CELEBRATE FESTAS E EVENTOS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303999"/>
            <a:ext cx="7801500" cy="14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Equipe: Bianca Victória Leithold de Oliveira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Elizabeth Antunes da Silva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Karen Cristina Fernandes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Turma: 3info2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Descrição Geral do Produto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83100" y="726675"/>
            <a:ext cx="8909400" cy="42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1.1 Visão Geral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Oswald"/>
              <a:buChar char="●"/>
            </a:pPr>
            <a:r>
              <a:rPr lang="pt-BR" u="sng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Objetivo:</a:t>
            </a:r>
            <a:r>
              <a:rPr lang="pt-BR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 auxiliar o usuário a organizar sua festa, como aniversários, casamentos, formaturas e eventos corporativos.</a:t>
            </a:r>
            <a:endParaRPr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Oswald"/>
              <a:buChar char="●"/>
            </a:pPr>
            <a:r>
              <a:rPr lang="pt-BR" u="sng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Possibilidades do usuário:</a:t>
            </a:r>
            <a:r>
              <a:rPr lang="pt-BR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Oswald"/>
              <a:buChar char="○"/>
            </a:pPr>
            <a:r>
              <a:rPr lang="pt-BR" sz="1800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Buscar por fornecedores que trabalham em diferentes áreas;</a:t>
            </a:r>
            <a:endParaRPr sz="1800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Oswald"/>
              <a:buChar char="○"/>
            </a:pPr>
            <a:r>
              <a:rPr lang="pt-BR" sz="1800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Montar e organizar sua agenda até o dia escolhido do seu evento;</a:t>
            </a:r>
            <a:endParaRPr sz="1800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Oswald"/>
              <a:buChar char="○"/>
            </a:pPr>
            <a:r>
              <a:rPr lang="pt-BR" sz="1800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No perfil do evento, terá acesso a sua lista de convidados e suas despesas durante a criação do evento.</a:t>
            </a:r>
            <a:endParaRPr sz="1800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Oswald"/>
              <a:buChar char="○"/>
            </a:pPr>
            <a:r>
              <a:rPr lang="pt-BR" sz="1800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O usuário também pode se tornar um fornecedor, cadastrando sua empresa com todos os dados necessários e os serviços prestados;</a:t>
            </a:r>
            <a:endParaRPr sz="1800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Oswald"/>
              <a:buChar char="○"/>
            </a:pPr>
            <a:r>
              <a:rPr lang="pt-BR" sz="1800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Nas páginas de eventos o usuário poderá filtrar a busca de empresas por serviços prestados e por estado.</a:t>
            </a:r>
            <a:endParaRPr sz="1800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76200" y="76200"/>
            <a:ext cx="85206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Especificação de Requisitos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28600" y="811575"/>
            <a:ext cx="8763000" cy="39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2.1 Requisitos Funcionais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RF001: O sistema deve permitir o cadastro de usuários;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RF002: O sistema deve permitir que o usuário realize login;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RF005: O sistema deve permitir que o usuário monte sua agenda;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RF007: O sistema deve permitir que o usuário realize o cadastro de eventos;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RF010: O sistema deve permitir que o usuário crie uma lista de convidados a partir do evento;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76200" y="76200"/>
            <a:ext cx="85206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Especificação de Requisitos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-157500" y="709750"/>
            <a:ext cx="9144000" cy="4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2.1 Requisitos Funcionais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RF012: O sistema deve ser capaz de calcular as despesas do usuário, a partir de dados fornecidos por ele, conforme evento;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RF014: O sistema deve permitir que o usuário realize o cadastro de suas empresas;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RF016: O sistema deve permitir que o usuário proprietário adicione fotos na galeria de fotos no perfil da sua empresa;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RF019: O sistema deve permitir a busca por diversas categorias como: nome da empresa, cidade e categorias de evento;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76200" y="76200"/>
            <a:ext cx="85206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Especificação de Requisitos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76200" y="795375"/>
            <a:ext cx="8859600" cy="4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2.1 Requisitos Funcionais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RF020: O sistema deve permitir que nas páginas de categoria de eventos ocorra a  filtragem de empresas pelo estado a que pertence;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RF021: O sistema deve permitir que nas páginas de categoria de eventos ocorra a filtragem de empresas pelo serviço prestado;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RF023: O sistema deve permitir que o usuário realize logout.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76200" y="76200"/>
            <a:ext cx="85206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Modelagem do Sistema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92625" y="738425"/>
            <a:ext cx="8739600" cy="3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3.1 Diagrama de Casos de Uso</a:t>
            </a:r>
            <a:endParaRPr sz="30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75" y="1886925"/>
            <a:ext cx="8848352" cy="249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01250" y="1648400"/>
            <a:ext cx="2225700" cy="17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3.2 </a:t>
            </a:r>
            <a:r>
              <a:rPr lang="pt-BR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Modelo 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Entidade 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Relacionamento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5544" l="0" r="0" t="0"/>
          <a:stretch/>
        </p:blipFill>
        <p:spPr>
          <a:xfrm>
            <a:off x="2326950" y="0"/>
            <a:ext cx="6817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