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37f4ac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37f4ac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7f4acc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7f4acc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37f4acc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37f4acc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37f4acc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37f4acc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7f4ac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7f4ac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37f4acc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37f4acc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37f4acc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37f4acc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7f4acc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37f4acc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UT6 - Grupo 4 - TFU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79800" y="3218325"/>
            <a:ext cx="418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API Gateway, Proxy, Reverse proxy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475" y="31019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1975"/>
            <a:ext cx="1831952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Gateway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Gestor que acepta todas las llamadas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Actúa como reverse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Recopila los recursos del servidor en nombre del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Tareas como: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Control de acceso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Enrutamiento y balanceo de carga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Transformación de protocolos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Caché de respuesta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Monitoreo y análisis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250" y="1891850"/>
            <a:ext cx="2438750" cy="32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7097"/>
          <a:stretch/>
        </p:blipFill>
        <p:spPr>
          <a:xfrm>
            <a:off x="762000" y="448000"/>
            <a:ext cx="7620000" cy="4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850" y="-125325"/>
            <a:ext cx="1278675" cy="1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Proxy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Servidor que actúa como intermediario entre origen y destino de una solicitud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Distintos tipos de proxy, como web, reverse, forward, cache, NAT, entre otros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Clientes se conectan al proxy y este manda las solicitudes a destino, y luego devuelve su respuesta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Impide la comunicación directa entre origen y destino, mejorando: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Rendimiento (dado que puede cachear respuestas)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Seguridad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Privacidad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75" y="3051775"/>
            <a:ext cx="2526925" cy="20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50" y="164363"/>
            <a:ext cx="6419700" cy="48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138" y="3071475"/>
            <a:ext cx="1057350" cy="31200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742100" y="3030600"/>
            <a:ext cx="15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Mario Hugo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2975" y="4086725"/>
            <a:ext cx="519700" cy="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600" y="606000"/>
            <a:ext cx="438875" cy="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6667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227736" y="509350"/>
            <a:ext cx="6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Hugo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536536" y="4009125"/>
            <a:ext cx="6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Hugo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1775" y="1682675"/>
            <a:ext cx="1707325" cy="127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1887" y="1682663"/>
            <a:ext cx="1527125" cy="1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Forward proxy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caso del forward proxy, este se encuentra delante del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Toma las solicitudes del cliente y las envía al internet, con destino a un 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Algunas razones para utilizar un forward proxy 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Evitar restricciones de navegación, ya sea del estado o de institución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Bloquear acceso a ciertos contenidos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Proteger identidad del usuario en línea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275" y="2712150"/>
            <a:ext cx="2592725" cy="24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4" cy="441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50" y="3488100"/>
            <a:ext cx="1265575" cy="8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Reverse proxy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encuentra delante de los servidores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Recibe las solicitudes del cliente y las envía al servidor web en su 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suelen usar para aumentar: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Seguridad (también brinda un control de acceso)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Rendimiento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Fiabilidad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63" y="2417150"/>
            <a:ext cx="38957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4" cy="441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125" y="3221038"/>
            <a:ext cx="2324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621825" y="3792275"/>
            <a:ext cx="1428600" cy="4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A61C00"/>
                </a:solidFill>
                <a:highlight>
                  <a:schemeClr val="lt1"/>
                </a:highlight>
              </a:rPr>
              <a:t>Forward </a:t>
            </a:r>
            <a:r>
              <a:rPr lang="es" sz="1500">
                <a:solidFill>
                  <a:srgbClr val="A61C00"/>
                </a:solidFill>
                <a:highlight>
                  <a:schemeClr val="lt1"/>
                </a:highlight>
              </a:rPr>
              <a:t>proxy</a:t>
            </a:r>
            <a:endParaRPr sz="1500">
              <a:solidFill>
                <a:srgbClr val="A61C00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093575" y="3765550"/>
            <a:ext cx="1428600" cy="4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990000"/>
                </a:solidFill>
                <a:highlight>
                  <a:schemeClr val="lt1"/>
                </a:highlight>
              </a:rPr>
              <a:t>Reverse proxy</a:t>
            </a:r>
            <a:endParaRPr sz="1500"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