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aleway Thin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  <a:defRPr sz="58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●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○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Char char="■"/>
              <a:defRPr sz="1800" b="0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Sprint 2 </a:t>
            </a:r>
            <a:br>
              <a:rPr lang="en-US"/>
            </a:br>
            <a:r>
              <a:rPr lang="en-US">
                <a:solidFill>
                  <a:schemeClr val="dk1"/>
                </a:solidFill>
              </a:rPr>
              <a:t>Ivanti</a:t>
            </a:r>
            <a:endParaRPr/>
          </a:p>
        </p:txBody>
      </p:sp>
      <p:grpSp>
        <p:nvGrpSpPr>
          <p:cNvPr id="42" name="Google Shape;42;p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43" name="Google Shape;43;p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83127" y="618763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800"/>
              <a:t>Content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921999" y="1559331"/>
            <a:ext cx="5340577" cy="21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100"/>
              <a:buChar char="●"/>
            </a:pPr>
            <a:r>
              <a:rPr lang="en-US" sz="2400"/>
              <a:t>What we did previous sprint?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100"/>
              <a:buChar char="●"/>
            </a:pPr>
            <a:r>
              <a:rPr lang="en-US" sz="2400"/>
              <a:t>Agreements for Sprint №2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100"/>
              <a:buChar char="●"/>
            </a:pPr>
            <a:r>
              <a:rPr lang="en-US" sz="2400"/>
              <a:t>What are we going to develop next sprint?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100"/>
              <a:buChar char="●"/>
            </a:pPr>
            <a:r>
              <a:rPr lang="en-US" sz="2400"/>
              <a:t>Demo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ts val="1100"/>
              <a:buChar char="●"/>
            </a:pPr>
            <a:r>
              <a:rPr lang="en-US" sz="2400"/>
              <a:t>Questions?</a:t>
            </a:r>
            <a:endParaRPr/>
          </a:p>
          <a:p>
            <a:pPr marL="34290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/>
          </a:p>
          <a:p>
            <a:pPr marL="342900" lvl="0" indent="-2730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55" name="Google Shape;55;p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9"/>
          <p:cNvSpPr txBox="1"/>
          <p:nvPr/>
        </p:nvSpPr>
        <p:spPr>
          <a:xfrm>
            <a:off x="598063" y="1086354"/>
            <a:ext cx="53466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</a:pPr>
            <a:endParaRPr sz="4800" b="0" i="0" u="none" strike="noStrike" cap="non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749598" y="113071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/>
              <a:t>What we did the previous sprint?</a:t>
            </a: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685800" y="2221881"/>
            <a:ext cx="7772400" cy="232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 dirty="0"/>
              <a:t>We made wireframes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 dirty="0"/>
              <a:t>Added more user stories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 dirty="0"/>
              <a:t>Put everything in Jira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 dirty="0"/>
              <a:t>Initialize git repository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 dirty="0"/>
              <a:t>Plan Sprint 2</a:t>
            </a:r>
            <a:endParaRPr dirty="0"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2400" dirty="0"/>
          </a:p>
        </p:txBody>
      </p:sp>
      <p:sp>
        <p:nvSpPr>
          <p:cNvPr id="65" name="Google Shape;65;p10"/>
          <p:cNvSpPr txBox="1"/>
          <p:nvPr/>
        </p:nvSpPr>
        <p:spPr>
          <a:xfrm>
            <a:off x="7913952" y="-102484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1</a:t>
            </a:r>
            <a:endParaRPr sz="9600" b="0" i="0" u="none" strike="noStrike" cap="non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6" name="Google Shape;66;p10"/>
          <p:cNvSpPr txBox="1"/>
          <p:nvPr/>
        </p:nvSpPr>
        <p:spPr>
          <a:xfrm>
            <a:off x="598063" y="1086354"/>
            <a:ext cx="53466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</a:pPr>
            <a:endParaRPr sz="4800" b="0" i="0" u="none" strike="noStrike" cap="non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40595" y="657654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800" dirty="0"/>
              <a:t>Agreements </a:t>
            </a:r>
            <a:r>
              <a:rPr lang="en-US" sz="4800"/>
              <a:t>for Sprint B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Landing page (Home page)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Registration/Login of users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Backend working with MongoDB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Probably connection between frontend and backend</a:t>
            </a:r>
            <a:endParaRPr sz="240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74" name="Google Shape;74;p11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75" name="Google Shape;75;p1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1"/>
          <p:cNvSpPr txBox="1"/>
          <p:nvPr/>
        </p:nvSpPr>
        <p:spPr>
          <a:xfrm>
            <a:off x="598063" y="1086354"/>
            <a:ext cx="53466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</a:pPr>
            <a:endParaRPr sz="4800" b="0" i="0" u="none" strike="noStrike" cap="non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669882" y="657654"/>
            <a:ext cx="74670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400"/>
              <a:t>Sprint 3 – What are we going to develop next sprint?</a:t>
            </a:r>
            <a:endParaRPr sz="4400"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922000" y="243986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Connection between frontend &amp; backend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Visible packages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Profile management </a:t>
            </a:r>
            <a:endParaRPr/>
          </a:p>
        </p:txBody>
      </p:sp>
      <p:grpSp>
        <p:nvGrpSpPr>
          <p:cNvPr id="88" name="Google Shape;88;p12"/>
          <p:cNvGrpSpPr/>
          <p:nvPr/>
        </p:nvGrpSpPr>
        <p:grpSpPr>
          <a:xfrm>
            <a:off x="8221999" y="161057"/>
            <a:ext cx="539546" cy="879605"/>
            <a:chOff x="6730350" y="2315900"/>
            <a:chExt cx="257700" cy="420100"/>
          </a:xfrm>
        </p:grpSpPr>
        <p:sp>
          <p:nvSpPr>
            <p:cNvPr id="89" name="Google Shape;89;p1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3871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 sz="4800"/>
              <a:t>Demo</a:t>
            </a:r>
            <a:endParaRPr sz="4800"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1004075" y="1749175"/>
            <a:ext cx="3871200" cy="1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Let’s see some action</a:t>
            </a:r>
            <a:endParaRPr sz="2000"/>
          </a:p>
        </p:txBody>
      </p:sp>
      <p:pic>
        <p:nvPicPr>
          <p:cNvPr id="100" name="Google Shape;100;p13" descr="photo-1481456384069-0effc539ab7e"/>
          <p:cNvPicPr preferRelativeResize="0"/>
          <p:nvPr/>
        </p:nvPicPr>
        <p:blipFill rotWithShape="1">
          <a:blip r:embed="rId3">
            <a:alphaModFix/>
          </a:blip>
          <a:srcRect l="16647" r="16654"/>
          <a:stretch/>
        </p:blipFill>
        <p:spPr>
          <a:xfrm>
            <a:off x="4957350" y="891600"/>
            <a:ext cx="3360300" cy="336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102" name="Google Shape;102;p13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03" name="Google Shape;103;p13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Thin"/>
              <a:buNone/>
            </a:pPr>
            <a:r>
              <a:rPr lang="en-US" sz="9600" b="0" i="0" u="none" strike="noStrike" cap="none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Thanks!</a:t>
            </a:r>
            <a:endParaRPr sz="9600" b="0" i="0" u="none" strike="noStrike" cap="none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Thin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rPr>
              <a:t>Any questions?</a:t>
            </a:r>
            <a:endParaRPr sz="3600" b="1" i="0" u="none" strike="noStrike" cap="none">
              <a:solidFill>
                <a:schemeClr val="dk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CE9E6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Raleway Thin</vt:lpstr>
      <vt:lpstr>Olivia template</vt:lpstr>
      <vt:lpstr>Sprint 2  Ivanti</vt:lpstr>
      <vt:lpstr>Content</vt:lpstr>
      <vt:lpstr>What we did the previous sprint?</vt:lpstr>
      <vt:lpstr>Agreements for Sprint B</vt:lpstr>
      <vt:lpstr>Sprint 3 – What are we going to develop next sprint?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  Ivanti</dc:title>
  <cp:lastModifiedBy>Tonchev,Tomislav T.P.</cp:lastModifiedBy>
  <cp:revision>2</cp:revision>
  <dcterms:modified xsi:type="dcterms:W3CDTF">2021-11-04T12:16:59Z</dcterms:modified>
</cp:coreProperties>
</file>