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2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2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11/29/2021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Sprint C</a:t>
            </a:r>
            <a:br>
              <a:rPr lang="en-US" dirty="0"/>
            </a:br>
            <a:r>
              <a:rPr lang="en-US" dirty="0"/>
              <a:t>Ivanti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Alt Solutions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D40D9665-5D8F-4112-A5B3-742417CF108F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69342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Content</a:t>
            </a:r>
          </a:p>
        </p:txBody>
      </p:sp>
      <p:sp>
        <p:nvSpPr>
          <p:cNvPr id="34" name="Google Shape;93;p16">
            <a:extLst>
              <a:ext uri="{FF2B5EF4-FFF2-40B4-BE49-F238E27FC236}">
                <a16:creationId xmlns:a16="http://schemas.microsoft.com/office/drawing/2014/main" id="{ED609792-886E-451E-8525-131889C21637}"/>
              </a:ext>
            </a:extLst>
          </p:cNvPr>
          <p:cNvSpPr txBox="1">
            <a:spLocks/>
          </p:cNvSpPr>
          <p:nvPr/>
        </p:nvSpPr>
        <p:spPr>
          <a:xfrm>
            <a:off x="893618" y="24384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Retrospective of Sprint B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Agreements for Sprint C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Suggestions for Sprint 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39353B-05C3-44B8-9DA8-D9D4A90D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62600" y="5349326"/>
            <a:ext cx="3480329" cy="571500"/>
            <a:chOff x="2673192" y="3171825"/>
            <a:chExt cx="3132295" cy="51435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4078082-CE75-4F6B-8126-82B1607DA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67A2C61-CFB6-4984-9E08-6F7326D2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35250"/>
            <a:ext cx="4876800" cy="799306"/>
          </a:xfrm>
        </p:spPr>
        <p:txBody>
          <a:bodyPr/>
          <a:lstStyle/>
          <a:p>
            <a:r>
              <a:rPr lang="en-US" sz="4800" b="0" dirty="0"/>
              <a:t>Retrospective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Google Shape;93;p16">
            <a:extLst>
              <a:ext uri="{FF2B5EF4-FFF2-40B4-BE49-F238E27FC236}">
                <a16:creationId xmlns:a16="http://schemas.microsoft.com/office/drawing/2014/main" id="{6912BDC5-7A05-49D8-81EA-61840232D54D}"/>
              </a:ext>
            </a:extLst>
          </p:cNvPr>
          <p:cNvSpPr txBox="1">
            <a:spLocks/>
          </p:cNvSpPr>
          <p:nvPr/>
        </p:nvSpPr>
        <p:spPr>
          <a:xfrm>
            <a:off x="893618" y="24384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frontend of the website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Working backend with MongoDB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Login/Registration of users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19BE37-E9A1-4A61-804A-CC122F70A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5775249"/>
            <a:ext cx="3480329" cy="571500"/>
            <a:chOff x="2673192" y="3171825"/>
            <a:chExt cx="3132295" cy="51435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9EFFCDD-762A-43B8-A041-96C98C0F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7F80193-9C54-4F76-A969-22CD06597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7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8807F6A6-B8BF-4936-AB19-92E996159694}"/>
              </a:ext>
            </a:extLst>
          </p:cNvPr>
          <p:cNvSpPr txBox="1">
            <a:spLocks/>
          </p:cNvSpPr>
          <p:nvPr/>
        </p:nvSpPr>
        <p:spPr>
          <a:xfrm>
            <a:off x="893618" y="24384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Connected frontend and backend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Login/Register from frontend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Display the packages and open specific package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AF78F7-8FB8-45C8-81FE-31B9C6AF008F}"/>
              </a:ext>
            </a:extLst>
          </p:cNvPr>
          <p:cNvSpPr txBox="1">
            <a:spLocks/>
          </p:cNvSpPr>
          <p:nvPr/>
        </p:nvSpPr>
        <p:spPr>
          <a:xfrm>
            <a:off x="457200" y="1057021"/>
            <a:ext cx="59436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Agreements Sprint 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FDBB12-E4E6-4FDF-8452-5DB31E4E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5775249"/>
            <a:ext cx="3480329" cy="571500"/>
            <a:chOff x="2673192" y="3171825"/>
            <a:chExt cx="3132295" cy="5143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BCCD4B5-2339-4683-AD85-EFAA2944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8D39E04-381D-421C-B9E4-27A1A5C4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6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8807F6A6-B8BF-4936-AB19-92E996159694}"/>
              </a:ext>
            </a:extLst>
          </p:cNvPr>
          <p:cNvSpPr txBox="1">
            <a:spLocks/>
          </p:cNvSpPr>
          <p:nvPr/>
        </p:nvSpPr>
        <p:spPr>
          <a:xfrm>
            <a:off x="893618" y="24384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AF78F7-8FB8-45C8-81FE-31B9C6AF008F}"/>
              </a:ext>
            </a:extLst>
          </p:cNvPr>
          <p:cNvSpPr txBox="1">
            <a:spLocks/>
          </p:cNvSpPr>
          <p:nvPr/>
        </p:nvSpPr>
        <p:spPr>
          <a:xfrm>
            <a:off x="457200" y="1057021"/>
            <a:ext cx="69342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Suggestions for Sprint 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60707D-CFCF-4E26-B773-7F55D352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5775249"/>
            <a:ext cx="3480329" cy="571500"/>
            <a:chOff x="2673192" y="3171825"/>
            <a:chExt cx="3132295" cy="51435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97B344E-7B15-4178-8556-201201533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256E55DB-D5D0-48AF-A8ED-CF17BE279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9" name="Google Shape;93;p16">
            <a:extLst>
              <a:ext uri="{FF2B5EF4-FFF2-40B4-BE49-F238E27FC236}">
                <a16:creationId xmlns:a16="http://schemas.microsoft.com/office/drawing/2014/main" id="{9074764C-EFB0-4945-844E-32F6109A4617}"/>
              </a:ext>
            </a:extLst>
          </p:cNvPr>
          <p:cNvSpPr txBox="1">
            <a:spLocks/>
          </p:cNvSpPr>
          <p:nvPr/>
        </p:nvSpPr>
        <p:spPr>
          <a:xfrm>
            <a:off x="1046018" y="25908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Register from frontend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Downloading a package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profile information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package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UI for role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8807F6A6-B8BF-4936-AB19-92E996159694}"/>
              </a:ext>
            </a:extLst>
          </p:cNvPr>
          <p:cNvSpPr txBox="1">
            <a:spLocks/>
          </p:cNvSpPr>
          <p:nvPr/>
        </p:nvSpPr>
        <p:spPr>
          <a:xfrm>
            <a:off x="893618" y="2438400"/>
            <a:ext cx="7772400" cy="232885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AF78F7-8FB8-45C8-81FE-31B9C6AF008F}"/>
              </a:ext>
            </a:extLst>
          </p:cNvPr>
          <p:cNvSpPr txBox="1">
            <a:spLocks/>
          </p:cNvSpPr>
          <p:nvPr/>
        </p:nvSpPr>
        <p:spPr>
          <a:xfrm>
            <a:off x="457200" y="1057021"/>
            <a:ext cx="69342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Demo     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DFFD92-0A90-476F-AC01-19433BA22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5775249"/>
            <a:ext cx="3480329" cy="571500"/>
            <a:chOff x="2673192" y="3171825"/>
            <a:chExt cx="3132295" cy="51435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D135694-8DFF-4261-A196-1D77A158E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AAFDC3F-2375-496C-B7C9-1D096EA9D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7FF4F4D2-9E87-43DD-BCDA-BDBD2B3732CD}"/>
              </a:ext>
            </a:extLst>
          </p:cNvPr>
          <p:cNvSpPr txBox="1">
            <a:spLocks/>
          </p:cNvSpPr>
          <p:nvPr/>
        </p:nvSpPr>
        <p:spPr>
          <a:xfrm>
            <a:off x="5334000" y="4949673"/>
            <a:ext cx="69342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Thank you!       </a:t>
            </a:r>
          </a:p>
        </p:txBody>
      </p:sp>
    </p:spTree>
    <p:extLst>
      <p:ext uri="{BB962C8B-B14F-4D97-AF65-F5344CB8AC3E}">
        <p14:creationId xmlns:p14="http://schemas.microsoft.com/office/powerpoint/2010/main" val="359849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334</TotalTime>
  <Words>88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Wingdings 2</vt:lpstr>
      <vt:lpstr>Verve</vt:lpstr>
      <vt:lpstr>Sprint C Ivanti</vt:lpstr>
      <vt:lpstr>PowerPoint Presentation</vt:lpstr>
      <vt:lpstr>Retrospective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C Ivanti</dc:title>
  <dc:creator>Tonchev,Tomislav T.P.</dc:creator>
  <cp:lastModifiedBy>Tonchev,Tomislav T.P.</cp:lastModifiedBy>
  <cp:revision>3</cp:revision>
  <dcterms:created xsi:type="dcterms:W3CDTF">2021-11-25T13:21:50Z</dcterms:created>
  <dcterms:modified xsi:type="dcterms:W3CDTF">2021-11-29T12:10:05Z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