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6"/>
  </p:notesMasterIdLst>
  <p:sldIdLst>
    <p:sldId id="256" r:id="rId2"/>
    <p:sldId id="257" r:id="rId3"/>
    <p:sldId id="259" r:id="rId4"/>
    <p:sldId id="260" r:id="rId5"/>
    <p:sldId id="262" r:id="rId6"/>
    <p:sldId id="267" r:id="rId7"/>
    <p:sldId id="268" r:id="rId8"/>
    <p:sldId id="274" r:id="rId9"/>
    <p:sldId id="273" r:id="rId10"/>
    <p:sldId id="269" r:id="rId11"/>
    <p:sldId id="270" r:id="rId12"/>
    <p:sldId id="271" r:id="rId13"/>
    <p:sldId id="272" r:id="rId14"/>
    <p:sldId id="275" r:id="rId15"/>
  </p:sldIdLst>
  <p:sldSz cx="9144000" cy="5143500" type="screen16x9"/>
  <p:notesSz cx="6858000" cy="9144000"/>
  <p:embeddedFontLst>
    <p:embeddedFont>
      <p:font typeface="Barlow" panose="020B0604020202020204" charset="-18"/>
      <p:regular r:id="rId17"/>
      <p:bold r:id="rId18"/>
      <p:italic r:id="rId19"/>
      <p:boldItalic r:id="rId20"/>
    </p:embeddedFont>
    <p:embeddedFont>
      <p:font typeface="Nova Flat" panose="020B0604020202020204" charset="-18"/>
      <p:regular r:id="rId21"/>
    </p:embeddedFont>
    <p:embeddedFont>
      <p:font typeface="Barlow Medium" panose="020B0604020202020204" charset="-18"/>
      <p:regular r:id="rId22"/>
      <p:bold r:id="rId23"/>
      <p:italic r:id="rId24"/>
      <p:boldItalic r:id="rId25"/>
    </p:embeddedFont>
    <p:embeddedFont>
      <p:font typeface="Lalezar" panose="020B0604020202020204" charset="-78"/>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D3F4AB-DAD2-4758-9F55-E2CD8160153F}">
  <a:tblStyle styleId="{0CD3F4AB-DAD2-4758-9F55-E2CD816015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096248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23594f85a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23594f85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666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017ad9157a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017ad9157a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565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553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017ad9157a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017ad9157a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515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801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777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017ad915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017ad915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634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29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363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88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017ad9157a_0_1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017ad9157a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029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094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7310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1017ad9157a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1017ad9157a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41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52075" y="1467025"/>
            <a:ext cx="7039800" cy="1836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52050" y="3416375"/>
            <a:ext cx="7039800" cy="33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7299150" y="4255275"/>
            <a:ext cx="1206211" cy="336300"/>
            <a:chOff x="7299150" y="4255275"/>
            <a:chExt cx="1206211" cy="336300"/>
          </a:xfrm>
        </p:grpSpPr>
        <p:sp>
          <p:nvSpPr>
            <p:cNvPr id="12" name="Google Shape;12;p2"/>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621100" y="539500"/>
            <a:ext cx="1206211" cy="336300"/>
            <a:chOff x="2113900" y="803075"/>
            <a:chExt cx="1206211" cy="336300"/>
          </a:xfrm>
        </p:grpSpPr>
        <p:sp>
          <p:nvSpPr>
            <p:cNvPr id="31" name="Google Shape;31;p2"/>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p:nvPr/>
        </p:nvSpPr>
        <p:spPr>
          <a:xfrm>
            <a:off x="4898489"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45464" y="4651073"/>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2"/>
          <p:cNvGrpSpPr/>
          <p:nvPr/>
        </p:nvGrpSpPr>
        <p:grpSpPr>
          <a:xfrm>
            <a:off x="1379338" y="4255280"/>
            <a:ext cx="1543427" cy="1543427"/>
            <a:chOff x="-1154300" y="1435713"/>
            <a:chExt cx="1019100" cy="1019100"/>
          </a:xfrm>
        </p:grpSpPr>
        <p:grpSp>
          <p:nvGrpSpPr>
            <p:cNvPr id="52" name="Google Shape;52;p2"/>
            <p:cNvGrpSpPr/>
            <p:nvPr/>
          </p:nvGrpSpPr>
          <p:grpSpPr>
            <a:xfrm>
              <a:off x="-1092956" y="1494839"/>
              <a:ext cx="896401" cy="900845"/>
              <a:chOff x="-1092956" y="1494839"/>
              <a:chExt cx="896401" cy="900845"/>
            </a:xfrm>
          </p:grpSpPr>
          <p:sp>
            <p:nvSpPr>
              <p:cNvPr id="53" name="Google Shape;53;p2"/>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
            <p:cNvSpPr/>
            <p:nvPr/>
          </p:nvSpPr>
          <p:spPr>
            <a:xfrm>
              <a:off x="-1154300" y="1435713"/>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681"/>
        <p:cNvGrpSpPr/>
        <p:nvPr/>
      </p:nvGrpSpPr>
      <p:grpSpPr>
        <a:xfrm>
          <a:off x="0" y="0"/>
          <a:ext cx="0" cy="0"/>
          <a:chOff x="0" y="0"/>
          <a:chExt cx="0" cy="0"/>
        </a:xfrm>
      </p:grpSpPr>
      <p:grpSp>
        <p:nvGrpSpPr>
          <p:cNvPr id="682" name="Google Shape;682;p34"/>
          <p:cNvGrpSpPr/>
          <p:nvPr/>
        </p:nvGrpSpPr>
        <p:grpSpPr>
          <a:xfrm>
            <a:off x="6037306" y="2027023"/>
            <a:ext cx="2664856" cy="2664856"/>
            <a:chOff x="1867264" y="3751457"/>
            <a:chExt cx="1904149" cy="1904149"/>
          </a:xfrm>
        </p:grpSpPr>
        <p:sp>
          <p:nvSpPr>
            <p:cNvPr id="683" name="Google Shape;683;p34"/>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34"/>
          <p:cNvGrpSpPr/>
          <p:nvPr/>
        </p:nvGrpSpPr>
        <p:grpSpPr>
          <a:xfrm>
            <a:off x="5927284" y="539505"/>
            <a:ext cx="1416950" cy="1397807"/>
            <a:chOff x="4153095" y="184485"/>
            <a:chExt cx="1261418" cy="1244376"/>
          </a:xfrm>
        </p:grpSpPr>
        <p:sp>
          <p:nvSpPr>
            <p:cNvPr id="688" name="Google Shape;688;p34"/>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4"/>
          <p:cNvSpPr/>
          <p:nvPr/>
        </p:nvSpPr>
        <p:spPr>
          <a:xfrm>
            <a:off x="554350" y="33916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6" name="Google Shape;706;p34"/>
          <p:cNvGrpSpPr/>
          <p:nvPr/>
        </p:nvGrpSpPr>
        <p:grpSpPr>
          <a:xfrm>
            <a:off x="621100" y="539500"/>
            <a:ext cx="1206211" cy="336300"/>
            <a:chOff x="621100" y="539500"/>
            <a:chExt cx="1206211" cy="336300"/>
          </a:xfrm>
        </p:grpSpPr>
        <p:sp>
          <p:nvSpPr>
            <p:cNvPr id="707" name="Google Shape;707;p34"/>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2_1_1">
    <p:spTree>
      <p:nvGrpSpPr>
        <p:cNvPr id="1" name="Shape 725"/>
        <p:cNvGrpSpPr/>
        <p:nvPr/>
      </p:nvGrpSpPr>
      <p:grpSpPr>
        <a:xfrm>
          <a:off x="0" y="0"/>
          <a:ext cx="0" cy="0"/>
          <a:chOff x="0" y="0"/>
          <a:chExt cx="0" cy="0"/>
        </a:xfrm>
      </p:grpSpPr>
      <p:grpSp>
        <p:nvGrpSpPr>
          <p:cNvPr id="726" name="Google Shape;726;p35"/>
          <p:cNvGrpSpPr/>
          <p:nvPr/>
        </p:nvGrpSpPr>
        <p:grpSpPr>
          <a:xfrm>
            <a:off x="6811050" y="2891000"/>
            <a:ext cx="2013910" cy="2041524"/>
            <a:chOff x="-79100" y="-499150"/>
            <a:chExt cx="2013910" cy="2041524"/>
          </a:xfrm>
        </p:grpSpPr>
        <p:sp>
          <p:nvSpPr>
            <p:cNvPr id="727" name="Google Shape;727;p35"/>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5"/>
          <p:cNvSpPr/>
          <p:nvPr/>
        </p:nvSpPr>
        <p:spPr>
          <a:xfrm rot="5400000">
            <a:off x="-252374" y="1508960"/>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rot="5400000">
            <a:off x="-252374" y="455936"/>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35"/>
          <p:cNvGrpSpPr/>
          <p:nvPr/>
        </p:nvGrpSpPr>
        <p:grpSpPr>
          <a:xfrm flipH="1">
            <a:off x="621100" y="4255275"/>
            <a:ext cx="1206211" cy="336300"/>
            <a:chOff x="7299150" y="4255275"/>
            <a:chExt cx="1206211" cy="336300"/>
          </a:xfrm>
        </p:grpSpPr>
        <p:sp>
          <p:nvSpPr>
            <p:cNvPr id="747" name="Google Shape;747;p35"/>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35"/>
          <p:cNvGrpSpPr/>
          <p:nvPr/>
        </p:nvGrpSpPr>
        <p:grpSpPr>
          <a:xfrm flipH="1">
            <a:off x="7316700" y="539500"/>
            <a:ext cx="1206211" cy="336300"/>
            <a:chOff x="621100" y="539500"/>
            <a:chExt cx="1206211" cy="336300"/>
          </a:xfrm>
        </p:grpSpPr>
        <p:sp>
          <p:nvSpPr>
            <p:cNvPr id="766" name="Google Shape;766;p35"/>
            <p:cNvSpPr/>
            <p:nvPr/>
          </p:nvSpPr>
          <p:spPr>
            <a:xfrm rot="10800000">
              <a:off x="62110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rot="10800000">
              <a:off x="747591"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rot="10800000">
              <a:off x="874082"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rot="10800000">
              <a:off x="1000574"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rot="10800000">
              <a:off x="1127065"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rot="10800000">
              <a:off x="1253556"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rot="10800000">
              <a:off x="1380047" y="540312"/>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rot="10800000">
              <a:off x="1506539"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rot="10800000">
              <a:off x="1633030"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rot="10800000">
              <a:off x="1759521" y="53950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10800000">
              <a:off x="1506539"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10800000">
              <a:off x="1633030"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10800000">
              <a:off x="1759521" y="673349"/>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10800000">
              <a:off x="1253556"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10800000">
              <a:off x="1380047"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rot="10800000">
              <a:off x="1506539" y="808010"/>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rot="10800000">
              <a:off x="1633030"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rot="10800000">
              <a:off x="1759521" y="807198"/>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3371298" y="1959725"/>
            <a:ext cx="4118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3"/>
          <p:cNvSpPr txBox="1">
            <a:spLocks noGrp="1"/>
          </p:cNvSpPr>
          <p:nvPr>
            <p:ph type="title" idx="2" hasCustomPrompt="1"/>
          </p:nvPr>
        </p:nvSpPr>
        <p:spPr>
          <a:xfrm>
            <a:off x="1654004" y="2038650"/>
            <a:ext cx="1605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3"/>
          <p:cNvSpPr txBox="1">
            <a:spLocks noGrp="1"/>
          </p:cNvSpPr>
          <p:nvPr>
            <p:ph type="subTitle" idx="1"/>
          </p:nvPr>
        </p:nvSpPr>
        <p:spPr>
          <a:xfrm>
            <a:off x="3371288" y="2920375"/>
            <a:ext cx="4075500" cy="26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62" name="Google Shape;62;p3"/>
          <p:cNvGrpSpPr/>
          <p:nvPr/>
        </p:nvGrpSpPr>
        <p:grpSpPr>
          <a:xfrm>
            <a:off x="432861" y="-1106622"/>
            <a:ext cx="2435100" cy="2435100"/>
            <a:chOff x="432861" y="-1106622"/>
            <a:chExt cx="2435100" cy="2435100"/>
          </a:xfrm>
        </p:grpSpPr>
        <p:sp>
          <p:nvSpPr>
            <p:cNvPr id="63" name="Google Shape;63;p3"/>
            <p:cNvSpPr/>
            <p:nvPr/>
          </p:nvSpPr>
          <p:spPr>
            <a:xfrm>
              <a:off x="432861" y="-1106622"/>
              <a:ext cx="2435100" cy="2435100"/>
            </a:xfrm>
            <a:prstGeom prst="ellipse">
              <a:avLst/>
            </a:prstGeom>
            <a:solidFill>
              <a:srgbClr val="61ABFC">
                <a:alpha val="28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a:off x="682783" y="-852106"/>
              <a:ext cx="1935354" cy="1925806"/>
              <a:chOff x="7498900" y="3716375"/>
              <a:chExt cx="532100" cy="529475"/>
            </a:xfrm>
          </p:grpSpPr>
          <p:sp>
            <p:nvSpPr>
              <p:cNvPr id="65" name="Google Shape;65;p3"/>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 name="Google Shape;71;p3"/>
          <p:cNvGrpSpPr/>
          <p:nvPr/>
        </p:nvGrpSpPr>
        <p:grpSpPr>
          <a:xfrm>
            <a:off x="6151561" y="3885440"/>
            <a:ext cx="2435237" cy="2435237"/>
            <a:chOff x="1718025" y="-429812"/>
            <a:chExt cx="1692900" cy="1692900"/>
          </a:xfrm>
        </p:grpSpPr>
        <p:sp>
          <p:nvSpPr>
            <p:cNvPr id="72" name="Google Shape;72;p3"/>
            <p:cNvSpPr/>
            <p:nvPr/>
          </p:nvSpPr>
          <p:spPr>
            <a:xfrm>
              <a:off x="1718025" y="-429812"/>
              <a:ext cx="1692900" cy="1692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3"/>
            <p:cNvGrpSpPr/>
            <p:nvPr/>
          </p:nvGrpSpPr>
          <p:grpSpPr>
            <a:xfrm>
              <a:off x="1827290" y="-325449"/>
              <a:ext cx="1474349" cy="1484179"/>
              <a:chOff x="-529750" y="2597875"/>
              <a:chExt cx="1191008" cy="1198949"/>
            </a:xfrm>
          </p:grpSpPr>
          <p:sp>
            <p:nvSpPr>
              <p:cNvPr id="74" name="Google Shape;74;p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6"/>
        <p:cNvGrpSpPr/>
        <p:nvPr/>
      </p:nvGrpSpPr>
      <p:grpSpPr>
        <a:xfrm>
          <a:off x="0" y="0"/>
          <a:ext cx="0" cy="0"/>
          <a:chOff x="0" y="0"/>
          <a:chExt cx="0" cy="0"/>
        </a:xfrm>
      </p:grpSpPr>
      <p:sp>
        <p:nvSpPr>
          <p:cNvPr id="97" name="Google Shape;97;p4"/>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98" name="Google Shape;98;p4"/>
          <p:cNvSpPr txBox="1">
            <a:spLocks noGrp="1"/>
          </p:cNvSpPr>
          <p:nvPr>
            <p:ph type="body" idx="1"/>
          </p:nvPr>
        </p:nvSpPr>
        <p:spPr>
          <a:xfrm>
            <a:off x="621100" y="1152475"/>
            <a:ext cx="79017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SzPts val="1600"/>
              <a:buChar char="●"/>
              <a:defRPr sz="1300"/>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99" name="Google Shape;99;p4"/>
          <p:cNvSpPr/>
          <p:nvPr/>
        </p:nvSpPr>
        <p:spPr>
          <a:xfrm>
            <a:off x="8178188" y="10177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sp>
        <p:nvSpPr>
          <p:cNvPr id="133" name="Google Shape;133;p7"/>
          <p:cNvSpPr txBox="1">
            <a:spLocks noGrp="1"/>
          </p:cNvSpPr>
          <p:nvPr>
            <p:ph type="subTitle" idx="1"/>
          </p:nvPr>
        </p:nvSpPr>
        <p:spPr>
          <a:xfrm>
            <a:off x="621100" y="1939950"/>
            <a:ext cx="5168700" cy="23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800"/>
              <a:buChar char="●"/>
              <a:defRPr/>
            </a:lvl1pPr>
            <a:lvl2pPr lvl="1" algn="ctr" rtl="0">
              <a:spcBef>
                <a:spcPts val="0"/>
              </a:spcBef>
              <a:spcAft>
                <a:spcPts val="0"/>
              </a:spcAft>
              <a:buSzPts val="1800"/>
              <a:buChar char="○"/>
              <a:defRPr sz="1800"/>
            </a:lvl2pPr>
            <a:lvl3pPr lvl="2" algn="ctr" rtl="0">
              <a:spcBef>
                <a:spcPts val="0"/>
              </a:spcBef>
              <a:spcAft>
                <a:spcPts val="0"/>
              </a:spcAft>
              <a:buSzPts val="1800"/>
              <a:buChar char="■"/>
              <a:defRPr sz="1800"/>
            </a:lvl3pPr>
            <a:lvl4pPr lvl="3" algn="ctr" rtl="0">
              <a:spcBef>
                <a:spcPts val="0"/>
              </a:spcBef>
              <a:spcAft>
                <a:spcPts val="0"/>
              </a:spcAft>
              <a:buSzPts val="1800"/>
              <a:buChar char="●"/>
              <a:defRPr sz="1800"/>
            </a:lvl4pPr>
            <a:lvl5pPr lvl="4" algn="ctr" rtl="0">
              <a:spcBef>
                <a:spcPts val="0"/>
              </a:spcBef>
              <a:spcAft>
                <a:spcPts val="0"/>
              </a:spcAft>
              <a:buSzPts val="1800"/>
              <a:buChar char="○"/>
              <a:defRPr sz="1800"/>
            </a:lvl5pPr>
            <a:lvl6pPr lvl="5" algn="ctr" rtl="0">
              <a:spcBef>
                <a:spcPts val="0"/>
              </a:spcBef>
              <a:spcAft>
                <a:spcPts val="0"/>
              </a:spcAft>
              <a:buSzPts val="1800"/>
              <a:buChar char="■"/>
              <a:defRPr sz="1800"/>
            </a:lvl6pPr>
            <a:lvl7pPr lvl="6" algn="ctr" rtl="0">
              <a:spcBef>
                <a:spcPts val="0"/>
              </a:spcBef>
              <a:spcAft>
                <a:spcPts val="0"/>
              </a:spcAft>
              <a:buSzPts val="1800"/>
              <a:buChar char="●"/>
              <a:defRPr sz="1800"/>
            </a:lvl7pPr>
            <a:lvl8pPr lvl="7" algn="ctr" rtl="0">
              <a:spcBef>
                <a:spcPts val="0"/>
              </a:spcBef>
              <a:spcAft>
                <a:spcPts val="0"/>
              </a:spcAft>
              <a:buSzPts val="1800"/>
              <a:buChar char="○"/>
              <a:defRPr sz="1800"/>
            </a:lvl8pPr>
            <a:lvl9pPr lvl="8" algn="ctr" rtl="0">
              <a:spcBef>
                <a:spcPts val="0"/>
              </a:spcBef>
              <a:spcAft>
                <a:spcPts val="0"/>
              </a:spcAft>
              <a:buSzPts val="1800"/>
              <a:buChar char="■"/>
              <a:defRPr sz="1800"/>
            </a:lvl9pPr>
          </a:lstStyle>
          <a:p>
            <a:endParaRPr/>
          </a:p>
        </p:txBody>
      </p:sp>
      <p:sp>
        <p:nvSpPr>
          <p:cNvPr id="134" name="Google Shape;134;p7"/>
          <p:cNvSpPr txBox="1">
            <a:spLocks noGrp="1"/>
          </p:cNvSpPr>
          <p:nvPr>
            <p:ph type="title"/>
          </p:nvPr>
        </p:nvSpPr>
        <p:spPr>
          <a:xfrm>
            <a:off x="621100" y="445934"/>
            <a:ext cx="3941100" cy="108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66"/>
        <p:cNvGrpSpPr/>
        <p:nvPr/>
      </p:nvGrpSpPr>
      <p:grpSpPr>
        <a:xfrm>
          <a:off x="0" y="0"/>
          <a:ext cx="0" cy="0"/>
          <a:chOff x="0" y="0"/>
          <a:chExt cx="0" cy="0"/>
        </a:xfrm>
      </p:grpSpPr>
      <p:sp>
        <p:nvSpPr>
          <p:cNvPr id="267" name="Google Shape;267;p13"/>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68" name="Google Shape;268;p13"/>
          <p:cNvSpPr txBox="1">
            <a:spLocks noGrp="1"/>
          </p:cNvSpPr>
          <p:nvPr>
            <p:ph type="subTitle" idx="1"/>
          </p:nvPr>
        </p:nvSpPr>
        <p:spPr>
          <a:xfrm>
            <a:off x="4944319" y="18967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9" name="Google Shape;269;p13"/>
          <p:cNvSpPr txBox="1">
            <a:spLocks noGrp="1"/>
          </p:cNvSpPr>
          <p:nvPr>
            <p:ph type="subTitle" idx="2"/>
          </p:nvPr>
        </p:nvSpPr>
        <p:spPr>
          <a:xfrm>
            <a:off x="4944319" y="220895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0" name="Google Shape;270;p13"/>
          <p:cNvSpPr txBox="1">
            <a:spLocks noGrp="1"/>
          </p:cNvSpPr>
          <p:nvPr>
            <p:ph type="subTitle" idx="3"/>
          </p:nvPr>
        </p:nvSpPr>
        <p:spPr>
          <a:xfrm>
            <a:off x="1713576" y="1896775"/>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1" name="Google Shape;271;p13"/>
          <p:cNvSpPr txBox="1">
            <a:spLocks noGrp="1"/>
          </p:cNvSpPr>
          <p:nvPr>
            <p:ph type="subTitle" idx="4"/>
          </p:nvPr>
        </p:nvSpPr>
        <p:spPr>
          <a:xfrm>
            <a:off x="1713576" y="2208950"/>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2" name="Google Shape;272;p13"/>
          <p:cNvSpPr txBox="1">
            <a:spLocks noGrp="1"/>
          </p:cNvSpPr>
          <p:nvPr>
            <p:ph type="subTitle" idx="5"/>
          </p:nvPr>
        </p:nvSpPr>
        <p:spPr>
          <a:xfrm>
            <a:off x="4944319" y="36778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3" name="Google Shape;273;p13"/>
          <p:cNvSpPr txBox="1">
            <a:spLocks noGrp="1"/>
          </p:cNvSpPr>
          <p:nvPr>
            <p:ph type="subTitle" idx="6"/>
          </p:nvPr>
        </p:nvSpPr>
        <p:spPr>
          <a:xfrm>
            <a:off x="4944319" y="39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4" name="Google Shape;274;p13"/>
          <p:cNvSpPr txBox="1">
            <a:spLocks noGrp="1"/>
          </p:cNvSpPr>
          <p:nvPr>
            <p:ph type="subTitle" idx="7"/>
          </p:nvPr>
        </p:nvSpPr>
        <p:spPr>
          <a:xfrm>
            <a:off x="1713576" y="3677800"/>
            <a:ext cx="2531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600">
                <a:solidFill>
                  <a:schemeClr val="dk1"/>
                </a:solidFill>
                <a:latin typeface="Barlow Medium"/>
                <a:ea typeface="Barlow Medium"/>
                <a:cs typeface="Barlow Medium"/>
                <a:sym typeface="Barlow Medium"/>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75" name="Google Shape;275;p13"/>
          <p:cNvSpPr txBox="1">
            <a:spLocks noGrp="1"/>
          </p:cNvSpPr>
          <p:nvPr>
            <p:ph type="subTitle" idx="8"/>
          </p:nvPr>
        </p:nvSpPr>
        <p:spPr>
          <a:xfrm>
            <a:off x="1713576" y="3989975"/>
            <a:ext cx="25314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6" name="Google Shape;276;p13"/>
          <p:cNvSpPr txBox="1">
            <a:spLocks noGrp="1"/>
          </p:cNvSpPr>
          <p:nvPr>
            <p:ph type="title" idx="9" hasCustomPrompt="1"/>
          </p:nvPr>
        </p:nvSpPr>
        <p:spPr>
          <a:xfrm>
            <a:off x="2459676"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7" name="Google Shape;277;p13"/>
          <p:cNvSpPr txBox="1">
            <a:spLocks noGrp="1"/>
          </p:cNvSpPr>
          <p:nvPr>
            <p:ph type="title" idx="13" hasCustomPrompt="1"/>
          </p:nvPr>
        </p:nvSpPr>
        <p:spPr>
          <a:xfrm>
            <a:off x="5667769" y="131387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8" name="Google Shape;278;p13"/>
          <p:cNvSpPr txBox="1">
            <a:spLocks noGrp="1"/>
          </p:cNvSpPr>
          <p:nvPr>
            <p:ph type="title" idx="14" hasCustomPrompt="1"/>
          </p:nvPr>
        </p:nvSpPr>
        <p:spPr>
          <a:xfrm>
            <a:off x="2459676" y="3084325"/>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9" name="Google Shape;279;p13"/>
          <p:cNvSpPr txBox="1">
            <a:spLocks noGrp="1"/>
          </p:cNvSpPr>
          <p:nvPr>
            <p:ph type="title" idx="15" hasCustomPrompt="1"/>
          </p:nvPr>
        </p:nvSpPr>
        <p:spPr>
          <a:xfrm>
            <a:off x="5667769" y="3084336"/>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280" name="Google Shape;280;p13"/>
          <p:cNvGrpSpPr/>
          <p:nvPr/>
        </p:nvGrpSpPr>
        <p:grpSpPr>
          <a:xfrm>
            <a:off x="7702300" y="-144750"/>
            <a:ext cx="2013910" cy="2041524"/>
            <a:chOff x="-79100" y="-499150"/>
            <a:chExt cx="2013910" cy="2041524"/>
          </a:xfrm>
        </p:grpSpPr>
        <p:sp>
          <p:nvSpPr>
            <p:cNvPr id="281" name="Google Shape;281;p13"/>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3"/>
          <p:cNvGrpSpPr/>
          <p:nvPr/>
        </p:nvGrpSpPr>
        <p:grpSpPr>
          <a:xfrm>
            <a:off x="-376635" y="2103601"/>
            <a:ext cx="1474349" cy="1484179"/>
            <a:chOff x="-529750" y="2597875"/>
            <a:chExt cx="1191008" cy="1198949"/>
          </a:xfrm>
        </p:grpSpPr>
        <p:sp>
          <p:nvSpPr>
            <p:cNvPr id="299" name="Google Shape;299;p13"/>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Una columna de texto 1">
  <p:cSld name="ONE_COLUMN_TEXT_1">
    <p:spTree>
      <p:nvGrpSpPr>
        <p:cNvPr id="1" name="Shape 321"/>
        <p:cNvGrpSpPr/>
        <p:nvPr/>
      </p:nvGrpSpPr>
      <p:grpSpPr>
        <a:xfrm>
          <a:off x="0" y="0"/>
          <a:ext cx="0" cy="0"/>
          <a:chOff x="0" y="0"/>
          <a:chExt cx="0" cy="0"/>
        </a:xfrm>
      </p:grpSpPr>
      <p:sp>
        <p:nvSpPr>
          <p:cNvPr id="322" name="Google Shape;322;p14"/>
          <p:cNvSpPr txBox="1">
            <a:spLocks noGrp="1"/>
          </p:cNvSpPr>
          <p:nvPr>
            <p:ph type="title"/>
          </p:nvPr>
        </p:nvSpPr>
        <p:spPr>
          <a:xfrm>
            <a:off x="2716050" y="1550850"/>
            <a:ext cx="3711900" cy="74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3" name="Google Shape;323;p14"/>
          <p:cNvSpPr txBox="1">
            <a:spLocks noGrp="1"/>
          </p:cNvSpPr>
          <p:nvPr>
            <p:ph type="subTitle" idx="1"/>
          </p:nvPr>
        </p:nvSpPr>
        <p:spPr>
          <a:xfrm>
            <a:off x="2716050" y="2293950"/>
            <a:ext cx="3711900" cy="12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800"/>
            </a:lvl1pPr>
            <a:lvl2pPr lvl="1" algn="ctr" rtl="0">
              <a:spcBef>
                <a:spcPts val="0"/>
              </a:spcBef>
              <a:spcAft>
                <a:spcPts val="0"/>
              </a:spcAft>
              <a:buSzPts val="1600"/>
              <a:buChar char="○"/>
              <a:defRPr/>
            </a:lvl2pPr>
            <a:lvl3pPr lvl="2" algn="ctr" rtl="0">
              <a:spcBef>
                <a:spcPts val="0"/>
              </a:spcBef>
              <a:spcAft>
                <a:spcPts val="0"/>
              </a:spcAft>
              <a:buSzPts val="1600"/>
              <a:buChar char="■"/>
              <a:defRPr/>
            </a:lvl3pPr>
            <a:lvl4pPr lvl="3" algn="ctr" rtl="0">
              <a:spcBef>
                <a:spcPts val="0"/>
              </a:spcBef>
              <a:spcAft>
                <a:spcPts val="0"/>
              </a:spcAft>
              <a:buSzPts val="1600"/>
              <a:buChar char="●"/>
              <a:defRPr/>
            </a:lvl4pPr>
            <a:lvl5pPr lvl="4" algn="ctr" rtl="0">
              <a:spcBef>
                <a:spcPts val="0"/>
              </a:spcBef>
              <a:spcAft>
                <a:spcPts val="0"/>
              </a:spcAft>
              <a:buSzPts val="1600"/>
              <a:buChar char="○"/>
              <a:defRPr/>
            </a:lvl5pPr>
            <a:lvl6pPr lvl="5" algn="ctr" rtl="0">
              <a:spcBef>
                <a:spcPts val="0"/>
              </a:spcBef>
              <a:spcAft>
                <a:spcPts val="0"/>
              </a:spcAft>
              <a:buSzPts val="1600"/>
              <a:buChar char="■"/>
              <a:defRPr/>
            </a:lvl6pPr>
            <a:lvl7pPr lvl="6" algn="ctr" rtl="0">
              <a:spcBef>
                <a:spcPts val="0"/>
              </a:spcBef>
              <a:spcAft>
                <a:spcPts val="0"/>
              </a:spcAft>
              <a:buSzPts val="1600"/>
              <a:buChar char="●"/>
              <a:defRPr/>
            </a:lvl7pPr>
            <a:lvl8pPr lvl="7" algn="ctr" rtl="0">
              <a:spcBef>
                <a:spcPts val="0"/>
              </a:spcBef>
              <a:spcAft>
                <a:spcPts val="0"/>
              </a:spcAft>
              <a:buSzPts val="1600"/>
              <a:buChar char="○"/>
              <a:defRPr/>
            </a:lvl8pPr>
            <a:lvl9pPr lvl="8" algn="ctr" rtl="0">
              <a:spcBef>
                <a:spcPts val="0"/>
              </a:spcBef>
              <a:spcAft>
                <a:spcPts val="0"/>
              </a:spcAft>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364"/>
        <p:cNvGrpSpPr/>
        <p:nvPr/>
      </p:nvGrpSpPr>
      <p:grpSpPr>
        <a:xfrm>
          <a:off x="0" y="0"/>
          <a:ext cx="0" cy="0"/>
          <a:chOff x="0" y="0"/>
          <a:chExt cx="0" cy="0"/>
        </a:xfrm>
      </p:grpSpPr>
      <p:sp>
        <p:nvSpPr>
          <p:cNvPr id="365" name="Google Shape;365;p18"/>
          <p:cNvSpPr txBox="1">
            <a:spLocks noGrp="1"/>
          </p:cNvSpPr>
          <p:nvPr>
            <p:ph type="title"/>
          </p:nvPr>
        </p:nvSpPr>
        <p:spPr>
          <a:xfrm>
            <a:off x="2262950" y="2503525"/>
            <a:ext cx="4618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66" name="Google Shape;366;p18"/>
          <p:cNvSpPr txBox="1">
            <a:spLocks noGrp="1"/>
          </p:cNvSpPr>
          <p:nvPr>
            <p:ph type="title" idx="2" hasCustomPrompt="1"/>
          </p:nvPr>
        </p:nvSpPr>
        <p:spPr>
          <a:xfrm>
            <a:off x="3506850" y="1244200"/>
            <a:ext cx="21303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l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367" name="Google Shape;367;p18"/>
          <p:cNvSpPr txBox="1">
            <a:spLocks noGrp="1"/>
          </p:cNvSpPr>
          <p:nvPr>
            <p:ph type="subTitle" idx="1"/>
          </p:nvPr>
        </p:nvSpPr>
        <p:spPr>
          <a:xfrm>
            <a:off x="2443950" y="3442775"/>
            <a:ext cx="4256100" cy="2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368" name="Google Shape;368;p18"/>
          <p:cNvGrpSpPr/>
          <p:nvPr/>
        </p:nvGrpSpPr>
        <p:grpSpPr>
          <a:xfrm>
            <a:off x="1519451" y="4185132"/>
            <a:ext cx="1297200" cy="1297200"/>
            <a:chOff x="6496201" y="285832"/>
            <a:chExt cx="1297200" cy="1297200"/>
          </a:xfrm>
        </p:grpSpPr>
        <p:sp>
          <p:nvSpPr>
            <p:cNvPr id="369" name="Google Shape;369;p18"/>
            <p:cNvSpPr/>
            <p:nvPr/>
          </p:nvSpPr>
          <p:spPr>
            <a:xfrm>
              <a:off x="6496201" y="285832"/>
              <a:ext cx="1297200" cy="12972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18"/>
            <p:cNvGrpSpPr/>
            <p:nvPr/>
          </p:nvGrpSpPr>
          <p:grpSpPr>
            <a:xfrm>
              <a:off x="6560741" y="365850"/>
              <a:ext cx="1129671" cy="1137203"/>
              <a:chOff x="-529750" y="2597875"/>
              <a:chExt cx="1191008" cy="1198949"/>
            </a:xfrm>
          </p:grpSpPr>
          <p:sp>
            <p:nvSpPr>
              <p:cNvPr id="371" name="Google Shape;371;p18"/>
              <p:cNvSpPr/>
              <p:nvPr/>
            </p:nvSpPr>
            <p:spPr>
              <a:xfrm>
                <a:off x="-529750" y="2597875"/>
                <a:ext cx="1167272" cy="1198949"/>
              </a:xfrm>
              <a:custGeom>
                <a:avLst/>
                <a:gdLst/>
                <a:ahLst/>
                <a:cxnLst/>
                <a:rect l="l" t="t" r="r" b="b"/>
                <a:pathLst>
                  <a:path w="22220" h="22823" extrusionOk="0">
                    <a:moveTo>
                      <a:pt x="11540" y="22219"/>
                    </a:moveTo>
                    <a:cubicBezTo>
                      <a:pt x="7211" y="22219"/>
                      <a:pt x="3319" y="19609"/>
                      <a:pt x="1660" y="15612"/>
                    </a:cubicBezTo>
                    <a:cubicBezTo>
                      <a:pt x="0" y="11630"/>
                      <a:pt x="921" y="7029"/>
                      <a:pt x="3967" y="3967"/>
                    </a:cubicBezTo>
                    <a:cubicBezTo>
                      <a:pt x="7030" y="905"/>
                      <a:pt x="11630" y="0"/>
                      <a:pt x="15627" y="1644"/>
                    </a:cubicBezTo>
                    <a:cubicBezTo>
                      <a:pt x="19625" y="3304"/>
                      <a:pt x="22219" y="7210"/>
                      <a:pt x="22219" y="11524"/>
                    </a:cubicBezTo>
                    <a:cubicBezTo>
                      <a:pt x="22219" y="17422"/>
                      <a:pt x="17437" y="22219"/>
                      <a:pt x="11540" y="22219"/>
                    </a:cubicBezTo>
                    <a:close/>
                    <a:moveTo>
                      <a:pt x="11540" y="1056"/>
                    </a:moveTo>
                    <a:cubicBezTo>
                      <a:pt x="7301" y="1056"/>
                      <a:pt x="3485" y="3605"/>
                      <a:pt x="1871" y="7527"/>
                    </a:cubicBezTo>
                    <a:cubicBezTo>
                      <a:pt x="242" y="11434"/>
                      <a:pt x="1147" y="15929"/>
                      <a:pt x="4133" y="18931"/>
                    </a:cubicBezTo>
                    <a:cubicBezTo>
                      <a:pt x="7120" y="21917"/>
                      <a:pt x="11630" y="22822"/>
                      <a:pt x="15537" y="21193"/>
                    </a:cubicBezTo>
                    <a:cubicBezTo>
                      <a:pt x="19444" y="19579"/>
                      <a:pt x="22008" y="15763"/>
                      <a:pt x="22008" y="11524"/>
                    </a:cubicBezTo>
                    <a:cubicBezTo>
                      <a:pt x="21993" y="5747"/>
                      <a:pt x="17317" y="1071"/>
                      <a:pt x="11540" y="10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418803" y="2708769"/>
                <a:ext cx="990553" cy="989765"/>
              </a:xfrm>
              <a:custGeom>
                <a:avLst/>
                <a:gdLst/>
                <a:ahLst/>
                <a:cxnLst/>
                <a:rect l="l" t="t" r="r" b="b"/>
                <a:pathLst>
                  <a:path w="18856" h="18841" extrusionOk="0">
                    <a:moveTo>
                      <a:pt x="9428" y="18841"/>
                    </a:moveTo>
                    <a:cubicBezTo>
                      <a:pt x="4209" y="18841"/>
                      <a:pt x="0" y="14617"/>
                      <a:pt x="0" y="9413"/>
                    </a:cubicBezTo>
                    <a:cubicBezTo>
                      <a:pt x="0" y="9082"/>
                      <a:pt x="15" y="8765"/>
                      <a:pt x="45" y="8433"/>
                    </a:cubicBezTo>
                    <a:cubicBezTo>
                      <a:pt x="558" y="3636"/>
                      <a:pt x="4601" y="1"/>
                      <a:pt x="9428" y="1"/>
                    </a:cubicBezTo>
                    <a:cubicBezTo>
                      <a:pt x="14239" y="1"/>
                      <a:pt x="18282" y="3636"/>
                      <a:pt x="18795" y="8433"/>
                    </a:cubicBezTo>
                    <a:lnTo>
                      <a:pt x="18795" y="8433"/>
                    </a:lnTo>
                    <a:cubicBezTo>
                      <a:pt x="18825" y="8765"/>
                      <a:pt x="18855" y="9082"/>
                      <a:pt x="18855" y="9413"/>
                    </a:cubicBezTo>
                    <a:cubicBezTo>
                      <a:pt x="18855" y="14617"/>
                      <a:pt x="14632" y="18841"/>
                      <a:pt x="9428" y="18841"/>
                    </a:cubicBezTo>
                    <a:close/>
                    <a:moveTo>
                      <a:pt x="9428" y="152"/>
                    </a:moveTo>
                    <a:cubicBezTo>
                      <a:pt x="4676" y="137"/>
                      <a:pt x="694" y="3727"/>
                      <a:pt x="211" y="8448"/>
                    </a:cubicBezTo>
                    <a:cubicBezTo>
                      <a:pt x="181" y="8780"/>
                      <a:pt x="166" y="9097"/>
                      <a:pt x="166" y="9428"/>
                    </a:cubicBezTo>
                    <a:cubicBezTo>
                      <a:pt x="91" y="14587"/>
                      <a:pt x="4254" y="18811"/>
                      <a:pt x="9428" y="18811"/>
                    </a:cubicBezTo>
                    <a:cubicBezTo>
                      <a:pt x="14586" y="18811"/>
                      <a:pt x="18749" y="14587"/>
                      <a:pt x="18674" y="9428"/>
                    </a:cubicBezTo>
                    <a:cubicBezTo>
                      <a:pt x="18674" y="9097"/>
                      <a:pt x="18659" y="8780"/>
                      <a:pt x="18629" y="8448"/>
                    </a:cubicBezTo>
                    <a:lnTo>
                      <a:pt x="18629" y="8448"/>
                    </a:lnTo>
                    <a:cubicBezTo>
                      <a:pt x="18146" y="3727"/>
                      <a:pt x="14164" y="137"/>
                      <a:pt x="9428" y="152"/>
                    </a:cubicBezTo>
                    <a:close/>
                    <a:moveTo>
                      <a:pt x="9428" y="16895"/>
                    </a:moveTo>
                    <a:cubicBezTo>
                      <a:pt x="8372" y="16895"/>
                      <a:pt x="7331" y="16684"/>
                      <a:pt x="6381" y="16261"/>
                    </a:cubicBezTo>
                    <a:cubicBezTo>
                      <a:pt x="5415" y="15824"/>
                      <a:pt x="4556" y="15206"/>
                      <a:pt x="3862" y="14421"/>
                    </a:cubicBezTo>
                    <a:cubicBezTo>
                      <a:pt x="2625" y="13049"/>
                      <a:pt x="1946" y="11269"/>
                      <a:pt x="1946" y="9413"/>
                    </a:cubicBezTo>
                    <a:cubicBezTo>
                      <a:pt x="1946" y="9157"/>
                      <a:pt x="1961" y="8901"/>
                      <a:pt x="1991" y="8629"/>
                    </a:cubicBezTo>
                    <a:cubicBezTo>
                      <a:pt x="2202" y="6517"/>
                      <a:pt x="3319" y="4602"/>
                      <a:pt x="5038" y="3350"/>
                    </a:cubicBezTo>
                    <a:cubicBezTo>
                      <a:pt x="5883" y="2731"/>
                      <a:pt x="6848" y="2309"/>
                      <a:pt x="7874" y="2083"/>
                    </a:cubicBezTo>
                    <a:cubicBezTo>
                      <a:pt x="8900" y="1871"/>
                      <a:pt x="9956" y="1871"/>
                      <a:pt x="10981" y="2083"/>
                    </a:cubicBezTo>
                    <a:cubicBezTo>
                      <a:pt x="12007" y="2309"/>
                      <a:pt x="12987" y="2746"/>
                      <a:pt x="13832" y="3365"/>
                    </a:cubicBezTo>
                    <a:cubicBezTo>
                      <a:pt x="15537" y="4602"/>
                      <a:pt x="16653" y="6532"/>
                      <a:pt x="16864" y="8644"/>
                    </a:cubicBezTo>
                    <a:cubicBezTo>
                      <a:pt x="16894" y="8901"/>
                      <a:pt x="16909" y="9172"/>
                      <a:pt x="16909" y="9428"/>
                    </a:cubicBezTo>
                    <a:cubicBezTo>
                      <a:pt x="16909" y="10213"/>
                      <a:pt x="16789" y="10982"/>
                      <a:pt x="16547" y="11736"/>
                    </a:cubicBezTo>
                    <a:cubicBezTo>
                      <a:pt x="16215" y="12732"/>
                      <a:pt x="15687" y="13652"/>
                      <a:pt x="14979" y="14421"/>
                    </a:cubicBezTo>
                    <a:cubicBezTo>
                      <a:pt x="14285" y="15206"/>
                      <a:pt x="13425" y="15824"/>
                      <a:pt x="12475" y="16261"/>
                    </a:cubicBezTo>
                    <a:cubicBezTo>
                      <a:pt x="11509" y="16684"/>
                      <a:pt x="10468" y="16895"/>
                      <a:pt x="9428" y="16895"/>
                    </a:cubicBezTo>
                    <a:close/>
                    <a:moveTo>
                      <a:pt x="9428" y="2098"/>
                    </a:moveTo>
                    <a:cubicBezTo>
                      <a:pt x="8915" y="2098"/>
                      <a:pt x="8402" y="2158"/>
                      <a:pt x="7904" y="2264"/>
                    </a:cubicBezTo>
                    <a:cubicBezTo>
                      <a:pt x="6894" y="2460"/>
                      <a:pt x="5943" y="2882"/>
                      <a:pt x="5114" y="3500"/>
                    </a:cubicBezTo>
                    <a:cubicBezTo>
                      <a:pt x="3439" y="4707"/>
                      <a:pt x="2353" y="6593"/>
                      <a:pt x="2142" y="8659"/>
                    </a:cubicBezTo>
                    <a:cubicBezTo>
                      <a:pt x="2112" y="8916"/>
                      <a:pt x="2097" y="9172"/>
                      <a:pt x="2097" y="9413"/>
                    </a:cubicBezTo>
                    <a:cubicBezTo>
                      <a:pt x="2097" y="11223"/>
                      <a:pt x="2761" y="12973"/>
                      <a:pt x="3982" y="14316"/>
                    </a:cubicBezTo>
                    <a:cubicBezTo>
                      <a:pt x="4676" y="15085"/>
                      <a:pt x="5506" y="15688"/>
                      <a:pt x="6441" y="16111"/>
                    </a:cubicBezTo>
                    <a:cubicBezTo>
                      <a:pt x="8342" y="16955"/>
                      <a:pt x="10499" y="16955"/>
                      <a:pt x="12399" y="16111"/>
                    </a:cubicBezTo>
                    <a:cubicBezTo>
                      <a:pt x="13334" y="15688"/>
                      <a:pt x="14179" y="15085"/>
                      <a:pt x="14858" y="14316"/>
                    </a:cubicBezTo>
                    <a:cubicBezTo>
                      <a:pt x="15552" y="13561"/>
                      <a:pt x="16065" y="12656"/>
                      <a:pt x="16381" y="11676"/>
                    </a:cubicBezTo>
                    <a:lnTo>
                      <a:pt x="16381" y="11676"/>
                    </a:lnTo>
                    <a:cubicBezTo>
                      <a:pt x="16623" y="10952"/>
                      <a:pt x="16743" y="10183"/>
                      <a:pt x="16743" y="9413"/>
                    </a:cubicBezTo>
                    <a:cubicBezTo>
                      <a:pt x="16743" y="9157"/>
                      <a:pt x="16728" y="8901"/>
                      <a:pt x="16698" y="8659"/>
                    </a:cubicBezTo>
                    <a:cubicBezTo>
                      <a:pt x="16592" y="7633"/>
                      <a:pt x="16276" y="6638"/>
                      <a:pt x="15763" y="5763"/>
                    </a:cubicBezTo>
                    <a:cubicBezTo>
                      <a:pt x="15250" y="4873"/>
                      <a:pt x="14556" y="4104"/>
                      <a:pt x="13727" y="3500"/>
                    </a:cubicBezTo>
                    <a:cubicBezTo>
                      <a:pt x="12475" y="2580"/>
                      <a:pt x="10966" y="2098"/>
                      <a:pt x="9413" y="2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71686" y="3592295"/>
                <a:ext cx="8773" cy="102281"/>
              </a:xfrm>
              <a:custGeom>
                <a:avLst/>
                <a:gdLst/>
                <a:ahLst/>
                <a:cxnLst/>
                <a:rect l="l" t="t" r="r" b="b"/>
                <a:pathLst>
                  <a:path w="167" h="1947" extrusionOk="0">
                    <a:moveTo>
                      <a:pt x="0" y="1"/>
                    </a:moveTo>
                    <a:lnTo>
                      <a:pt x="166" y="1"/>
                    </a:lnTo>
                    <a:lnTo>
                      <a:pt x="166" y="1946"/>
                    </a:lnTo>
                    <a:lnTo>
                      <a:pt x="0"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30122" y="3557414"/>
                <a:ext cx="49223" cy="95977"/>
              </a:xfrm>
              <a:custGeom>
                <a:avLst/>
                <a:gdLst/>
                <a:ahLst/>
                <a:cxnLst/>
                <a:rect l="l" t="t" r="r" b="b"/>
                <a:pathLst>
                  <a:path w="937" h="1827" extrusionOk="0">
                    <a:moveTo>
                      <a:pt x="1" y="61"/>
                    </a:moveTo>
                    <a:lnTo>
                      <a:pt x="152" y="1"/>
                    </a:lnTo>
                    <a:lnTo>
                      <a:pt x="936" y="1766"/>
                    </a:lnTo>
                    <a:lnTo>
                      <a:pt x="785" y="182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362449" y="3460756"/>
                <a:ext cx="80900" cy="74544"/>
              </a:xfrm>
              <a:custGeom>
                <a:avLst/>
                <a:gdLst/>
                <a:ahLst/>
                <a:cxnLst/>
                <a:rect l="l" t="t" r="r" b="b"/>
                <a:pathLst>
                  <a:path w="1540" h="1419" extrusionOk="0">
                    <a:moveTo>
                      <a:pt x="1" y="121"/>
                    </a:moveTo>
                    <a:lnTo>
                      <a:pt x="107" y="1"/>
                    </a:lnTo>
                    <a:lnTo>
                      <a:pt x="1539" y="1298"/>
                    </a:lnTo>
                    <a:lnTo>
                      <a:pt x="1434"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444872" y="3318922"/>
                <a:ext cx="99129" cy="40450"/>
              </a:xfrm>
              <a:custGeom>
                <a:avLst/>
                <a:gdLst/>
                <a:ahLst/>
                <a:cxnLst/>
                <a:rect l="l" t="t" r="r" b="b"/>
                <a:pathLst>
                  <a:path w="1887" h="770" extrusionOk="0">
                    <a:moveTo>
                      <a:pt x="1" y="167"/>
                    </a:moveTo>
                    <a:lnTo>
                      <a:pt x="46" y="1"/>
                    </a:lnTo>
                    <a:lnTo>
                      <a:pt x="1886" y="604"/>
                    </a:lnTo>
                    <a:lnTo>
                      <a:pt x="1841" y="7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462312" y="3147774"/>
                <a:ext cx="102281" cy="19069"/>
              </a:xfrm>
              <a:custGeom>
                <a:avLst/>
                <a:gdLst/>
                <a:ahLst/>
                <a:cxnLst/>
                <a:rect l="l" t="t" r="r" b="b"/>
                <a:pathLst>
                  <a:path w="1947" h="363" extrusionOk="0">
                    <a:moveTo>
                      <a:pt x="16" y="363"/>
                    </a:moveTo>
                    <a:lnTo>
                      <a:pt x="1" y="197"/>
                    </a:lnTo>
                    <a:lnTo>
                      <a:pt x="1931" y="1"/>
                    </a:lnTo>
                    <a:lnTo>
                      <a:pt x="1946"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410831" y="2954458"/>
                <a:ext cx="92720" cy="57891"/>
              </a:xfrm>
              <a:custGeom>
                <a:avLst/>
                <a:gdLst/>
                <a:ahLst/>
                <a:cxnLst/>
                <a:rect l="l" t="t" r="r" b="b"/>
                <a:pathLst>
                  <a:path w="1765" h="1102" extrusionOk="0">
                    <a:moveTo>
                      <a:pt x="0" y="965"/>
                    </a:moveTo>
                    <a:lnTo>
                      <a:pt x="1674" y="0"/>
                    </a:lnTo>
                    <a:lnTo>
                      <a:pt x="1765" y="136"/>
                    </a:lnTo>
                    <a:lnTo>
                      <a:pt x="91" y="1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301460" y="2803903"/>
                <a:ext cx="66611" cy="87992"/>
              </a:xfrm>
              <a:custGeom>
                <a:avLst/>
                <a:gdLst/>
                <a:ahLst/>
                <a:cxnLst/>
                <a:rect l="l" t="t" r="r" b="b"/>
                <a:pathLst>
                  <a:path w="1268" h="1675" extrusionOk="0">
                    <a:moveTo>
                      <a:pt x="0" y="1569"/>
                    </a:moveTo>
                    <a:lnTo>
                      <a:pt x="1132" y="0"/>
                    </a:lnTo>
                    <a:lnTo>
                      <a:pt x="1268" y="106"/>
                    </a:lnTo>
                    <a:lnTo>
                      <a:pt x="136" y="167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152480" y="2722269"/>
                <a:ext cx="30154" cy="102281"/>
              </a:xfrm>
              <a:custGeom>
                <a:avLst/>
                <a:gdLst/>
                <a:ahLst/>
                <a:cxnLst/>
                <a:rect l="l" t="t" r="r" b="b"/>
                <a:pathLst>
                  <a:path w="574" h="1947" extrusionOk="0">
                    <a:moveTo>
                      <a:pt x="1" y="1901"/>
                    </a:moveTo>
                    <a:lnTo>
                      <a:pt x="408" y="0"/>
                    </a:lnTo>
                    <a:lnTo>
                      <a:pt x="574" y="46"/>
                    </a:lnTo>
                    <a:lnTo>
                      <a:pt x="167" y="194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30541" y="2723057"/>
                <a:ext cx="30154" cy="101493"/>
              </a:xfrm>
              <a:custGeom>
                <a:avLst/>
                <a:gdLst/>
                <a:ahLst/>
                <a:cxnLst/>
                <a:rect l="l" t="t" r="r" b="b"/>
                <a:pathLst>
                  <a:path w="574" h="1932" extrusionOk="0">
                    <a:moveTo>
                      <a:pt x="0" y="31"/>
                    </a:moveTo>
                    <a:lnTo>
                      <a:pt x="166" y="1"/>
                    </a:lnTo>
                    <a:lnTo>
                      <a:pt x="573" y="1886"/>
                    </a:lnTo>
                    <a:lnTo>
                      <a:pt x="408" y="193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978" y="2803903"/>
                <a:ext cx="67399" cy="87204"/>
              </a:xfrm>
              <a:custGeom>
                <a:avLst/>
                <a:gdLst/>
                <a:ahLst/>
                <a:cxnLst/>
                <a:rect l="l" t="t" r="r" b="b"/>
                <a:pathLst>
                  <a:path w="1283" h="1660" extrusionOk="0">
                    <a:moveTo>
                      <a:pt x="1" y="91"/>
                    </a:moveTo>
                    <a:lnTo>
                      <a:pt x="136" y="0"/>
                    </a:lnTo>
                    <a:lnTo>
                      <a:pt x="1283" y="1569"/>
                    </a:lnTo>
                    <a:lnTo>
                      <a:pt x="1147" y="16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350669" y="2954458"/>
                <a:ext cx="91984" cy="58679"/>
              </a:xfrm>
              <a:custGeom>
                <a:avLst/>
                <a:gdLst/>
                <a:ahLst/>
                <a:cxnLst/>
                <a:rect l="l" t="t" r="r" b="b"/>
                <a:pathLst>
                  <a:path w="1751" h="1117" extrusionOk="0">
                    <a:moveTo>
                      <a:pt x="1675" y="1116"/>
                    </a:moveTo>
                    <a:lnTo>
                      <a:pt x="0" y="136"/>
                    </a:lnTo>
                    <a:lnTo>
                      <a:pt x="76" y="0"/>
                    </a:lnTo>
                    <a:lnTo>
                      <a:pt x="1750" y="9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412499" y="3147774"/>
                <a:ext cx="102281" cy="19069"/>
              </a:xfrm>
              <a:custGeom>
                <a:avLst/>
                <a:gdLst/>
                <a:ahLst/>
                <a:cxnLst/>
                <a:rect l="l" t="t" r="r" b="b"/>
                <a:pathLst>
                  <a:path w="1947" h="363" extrusionOk="0">
                    <a:moveTo>
                      <a:pt x="1932" y="363"/>
                    </a:moveTo>
                    <a:lnTo>
                      <a:pt x="1" y="166"/>
                    </a:lnTo>
                    <a:lnTo>
                      <a:pt x="16" y="1"/>
                    </a:lnTo>
                    <a:lnTo>
                      <a:pt x="1947" y="19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391854" y="3319709"/>
                <a:ext cx="99076" cy="39662"/>
              </a:xfrm>
              <a:custGeom>
                <a:avLst/>
                <a:gdLst/>
                <a:ahLst/>
                <a:cxnLst/>
                <a:rect l="l" t="t" r="r" b="b"/>
                <a:pathLst>
                  <a:path w="1886" h="755" extrusionOk="0">
                    <a:moveTo>
                      <a:pt x="0" y="589"/>
                    </a:moveTo>
                    <a:lnTo>
                      <a:pt x="1840" y="1"/>
                    </a:lnTo>
                    <a:lnTo>
                      <a:pt x="1886" y="152"/>
                    </a:lnTo>
                    <a:lnTo>
                      <a:pt x="45" y="75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91256" y="3460756"/>
                <a:ext cx="81688" cy="74544"/>
              </a:xfrm>
              <a:custGeom>
                <a:avLst/>
                <a:gdLst/>
                <a:ahLst/>
                <a:cxnLst/>
                <a:rect l="l" t="t" r="r" b="b"/>
                <a:pathLst>
                  <a:path w="1555" h="1419" extrusionOk="0">
                    <a:moveTo>
                      <a:pt x="1" y="1298"/>
                    </a:moveTo>
                    <a:lnTo>
                      <a:pt x="1434" y="1"/>
                    </a:lnTo>
                    <a:lnTo>
                      <a:pt x="1554" y="121"/>
                    </a:lnTo>
                    <a:lnTo>
                      <a:pt x="106" y="14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27199" y="3556626"/>
                <a:ext cx="49170" cy="96765"/>
              </a:xfrm>
              <a:custGeom>
                <a:avLst/>
                <a:gdLst/>
                <a:ahLst/>
                <a:cxnLst/>
                <a:rect l="l" t="t" r="r" b="b"/>
                <a:pathLst>
                  <a:path w="936" h="1842" extrusionOk="0">
                    <a:moveTo>
                      <a:pt x="0" y="1766"/>
                    </a:moveTo>
                    <a:lnTo>
                      <a:pt x="784" y="1"/>
                    </a:lnTo>
                    <a:lnTo>
                      <a:pt x="935" y="76"/>
                    </a:lnTo>
                    <a:lnTo>
                      <a:pt x="151" y="184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191393" y="2935442"/>
                <a:ext cx="535674" cy="535674"/>
              </a:xfrm>
              <a:custGeom>
                <a:avLst/>
                <a:gdLst/>
                <a:ahLst/>
                <a:cxnLst/>
                <a:rect l="l" t="t" r="r" b="b"/>
                <a:pathLst>
                  <a:path w="10197" h="10197" extrusionOk="0">
                    <a:moveTo>
                      <a:pt x="5099" y="0"/>
                    </a:moveTo>
                    <a:lnTo>
                      <a:pt x="4978" y="0"/>
                    </a:lnTo>
                    <a:lnTo>
                      <a:pt x="5008" y="1177"/>
                    </a:lnTo>
                    <a:lnTo>
                      <a:pt x="5099" y="1177"/>
                    </a:lnTo>
                    <a:lnTo>
                      <a:pt x="5099" y="0"/>
                    </a:lnTo>
                    <a:close/>
                    <a:moveTo>
                      <a:pt x="4767" y="15"/>
                    </a:moveTo>
                    <a:lnTo>
                      <a:pt x="4706" y="15"/>
                    </a:lnTo>
                    <a:lnTo>
                      <a:pt x="4691" y="15"/>
                    </a:lnTo>
                    <a:lnTo>
                      <a:pt x="4631" y="15"/>
                    </a:lnTo>
                    <a:lnTo>
                      <a:pt x="4737" y="1192"/>
                    </a:lnTo>
                    <a:lnTo>
                      <a:pt x="4827" y="1192"/>
                    </a:lnTo>
                    <a:lnTo>
                      <a:pt x="4767" y="15"/>
                    </a:lnTo>
                    <a:close/>
                    <a:moveTo>
                      <a:pt x="4420" y="45"/>
                    </a:moveTo>
                    <a:lnTo>
                      <a:pt x="4344" y="60"/>
                    </a:lnTo>
                    <a:lnTo>
                      <a:pt x="4329" y="60"/>
                    </a:lnTo>
                    <a:lnTo>
                      <a:pt x="4299" y="60"/>
                    </a:lnTo>
                    <a:lnTo>
                      <a:pt x="4480" y="1222"/>
                    </a:lnTo>
                    <a:lnTo>
                      <a:pt x="4586" y="1207"/>
                    </a:lnTo>
                    <a:lnTo>
                      <a:pt x="4435" y="45"/>
                    </a:lnTo>
                    <a:close/>
                    <a:moveTo>
                      <a:pt x="4103" y="106"/>
                    </a:moveTo>
                    <a:lnTo>
                      <a:pt x="4058" y="106"/>
                    </a:lnTo>
                    <a:lnTo>
                      <a:pt x="4043" y="106"/>
                    </a:lnTo>
                    <a:lnTo>
                      <a:pt x="3967" y="121"/>
                    </a:lnTo>
                    <a:lnTo>
                      <a:pt x="4224" y="1267"/>
                    </a:lnTo>
                    <a:lnTo>
                      <a:pt x="4329" y="1252"/>
                    </a:lnTo>
                    <a:lnTo>
                      <a:pt x="4088" y="91"/>
                    </a:lnTo>
                    <a:close/>
                    <a:moveTo>
                      <a:pt x="3771" y="181"/>
                    </a:moveTo>
                    <a:lnTo>
                      <a:pt x="3696" y="196"/>
                    </a:lnTo>
                    <a:lnTo>
                      <a:pt x="3696" y="196"/>
                    </a:lnTo>
                    <a:lnTo>
                      <a:pt x="3651" y="211"/>
                    </a:lnTo>
                    <a:lnTo>
                      <a:pt x="3982" y="1342"/>
                    </a:lnTo>
                    <a:lnTo>
                      <a:pt x="4073" y="1312"/>
                    </a:lnTo>
                    <a:lnTo>
                      <a:pt x="3771" y="181"/>
                    </a:lnTo>
                    <a:close/>
                    <a:moveTo>
                      <a:pt x="3454" y="272"/>
                    </a:moveTo>
                    <a:lnTo>
                      <a:pt x="3319" y="317"/>
                    </a:lnTo>
                    <a:lnTo>
                      <a:pt x="3741" y="1418"/>
                    </a:lnTo>
                    <a:lnTo>
                      <a:pt x="3832" y="1388"/>
                    </a:lnTo>
                    <a:lnTo>
                      <a:pt x="3454" y="272"/>
                    </a:lnTo>
                    <a:close/>
                    <a:moveTo>
                      <a:pt x="3138" y="392"/>
                    </a:moveTo>
                    <a:lnTo>
                      <a:pt x="3123" y="392"/>
                    </a:lnTo>
                    <a:lnTo>
                      <a:pt x="3108" y="392"/>
                    </a:lnTo>
                    <a:lnTo>
                      <a:pt x="3092" y="392"/>
                    </a:lnTo>
                    <a:lnTo>
                      <a:pt x="3077" y="392"/>
                    </a:lnTo>
                    <a:lnTo>
                      <a:pt x="3017" y="407"/>
                    </a:lnTo>
                    <a:lnTo>
                      <a:pt x="3500" y="1493"/>
                    </a:lnTo>
                    <a:lnTo>
                      <a:pt x="3590" y="1448"/>
                    </a:lnTo>
                    <a:lnTo>
                      <a:pt x="3138" y="362"/>
                    </a:lnTo>
                    <a:close/>
                    <a:moveTo>
                      <a:pt x="2836" y="528"/>
                    </a:moveTo>
                    <a:lnTo>
                      <a:pt x="2806" y="543"/>
                    </a:lnTo>
                    <a:lnTo>
                      <a:pt x="2761" y="543"/>
                    </a:lnTo>
                    <a:lnTo>
                      <a:pt x="2715" y="573"/>
                    </a:lnTo>
                    <a:lnTo>
                      <a:pt x="3273" y="1614"/>
                    </a:lnTo>
                    <a:lnTo>
                      <a:pt x="3364" y="1569"/>
                    </a:lnTo>
                    <a:lnTo>
                      <a:pt x="2836" y="513"/>
                    </a:lnTo>
                    <a:close/>
                    <a:moveTo>
                      <a:pt x="2534" y="694"/>
                    </a:moveTo>
                    <a:lnTo>
                      <a:pt x="2459" y="739"/>
                    </a:lnTo>
                    <a:lnTo>
                      <a:pt x="2429" y="739"/>
                    </a:lnTo>
                    <a:lnTo>
                      <a:pt x="2429" y="739"/>
                    </a:lnTo>
                    <a:lnTo>
                      <a:pt x="3047" y="1750"/>
                    </a:lnTo>
                    <a:lnTo>
                      <a:pt x="3138" y="1689"/>
                    </a:lnTo>
                    <a:lnTo>
                      <a:pt x="2549" y="664"/>
                    </a:lnTo>
                    <a:close/>
                    <a:moveTo>
                      <a:pt x="2248" y="860"/>
                    </a:moveTo>
                    <a:lnTo>
                      <a:pt x="2172" y="920"/>
                    </a:lnTo>
                    <a:lnTo>
                      <a:pt x="2142" y="920"/>
                    </a:lnTo>
                    <a:lnTo>
                      <a:pt x="2821" y="1885"/>
                    </a:lnTo>
                    <a:lnTo>
                      <a:pt x="2911" y="1825"/>
                    </a:lnTo>
                    <a:lnTo>
                      <a:pt x="2248" y="845"/>
                    </a:lnTo>
                    <a:close/>
                    <a:moveTo>
                      <a:pt x="1976" y="1056"/>
                    </a:moveTo>
                    <a:lnTo>
                      <a:pt x="1976" y="1071"/>
                    </a:lnTo>
                    <a:lnTo>
                      <a:pt x="1886" y="1131"/>
                    </a:lnTo>
                    <a:lnTo>
                      <a:pt x="2625" y="2051"/>
                    </a:lnTo>
                    <a:lnTo>
                      <a:pt x="2700" y="1991"/>
                    </a:lnTo>
                    <a:lnTo>
                      <a:pt x="1976" y="1041"/>
                    </a:lnTo>
                    <a:close/>
                    <a:moveTo>
                      <a:pt x="1720" y="1267"/>
                    </a:moveTo>
                    <a:lnTo>
                      <a:pt x="1629" y="1342"/>
                    </a:lnTo>
                    <a:lnTo>
                      <a:pt x="1629" y="1342"/>
                    </a:lnTo>
                    <a:lnTo>
                      <a:pt x="1629" y="1342"/>
                    </a:lnTo>
                    <a:lnTo>
                      <a:pt x="1629" y="1342"/>
                    </a:lnTo>
                    <a:lnTo>
                      <a:pt x="2429" y="2217"/>
                    </a:lnTo>
                    <a:lnTo>
                      <a:pt x="2504" y="2142"/>
                    </a:lnTo>
                    <a:lnTo>
                      <a:pt x="1735" y="1267"/>
                    </a:lnTo>
                    <a:close/>
                    <a:moveTo>
                      <a:pt x="1478" y="1493"/>
                    </a:moveTo>
                    <a:lnTo>
                      <a:pt x="1448" y="1523"/>
                    </a:lnTo>
                    <a:lnTo>
                      <a:pt x="1448" y="1523"/>
                    </a:lnTo>
                    <a:lnTo>
                      <a:pt x="1448" y="1523"/>
                    </a:lnTo>
                    <a:lnTo>
                      <a:pt x="1433" y="1523"/>
                    </a:lnTo>
                    <a:lnTo>
                      <a:pt x="1418" y="1539"/>
                    </a:lnTo>
                    <a:lnTo>
                      <a:pt x="1403" y="1539"/>
                    </a:lnTo>
                    <a:lnTo>
                      <a:pt x="1403" y="1539"/>
                    </a:lnTo>
                    <a:lnTo>
                      <a:pt x="2263" y="2353"/>
                    </a:lnTo>
                    <a:lnTo>
                      <a:pt x="2323" y="2278"/>
                    </a:lnTo>
                    <a:lnTo>
                      <a:pt x="1494" y="1448"/>
                    </a:lnTo>
                    <a:close/>
                    <a:moveTo>
                      <a:pt x="1252" y="1735"/>
                    </a:moveTo>
                    <a:lnTo>
                      <a:pt x="1162" y="1840"/>
                    </a:lnTo>
                    <a:lnTo>
                      <a:pt x="2082" y="2594"/>
                    </a:lnTo>
                    <a:lnTo>
                      <a:pt x="2142" y="2519"/>
                    </a:lnTo>
                    <a:close/>
                    <a:moveTo>
                      <a:pt x="1041" y="1991"/>
                    </a:moveTo>
                    <a:lnTo>
                      <a:pt x="996" y="2051"/>
                    </a:lnTo>
                    <a:lnTo>
                      <a:pt x="996" y="2051"/>
                    </a:lnTo>
                    <a:lnTo>
                      <a:pt x="981" y="2082"/>
                    </a:lnTo>
                    <a:lnTo>
                      <a:pt x="981" y="2082"/>
                    </a:lnTo>
                    <a:lnTo>
                      <a:pt x="1931" y="2775"/>
                    </a:lnTo>
                    <a:cubicBezTo>
                      <a:pt x="1946" y="2745"/>
                      <a:pt x="1976" y="2730"/>
                      <a:pt x="1991" y="2700"/>
                    </a:cubicBezTo>
                    <a:lnTo>
                      <a:pt x="1056" y="1976"/>
                    </a:lnTo>
                    <a:close/>
                    <a:moveTo>
                      <a:pt x="845" y="2263"/>
                    </a:moveTo>
                    <a:lnTo>
                      <a:pt x="830" y="2308"/>
                    </a:lnTo>
                    <a:lnTo>
                      <a:pt x="830" y="2308"/>
                    </a:lnTo>
                    <a:lnTo>
                      <a:pt x="830" y="2308"/>
                    </a:lnTo>
                    <a:lnTo>
                      <a:pt x="830" y="2308"/>
                    </a:lnTo>
                    <a:lnTo>
                      <a:pt x="830" y="2308"/>
                    </a:lnTo>
                    <a:lnTo>
                      <a:pt x="830" y="2308"/>
                    </a:lnTo>
                    <a:lnTo>
                      <a:pt x="830" y="2308"/>
                    </a:lnTo>
                    <a:lnTo>
                      <a:pt x="830" y="2308"/>
                    </a:lnTo>
                    <a:lnTo>
                      <a:pt x="830" y="2308"/>
                    </a:lnTo>
                    <a:lnTo>
                      <a:pt x="830" y="2308"/>
                    </a:lnTo>
                    <a:lnTo>
                      <a:pt x="800" y="2353"/>
                    </a:lnTo>
                    <a:lnTo>
                      <a:pt x="1795" y="2987"/>
                    </a:lnTo>
                    <a:lnTo>
                      <a:pt x="1856" y="2896"/>
                    </a:lnTo>
                    <a:lnTo>
                      <a:pt x="875" y="2248"/>
                    </a:lnTo>
                    <a:close/>
                    <a:moveTo>
                      <a:pt x="679" y="2549"/>
                    </a:moveTo>
                    <a:lnTo>
                      <a:pt x="634" y="2625"/>
                    </a:lnTo>
                    <a:lnTo>
                      <a:pt x="634" y="2625"/>
                    </a:lnTo>
                    <a:lnTo>
                      <a:pt x="634" y="2625"/>
                    </a:lnTo>
                    <a:lnTo>
                      <a:pt x="634" y="2625"/>
                    </a:lnTo>
                    <a:lnTo>
                      <a:pt x="634" y="2625"/>
                    </a:lnTo>
                    <a:lnTo>
                      <a:pt x="634" y="2625"/>
                    </a:lnTo>
                    <a:lnTo>
                      <a:pt x="634" y="2625"/>
                    </a:lnTo>
                    <a:lnTo>
                      <a:pt x="634" y="2625"/>
                    </a:lnTo>
                    <a:lnTo>
                      <a:pt x="619" y="2655"/>
                    </a:lnTo>
                    <a:lnTo>
                      <a:pt x="1659" y="3213"/>
                    </a:lnTo>
                    <a:lnTo>
                      <a:pt x="1705" y="3137"/>
                    </a:lnTo>
                    <a:lnTo>
                      <a:pt x="679" y="2534"/>
                    </a:lnTo>
                    <a:close/>
                    <a:moveTo>
                      <a:pt x="513" y="2851"/>
                    </a:moveTo>
                    <a:cubicBezTo>
                      <a:pt x="513" y="2866"/>
                      <a:pt x="498" y="2896"/>
                      <a:pt x="483" y="2926"/>
                    </a:cubicBezTo>
                    <a:lnTo>
                      <a:pt x="483" y="2926"/>
                    </a:lnTo>
                    <a:lnTo>
                      <a:pt x="483" y="2926"/>
                    </a:lnTo>
                    <a:lnTo>
                      <a:pt x="483" y="2926"/>
                    </a:lnTo>
                    <a:lnTo>
                      <a:pt x="483" y="2926"/>
                    </a:lnTo>
                    <a:lnTo>
                      <a:pt x="483" y="2926"/>
                    </a:lnTo>
                    <a:lnTo>
                      <a:pt x="483" y="2926"/>
                    </a:lnTo>
                    <a:lnTo>
                      <a:pt x="483" y="2926"/>
                    </a:lnTo>
                    <a:lnTo>
                      <a:pt x="483" y="2926"/>
                    </a:lnTo>
                    <a:lnTo>
                      <a:pt x="483" y="2926"/>
                    </a:lnTo>
                    <a:lnTo>
                      <a:pt x="468" y="2956"/>
                    </a:lnTo>
                    <a:lnTo>
                      <a:pt x="1539" y="3439"/>
                    </a:lnTo>
                    <a:cubicBezTo>
                      <a:pt x="1554" y="3409"/>
                      <a:pt x="1569" y="3379"/>
                      <a:pt x="1584" y="3349"/>
                    </a:cubicBezTo>
                    <a:lnTo>
                      <a:pt x="528" y="2836"/>
                    </a:lnTo>
                    <a:close/>
                    <a:moveTo>
                      <a:pt x="377" y="3153"/>
                    </a:moveTo>
                    <a:cubicBezTo>
                      <a:pt x="377" y="3168"/>
                      <a:pt x="362" y="3198"/>
                      <a:pt x="362" y="3213"/>
                    </a:cubicBez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62" y="3213"/>
                    </a:lnTo>
                    <a:lnTo>
                      <a:pt x="347" y="3243"/>
                    </a:lnTo>
                    <a:lnTo>
                      <a:pt x="1448" y="3665"/>
                    </a:lnTo>
                    <a:cubicBezTo>
                      <a:pt x="1463" y="3620"/>
                      <a:pt x="1478" y="3590"/>
                      <a:pt x="1494" y="3560"/>
                    </a:cubicBezTo>
                    <a:lnTo>
                      <a:pt x="392" y="3122"/>
                    </a:lnTo>
                    <a:close/>
                    <a:moveTo>
                      <a:pt x="257" y="3469"/>
                    </a:move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84"/>
                    </a:lnTo>
                    <a:lnTo>
                      <a:pt x="257" y="3499"/>
                    </a:lnTo>
                    <a:lnTo>
                      <a:pt x="257" y="3499"/>
                    </a:lnTo>
                    <a:lnTo>
                      <a:pt x="257" y="3499"/>
                    </a:lnTo>
                    <a:lnTo>
                      <a:pt x="257" y="3499"/>
                    </a:lnTo>
                    <a:lnTo>
                      <a:pt x="257" y="3499"/>
                    </a:lnTo>
                    <a:lnTo>
                      <a:pt x="257" y="3499"/>
                    </a:lnTo>
                    <a:lnTo>
                      <a:pt x="257" y="3499"/>
                    </a:lnTo>
                    <a:lnTo>
                      <a:pt x="257" y="3499"/>
                    </a:lnTo>
                    <a:lnTo>
                      <a:pt x="257" y="3499"/>
                    </a:lnTo>
                    <a:lnTo>
                      <a:pt x="257" y="3499"/>
                    </a:lnTo>
                    <a:cubicBezTo>
                      <a:pt x="257" y="3499"/>
                      <a:pt x="242" y="3515"/>
                      <a:pt x="242" y="3530"/>
                    </a:cubicBezTo>
                    <a:lnTo>
                      <a:pt x="1373" y="3877"/>
                    </a:lnTo>
                    <a:cubicBezTo>
                      <a:pt x="1388" y="3846"/>
                      <a:pt x="1403" y="3816"/>
                      <a:pt x="1403" y="3771"/>
                    </a:cubicBezTo>
                    <a:lnTo>
                      <a:pt x="287" y="3394"/>
                    </a:lnTo>
                    <a:close/>
                    <a:moveTo>
                      <a:pt x="166" y="3786"/>
                    </a:moveTo>
                    <a:lnTo>
                      <a:pt x="166" y="3801"/>
                    </a:lnTo>
                    <a:lnTo>
                      <a:pt x="166" y="3801"/>
                    </a:lnTo>
                    <a:lnTo>
                      <a:pt x="166" y="3801"/>
                    </a:lnTo>
                    <a:lnTo>
                      <a:pt x="166" y="3801"/>
                    </a:lnTo>
                    <a:lnTo>
                      <a:pt x="166" y="3801"/>
                    </a:lnTo>
                    <a:lnTo>
                      <a:pt x="166" y="3801"/>
                    </a:lnTo>
                    <a:lnTo>
                      <a:pt x="166" y="3801"/>
                    </a:lnTo>
                    <a:lnTo>
                      <a:pt x="166" y="3801"/>
                    </a:lnTo>
                    <a:lnTo>
                      <a:pt x="166" y="3801"/>
                    </a:lnTo>
                    <a:lnTo>
                      <a:pt x="166" y="3801"/>
                    </a:lnTo>
                    <a:cubicBezTo>
                      <a:pt x="166" y="3831"/>
                      <a:pt x="151" y="3846"/>
                      <a:pt x="151" y="3877"/>
                    </a:cubicBezTo>
                    <a:lnTo>
                      <a:pt x="151" y="3877"/>
                    </a:lnTo>
                    <a:lnTo>
                      <a:pt x="151" y="3877"/>
                    </a:lnTo>
                    <a:lnTo>
                      <a:pt x="1297" y="4148"/>
                    </a:lnTo>
                    <a:cubicBezTo>
                      <a:pt x="1313" y="4103"/>
                      <a:pt x="1313" y="4073"/>
                      <a:pt x="1328" y="4043"/>
                    </a:cubicBezTo>
                    <a:lnTo>
                      <a:pt x="181" y="3741"/>
                    </a:lnTo>
                    <a:close/>
                    <a:moveTo>
                      <a:pt x="91" y="4118"/>
                    </a:moveTo>
                    <a:lnTo>
                      <a:pt x="91" y="411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48"/>
                    </a:lnTo>
                    <a:lnTo>
                      <a:pt x="91" y="4163"/>
                    </a:lnTo>
                    <a:lnTo>
                      <a:pt x="1252" y="4359"/>
                    </a:lnTo>
                    <a:cubicBezTo>
                      <a:pt x="1252" y="4329"/>
                      <a:pt x="1267" y="4284"/>
                      <a:pt x="1282" y="4254"/>
                    </a:cubicBezTo>
                    <a:lnTo>
                      <a:pt x="121" y="4027"/>
                    </a:lnTo>
                    <a:close/>
                    <a:moveTo>
                      <a:pt x="46" y="4435"/>
                    </a:moveTo>
                    <a:cubicBezTo>
                      <a:pt x="46" y="4480"/>
                      <a:pt x="30" y="4525"/>
                      <a:pt x="30" y="4570"/>
                    </a:cubicBezTo>
                    <a:lnTo>
                      <a:pt x="30" y="4570"/>
                    </a:lnTo>
                    <a:lnTo>
                      <a:pt x="30" y="4570"/>
                    </a:lnTo>
                    <a:lnTo>
                      <a:pt x="1207" y="4691"/>
                    </a:lnTo>
                    <a:lnTo>
                      <a:pt x="1207" y="4586"/>
                    </a:lnTo>
                    <a:lnTo>
                      <a:pt x="46" y="4435"/>
                    </a:lnTo>
                    <a:close/>
                    <a:moveTo>
                      <a:pt x="15" y="4782"/>
                    </a:moveTo>
                    <a:lnTo>
                      <a:pt x="15" y="4827"/>
                    </a:lnTo>
                    <a:lnTo>
                      <a:pt x="15" y="4827"/>
                    </a:lnTo>
                    <a:lnTo>
                      <a:pt x="15" y="4827"/>
                    </a:lnTo>
                    <a:lnTo>
                      <a:pt x="15" y="4827"/>
                    </a:lnTo>
                    <a:lnTo>
                      <a:pt x="15" y="4827"/>
                    </a:lnTo>
                    <a:lnTo>
                      <a:pt x="15" y="4827"/>
                    </a:lnTo>
                    <a:lnTo>
                      <a:pt x="15" y="4887"/>
                    </a:lnTo>
                    <a:lnTo>
                      <a:pt x="1192" y="4932"/>
                    </a:lnTo>
                    <a:lnTo>
                      <a:pt x="1192" y="4842"/>
                    </a:lnTo>
                    <a:lnTo>
                      <a:pt x="15" y="4767"/>
                    </a:lnTo>
                    <a:close/>
                    <a:moveTo>
                      <a:pt x="1177" y="5098"/>
                    </a:moveTo>
                    <a:lnTo>
                      <a:pt x="0" y="5098"/>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59"/>
                    </a:lnTo>
                    <a:lnTo>
                      <a:pt x="0" y="5189"/>
                    </a:lnTo>
                    <a:lnTo>
                      <a:pt x="1177" y="5159"/>
                    </a:lnTo>
                    <a:lnTo>
                      <a:pt x="1177" y="5053"/>
                    </a:lnTo>
                    <a:close/>
                    <a:moveTo>
                      <a:pt x="1192" y="5370"/>
                    </a:moveTo>
                    <a:lnTo>
                      <a:pt x="15" y="5445"/>
                    </a:lnTo>
                    <a:lnTo>
                      <a:pt x="15" y="5460"/>
                    </a:lnTo>
                    <a:lnTo>
                      <a:pt x="15" y="5460"/>
                    </a:lnTo>
                    <a:lnTo>
                      <a:pt x="15" y="5460"/>
                    </a:lnTo>
                    <a:lnTo>
                      <a:pt x="15" y="5460"/>
                    </a:lnTo>
                    <a:lnTo>
                      <a:pt x="15" y="5460"/>
                    </a:lnTo>
                    <a:lnTo>
                      <a:pt x="15" y="5460"/>
                    </a:lnTo>
                    <a:lnTo>
                      <a:pt x="15" y="5460"/>
                    </a:lnTo>
                    <a:lnTo>
                      <a:pt x="15" y="5460"/>
                    </a:lnTo>
                    <a:lnTo>
                      <a:pt x="15" y="5460"/>
                    </a:lnTo>
                    <a:lnTo>
                      <a:pt x="15" y="5460"/>
                    </a:lnTo>
                    <a:lnTo>
                      <a:pt x="15" y="5551"/>
                    </a:lnTo>
                    <a:lnTo>
                      <a:pt x="1192" y="5445"/>
                    </a:lnTo>
                    <a:lnTo>
                      <a:pt x="1192" y="5340"/>
                    </a:lnTo>
                    <a:close/>
                    <a:moveTo>
                      <a:pt x="1207" y="5626"/>
                    </a:move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lnTo>
                      <a:pt x="46" y="5777"/>
                    </a:lnTo>
                    <a:cubicBezTo>
                      <a:pt x="46" y="5807"/>
                      <a:pt x="46" y="5822"/>
                      <a:pt x="46" y="5853"/>
                    </a:cubicBezTo>
                    <a:lnTo>
                      <a:pt x="46" y="5853"/>
                    </a:lnTo>
                    <a:lnTo>
                      <a:pt x="46" y="5853"/>
                    </a:lnTo>
                    <a:lnTo>
                      <a:pt x="46" y="5853"/>
                    </a:lnTo>
                    <a:lnTo>
                      <a:pt x="46" y="5853"/>
                    </a:lnTo>
                    <a:lnTo>
                      <a:pt x="46" y="5853"/>
                    </a:lnTo>
                    <a:lnTo>
                      <a:pt x="46" y="5853"/>
                    </a:lnTo>
                    <a:lnTo>
                      <a:pt x="46" y="5853"/>
                    </a:lnTo>
                    <a:lnTo>
                      <a:pt x="46" y="5853"/>
                    </a:lnTo>
                    <a:lnTo>
                      <a:pt x="46" y="5853"/>
                    </a:lnTo>
                    <a:lnTo>
                      <a:pt x="46" y="5853"/>
                    </a:lnTo>
                    <a:lnTo>
                      <a:pt x="1222" y="5656"/>
                    </a:lnTo>
                    <a:cubicBezTo>
                      <a:pt x="1222" y="5626"/>
                      <a:pt x="1207" y="5596"/>
                      <a:pt x="1207" y="5566"/>
                    </a:cubicBezTo>
                    <a:close/>
                    <a:moveTo>
                      <a:pt x="1252" y="5868"/>
                    </a:moveTo>
                    <a:lnTo>
                      <a:pt x="91" y="6109"/>
                    </a:lnTo>
                    <a:lnTo>
                      <a:pt x="91" y="6124"/>
                    </a:lnTo>
                    <a:lnTo>
                      <a:pt x="91" y="6124"/>
                    </a:lnTo>
                    <a:cubicBezTo>
                      <a:pt x="91" y="6154"/>
                      <a:pt x="121" y="6200"/>
                      <a:pt x="121" y="6230"/>
                    </a:cubicBezTo>
                    <a:lnTo>
                      <a:pt x="1267" y="5973"/>
                    </a:lnTo>
                    <a:cubicBezTo>
                      <a:pt x="1267" y="5928"/>
                      <a:pt x="1252" y="5898"/>
                      <a:pt x="1252" y="5868"/>
                    </a:cubicBezTo>
                    <a:close/>
                    <a:moveTo>
                      <a:pt x="1313" y="6124"/>
                    </a:moveTo>
                    <a:lnTo>
                      <a:pt x="181" y="6426"/>
                    </a:lnTo>
                    <a:lnTo>
                      <a:pt x="181" y="6426"/>
                    </a:lnTo>
                    <a:lnTo>
                      <a:pt x="181" y="6426"/>
                    </a:lnTo>
                    <a:lnTo>
                      <a:pt x="181" y="6426"/>
                    </a:lnTo>
                    <a:lnTo>
                      <a:pt x="181" y="6426"/>
                    </a:lnTo>
                    <a:lnTo>
                      <a:pt x="181" y="6426"/>
                    </a:lnTo>
                    <a:cubicBezTo>
                      <a:pt x="181" y="6456"/>
                      <a:pt x="196" y="6471"/>
                      <a:pt x="211" y="6501"/>
                    </a:cubicBezTo>
                    <a:lnTo>
                      <a:pt x="1343" y="6154"/>
                    </a:lnTo>
                    <a:cubicBezTo>
                      <a:pt x="1328" y="6124"/>
                      <a:pt x="1328" y="6094"/>
                      <a:pt x="1313" y="6064"/>
                    </a:cubicBezTo>
                    <a:close/>
                    <a:moveTo>
                      <a:pt x="1388" y="6365"/>
                    </a:moveTo>
                    <a:lnTo>
                      <a:pt x="272" y="6743"/>
                    </a:lnTo>
                    <a:cubicBezTo>
                      <a:pt x="272" y="6758"/>
                      <a:pt x="272" y="6758"/>
                      <a:pt x="287" y="6773"/>
                    </a:cubicBezTo>
                    <a:lnTo>
                      <a:pt x="287" y="6773"/>
                    </a:lnTo>
                    <a:lnTo>
                      <a:pt x="302" y="6863"/>
                    </a:lnTo>
                    <a:lnTo>
                      <a:pt x="302" y="6863"/>
                    </a:lnTo>
                    <a:lnTo>
                      <a:pt x="302" y="6863"/>
                    </a:lnTo>
                    <a:lnTo>
                      <a:pt x="1418" y="6441"/>
                    </a:lnTo>
                    <a:lnTo>
                      <a:pt x="1388" y="6350"/>
                    </a:lnTo>
                    <a:close/>
                    <a:moveTo>
                      <a:pt x="1478" y="6607"/>
                    </a:moveTo>
                    <a:lnTo>
                      <a:pt x="392" y="7059"/>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lnTo>
                      <a:pt x="423" y="7135"/>
                    </a:lnTo>
                    <a:cubicBezTo>
                      <a:pt x="423" y="7135"/>
                      <a:pt x="423" y="7150"/>
                      <a:pt x="438" y="7165"/>
                    </a:cubicBezTo>
                    <a:lnTo>
                      <a:pt x="1509" y="6682"/>
                    </a:lnTo>
                    <a:lnTo>
                      <a:pt x="1478" y="6592"/>
                    </a:lnTo>
                    <a:close/>
                    <a:moveTo>
                      <a:pt x="1584" y="6848"/>
                    </a:moveTo>
                    <a:lnTo>
                      <a:pt x="513" y="7376"/>
                    </a:lnTo>
                    <a:cubicBezTo>
                      <a:pt x="543" y="7421"/>
                      <a:pt x="558" y="7451"/>
                      <a:pt x="573" y="7497"/>
                    </a:cubicBezTo>
                    <a:lnTo>
                      <a:pt x="1629" y="6939"/>
                    </a:lnTo>
                    <a:cubicBezTo>
                      <a:pt x="1614" y="6908"/>
                      <a:pt x="1599" y="6878"/>
                      <a:pt x="1584" y="6848"/>
                    </a:cubicBezTo>
                    <a:close/>
                    <a:moveTo>
                      <a:pt x="1705" y="7074"/>
                    </a:moveTo>
                    <a:lnTo>
                      <a:pt x="679" y="7663"/>
                    </a:lnTo>
                    <a:lnTo>
                      <a:pt x="709" y="7708"/>
                    </a:lnTo>
                    <a:lnTo>
                      <a:pt x="709" y="7708"/>
                    </a:lnTo>
                    <a:lnTo>
                      <a:pt x="709" y="7708"/>
                    </a:lnTo>
                    <a:lnTo>
                      <a:pt x="709" y="7708"/>
                    </a:lnTo>
                    <a:lnTo>
                      <a:pt x="709" y="7708"/>
                    </a:lnTo>
                    <a:lnTo>
                      <a:pt x="709" y="7708"/>
                    </a:lnTo>
                    <a:lnTo>
                      <a:pt x="709" y="7708"/>
                    </a:lnTo>
                    <a:lnTo>
                      <a:pt x="709" y="7708"/>
                    </a:lnTo>
                    <a:lnTo>
                      <a:pt x="739" y="7753"/>
                    </a:lnTo>
                    <a:lnTo>
                      <a:pt x="1735" y="7135"/>
                    </a:lnTo>
                    <a:lnTo>
                      <a:pt x="1690" y="7044"/>
                    </a:lnTo>
                    <a:close/>
                    <a:moveTo>
                      <a:pt x="1840" y="7301"/>
                    </a:moveTo>
                    <a:lnTo>
                      <a:pt x="860" y="7949"/>
                    </a:lnTo>
                    <a:lnTo>
                      <a:pt x="875" y="7994"/>
                    </a:lnTo>
                    <a:lnTo>
                      <a:pt x="875" y="7994"/>
                    </a:lnTo>
                    <a:lnTo>
                      <a:pt x="875" y="7994"/>
                    </a:lnTo>
                    <a:lnTo>
                      <a:pt x="905" y="7994"/>
                    </a:lnTo>
                    <a:lnTo>
                      <a:pt x="905" y="7994"/>
                    </a:lnTo>
                    <a:lnTo>
                      <a:pt x="905" y="7994"/>
                    </a:lnTo>
                    <a:lnTo>
                      <a:pt x="920" y="8025"/>
                    </a:lnTo>
                    <a:lnTo>
                      <a:pt x="1886" y="7346"/>
                    </a:lnTo>
                    <a:lnTo>
                      <a:pt x="1825" y="7255"/>
                    </a:lnTo>
                    <a:close/>
                    <a:moveTo>
                      <a:pt x="1991" y="7497"/>
                    </a:moveTo>
                    <a:lnTo>
                      <a:pt x="1056" y="8221"/>
                    </a:lnTo>
                    <a:lnTo>
                      <a:pt x="1056" y="8221"/>
                    </a:lnTo>
                    <a:lnTo>
                      <a:pt x="1056" y="8221"/>
                    </a:lnTo>
                    <a:lnTo>
                      <a:pt x="1132" y="8311"/>
                    </a:lnTo>
                    <a:lnTo>
                      <a:pt x="2037" y="7557"/>
                    </a:lnTo>
                    <a:lnTo>
                      <a:pt x="1976" y="7482"/>
                    </a:lnTo>
                    <a:close/>
                    <a:moveTo>
                      <a:pt x="2157" y="7693"/>
                    </a:moveTo>
                    <a:lnTo>
                      <a:pt x="1267" y="8477"/>
                    </a:lnTo>
                    <a:lnTo>
                      <a:pt x="1343" y="8568"/>
                    </a:lnTo>
                    <a:lnTo>
                      <a:pt x="1343" y="8568"/>
                    </a:lnTo>
                    <a:lnTo>
                      <a:pt x="1343" y="8568"/>
                    </a:lnTo>
                    <a:lnTo>
                      <a:pt x="2218" y="7768"/>
                    </a:lnTo>
                    <a:lnTo>
                      <a:pt x="2142" y="7693"/>
                    </a:lnTo>
                    <a:close/>
                    <a:moveTo>
                      <a:pt x="2323" y="7889"/>
                    </a:moveTo>
                    <a:lnTo>
                      <a:pt x="1494" y="8719"/>
                    </a:lnTo>
                    <a:lnTo>
                      <a:pt x="1509" y="8719"/>
                    </a:lnTo>
                    <a:lnTo>
                      <a:pt x="1584" y="8794"/>
                    </a:lnTo>
                    <a:lnTo>
                      <a:pt x="2399" y="7934"/>
                    </a:lnTo>
                    <a:lnTo>
                      <a:pt x="2323" y="7874"/>
                    </a:lnTo>
                    <a:close/>
                    <a:moveTo>
                      <a:pt x="2519" y="8070"/>
                    </a:moveTo>
                    <a:lnTo>
                      <a:pt x="1735" y="8960"/>
                    </a:lnTo>
                    <a:lnTo>
                      <a:pt x="1840" y="9035"/>
                    </a:lnTo>
                    <a:lnTo>
                      <a:pt x="2595" y="8130"/>
                    </a:lnTo>
                    <a:lnTo>
                      <a:pt x="2519" y="8070"/>
                    </a:lnTo>
                    <a:close/>
                    <a:moveTo>
                      <a:pt x="2715" y="8221"/>
                    </a:moveTo>
                    <a:lnTo>
                      <a:pt x="1991" y="9171"/>
                    </a:lnTo>
                    <a:lnTo>
                      <a:pt x="2006" y="9186"/>
                    </a:lnTo>
                    <a:lnTo>
                      <a:pt x="2022" y="9186"/>
                    </a:lnTo>
                    <a:lnTo>
                      <a:pt x="2022" y="9186"/>
                    </a:lnTo>
                    <a:lnTo>
                      <a:pt x="2022" y="9186"/>
                    </a:lnTo>
                    <a:lnTo>
                      <a:pt x="2067" y="9216"/>
                    </a:lnTo>
                    <a:lnTo>
                      <a:pt x="2082" y="9216"/>
                    </a:lnTo>
                    <a:lnTo>
                      <a:pt x="2097" y="9216"/>
                    </a:lnTo>
                    <a:lnTo>
                      <a:pt x="2791" y="8266"/>
                    </a:lnTo>
                    <a:lnTo>
                      <a:pt x="2715" y="8206"/>
                    </a:lnTo>
                    <a:close/>
                    <a:moveTo>
                      <a:pt x="2927" y="8372"/>
                    </a:moveTo>
                    <a:lnTo>
                      <a:pt x="2278" y="9352"/>
                    </a:lnTo>
                    <a:lnTo>
                      <a:pt x="2338" y="9397"/>
                    </a:lnTo>
                    <a:lnTo>
                      <a:pt x="2353" y="9397"/>
                    </a:lnTo>
                    <a:lnTo>
                      <a:pt x="2384" y="9412"/>
                    </a:lnTo>
                    <a:lnTo>
                      <a:pt x="2384" y="9412"/>
                    </a:lnTo>
                    <a:lnTo>
                      <a:pt x="3002" y="8417"/>
                    </a:lnTo>
                    <a:lnTo>
                      <a:pt x="2927" y="8357"/>
                    </a:lnTo>
                    <a:close/>
                    <a:moveTo>
                      <a:pt x="3138" y="8507"/>
                    </a:moveTo>
                    <a:lnTo>
                      <a:pt x="2549" y="9533"/>
                    </a:lnTo>
                    <a:lnTo>
                      <a:pt x="2595" y="9563"/>
                    </a:lnTo>
                    <a:lnTo>
                      <a:pt x="2595" y="9563"/>
                    </a:lnTo>
                    <a:lnTo>
                      <a:pt x="2655" y="9593"/>
                    </a:lnTo>
                    <a:lnTo>
                      <a:pt x="2655" y="9593"/>
                    </a:lnTo>
                    <a:lnTo>
                      <a:pt x="3228" y="8553"/>
                    </a:lnTo>
                    <a:lnTo>
                      <a:pt x="3138" y="8507"/>
                    </a:lnTo>
                    <a:close/>
                    <a:moveTo>
                      <a:pt x="3364" y="8628"/>
                    </a:moveTo>
                    <a:lnTo>
                      <a:pt x="2851" y="9684"/>
                    </a:lnTo>
                    <a:lnTo>
                      <a:pt x="2911" y="9729"/>
                    </a:lnTo>
                    <a:lnTo>
                      <a:pt x="2911" y="9729"/>
                    </a:lnTo>
                    <a:lnTo>
                      <a:pt x="2957" y="9744"/>
                    </a:lnTo>
                    <a:lnTo>
                      <a:pt x="3454" y="8673"/>
                    </a:lnTo>
                    <a:lnTo>
                      <a:pt x="3364" y="8628"/>
                    </a:lnTo>
                    <a:close/>
                    <a:moveTo>
                      <a:pt x="3605" y="8734"/>
                    </a:moveTo>
                    <a:lnTo>
                      <a:pt x="3153" y="9835"/>
                    </a:lnTo>
                    <a:lnTo>
                      <a:pt x="3168" y="9835"/>
                    </a:lnTo>
                    <a:lnTo>
                      <a:pt x="3183" y="9835"/>
                    </a:lnTo>
                    <a:lnTo>
                      <a:pt x="3243" y="9850"/>
                    </a:lnTo>
                    <a:lnTo>
                      <a:pt x="3273" y="9850"/>
                    </a:lnTo>
                    <a:lnTo>
                      <a:pt x="3289" y="9850"/>
                    </a:lnTo>
                    <a:lnTo>
                      <a:pt x="3711" y="8749"/>
                    </a:lnTo>
                    <a:lnTo>
                      <a:pt x="3620" y="8719"/>
                    </a:lnTo>
                    <a:close/>
                    <a:moveTo>
                      <a:pt x="3847" y="8824"/>
                    </a:moveTo>
                    <a:lnTo>
                      <a:pt x="3470" y="9940"/>
                    </a:lnTo>
                    <a:lnTo>
                      <a:pt x="3530" y="9970"/>
                    </a:lnTo>
                    <a:lnTo>
                      <a:pt x="3545" y="9970"/>
                    </a:lnTo>
                    <a:lnTo>
                      <a:pt x="3590" y="9986"/>
                    </a:lnTo>
                    <a:lnTo>
                      <a:pt x="3937" y="8854"/>
                    </a:lnTo>
                    <a:lnTo>
                      <a:pt x="3847" y="8824"/>
                    </a:lnTo>
                    <a:close/>
                    <a:moveTo>
                      <a:pt x="4088" y="8900"/>
                    </a:moveTo>
                    <a:lnTo>
                      <a:pt x="3786" y="10046"/>
                    </a:lnTo>
                    <a:lnTo>
                      <a:pt x="3892" y="10061"/>
                    </a:lnTo>
                    <a:lnTo>
                      <a:pt x="3892" y="10061"/>
                    </a:lnTo>
                    <a:lnTo>
                      <a:pt x="3907" y="10061"/>
                    </a:lnTo>
                    <a:lnTo>
                      <a:pt x="4179" y="8915"/>
                    </a:lnTo>
                    <a:lnTo>
                      <a:pt x="4088" y="8884"/>
                    </a:lnTo>
                    <a:close/>
                    <a:moveTo>
                      <a:pt x="4344" y="8960"/>
                    </a:moveTo>
                    <a:lnTo>
                      <a:pt x="4118" y="10121"/>
                    </a:lnTo>
                    <a:lnTo>
                      <a:pt x="4209" y="10136"/>
                    </a:lnTo>
                    <a:lnTo>
                      <a:pt x="4239" y="10136"/>
                    </a:lnTo>
                    <a:lnTo>
                      <a:pt x="4435" y="8960"/>
                    </a:lnTo>
                    <a:lnTo>
                      <a:pt x="4329" y="8945"/>
                    </a:lnTo>
                    <a:close/>
                    <a:moveTo>
                      <a:pt x="4586" y="8990"/>
                    </a:moveTo>
                    <a:lnTo>
                      <a:pt x="4450" y="10167"/>
                    </a:lnTo>
                    <a:lnTo>
                      <a:pt x="4571" y="10182"/>
                    </a:lnTo>
                    <a:lnTo>
                      <a:pt x="4571" y="10182"/>
                    </a:lnTo>
                    <a:lnTo>
                      <a:pt x="4691" y="9005"/>
                    </a:lnTo>
                    <a:close/>
                    <a:moveTo>
                      <a:pt x="4842" y="9020"/>
                    </a:moveTo>
                    <a:lnTo>
                      <a:pt x="4782" y="10197"/>
                    </a:lnTo>
                    <a:lnTo>
                      <a:pt x="4872" y="10197"/>
                    </a:lnTo>
                    <a:lnTo>
                      <a:pt x="4903" y="10197"/>
                    </a:lnTo>
                    <a:lnTo>
                      <a:pt x="4948" y="9020"/>
                    </a:lnTo>
                    <a:lnTo>
                      <a:pt x="4842" y="9020"/>
                    </a:lnTo>
                    <a:close/>
                    <a:moveTo>
                      <a:pt x="5204" y="9020"/>
                    </a:moveTo>
                    <a:lnTo>
                      <a:pt x="5114" y="9020"/>
                    </a:lnTo>
                    <a:lnTo>
                      <a:pt x="5114" y="10197"/>
                    </a:lnTo>
                    <a:lnTo>
                      <a:pt x="5234" y="10197"/>
                    </a:lnTo>
                    <a:lnTo>
                      <a:pt x="5204" y="9020"/>
                    </a:lnTo>
                    <a:close/>
                    <a:moveTo>
                      <a:pt x="5461" y="9005"/>
                    </a:moveTo>
                    <a:lnTo>
                      <a:pt x="5370" y="9005"/>
                    </a:lnTo>
                    <a:lnTo>
                      <a:pt x="5446" y="10197"/>
                    </a:lnTo>
                    <a:lnTo>
                      <a:pt x="5461" y="10197"/>
                    </a:lnTo>
                    <a:lnTo>
                      <a:pt x="5581" y="10182"/>
                    </a:lnTo>
                    <a:lnTo>
                      <a:pt x="5461" y="9005"/>
                    </a:lnTo>
                    <a:close/>
                    <a:moveTo>
                      <a:pt x="5717" y="8975"/>
                    </a:moveTo>
                    <a:lnTo>
                      <a:pt x="5627" y="8990"/>
                    </a:lnTo>
                    <a:lnTo>
                      <a:pt x="5777" y="10151"/>
                    </a:lnTo>
                    <a:lnTo>
                      <a:pt x="5838" y="10151"/>
                    </a:lnTo>
                    <a:lnTo>
                      <a:pt x="5853" y="10151"/>
                    </a:lnTo>
                    <a:lnTo>
                      <a:pt x="5913" y="10151"/>
                    </a:lnTo>
                    <a:lnTo>
                      <a:pt x="5717" y="8975"/>
                    </a:lnTo>
                    <a:close/>
                    <a:moveTo>
                      <a:pt x="5973" y="8915"/>
                    </a:moveTo>
                    <a:lnTo>
                      <a:pt x="5868" y="8945"/>
                    </a:lnTo>
                    <a:lnTo>
                      <a:pt x="6109" y="10106"/>
                    </a:lnTo>
                    <a:lnTo>
                      <a:pt x="6139" y="10106"/>
                    </a:lnTo>
                    <a:lnTo>
                      <a:pt x="6139" y="10106"/>
                    </a:lnTo>
                    <a:lnTo>
                      <a:pt x="6230" y="10076"/>
                    </a:lnTo>
                    <a:lnTo>
                      <a:pt x="5973" y="8930"/>
                    </a:lnTo>
                    <a:close/>
                    <a:moveTo>
                      <a:pt x="6215" y="8854"/>
                    </a:moveTo>
                    <a:lnTo>
                      <a:pt x="6124" y="8884"/>
                    </a:lnTo>
                    <a:lnTo>
                      <a:pt x="6426" y="10016"/>
                    </a:lnTo>
                    <a:lnTo>
                      <a:pt x="6562" y="9986"/>
                    </a:lnTo>
                    <a:lnTo>
                      <a:pt x="6215" y="8854"/>
                    </a:lnTo>
                    <a:close/>
                    <a:moveTo>
                      <a:pt x="6456" y="8779"/>
                    </a:moveTo>
                    <a:lnTo>
                      <a:pt x="6366" y="8809"/>
                    </a:lnTo>
                    <a:lnTo>
                      <a:pt x="6743" y="9925"/>
                    </a:lnTo>
                    <a:lnTo>
                      <a:pt x="6818" y="9895"/>
                    </a:lnTo>
                    <a:lnTo>
                      <a:pt x="6863" y="9895"/>
                    </a:lnTo>
                    <a:lnTo>
                      <a:pt x="6879" y="9895"/>
                    </a:lnTo>
                    <a:lnTo>
                      <a:pt x="6456" y="8794"/>
                    </a:lnTo>
                    <a:close/>
                    <a:moveTo>
                      <a:pt x="6698" y="8673"/>
                    </a:moveTo>
                    <a:lnTo>
                      <a:pt x="6607" y="8719"/>
                    </a:lnTo>
                    <a:lnTo>
                      <a:pt x="7060" y="9805"/>
                    </a:lnTo>
                    <a:lnTo>
                      <a:pt x="7090" y="9789"/>
                    </a:lnTo>
                    <a:lnTo>
                      <a:pt x="7105" y="9789"/>
                    </a:lnTo>
                    <a:lnTo>
                      <a:pt x="7180" y="9759"/>
                    </a:lnTo>
                    <a:lnTo>
                      <a:pt x="7180" y="9759"/>
                    </a:lnTo>
                    <a:lnTo>
                      <a:pt x="6698" y="8688"/>
                    </a:lnTo>
                    <a:close/>
                    <a:moveTo>
                      <a:pt x="6924" y="8568"/>
                    </a:moveTo>
                    <a:lnTo>
                      <a:pt x="6833" y="8613"/>
                    </a:lnTo>
                    <a:lnTo>
                      <a:pt x="7376" y="9669"/>
                    </a:lnTo>
                    <a:lnTo>
                      <a:pt x="7406" y="9654"/>
                    </a:lnTo>
                    <a:lnTo>
                      <a:pt x="7437" y="9654"/>
                    </a:lnTo>
                    <a:lnTo>
                      <a:pt x="7482" y="9624"/>
                    </a:lnTo>
                    <a:lnTo>
                      <a:pt x="6924" y="8583"/>
                    </a:lnTo>
                    <a:close/>
                    <a:moveTo>
                      <a:pt x="7150" y="8432"/>
                    </a:moveTo>
                    <a:lnTo>
                      <a:pt x="7060" y="8492"/>
                    </a:lnTo>
                    <a:lnTo>
                      <a:pt x="7663" y="9503"/>
                    </a:lnTo>
                    <a:lnTo>
                      <a:pt x="7678" y="9503"/>
                    </a:lnTo>
                    <a:lnTo>
                      <a:pt x="7678" y="9503"/>
                    </a:lnTo>
                    <a:lnTo>
                      <a:pt x="7768" y="9443"/>
                    </a:lnTo>
                    <a:lnTo>
                      <a:pt x="7150" y="8447"/>
                    </a:lnTo>
                    <a:close/>
                    <a:moveTo>
                      <a:pt x="7361" y="8296"/>
                    </a:moveTo>
                    <a:cubicBezTo>
                      <a:pt x="7346" y="8311"/>
                      <a:pt x="7316" y="8326"/>
                      <a:pt x="7286" y="8357"/>
                    </a:cubicBezTo>
                    <a:lnTo>
                      <a:pt x="7949" y="9322"/>
                    </a:lnTo>
                    <a:lnTo>
                      <a:pt x="7949" y="9322"/>
                    </a:lnTo>
                    <a:lnTo>
                      <a:pt x="7980" y="9322"/>
                    </a:lnTo>
                    <a:cubicBezTo>
                      <a:pt x="7995" y="9307"/>
                      <a:pt x="8025" y="9292"/>
                      <a:pt x="8055" y="9277"/>
                    </a:cubicBezTo>
                    <a:lnTo>
                      <a:pt x="7361" y="8311"/>
                    </a:lnTo>
                    <a:close/>
                    <a:moveTo>
                      <a:pt x="7572" y="8130"/>
                    </a:moveTo>
                    <a:lnTo>
                      <a:pt x="7497" y="8206"/>
                    </a:lnTo>
                    <a:lnTo>
                      <a:pt x="8221" y="9126"/>
                    </a:lnTo>
                    <a:lnTo>
                      <a:pt x="8236" y="9126"/>
                    </a:lnTo>
                    <a:lnTo>
                      <a:pt x="8251" y="9126"/>
                    </a:lnTo>
                    <a:lnTo>
                      <a:pt x="8281" y="9126"/>
                    </a:lnTo>
                    <a:lnTo>
                      <a:pt x="8296" y="9111"/>
                    </a:lnTo>
                    <a:lnTo>
                      <a:pt x="8312" y="9111"/>
                    </a:lnTo>
                    <a:lnTo>
                      <a:pt x="7557" y="8191"/>
                    </a:lnTo>
                    <a:close/>
                    <a:moveTo>
                      <a:pt x="7753" y="7964"/>
                    </a:moveTo>
                    <a:lnTo>
                      <a:pt x="7693" y="8040"/>
                    </a:lnTo>
                    <a:lnTo>
                      <a:pt x="8462" y="8915"/>
                    </a:lnTo>
                    <a:cubicBezTo>
                      <a:pt x="8508" y="8884"/>
                      <a:pt x="8538" y="8854"/>
                      <a:pt x="8568" y="8824"/>
                    </a:cubicBezTo>
                    <a:close/>
                    <a:moveTo>
                      <a:pt x="7949" y="7783"/>
                    </a:moveTo>
                    <a:lnTo>
                      <a:pt x="7874" y="7859"/>
                    </a:lnTo>
                    <a:lnTo>
                      <a:pt x="8719" y="8688"/>
                    </a:lnTo>
                    <a:lnTo>
                      <a:pt x="8734" y="8673"/>
                    </a:lnTo>
                    <a:lnTo>
                      <a:pt x="8734" y="8673"/>
                    </a:lnTo>
                    <a:lnTo>
                      <a:pt x="8734" y="8673"/>
                    </a:lnTo>
                    <a:lnTo>
                      <a:pt x="8734" y="8673"/>
                    </a:lnTo>
                    <a:lnTo>
                      <a:pt x="8794" y="8598"/>
                    </a:lnTo>
                    <a:lnTo>
                      <a:pt x="7949" y="7798"/>
                    </a:lnTo>
                    <a:close/>
                    <a:moveTo>
                      <a:pt x="8115" y="7587"/>
                    </a:moveTo>
                    <a:lnTo>
                      <a:pt x="8055" y="7663"/>
                    </a:lnTo>
                    <a:lnTo>
                      <a:pt x="8945" y="8447"/>
                    </a:lnTo>
                    <a:lnTo>
                      <a:pt x="8960" y="8417"/>
                    </a:lnTo>
                    <a:lnTo>
                      <a:pt x="8960" y="8417"/>
                    </a:lnTo>
                    <a:lnTo>
                      <a:pt x="9020" y="8341"/>
                    </a:lnTo>
                    <a:lnTo>
                      <a:pt x="8115" y="7587"/>
                    </a:lnTo>
                    <a:close/>
                    <a:moveTo>
                      <a:pt x="8281" y="7391"/>
                    </a:moveTo>
                    <a:lnTo>
                      <a:pt x="8221" y="7467"/>
                    </a:lnTo>
                    <a:lnTo>
                      <a:pt x="9156" y="8175"/>
                    </a:lnTo>
                    <a:lnTo>
                      <a:pt x="9156" y="8175"/>
                    </a:lnTo>
                    <a:lnTo>
                      <a:pt x="9171" y="8175"/>
                    </a:lnTo>
                    <a:lnTo>
                      <a:pt x="9171" y="8175"/>
                    </a:lnTo>
                    <a:lnTo>
                      <a:pt x="9171" y="8175"/>
                    </a:lnTo>
                    <a:lnTo>
                      <a:pt x="9171" y="8175"/>
                    </a:lnTo>
                    <a:lnTo>
                      <a:pt x="9171" y="8175"/>
                    </a:lnTo>
                    <a:cubicBezTo>
                      <a:pt x="9186" y="8160"/>
                      <a:pt x="9201" y="8130"/>
                      <a:pt x="9217" y="8115"/>
                    </a:cubicBezTo>
                    <a:lnTo>
                      <a:pt x="8266" y="7421"/>
                    </a:lnTo>
                    <a:close/>
                    <a:moveTo>
                      <a:pt x="8417" y="7180"/>
                    </a:moveTo>
                    <a:cubicBezTo>
                      <a:pt x="8402" y="7195"/>
                      <a:pt x="8387" y="7225"/>
                      <a:pt x="8357" y="7255"/>
                    </a:cubicBezTo>
                    <a:lnTo>
                      <a:pt x="9352" y="7904"/>
                    </a:lnTo>
                    <a:lnTo>
                      <a:pt x="9352" y="7904"/>
                    </a:lnTo>
                    <a:lnTo>
                      <a:pt x="9352" y="7904"/>
                    </a:lnTo>
                    <a:cubicBezTo>
                      <a:pt x="9367" y="7874"/>
                      <a:pt x="9382" y="7844"/>
                      <a:pt x="9413" y="7813"/>
                    </a:cubicBezTo>
                    <a:lnTo>
                      <a:pt x="9413" y="7813"/>
                    </a:lnTo>
                    <a:lnTo>
                      <a:pt x="9413" y="7813"/>
                    </a:lnTo>
                    <a:lnTo>
                      <a:pt x="9413" y="7813"/>
                    </a:lnTo>
                    <a:lnTo>
                      <a:pt x="8402" y="7195"/>
                    </a:lnTo>
                    <a:close/>
                    <a:moveTo>
                      <a:pt x="8553" y="6954"/>
                    </a:moveTo>
                    <a:cubicBezTo>
                      <a:pt x="8538" y="6984"/>
                      <a:pt x="8523" y="7014"/>
                      <a:pt x="8493" y="7044"/>
                    </a:cubicBezTo>
                    <a:lnTo>
                      <a:pt x="9518" y="7617"/>
                    </a:lnTo>
                    <a:lnTo>
                      <a:pt x="9548" y="7587"/>
                    </a:lnTo>
                    <a:lnTo>
                      <a:pt x="9548" y="7587"/>
                    </a:lnTo>
                    <a:cubicBezTo>
                      <a:pt x="9548" y="7572"/>
                      <a:pt x="9563" y="7542"/>
                      <a:pt x="9579" y="7527"/>
                    </a:cubicBezTo>
                    <a:lnTo>
                      <a:pt x="9579" y="7527"/>
                    </a:lnTo>
                    <a:lnTo>
                      <a:pt x="9579" y="7527"/>
                    </a:lnTo>
                    <a:lnTo>
                      <a:pt x="9579" y="7527"/>
                    </a:lnTo>
                    <a:lnTo>
                      <a:pt x="8538" y="6954"/>
                    </a:lnTo>
                    <a:close/>
                    <a:moveTo>
                      <a:pt x="8658" y="6727"/>
                    </a:moveTo>
                    <a:cubicBezTo>
                      <a:pt x="8643" y="6758"/>
                      <a:pt x="8628" y="6788"/>
                      <a:pt x="8613" y="6818"/>
                    </a:cubicBezTo>
                    <a:lnTo>
                      <a:pt x="9684" y="7331"/>
                    </a:lnTo>
                    <a:cubicBezTo>
                      <a:pt x="9684" y="7316"/>
                      <a:pt x="9684" y="7301"/>
                      <a:pt x="9699" y="7301"/>
                    </a:cubicBez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699" y="7301"/>
                    </a:lnTo>
                    <a:lnTo>
                      <a:pt x="9714" y="7240"/>
                    </a:lnTo>
                    <a:lnTo>
                      <a:pt x="9714" y="7240"/>
                    </a:lnTo>
                    <a:lnTo>
                      <a:pt x="9714" y="7240"/>
                    </a:lnTo>
                    <a:lnTo>
                      <a:pt x="9714" y="7240"/>
                    </a:lnTo>
                    <a:lnTo>
                      <a:pt x="8643" y="6758"/>
                    </a:lnTo>
                    <a:close/>
                    <a:moveTo>
                      <a:pt x="8764" y="6486"/>
                    </a:moveTo>
                    <a:cubicBezTo>
                      <a:pt x="8749" y="6516"/>
                      <a:pt x="8734" y="6546"/>
                      <a:pt x="8719" y="6577"/>
                    </a:cubicBezTo>
                    <a:lnTo>
                      <a:pt x="9820" y="7029"/>
                    </a:lnTo>
                    <a:lnTo>
                      <a:pt x="9820" y="7014"/>
                    </a:lnTo>
                    <a:lnTo>
                      <a:pt x="9820" y="7014"/>
                    </a:lnTo>
                    <a:lnTo>
                      <a:pt x="9820" y="7014"/>
                    </a:lnTo>
                    <a:lnTo>
                      <a:pt x="9820" y="7014"/>
                    </a:lnTo>
                    <a:lnTo>
                      <a:pt x="9820" y="7014"/>
                    </a:lnTo>
                    <a:lnTo>
                      <a:pt x="9820" y="7014"/>
                    </a:lnTo>
                    <a:lnTo>
                      <a:pt x="9820" y="7014"/>
                    </a:lnTo>
                    <a:lnTo>
                      <a:pt x="9835" y="7014"/>
                    </a:lnTo>
                    <a:lnTo>
                      <a:pt x="9835" y="7014"/>
                    </a:lnTo>
                    <a:lnTo>
                      <a:pt x="9835" y="7014"/>
                    </a:lnTo>
                    <a:lnTo>
                      <a:pt x="9850" y="6939"/>
                    </a:lnTo>
                    <a:lnTo>
                      <a:pt x="8749" y="6516"/>
                    </a:lnTo>
                    <a:close/>
                    <a:moveTo>
                      <a:pt x="8839" y="6245"/>
                    </a:moveTo>
                    <a:cubicBezTo>
                      <a:pt x="8839" y="6275"/>
                      <a:pt x="8824" y="6305"/>
                      <a:pt x="8809" y="6335"/>
                    </a:cubicBezTo>
                    <a:lnTo>
                      <a:pt x="9925" y="671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lnTo>
                      <a:pt x="9941" y="6682"/>
                    </a:lnTo>
                    <a:cubicBezTo>
                      <a:pt x="9956" y="6667"/>
                      <a:pt x="9956" y="6652"/>
                      <a:pt x="9956" y="6622"/>
                    </a:cubicBezTo>
                    <a:lnTo>
                      <a:pt x="8824" y="6290"/>
                    </a:lnTo>
                    <a:close/>
                    <a:moveTo>
                      <a:pt x="8915" y="5988"/>
                    </a:moveTo>
                    <a:lnTo>
                      <a:pt x="8885" y="6094"/>
                    </a:lnTo>
                    <a:lnTo>
                      <a:pt x="10031" y="6396"/>
                    </a:lnTo>
                    <a:lnTo>
                      <a:pt x="10046" y="6350"/>
                    </a:lnTo>
                    <a:lnTo>
                      <a:pt x="10046" y="6350"/>
                    </a:lnTo>
                    <a:lnTo>
                      <a:pt x="10046" y="6350"/>
                    </a:lnTo>
                    <a:lnTo>
                      <a:pt x="10046" y="6350"/>
                    </a:lnTo>
                    <a:lnTo>
                      <a:pt x="10046" y="6350"/>
                    </a:lnTo>
                    <a:lnTo>
                      <a:pt x="10046" y="6350"/>
                    </a:lnTo>
                    <a:cubicBezTo>
                      <a:pt x="10046" y="6320"/>
                      <a:pt x="10046" y="6305"/>
                      <a:pt x="10046" y="6290"/>
                    </a:cubicBezTo>
                    <a:lnTo>
                      <a:pt x="8900" y="6018"/>
                    </a:lnTo>
                    <a:close/>
                    <a:moveTo>
                      <a:pt x="8960" y="5747"/>
                    </a:moveTo>
                    <a:lnTo>
                      <a:pt x="8945" y="5837"/>
                    </a:lnTo>
                    <a:lnTo>
                      <a:pt x="10106" y="6064"/>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6049"/>
                    </a:lnTo>
                    <a:lnTo>
                      <a:pt x="10106" y="5973"/>
                    </a:lnTo>
                    <a:lnTo>
                      <a:pt x="8945" y="5792"/>
                    </a:lnTo>
                    <a:close/>
                    <a:moveTo>
                      <a:pt x="8990" y="5491"/>
                    </a:moveTo>
                    <a:lnTo>
                      <a:pt x="8975" y="5581"/>
                    </a:lnTo>
                    <a:lnTo>
                      <a:pt x="10152" y="573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72"/>
                    </a:lnTo>
                    <a:lnTo>
                      <a:pt x="10152" y="5656"/>
                    </a:lnTo>
                    <a:lnTo>
                      <a:pt x="8975" y="5551"/>
                    </a:lnTo>
                    <a:close/>
                    <a:moveTo>
                      <a:pt x="9005" y="5234"/>
                    </a:moveTo>
                    <a:lnTo>
                      <a:pt x="9005" y="5325"/>
                    </a:lnTo>
                    <a:lnTo>
                      <a:pt x="10182" y="5400"/>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385"/>
                    </a:lnTo>
                    <a:lnTo>
                      <a:pt x="10182" y="5294"/>
                    </a:lnTo>
                    <a:lnTo>
                      <a:pt x="9005" y="5249"/>
                    </a:lnTo>
                    <a:close/>
                    <a:moveTo>
                      <a:pt x="10197" y="4932"/>
                    </a:moveTo>
                    <a:lnTo>
                      <a:pt x="9005" y="4978"/>
                    </a:lnTo>
                    <a:lnTo>
                      <a:pt x="9005" y="5068"/>
                    </a:lnTo>
                    <a:lnTo>
                      <a:pt x="10197" y="5068"/>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5053"/>
                    </a:lnTo>
                    <a:lnTo>
                      <a:pt x="10197" y="4993"/>
                    </a:lnTo>
                    <a:close/>
                    <a:moveTo>
                      <a:pt x="10167" y="4601"/>
                    </a:moveTo>
                    <a:lnTo>
                      <a:pt x="8990" y="4721"/>
                    </a:lnTo>
                    <a:lnTo>
                      <a:pt x="8990" y="4812"/>
                    </a:lnTo>
                    <a:lnTo>
                      <a:pt x="10167" y="4736"/>
                    </a:lnTo>
                    <a:lnTo>
                      <a:pt x="10167" y="4661"/>
                    </a:lnTo>
                    <a:lnTo>
                      <a:pt x="10167" y="4601"/>
                    </a:lnTo>
                    <a:close/>
                    <a:moveTo>
                      <a:pt x="10122" y="4269"/>
                    </a:moveTo>
                    <a:lnTo>
                      <a:pt x="8960" y="4465"/>
                    </a:lnTo>
                    <a:cubicBezTo>
                      <a:pt x="8960" y="4495"/>
                      <a:pt x="8975" y="4525"/>
                      <a:pt x="8975" y="4555"/>
                    </a:cubicBezTo>
                    <a:lnTo>
                      <a:pt x="10137" y="4405"/>
                    </a:lnTo>
                    <a:lnTo>
                      <a:pt x="10137" y="4405"/>
                    </a:lnTo>
                    <a:lnTo>
                      <a:pt x="10137" y="4405"/>
                    </a:lnTo>
                    <a:lnTo>
                      <a:pt x="10137" y="4405"/>
                    </a:lnTo>
                    <a:lnTo>
                      <a:pt x="10137" y="4405"/>
                    </a:lnTo>
                    <a:lnTo>
                      <a:pt x="10137" y="4405"/>
                    </a:lnTo>
                    <a:lnTo>
                      <a:pt x="10137" y="4405"/>
                    </a:lnTo>
                    <a:lnTo>
                      <a:pt x="10137" y="4359"/>
                    </a:lnTo>
                    <a:lnTo>
                      <a:pt x="10137" y="4359"/>
                    </a:lnTo>
                    <a:lnTo>
                      <a:pt x="10137" y="4359"/>
                    </a:lnTo>
                    <a:lnTo>
                      <a:pt x="10137" y="4359"/>
                    </a:lnTo>
                    <a:cubicBezTo>
                      <a:pt x="10152" y="4344"/>
                      <a:pt x="10152" y="4329"/>
                      <a:pt x="10137" y="4314"/>
                    </a:cubicBezTo>
                    <a:close/>
                    <a:moveTo>
                      <a:pt x="10061" y="3952"/>
                    </a:moveTo>
                    <a:lnTo>
                      <a:pt x="8915" y="4208"/>
                    </a:lnTo>
                    <a:cubicBezTo>
                      <a:pt x="8915" y="4239"/>
                      <a:pt x="8930" y="4269"/>
                      <a:pt x="8930" y="4314"/>
                    </a:cubicBezTo>
                    <a:lnTo>
                      <a:pt x="10091" y="4073"/>
                    </a:lnTo>
                    <a:cubicBezTo>
                      <a:pt x="10091" y="4043"/>
                      <a:pt x="10076" y="4012"/>
                      <a:pt x="10076" y="3982"/>
                    </a:cubicBezTo>
                    <a:lnTo>
                      <a:pt x="10076" y="3982"/>
                    </a:lnTo>
                    <a:lnTo>
                      <a:pt x="10076" y="3982"/>
                    </a:lnTo>
                    <a:lnTo>
                      <a:pt x="10076" y="3982"/>
                    </a:lnTo>
                    <a:lnTo>
                      <a:pt x="10076" y="3952"/>
                    </a:lnTo>
                    <a:close/>
                    <a:moveTo>
                      <a:pt x="9971" y="3620"/>
                    </a:moveTo>
                    <a:lnTo>
                      <a:pt x="8839" y="3967"/>
                    </a:lnTo>
                    <a:lnTo>
                      <a:pt x="8870" y="4058"/>
                    </a:lnTo>
                    <a:lnTo>
                      <a:pt x="10001" y="3756"/>
                    </a:lnTo>
                    <a:cubicBezTo>
                      <a:pt x="10001" y="3741"/>
                      <a:pt x="10001" y="3726"/>
                      <a:pt x="10001" y="3726"/>
                    </a:cubicBezTo>
                    <a:lnTo>
                      <a:pt x="10001" y="3726"/>
                    </a:lnTo>
                    <a:lnTo>
                      <a:pt x="9971" y="3635"/>
                    </a:lnTo>
                    <a:close/>
                    <a:moveTo>
                      <a:pt x="9865" y="3303"/>
                    </a:moveTo>
                    <a:lnTo>
                      <a:pt x="8764" y="3726"/>
                    </a:lnTo>
                    <a:lnTo>
                      <a:pt x="8794" y="3816"/>
                    </a:lnTo>
                    <a:lnTo>
                      <a:pt x="9910" y="3424"/>
                    </a:lnTo>
                    <a:lnTo>
                      <a:pt x="9910" y="3424"/>
                    </a:lnTo>
                    <a:lnTo>
                      <a:pt x="9910" y="3424"/>
                    </a:lnTo>
                    <a:lnTo>
                      <a:pt x="9910" y="3424"/>
                    </a:lnTo>
                    <a:lnTo>
                      <a:pt x="9910" y="3424"/>
                    </a:lnTo>
                    <a:lnTo>
                      <a:pt x="9910" y="3424"/>
                    </a:lnTo>
                    <a:lnTo>
                      <a:pt x="9880" y="3349"/>
                    </a:lnTo>
                    <a:lnTo>
                      <a:pt x="9880" y="3349"/>
                    </a:lnTo>
                    <a:lnTo>
                      <a:pt x="9880" y="3349"/>
                    </a:lnTo>
                    <a:lnTo>
                      <a:pt x="9880" y="3349"/>
                    </a:lnTo>
                    <a:lnTo>
                      <a:pt x="9880" y="3349"/>
                    </a:lnTo>
                    <a:lnTo>
                      <a:pt x="9880" y="3349"/>
                    </a:lnTo>
                    <a:lnTo>
                      <a:pt x="9880" y="3349"/>
                    </a:lnTo>
                    <a:lnTo>
                      <a:pt x="9880" y="3349"/>
                    </a:lnTo>
                    <a:lnTo>
                      <a:pt x="9880" y="3349"/>
                    </a:lnTo>
                    <a:lnTo>
                      <a:pt x="9880" y="3349"/>
                    </a:lnTo>
                    <a:lnTo>
                      <a:pt x="9880" y="3334"/>
                    </a:lnTo>
                    <a:close/>
                    <a:moveTo>
                      <a:pt x="9744" y="3002"/>
                    </a:moveTo>
                    <a:lnTo>
                      <a:pt x="8658" y="3484"/>
                    </a:lnTo>
                    <a:cubicBezTo>
                      <a:pt x="8674" y="3515"/>
                      <a:pt x="8689" y="3545"/>
                      <a:pt x="8704" y="3575"/>
                    </a:cubicBezTo>
                    <a:lnTo>
                      <a:pt x="9790" y="3122"/>
                    </a:lnTo>
                    <a:lnTo>
                      <a:pt x="9775" y="3122"/>
                    </a:lnTo>
                    <a:lnTo>
                      <a:pt x="9775" y="3122"/>
                    </a:lnTo>
                    <a:lnTo>
                      <a:pt x="9775" y="3122"/>
                    </a:lnTo>
                    <a:lnTo>
                      <a:pt x="9775" y="3122"/>
                    </a:lnTo>
                    <a:lnTo>
                      <a:pt x="9775" y="3122"/>
                    </a:lnTo>
                    <a:lnTo>
                      <a:pt x="9775" y="3122"/>
                    </a:lnTo>
                    <a:lnTo>
                      <a:pt x="9775" y="3122"/>
                    </a:lnTo>
                    <a:cubicBezTo>
                      <a:pt x="9775" y="3092"/>
                      <a:pt x="9760" y="3062"/>
                      <a:pt x="9744" y="3047"/>
                    </a:cubicBezTo>
                    <a:close/>
                    <a:moveTo>
                      <a:pt x="9594" y="2700"/>
                    </a:moveTo>
                    <a:lnTo>
                      <a:pt x="8553" y="3258"/>
                    </a:lnTo>
                    <a:lnTo>
                      <a:pt x="8598" y="3349"/>
                    </a:lnTo>
                    <a:lnTo>
                      <a:pt x="9654" y="2821"/>
                    </a:lnTo>
                    <a:lnTo>
                      <a:pt x="9594" y="2700"/>
                    </a:lnTo>
                    <a:close/>
                    <a:moveTo>
                      <a:pt x="9428" y="2413"/>
                    </a:moveTo>
                    <a:lnTo>
                      <a:pt x="8417" y="3032"/>
                    </a:lnTo>
                    <a:lnTo>
                      <a:pt x="8477" y="3122"/>
                    </a:lnTo>
                    <a:lnTo>
                      <a:pt x="9503" y="2519"/>
                    </a:lnTo>
                    <a:lnTo>
                      <a:pt x="9503" y="2519"/>
                    </a:lnTo>
                    <a:lnTo>
                      <a:pt x="9503" y="2519"/>
                    </a:lnTo>
                    <a:lnTo>
                      <a:pt x="9503" y="2519"/>
                    </a:lnTo>
                    <a:lnTo>
                      <a:pt x="9488" y="2519"/>
                    </a:lnTo>
                    <a:lnTo>
                      <a:pt x="9473" y="2489"/>
                    </a:lnTo>
                    <a:lnTo>
                      <a:pt x="9473" y="2489"/>
                    </a:lnTo>
                    <a:lnTo>
                      <a:pt x="9473" y="2489"/>
                    </a:lnTo>
                    <a:lnTo>
                      <a:pt x="9458" y="2489"/>
                    </a:lnTo>
                    <a:lnTo>
                      <a:pt x="9458" y="2489"/>
                    </a:lnTo>
                    <a:lnTo>
                      <a:pt x="9458" y="2489"/>
                    </a:lnTo>
                    <a:cubicBezTo>
                      <a:pt x="9458" y="2489"/>
                      <a:pt x="9443" y="2474"/>
                      <a:pt x="9443" y="2459"/>
                    </a:cubicBezTo>
                    <a:close/>
                    <a:moveTo>
                      <a:pt x="9232" y="2127"/>
                    </a:moveTo>
                    <a:lnTo>
                      <a:pt x="8281" y="2821"/>
                    </a:lnTo>
                    <a:lnTo>
                      <a:pt x="8342" y="2896"/>
                    </a:lnTo>
                    <a:lnTo>
                      <a:pt x="9307" y="2232"/>
                    </a:lnTo>
                    <a:lnTo>
                      <a:pt x="9262" y="2172"/>
                    </a:lnTo>
                    <a:lnTo>
                      <a:pt x="9262" y="2172"/>
                    </a:lnTo>
                    <a:lnTo>
                      <a:pt x="9262" y="2172"/>
                    </a:lnTo>
                    <a:lnTo>
                      <a:pt x="9262" y="2172"/>
                    </a:lnTo>
                    <a:cubicBezTo>
                      <a:pt x="9262" y="2157"/>
                      <a:pt x="9262" y="2157"/>
                      <a:pt x="9247" y="2142"/>
                    </a:cubicBezTo>
                    <a:close/>
                    <a:moveTo>
                      <a:pt x="9036" y="1870"/>
                    </a:moveTo>
                    <a:lnTo>
                      <a:pt x="8115" y="2625"/>
                    </a:lnTo>
                    <a:cubicBezTo>
                      <a:pt x="8146" y="2640"/>
                      <a:pt x="8161" y="2670"/>
                      <a:pt x="8191" y="2700"/>
                    </a:cubicBezTo>
                    <a:lnTo>
                      <a:pt x="9111" y="1976"/>
                    </a:lnTo>
                    <a:lnTo>
                      <a:pt x="9036" y="1870"/>
                    </a:lnTo>
                    <a:close/>
                    <a:moveTo>
                      <a:pt x="8809" y="1614"/>
                    </a:moveTo>
                    <a:lnTo>
                      <a:pt x="7949" y="2429"/>
                    </a:lnTo>
                    <a:cubicBezTo>
                      <a:pt x="7980" y="2444"/>
                      <a:pt x="7995" y="2474"/>
                      <a:pt x="8025" y="2504"/>
                    </a:cubicBezTo>
                    <a:lnTo>
                      <a:pt x="8900" y="1704"/>
                    </a:lnTo>
                    <a:lnTo>
                      <a:pt x="8855" y="1659"/>
                    </a:lnTo>
                    <a:lnTo>
                      <a:pt x="8855" y="1659"/>
                    </a:lnTo>
                    <a:lnTo>
                      <a:pt x="8809" y="1614"/>
                    </a:lnTo>
                    <a:close/>
                    <a:moveTo>
                      <a:pt x="8583" y="1388"/>
                    </a:moveTo>
                    <a:lnTo>
                      <a:pt x="7768" y="2248"/>
                    </a:lnTo>
                    <a:lnTo>
                      <a:pt x="7844" y="2308"/>
                    </a:lnTo>
                    <a:lnTo>
                      <a:pt x="8674" y="1478"/>
                    </a:lnTo>
                    <a:lnTo>
                      <a:pt x="8674" y="1478"/>
                    </a:lnTo>
                    <a:lnTo>
                      <a:pt x="8643" y="1478"/>
                    </a:lnTo>
                    <a:lnTo>
                      <a:pt x="8643" y="1478"/>
                    </a:lnTo>
                    <a:lnTo>
                      <a:pt x="8643" y="1478"/>
                    </a:lnTo>
                    <a:lnTo>
                      <a:pt x="8643" y="1478"/>
                    </a:lnTo>
                    <a:lnTo>
                      <a:pt x="8643" y="1478"/>
                    </a:lnTo>
                    <a:lnTo>
                      <a:pt x="8643" y="1478"/>
                    </a:lnTo>
                    <a:lnTo>
                      <a:pt x="8613" y="1478"/>
                    </a:lnTo>
                    <a:cubicBezTo>
                      <a:pt x="8613" y="1463"/>
                      <a:pt x="8598" y="1463"/>
                      <a:pt x="8598" y="1448"/>
                    </a:cubicBezTo>
                    <a:close/>
                    <a:moveTo>
                      <a:pt x="8327" y="1161"/>
                    </a:moveTo>
                    <a:lnTo>
                      <a:pt x="7572" y="2067"/>
                    </a:lnTo>
                    <a:lnTo>
                      <a:pt x="7648" y="2142"/>
                    </a:lnTo>
                    <a:lnTo>
                      <a:pt x="8417" y="1237"/>
                    </a:lnTo>
                    <a:lnTo>
                      <a:pt x="8417" y="1237"/>
                    </a:lnTo>
                    <a:lnTo>
                      <a:pt x="8387" y="1237"/>
                    </a:lnTo>
                    <a:lnTo>
                      <a:pt x="8387" y="1237"/>
                    </a:lnTo>
                    <a:lnTo>
                      <a:pt x="8387" y="1237"/>
                    </a:lnTo>
                    <a:lnTo>
                      <a:pt x="8372" y="1237"/>
                    </a:lnTo>
                    <a:lnTo>
                      <a:pt x="8327" y="1192"/>
                    </a:lnTo>
                    <a:close/>
                    <a:moveTo>
                      <a:pt x="8055" y="965"/>
                    </a:moveTo>
                    <a:lnTo>
                      <a:pt x="7376" y="1916"/>
                    </a:lnTo>
                    <a:lnTo>
                      <a:pt x="7452" y="1976"/>
                    </a:lnTo>
                    <a:lnTo>
                      <a:pt x="8161" y="1026"/>
                    </a:lnTo>
                    <a:lnTo>
                      <a:pt x="8130" y="1011"/>
                    </a:lnTo>
                    <a:lnTo>
                      <a:pt x="8130" y="1011"/>
                    </a:lnTo>
                    <a:lnTo>
                      <a:pt x="8055" y="950"/>
                    </a:lnTo>
                    <a:close/>
                    <a:moveTo>
                      <a:pt x="7784" y="769"/>
                    </a:moveTo>
                    <a:lnTo>
                      <a:pt x="7165" y="1780"/>
                    </a:lnTo>
                    <a:lnTo>
                      <a:pt x="7241" y="1825"/>
                    </a:lnTo>
                    <a:lnTo>
                      <a:pt x="7889" y="845"/>
                    </a:lnTo>
                    <a:lnTo>
                      <a:pt x="7844" y="799"/>
                    </a:lnTo>
                    <a:lnTo>
                      <a:pt x="7829" y="799"/>
                    </a:lnTo>
                    <a:lnTo>
                      <a:pt x="7784" y="784"/>
                    </a:lnTo>
                    <a:close/>
                    <a:moveTo>
                      <a:pt x="7497" y="603"/>
                    </a:moveTo>
                    <a:lnTo>
                      <a:pt x="6939" y="1644"/>
                    </a:lnTo>
                    <a:lnTo>
                      <a:pt x="7029" y="1689"/>
                    </a:lnTo>
                    <a:lnTo>
                      <a:pt x="7618" y="664"/>
                    </a:lnTo>
                    <a:lnTo>
                      <a:pt x="7542" y="618"/>
                    </a:lnTo>
                    <a:lnTo>
                      <a:pt x="7527" y="618"/>
                    </a:lnTo>
                    <a:lnTo>
                      <a:pt x="7497" y="603"/>
                    </a:lnTo>
                    <a:close/>
                    <a:moveTo>
                      <a:pt x="7195" y="453"/>
                    </a:moveTo>
                    <a:lnTo>
                      <a:pt x="6713" y="1539"/>
                    </a:lnTo>
                    <a:lnTo>
                      <a:pt x="6803" y="1569"/>
                    </a:lnTo>
                    <a:lnTo>
                      <a:pt x="7316" y="513"/>
                    </a:lnTo>
                    <a:lnTo>
                      <a:pt x="7271" y="498"/>
                    </a:lnTo>
                    <a:lnTo>
                      <a:pt x="7256" y="498"/>
                    </a:lnTo>
                    <a:lnTo>
                      <a:pt x="7210" y="468"/>
                    </a:lnTo>
                    <a:lnTo>
                      <a:pt x="7210" y="468"/>
                    </a:lnTo>
                    <a:lnTo>
                      <a:pt x="7195" y="468"/>
                    </a:lnTo>
                    <a:close/>
                    <a:moveTo>
                      <a:pt x="6879" y="332"/>
                    </a:moveTo>
                    <a:lnTo>
                      <a:pt x="6471" y="1433"/>
                    </a:lnTo>
                    <a:lnTo>
                      <a:pt x="6562" y="1463"/>
                    </a:lnTo>
                    <a:lnTo>
                      <a:pt x="7014" y="377"/>
                    </a:lnTo>
                    <a:lnTo>
                      <a:pt x="6999" y="377"/>
                    </a:lnTo>
                    <a:lnTo>
                      <a:pt x="6939" y="377"/>
                    </a:lnTo>
                    <a:lnTo>
                      <a:pt x="6879" y="347"/>
                    </a:lnTo>
                    <a:close/>
                    <a:moveTo>
                      <a:pt x="6562" y="226"/>
                    </a:moveTo>
                    <a:lnTo>
                      <a:pt x="6230" y="1358"/>
                    </a:lnTo>
                    <a:lnTo>
                      <a:pt x="6320" y="1388"/>
                    </a:lnTo>
                    <a:lnTo>
                      <a:pt x="6698" y="256"/>
                    </a:lnTo>
                    <a:lnTo>
                      <a:pt x="6637" y="241"/>
                    </a:lnTo>
                    <a:lnTo>
                      <a:pt x="6607" y="241"/>
                    </a:lnTo>
                    <a:lnTo>
                      <a:pt x="6577" y="241"/>
                    </a:lnTo>
                    <a:close/>
                    <a:moveTo>
                      <a:pt x="6245" y="136"/>
                    </a:moveTo>
                    <a:lnTo>
                      <a:pt x="5973" y="1282"/>
                    </a:lnTo>
                    <a:lnTo>
                      <a:pt x="6079" y="1312"/>
                    </a:lnTo>
                    <a:lnTo>
                      <a:pt x="6366" y="166"/>
                    </a:lnTo>
                    <a:lnTo>
                      <a:pt x="6336" y="151"/>
                    </a:lnTo>
                    <a:lnTo>
                      <a:pt x="6305" y="151"/>
                    </a:lnTo>
                    <a:lnTo>
                      <a:pt x="6245" y="136"/>
                    </a:lnTo>
                    <a:close/>
                    <a:moveTo>
                      <a:pt x="5913" y="60"/>
                    </a:moveTo>
                    <a:lnTo>
                      <a:pt x="5732" y="1222"/>
                    </a:lnTo>
                    <a:lnTo>
                      <a:pt x="5823" y="1237"/>
                    </a:lnTo>
                    <a:lnTo>
                      <a:pt x="6049" y="91"/>
                    </a:lnTo>
                    <a:lnTo>
                      <a:pt x="6049" y="91"/>
                    </a:lnTo>
                    <a:close/>
                    <a:moveTo>
                      <a:pt x="5581" y="15"/>
                    </a:moveTo>
                    <a:lnTo>
                      <a:pt x="5476" y="1192"/>
                    </a:lnTo>
                    <a:cubicBezTo>
                      <a:pt x="5506" y="1192"/>
                      <a:pt x="5536" y="1192"/>
                      <a:pt x="5566" y="1207"/>
                    </a:cubicBezTo>
                    <a:lnTo>
                      <a:pt x="5717" y="30"/>
                    </a:lnTo>
                    <a:lnTo>
                      <a:pt x="5702" y="30"/>
                    </a:lnTo>
                    <a:lnTo>
                      <a:pt x="5581" y="15"/>
                    </a:lnTo>
                    <a:close/>
                    <a:moveTo>
                      <a:pt x="5249" y="0"/>
                    </a:moveTo>
                    <a:lnTo>
                      <a:pt x="5219" y="1192"/>
                    </a:lnTo>
                    <a:lnTo>
                      <a:pt x="5325" y="1192"/>
                    </a:lnTo>
                    <a:lnTo>
                      <a:pt x="5385" y="15"/>
                    </a:lnTo>
                    <a:lnTo>
                      <a:pt x="5249" y="1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294408" y="2853020"/>
                <a:ext cx="744911" cy="721114"/>
              </a:xfrm>
              <a:custGeom>
                <a:avLst/>
                <a:gdLst/>
                <a:ahLst/>
                <a:cxnLst/>
                <a:rect l="l" t="t" r="r" b="b"/>
                <a:pathLst>
                  <a:path w="14180" h="13727" extrusionOk="0">
                    <a:moveTo>
                      <a:pt x="7060" y="91"/>
                    </a:moveTo>
                    <a:cubicBezTo>
                      <a:pt x="4314" y="91"/>
                      <a:pt x="1871" y="1780"/>
                      <a:pt x="905" y="4344"/>
                    </a:cubicBezTo>
                    <a:lnTo>
                      <a:pt x="1629" y="4344"/>
                    </a:lnTo>
                    <a:cubicBezTo>
                      <a:pt x="2896" y="1418"/>
                      <a:pt x="6245" y="0"/>
                      <a:pt x="9217" y="1162"/>
                    </a:cubicBezTo>
                    <a:cubicBezTo>
                      <a:pt x="12173" y="2308"/>
                      <a:pt x="13697" y="5612"/>
                      <a:pt x="12656" y="8613"/>
                    </a:cubicBezTo>
                    <a:cubicBezTo>
                      <a:pt x="11615" y="11630"/>
                      <a:pt x="8372" y="13274"/>
                      <a:pt x="5325" y="12324"/>
                    </a:cubicBezTo>
                    <a:cubicBezTo>
                      <a:pt x="2278" y="11389"/>
                      <a:pt x="528" y="8206"/>
                      <a:pt x="1358" y="5144"/>
                    </a:cubicBezTo>
                    <a:lnTo>
                      <a:pt x="649" y="5144"/>
                    </a:lnTo>
                    <a:cubicBezTo>
                      <a:pt x="0" y="7859"/>
                      <a:pt x="1147" y="10710"/>
                      <a:pt x="3500" y="12218"/>
                    </a:cubicBezTo>
                    <a:cubicBezTo>
                      <a:pt x="5868" y="13727"/>
                      <a:pt x="8915" y="13576"/>
                      <a:pt x="11117" y="11841"/>
                    </a:cubicBezTo>
                    <a:cubicBezTo>
                      <a:pt x="13319" y="10107"/>
                      <a:pt x="14179" y="7165"/>
                      <a:pt x="13274" y="4510"/>
                    </a:cubicBezTo>
                    <a:cubicBezTo>
                      <a:pt x="12354" y="1871"/>
                      <a:pt x="9850" y="91"/>
                      <a:pt x="7045" y="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91583" y="3036040"/>
                <a:ext cx="335262" cy="335262"/>
              </a:xfrm>
              <a:custGeom>
                <a:avLst/>
                <a:gdLst/>
                <a:ahLst/>
                <a:cxnLst/>
                <a:rect l="l" t="t" r="r" b="b"/>
                <a:pathLst>
                  <a:path w="6382" h="6382" extrusionOk="0">
                    <a:moveTo>
                      <a:pt x="6381" y="3183"/>
                    </a:moveTo>
                    <a:cubicBezTo>
                      <a:pt x="6381" y="4948"/>
                      <a:pt x="4948" y="6381"/>
                      <a:pt x="3199" y="6381"/>
                    </a:cubicBezTo>
                    <a:cubicBezTo>
                      <a:pt x="1434" y="6381"/>
                      <a:pt x="1" y="4948"/>
                      <a:pt x="1" y="3183"/>
                    </a:cubicBezTo>
                    <a:cubicBezTo>
                      <a:pt x="1" y="1419"/>
                      <a:pt x="1434" y="1"/>
                      <a:pt x="3199" y="1"/>
                    </a:cubicBezTo>
                    <a:cubicBezTo>
                      <a:pt x="4948" y="1"/>
                      <a:pt x="6381" y="1419"/>
                      <a:pt x="6381" y="3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5626" y="2617679"/>
                <a:ext cx="585632" cy="585632"/>
              </a:xfrm>
              <a:custGeom>
                <a:avLst/>
                <a:gdLst/>
                <a:ahLst/>
                <a:cxnLst/>
                <a:rect l="l" t="t" r="r" b="b"/>
                <a:pathLst>
                  <a:path w="11148" h="11148" extrusionOk="0">
                    <a:moveTo>
                      <a:pt x="11148" y="11147"/>
                    </a:moveTo>
                    <a:lnTo>
                      <a:pt x="10016" y="11147"/>
                    </a:lnTo>
                    <a:cubicBezTo>
                      <a:pt x="10016" y="5627"/>
                      <a:pt x="5536" y="1147"/>
                      <a:pt x="1" y="1132"/>
                    </a:cubicBezTo>
                    <a:lnTo>
                      <a:pt x="1" y="0"/>
                    </a:lnTo>
                    <a:cubicBezTo>
                      <a:pt x="6155" y="0"/>
                      <a:pt x="11148" y="4993"/>
                      <a:pt x="11148" y="11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509158" y="3203247"/>
                <a:ext cx="585632" cy="585632"/>
              </a:xfrm>
              <a:custGeom>
                <a:avLst/>
                <a:gdLst/>
                <a:ahLst/>
                <a:cxnLst/>
                <a:rect l="l" t="t" r="r" b="b"/>
                <a:pathLst>
                  <a:path w="11148" h="11148" extrusionOk="0">
                    <a:moveTo>
                      <a:pt x="11148" y="11147"/>
                    </a:moveTo>
                    <a:cubicBezTo>
                      <a:pt x="4993" y="11132"/>
                      <a:pt x="1" y="6155"/>
                      <a:pt x="1" y="0"/>
                    </a:cubicBezTo>
                    <a:lnTo>
                      <a:pt x="1132" y="0"/>
                    </a:lnTo>
                    <a:cubicBezTo>
                      <a:pt x="1132" y="5536"/>
                      <a:pt x="5627" y="10016"/>
                      <a:pt x="11148" y="1001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3" name="Google Shape;393;p18"/>
          <p:cNvSpPr/>
          <p:nvPr/>
        </p:nvSpPr>
        <p:spPr>
          <a:xfrm rot="10800000">
            <a:off x="6604439"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rot="10800000">
            <a:off x="5551414" y="-2"/>
            <a:ext cx="997190" cy="492423"/>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631"/>
        <p:cNvGrpSpPr/>
        <p:nvPr/>
      </p:nvGrpSpPr>
      <p:grpSpPr>
        <a:xfrm>
          <a:off x="0" y="0"/>
          <a:ext cx="0" cy="0"/>
          <a:chOff x="0" y="0"/>
          <a:chExt cx="0" cy="0"/>
        </a:xfrm>
      </p:grpSpPr>
      <p:sp>
        <p:nvSpPr>
          <p:cNvPr id="632" name="Google Shape;632;p33"/>
          <p:cNvSpPr/>
          <p:nvPr/>
        </p:nvSpPr>
        <p:spPr>
          <a:xfrm rot="10800000" flipH="1">
            <a:off x="4987089"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rot="10800000" flipH="1">
            <a:off x="3510274" y="-32690"/>
            <a:ext cx="1398493" cy="690591"/>
          </a:xfrm>
          <a:custGeom>
            <a:avLst/>
            <a:gdLst/>
            <a:ahLst/>
            <a:cxnLst/>
            <a:rect l="l" t="t" r="r" b="b"/>
            <a:pathLst>
              <a:path w="18177" h="8976" extrusionOk="0">
                <a:moveTo>
                  <a:pt x="18176" y="8975"/>
                </a:moveTo>
                <a:lnTo>
                  <a:pt x="13485" y="8975"/>
                </a:lnTo>
                <a:cubicBezTo>
                  <a:pt x="13485" y="6532"/>
                  <a:pt x="11524" y="4571"/>
                  <a:pt x="9096" y="4571"/>
                </a:cubicBezTo>
                <a:cubicBezTo>
                  <a:pt x="6652" y="4571"/>
                  <a:pt x="4691" y="6532"/>
                  <a:pt x="4691" y="8975"/>
                </a:cubicBezTo>
                <a:lnTo>
                  <a:pt x="0" y="8975"/>
                </a:lnTo>
                <a:cubicBezTo>
                  <a:pt x="75" y="3997"/>
                  <a:pt x="4118" y="0"/>
                  <a:pt x="9096" y="0"/>
                </a:cubicBezTo>
                <a:cubicBezTo>
                  <a:pt x="14058" y="0"/>
                  <a:pt x="18116" y="3997"/>
                  <a:pt x="18176" y="89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33"/>
          <p:cNvGrpSpPr/>
          <p:nvPr/>
        </p:nvGrpSpPr>
        <p:grpSpPr>
          <a:xfrm>
            <a:off x="7600027" y="1374101"/>
            <a:ext cx="1101925" cy="1100809"/>
            <a:chOff x="4079851" y="151677"/>
            <a:chExt cx="1014291" cy="1013263"/>
          </a:xfrm>
        </p:grpSpPr>
        <p:sp>
          <p:nvSpPr>
            <p:cNvPr id="635" name="Google Shape;635;p33"/>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gradFill>
              <a:gsLst>
                <a:gs pos="0">
                  <a:schemeClr val="accent2"/>
                </a:gs>
                <a:gs pos="50000">
                  <a:schemeClr val="accent3"/>
                </a:gs>
                <a:gs pos="100000">
                  <a:schemeClr val="accent4"/>
                </a:gs>
              </a:gsLst>
              <a:lin ang="5400012" scaled="0"/>
            </a:gradFill>
            <a:ln w="9050" cap="flat" cmpd="sng">
              <a:solidFill>
                <a:srgbClr val="E2647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33"/>
          <p:cNvGrpSpPr/>
          <p:nvPr/>
        </p:nvGrpSpPr>
        <p:grpSpPr>
          <a:xfrm>
            <a:off x="285999" y="-6"/>
            <a:ext cx="1751857" cy="1728189"/>
            <a:chOff x="4153095" y="184485"/>
            <a:chExt cx="1261418" cy="1244376"/>
          </a:xfrm>
        </p:grpSpPr>
        <p:sp>
          <p:nvSpPr>
            <p:cNvPr id="639" name="Google Shape;639;p33"/>
            <p:cNvSpPr/>
            <p:nvPr/>
          </p:nvSpPr>
          <p:spPr>
            <a:xfrm rot="-5400000">
              <a:off x="4169676" y="184025"/>
              <a:ext cx="1228255" cy="1261418"/>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rot="-5400000">
              <a:off x="4271093" y="272080"/>
              <a:ext cx="1039699" cy="1038752"/>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rot="-5400000">
              <a:off x="4790265" y="791213"/>
              <a:ext cx="607204" cy="607204"/>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rot="-5400000">
              <a:off x="4183293" y="184241"/>
              <a:ext cx="606746" cy="607235"/>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rot="-5400000">
              <a:off x="4417961" y="422610"/>
              <a:ext cx="744135" cy="740926"/>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rot="-5400000">
              <a:off x="4357105" y="358058"/>
              <a:ext cx="899528" cy="879691"/>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rot="-5400000">
              <a:off x="4254284" y="869806"/>
              <a:ext cx="343489" cy="18629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rot="-5400000">
              <a:off x="4851349" y="1091588"/>
              <a:ext cx="95913" cy="21808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rot="-5400000">
              <a:off x="5069881" y="858754"/>
              <a:ext cx="245315" cy="110217"/>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rot="-5400000">
              <a:off x="4869092" y="255482"/>
              <a:ext cx="179844" cy="337499"/>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rot="-5400000">
              <a:off x="4409188" y="346521"/>
              <a:ext cx="224561" cy="255462"/>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rot="-5400000">
              <a:off x="4460600" y="482302"/>
              <a:ext cx="645044" cy="617382"/>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rot="-5400000">
              <a:off x="4547985" y="598266"/>
              <a:ext cx="434329" cy="631198"/>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rot="-5400000">
              <a:off x="4519393" y="525871"/>
              <a:ext cx="531586" cy="521011"/>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rot="-5400000">
              <a:off x="4586024" y="424208"/>
              <a:ext cx="364702" cy="527919"/>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rot="-5400000">
              <a:off x="4581624" y="583057"/>
              <a:ext cx="416815" cy="416326"/>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rot="-5400000">
              <a:off x="4657014" y="657955"/>
              <a:ext cx="266496" cy="26652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3"/>
          <p:cNvGrpSpPr/>
          <p:nvPr/>
        </p:nvGrpSpPr>
        <p:grpSpPr>
          <a:xfrm>
            <a:off x="7299150" y="4255275"/>
            <a:ext cx="1206211" cy="336300"/>
            <a:chOff x="7299150" y="4255275"/>
            <a:chExt cx="1206211" cy="336300"/>
          </a:xfrm>
        </p:grpSpPr>
        <p:sp>
          <p:nvSpPr>
            <p:cNvPr id="657" name="Google Shape;657;p33"/>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3"/>
          <p:cNvGrpSpPr/>
          <p:nvPr/>
        </p:nvGrpSpPr>
        <p:grpSpPr>
          <a:xfrm>
            <a:off x="3510267" y="3707482"/>
            <a:ext cx="2460541" cy="2460541"/>
            <a:chOff x="1867264" y="3751457"/>
            <a:chExt cx="1904149" cy="1904149"/>
          </a:xfrm>
        </p:grpSpPr>
        <p:sp>
          <p:nvSpPr>
            <p:cNvPr id="676" name="Google Shape;676;p33"/>
            <p:cNvSpPr/>
            <p:nvPr/>
          </p:nvSpPr>
          <p:spPr>
            <a:xfrm rot="8100000">
              <a:off x="2151681" y="4024752"/>
              <a:ext cx="1335315" cy="1357558"/>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rot="8100000">
              <a:off x="2234879" y="4154129"/>
              <a:ext cx="1112891" cy="111385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rot="8100000">
              <a:off x="2885003" y="3774697"/>
              <a:ext cx="445746" cy="123961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rot="8100000">
              <a:off x="2032420" y="4499103"/>
              <a:ext cx="445746" cy="620801"/>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3"/>
          <p:cNvSpPr/>
          <p:nvPr/>
        </p:nvSpPr>
        <p:spPr>
          <a:xfrm flipH="1">
            <a:off x="404913" y="405415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4000">
              <a:schemeClr val="accent5"/>
            </a:gs>
            <a:gs pos="80000">
              <a:schemeClr val="lt1"/>
            </a:gs>
            <a:gs pos="100000">
              <a:srgbClr val="61158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445025"/>
            <a:ext cx="79017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Nova Flat"/>
              <a:buNone/>
              <a:defRPr sz="3600">
                <a:solidFill>
                  <a:schemeClr val="dk1"/>
                </a:solidFill>
                <a:latin typeface="Nova Flat"/>
                <a:ea typeface="Nova Flat"/>
                <a:cs typeface="Nova Flat"/>
                <a:sym typeface="Nova Flat"/>
              </a:defRPr>
            </a:lvl1pPr>
            <a:lvl2pPr lvl="1">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2pPr>
            <a:lvl3pPr lvl="2">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3pPr>
            <a:lvl4pPr lvl="3">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4pPr>
            <a:lvl5pPr lvl="4">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5pPr>
            <a:lvl6pPr lvl="5">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6pPr>
            <a:lvl7pPr lvl="6">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7pPr>
            <a:lvl8pPr lvl="7">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8pPr>
            <a:lvl9pPr lvl="8">
              <a:spcBef>
                <a:spcPts val="0"/>
              </a:spcBef>
              <a:spcAft>
                <a:spcPts val="0"/>
              </a:spcAft>
              <a:buClr>
                <a:schemeClr val="dk1"/>
              </a:buClr>
              <a:buSzPts val="3600"/>
              <a:buFont typeface="Lalezar"/>
              <a:buNone/>
              <a:defRPr sz="3600">
                <a:solidFill>
                  <a:schemeClr val="dk1"/>
                </a:solidFill>
                <a:latin typeface="Lalezar"/>
                <a:ea typeface="Lalezar"/>
                <a:cs typeface="Lalezar"/>
                <a:sym typeface="Lalezar"/>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0" r:id="rId7"/>
    <p:sldLayoutId id="2147483664"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9"/>
          <p:cNvSpPr/>
          <p:nvPr/>
        </p:nvSpPr>
        <p:spPr>
          <a:xfrm>
            <a:off x="3127575" y="-143300"/>
            <a:ext cx="1019100" cy="10191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txBox="1">
            <a:spLocks noGrp="1"/>
          </p:cNvSpPr>
          <p:nvPr>
            <p:ph type="ctrTitle"/>
          </p:nvPr>
        </p:nvSpPr>
        <p:spPr>
          <a:xfrm>
            <a:off x="1052075" y="1467025"/>
            <a:ext cx="7039800" cy="18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ITS Final Presentation</a:t>
            </a:r>
            <a:endParaRPr dirty="0">
              <a:solidFill>
                <a:schemeClr val="lt2"/>
              </a:solidFill>
            </a:endParaRPr>
          </a:p>
        </p:txBody>
      </p:sp>
      <p:sp>
        <p:nvSpPr>
          <p:cNvPr id="796" name="Google Shape;796;p39"/>
          <p:cNvSpPr txBox="1">
            <a:spLocks noGrp="1"/>
          </p:cNvSpPr>
          <p:nvPr>
            <p:ph type="subTitle" idx="1"/>
          </p:nvPr>
        </p:nvSpPr>
        <p:spPr>
          <a:xfrm>
            <a:off x="1052050" y="3416375"/>
            <a:ext cx="7039800" cy="33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Bianca Onea </a:t>
            </a:r>
          </a:p>
          <a:p>
            <a:pPr marL="0" lvl="0" indent="0" algn="ctr" rtl="0">
              <a:spcBef>
                <a:spcPts val="0"/>
              </a:spcBef>
              <a:spcAft>
                <a:spcPts val="0"/>
              </a:spcAft>
              <a:buNone/>
            </a:pPr>
            <a:r>
              <a:rPr lang="en" dirty="0" smtClean="0"/>
              <a:t>S3-CB-03</a:t>
            </a:r>
            <a:endParaRPr dirty="0"/>
          </a:p>
        </p:txBody>
      </p:sp>
      <p:sp>
        <p:nvSpPr>
          <p:cNvPr id="797" name="Google Shape;797;p39"/>
          <p:cNvSpPr/>
          <p:nvPr/>
        </p:nvSpPr>
        <p:spPr>
          <a:xfrm>
            <a:off x="221163" y="342987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39"/>
          <p:cNvGrpSpPr/>
          <p:nvPr/>
        </p:nvGrpSpPr>
        <p:grpSpPr>
          <a:xfrm>
            <a:off x="3186597" y="-81989"/>
            <a:ext cx="900845" cy="896401"/>
            <a:chOff x="7498900" y="3716375"/>
            <a:chExt cx="532100" cy="529475"/>
          </a:xfrm>
        </p:grpSpPr>
        <p:sp>
          <p:nvSpPr>
            <p:cNvPr id="799" name="Google Shape;799;p39"/>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9"/>
          <p:cNvGrpSpPr/>
          <p:nvPr/>
        </p:nvGrpSpPr>
        <p:grpSpPr>
          <a:xfrm>
            <a:off x="5365700" y="-959350"/>
            <a:ext cx="2013910" cy="2041524"/>
            <a:chOff x="-79100" y="-499150"/>
            <a:chExt cx="2013910" cy="2041524"/>
          </a:xfrm>
        </p:grpSpPr>
        <p:sp>
          <p:nvSpPr>
            <p:cNvPr id="806" name="Google Shape;806;p39"/>
            <p:cNvSpPr/>
            <p:nvPr/>
          </p:nvSpPr>
          <p:spPr>
            <a:xfrm>
              <a:off x="-79100" y="-499150"/>
              <a:ext cx="1987851" cy="2041524"/>
            </a:xfrm>
            <a:custGeom>
              <a:avLst/>
              <a:gdLst/>
              <a:ahLst/>
              <a:cxnLst/>
              <a:rect l="l" t="t" r="r" b="b"/>
              <a:pathLst>
                <a:path w="40185" h="41270" extrusionOk="0">
                  <a:moveTo>
                    <a:pt x="20862" y="40169"/>
                  </a:moveTo>
                  <a:cubicBezTo>
                    <a:pt x="13033" y="40169"/>
                    <a:pt x="5989" y="35462"/>
                    <a:pt x="3002" y="28237"/>
                  </a:cubicBezTo>
                  <a:cubicBezTo>
                    <a:pt x="0" y="21012"/>
                    <a:pt x="1660" y="12701"/>
                    <a:pt x="7195" y="7180"/>
                  </a:cubicBezTo>
                  <a:cubicBezTo>
                    <a:pt x="12716" y="1644"/>
                    <a:pt x="21027" y="0"/>
                    <a:pt x="28253" y="2987"/>
                  </a:cubicBezTo>
                  <a:cubicBezTo>
                    <a:pt x="35478" y="5973"/>
                    <a:pt x="40184" y="13033"/>
                    <a:pt x="40184" y="20846"/>
                  </a:cubicBezTo>
                  <a:cubicBezTo>
                    <a:pt x="40169" y="31510"/>
                    <a:pt x="31526" y="40154"/>
                    <a:pt x="20862" y="40169"/>
                  </a:cubicBezTo>
                  <a:close/>
                  <a:moveTo>
                    <a:pt x="20862" y="1916"/>
                  </a:moveTo>
                  <a:cubicBezTo>
                    <a:pt x="13199" y="1916"/>
                    <a:pt x="6290" y="6531"/>
                    <a:pt x="3364" y="13606"/>
                  </a:cubicBezTo>
                  <a:cubicBezTo>
                    <a:pt x="438" y="20680"/>
                    <a:pt x="2052" y="28810"/>
                    <a:pt x="7467" y="34226"/>
                  </a:cubicBezTo>
                  <a:cubicBezTo>
                    <a:pt x="12882" y="39641"/>
                    <a:pt x="21027" y="41270"/>
                    <a:pt x="28102" y="38328"/>
                  </a:cubicBezTo>
                  <a:cubicBezTo>
                    <a:pt x="35176" y="35402"/>
                    <a:pt x="39792" y="28494"/>
                    <a:pt x="39792" y="20846"/>
                  </a:cubicBezTo>
                  <a:cubicBezTo>
                    <a:pt x="39777" y="10393"/>
                    <a:pt x="31300" y="1931"/>
                    <a:pt x="20862" y="191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111150" y="-307416"/>
              <a:ext cx="1682686" cy="1681153"/>
            </a:xfrm>
            <a:custGeom>
              <a:avLst/>
              <a:gdLst/>
              <a:ahLst/>
              <a:cxnLst/>
              <a:rect l="l" t="t" r="r" b="b"/>
              <a:pathLst>
                <a:path w="34016" h="33985" extrusionOk="0">
                  <a:moveTo>
                    <a:pt x="17016" y="33985"/>
                  </a:moveTo>
                  <a:lnTo>
                    <a:pt x="16955" y="33985"/>
                  </a:lnTo>
                  <a:lnTo>
                    <a:pt x="16955" y="32778"/>
                  </a:lnTo>
                  <a:lnTo>
                    <a:pt x="17076" y="32778"/>
                  </a:lnTo>
                  <a:lnTo>
                    <a:pt x="17076" y="33985"/>
                  </a:lnTo>
                  <a:close/>
                  <a:moveTo>
                    <a:pt x="16729" y="33985"/>
                  </a:moveTo>
                  <a:lnTo>
                    <a:pt x="16593" y="33985"/>
                  </a:lnTo>
                  <a:lnTo>
                    <a:pt x="16623" y="32778"/>
                  </a:lnTo>
                  <a:lnTo>
                    <a:pt x="16759" y="32778"/>
                  </a:lnTo>
                  <a:close/>
                  <a:moveTo>
                    <a:pt x="17302" y="33985"/>
                  </a:moveTo>
                  <a:lnTo>
                    <a:pt x="17272" y="32778"/>
                  </a:lnTo>
                  <a:lnTo>
                    <a:pt x="17408" y="32778"/>
                  </a:lnTo>
                  <a:lnTo>
                    <a:pt x="17438" y="33985"/>
                  </a:lnTo>
                  <a:close/>
                  <a:moveTo>
                    <a:pt x="16382" y="33970"/>
                  </a:moveTo>
                  <a:lnTo>
                    <a:pt x="16246" y="33970"/>
                  </a:lnTo>
                  <a:lnTo>
                    <a:pt x="16307" y="32778"/>
                  </a:lnTo>
                  <a:lnTo>
                    <a:pt x="16427" y="32778"/>
                  </a:lnTo>
                  <a:close/>
                  <a:moveTo>
                    <a:pt x="17649" y="33970"/>
                  </a:moveTo>
                  <a:lnTo>
                    <a:pt x="17604" y="32778"/>
                  </a:lnTo>
                  <a:lnTo>
                    <a:pt x="17740" y="32778"/>
                  </a:lnTo>
                  <a:lnTo>
                    <a:pt x="17785" y="33970"/>
                  </a:lnTo>
                  <a:close/>
                  <a:moveTo>
                    <a:pt x="16035" y="33955"/>
                  </a:moveTo>
                  <a:lnTo>
                    <a:pt x="15899" y="33940"/>
                  </a:lnTo>
                  <a:lnTo>
                    <a:pt x="15975" y="32748"/>
                  </a:lnTo>
                  <a:lnTo>
                    <a:pt x="16095" y="32748"/>
                  </a:lnTo>
                  <a:close/>
                  <a:moveTo>
                    <a:pt x="17996" y="33955"/>
                  </a:moveTo>
                  <a:lnTo>
                    <a:pt x="17936" y="32763"/>
                  </a:lnTo>
                  <a:lnTo>
                    <a:pt x="18056" y="32748"/>
                  </a:lnTo>
                  <a:lnTo>
                    <a:pt x="18132" y="33940"/>
                  </a:lnTo>
                  <a:close/>
                  <a:moveTo>
                    <a:pt x="15688" y="33924"/>
                  </a:moveTo>
                  <a:lnTo>
                    <a:pt x="15552" y="33924"/>
                  </a:lnTo>
                  <a:lnTo>
                    <a:pt x="15643" y="32733"/>
                  </a:lnTo>
                  <a:lnTo>
                    <a:pt x="15779" y="32733"/>
                  </a:lnTo>
                  <a:close/>
                  <a:moveTo>
                    <a:pt x="18343" y="33924"/>
                  </a:moveTo>
                  <a:lnTo>
                    <a:pt x="18252" y="32733"/>
                  </a:lnTo>
                  <a:lnTo>
                    <a:pt x="18388" y="32733"/>
                  </a:lnTo>
                  <a:lnTo>
                    <a:pt x="18479" y="33924"/>
                  </a:lnTo>
                  <a:close/>
                  <a:moveTo>
                    <a:pt x="15326" y="33894"/>
                  </a:moveTo>
                  <a:lnTo>
                    <a:pt x="15190" y="33894"/>
                  </a:lnTo>
                  <a:lnTo>
                    <a:pt x="15326" y="32703"/>
                  </a:lnTo>
                  <a:lnTo>
                    <a:pt x="15447" y="32703"/>
                  </a:lnTo>
                  <a:close/>
                  <a:moveTo>
                    <a:pt x="18690" y="33894"/>
                  </a:moveTo>
                  <a:lnTo>
                    <a:pt x="18569" y="32703"/>
                  </a:lnTo>
                  <a:lnTo>
                    <a:pt x="18705" y="32703"/>
                  </a:lnTo>
                  <a:lnTo>
                    <a:pt x="18826" y="33879"/>
                  </a:lnTo>
                  <a:close/>
                  <a:moveTo>
                    <a:pt x="14979" y="33864"/>
                  </a:moveTo>
                  <a:lnTo>
                    <a:pt x="14843" y="33849"/>
                  </a:lnTo>
                  <a:lnTo>
                    <a:pt x="14994" y="32657"/>
                  </a:lnTo>
                  <a:lnTo>
                    <a:pt x="15115" y="32673"/>
                  </a:lnTo>
                  <a:close/>
                  <a:moveTo>
                    <a:pt x="19037" y="33864"/>
                  </a:moveTo>
                  <a:lnTo>
                    <a:pt x="18901" y="32673"/>
                  </a:lnTo>
                  <a:lnTo>
                    <a:pt x="19022" y="32657"/>
                  </a:lnTo>
                  <a:lnTo>
                    <a:pt x="19173" y="33849"/>
                  </a:lnTo>
                  <a:close/>
                  <a:moveTo>
                    <a:pt x="14632" y="33819"/>
                  </a:moveTo>
                  <a:lnTo>
                    <a:pt x="14497" y="33789"/>
                  </a:lnTo>
                  <a:lnTo>
                    <a:pt x="14678" y="32612"/>
                  </a:lnTo>
                  <a:lnTo>
                    <a:pt x="14798" y="32627"/>
                  </a:lnTo>
                  <a:close/>
                  <a:moveTo>
                    <a:pt x="19384" y="33819"/>
                  </a:moveTo>
                  <a:lnTo>
                    <a:pt x="19218" y="32627"/>
                  </a:lnTo>
                  <a:lnTo>
                    <a:pt x="19354" y="32612"/>
                  </a:lnTo>
                  <a:lnTo>
                    <a:pt x="19519" y="33804"/>
                  </a:lnTo>
                  <a:close/>
                  <a:moveTo>
                    <a:pt x="14300" y="33759"/>
                  </a:moveTo>
                  <a:lnTo>
                    <a:pt x="14165" y="33743"/>
                  </a:lnTo>
                  <a:lnTo>
                    <a:pt x="14346" y="32567"/>
                  </a:lnTo>
                  <a:lnTo>
                    <a:pt x="14481" y="32582"/>
                  </a:lnTo>
                  <a:close/>
                  <a:moveTo>
                    <a:pt x="19746" y="33759"/>
                  </a:moveTo>
                  <a:lnTo>
                    <a:pt x="19550" y="32582"/>
                  </a:lnTo>
                  <a:lnTo>
                    <a:pt x="19685" y="32567"/>
                  </a:lnTo>
                  <a:lnTo>
                    <a:pt x="19881" y="33743"/>
                  </a:lnTo>
                  <a:close/>
                  <a:moveTo>
                    <a:pt x="13954" y="33713"/>
                  </a:moveTo>
                  <a:lnTo>
                    <a:pt x="13818" y="33683"/>
                  </a:lnTo>
                  <a:lnTo>
                    <a:pt x="14044" y="32507"/>
                  </a:lnTo>
                  <a:lnTo>
                    <a:pt x="14165" y="32537"/>
                  </a:lnTo>
                  <a:close/>
                  <a:moveTo>
                    <a:pt x="20093" y="33713"/>
                  </a:moveTo>
                  <a:lnTo>
                    <a:pt x="19866" y="32537"/>
                  </a:lnTo>
                  <a:lnTo>
                    <a:pt x="20002" y="32507"/>
                  </a:lnTo>
                  <a:lnTo>
                    <a:pt x="20228" y="33683"/>
                  </a:lnTo>
                  <a:close/>
                  <a:moveTo>
                    <a:pt x="13607" y="33638"/>
                  </a:moveTo>
                  <a:lnTo>
                    <a:pt x="13471" y="33608"/>
                  </a:lnTo>
                  <a:lnTo>
                    <a:pt x="13712" y="32446"/>
                  </a:lnTo>
                  <a:lnTo>
                    <a:pt x="13848" y="32476"/>
                  </a:lnTo>
                  <a:close/>
                  <a:moveTo>
                    <a:pt x="20425" y="33638"/>
                  </a:moveTo>
                  <a:lnTo>
                    <a:pt x="20183" y="32476"/>
                  </a:lnTo>
                  <a:lnTo>
                    <a:pt x="20319" y="32446"/>
                  </a:lnTo>
                  <a:lnTo>
                    <a:pt x="20560" y="33608"/>
                  </a:lnTo>
                  <a:close/>
                  <a:moveTo>
                    <a:pt x="13260" y="33562"/>
                  </a:moveTo>
                  <a:lnTo>
                    <a:pt x="13124" y="33532"/>
                  </a:lnTo>
                  <a:lnTo>
                    <a:pt x="13410" y="32371"/>
                  </a:lnTo>
                  <a:lnTo>
                    <a:pt x="13531" y="32401"/>
                  </a:lnTo>
                  <a:close/>
                  <a:moveTo>
                    <a:pt x="20771" y="33562"/>
                  </a:moveTo>
                  <a:lnTo>
                    <a:pt x="20515" y="32401"/>
                  </a:lnTo>
                  <a:lnTo>
                    <a:pt x="20636" y="32371"/>
                  </a:lnTo>
                  <a:lnTo>
                    <a:pt x="20907" y="33532"/>
                  </a:lnTo>
                  <a:close/>
                  <a:moveTo>
                    <a:pt x="12928" y="33487"/>
                  </a:moveTo>
                  <a:lnTo>
                    <a:pt x="12792" y="33457"/>
                  </a:lnTo>
                  <a:lnTo>
                    <a:pt x="13094" y="32295"/>
                  </a:lnTo>
                  <a:lnTo>
                    <a:pt x="13214" y="32326"/>
                  </a:lnTo>
                  <a:close/>
                  <a:moveTo>
                    <a:pt x="21118" y="33487"/>
                  </a:moveTo>
                  <a:lnTo>
                    <a:pt x="20832" y="32326"/>
                  </a:lnTo>
                  <a:lnTo>
                    <a:pt x="20952" y="32295"/>
                  </a:lnTo>
                  <a:lnTo>
                    <a:pt x="21254" y="33457"/>
                  </a:lnTo>
                  <a:close/>
                  <a:moveTo>
                    <a:pt x="12581" y="33412"/>
                  </a:moveTo>
                  <a:lnTo>
                    <a:pt x="12445" y="33366"/>
                  </a:lnTo>
                  <a:lnTo>
                    <a:pt x="12777" y="32220"/>
                  </a:lnTo>
                  <a:lnTo>
                    <a:pt x="12898" y="32250"/>
                  </a:lnTo>
                  <a:close/>
                  <a:moveTo>
                    <a:pt x="21465" y="33412"/>
                  </a:moveTo>
                  <a:lnTo>
                    <a:pt x="21149" y="32250"/>
                  </a:lnTo>
                  <a:lnTo>
                    <a:pt x="21269" y="32220"/>
                  </a:lnTo>
                  <a:lnTo>
                    <a:pt x="21586" y="33366"/>
                  </a:lnTo>
                  <a:close/>
                  <a:moveTo>
                    <a:pt x="12234" y="33306"/>
                  </a:moveTo>
                  <a:lnTo>
                    <a:pt x="12098" y="33261"/>
                  </a:lnTo>
                  <a:lnTo>
                    <a:pt x="12445" y="32114"/>
                  </a:lnTo>
                  <a:lnTo>
                    <a:pt x="12566" y="32160"/>
                  </a:lnTo>
                  <a:close/>
                  <a:moveTo>
                    <a:pt x="21782" y="33306"/>
                  </a:moveTo>
                  <a:lnTo>
                    <a:pt x="21450" y="32160"/>
                  </a:lnTo>
                  <a:lnTo>
                    <a:pt x="21571" y="32114"/>
                  </a:lnTo>
                  <a:lnTo>
                    <a:pt x="21918" y="33261"/>
                  </a:lnTo>
                  <a:close/>
                  <a:moveTo>
                    <a:pt x="11902" y="33200"/>
                  </a:moveTo>
                  <a:lnTo>
                    <a:pt x="11766" y="33155"/>
                  </a:lnTo>
                  <a:lnTo>
                    <a:pt x="12143" y="32024"/>
                  </a:lnTo>
                  <a:lnTo>
                    <a:pt x="12264" y="32069"/>
                  </a:lnTo>
                  <a:close/>
                  <a:moveTo>
                    <a:pt x="22114" y="33200"/>
                  </a:moveTo>
                  <a:lnTo>
                    <a:pt x="21767" y="32054"/>
                  </a:lnTo>
                  <a:lnTo>
                    <a:pt x="21888" y="32024"/>
                  </a:lnTo>
                  <a:lnTo>
                    <a:pt x="22265" y="33155"/>
                  </a:lnTo>
                  <a:close/>
                  <a:moveTo>
                    <a:pt x="11555" y="33095"/>
                  </a:moveTo>
                  <a:lnTo>
                    <a:pt x="11434" y="33050"/>
                  </a:lnTo>
                  <a:lnTo>
                    <a:pt x="11827" y="31918"/>
                  </a:lnTo>
                  <a:lnTo>
                    <a:pt x="11947" y="31964"/>
                  </a:lnTo>
                  <a:close/>
                  <a:moveTo>
                    <a:pt x="22446" y="33095"/>
                  </a:moveTo>
                  <a:lnTo>
                    <a:pt x="22069" y="31964"/>
                  </a:lnTo>
                  <a:lnTo>
                    <a:pt x="22189" y="31918"/>
                  </a:lnTo>
                  <a:lnTo>
                    <a:pt x="22582" y="33050"/>
                  </a:lnTo>
                  <a:close/>
                  <a:moveTo>
                    <a:pt x="11223" y="32974"/>
                  </a:moveTo>
                  <a:lnTo>
                    <a:pt x="11103" y="32929"/>
                  </a:lnTo>
                  <a:lnTo>
                    <a:pt x="11510" y="31813"/>
                  </a:lnTo>
                  <a:lnTo>
                    <a:pt x="11631" y="31858"/>
                  </a:lnTo>
                  <a:close/>
                  <a:moveTo>
                    <a:pt x="22778" y="32974"/>
                  </a:moveTo>
                  <a:lnTo>
                    <a:pt x="22370" y="31843"/>
                  </a:lnTo>
                  <a:lnTo>
                    <a:pt x="22491" y="31798"/>
                  </a:lnTo>
                  <a:lnTo>
                    <a:pt x="22913" y="32914"/>
                  </a:lnTo>
                  <a:close/>
                  <a:moveTo>
                    <a:pt x="10922" y="32854"/>
                  </a:moveTo>
                  <a:lnTo>
                    <a:pt x="10786" y="32793"/>
                  </a:lnTo>
                  <a:lnTo>
                    <a:pt x="11223" y="31692"/>
                  </a:lnTo>
                  <a:lnTo>
                    <a:pt x="11344" y="31737"/>
                  </a:lnTo>
                  <a:close/>
                  <a:moveTo>
                    <a:pt x="23125" y="32854"/>
                  </a:moveTo>
                  <a:lnTo>
                    <a:pt x="22702" y="31737"/>
                  </a:lnTo>
                  <a:lnTo>
                    <a:pt x="22823" y="31692"/>
                  </a:lnTo>
                  <a:lnTo>
                    <a:pt x="23260" y="32793"/>
                  </a:lnTo>
                  <a:close/>
                  <a:moveTo>
                    <a:pt x="23456" y="32718"/>
                  </a:moveTo>
                  <a:lnTo>
                    <a:pt x="23004" y="31617"/>
                  </a:lnTo>
                  <a:lnTo>
                    <a:pt x="23125" y="31556"/>
                  </a:lnTo>
                  <a:lnTo>
                    <a:pt x="23577" y="32673"/>
                  </a:lnTo>
                  <a:close/>
                  <a:moveTo>
                    <a:pt x="10590" y="32718"/>
                  </a:moveTo>
                  <a:lnTo>
                    <a:pt x="10454" y="32673"/>
                  </a:lnTo>
                  <a:lnTo>
                    <a:pt x="10922" y="31571"/>
                  </a:lnTo>
                  <a:lnTo>
                    <a:pt x="11042" y="31617"/>
                  </a:lnTo>
                  <a:close/>
                  <a:moveTo>
                    <a:pt x="23788" y="32582"/>
                  </a:moveTo>
                  <a:lnTo>
                    <a:pt x="23306" y="31481"/>
                  </a:lnTo>
                  <a:lnTo>
                    <a:pt x="23426" y="31436"/>
                  </a:lnTo>
                  <a:lnTo>
                    <a:pt x="23909" y="32522"/>
                  </a:lnTo>
                  <a:close/>
                  <a:moveTo>
                    <a:pt x="10273" y="32582"/>
                  </a:moveTo>
                  <a:lnTo>
                    <a:pt x="10137" y="32522"/>
                  </a:lnTo>
                  <a:lnTo>
                    <a:pt x="10635" y="31436"/>
                  </a:lnTo>
                  <a:lnTo>
                    <a:pt x="10741" y="31481"/>
                  </a:lnTo>
                  <a:close/>
                  <a:moveTo>
                    <a:pt x="24105" y="32446"/>
                  </a:moveTo>
                  <a:lnTo>
                    <a:pt x="23607" y="31360"/>
                  </a:lnTo>
                  <a:lnTo>
                    <a:pt x="23728" y="31300"/>
                  </a:lnTo>
                  <a:lnTo>
                    <a:pt x="24226" y="32386"/>
                  </a:lnTo>
                  <a:close/>
                  <a:moveTo>
                    <a:pt x="9956" y="32446"/>
                  </a:moveTo>
                  <a:lnTo>
                    <a:pt x="9821" y="32386"/>
                  </a:lnTo>
                  <a:lnTo>
                    <a:pt x="10333" y="31300"/>
                  </a:lnTo>
                  <a:lnTo>
                    <a:pt x="10454" y="31360"/>
                  </a:lnTo>
                  <a:close/>
                  <a:moveTo>
                    <a:pt x="24422" y="32295"/>
                  </a:moveTo>
                  <a:lnTo>
                    <a:pt x="23894" y="31224"/>
                  </a:lnTo>
                  <a:lnTo>
                    <a:pt x="24014" y="31164"/>
                  </a:lnTo>
                  <a:lnTo>
                    <a:pt x="24542" y="32235"/>
                  </a:lnTo>
                  <a:close/>
                  <a:moveTo>
                    <a:pt x="9624" y="32295"/>
                  </a:moveTo>
                  <a:lnTo>
                    <a:pt x="9504" y="32235"/>
                  </a:lnTo>
                  <a:lnTo>
                    <a:pt x="10032" y="31164"/>
                  </a:lnTo>
                  <a:lnTo>
                    <a:pt x="10152" y="31224"/>
                  </a:lnTo>
                  <a:close/>
                  <a:moveTo>
                    <a:pt x="24739" y="32145"/>
                  </a:moveTo>
                  <a:lnTo>
                    <a:pt x="24195" y="31074"/>
                  </a:lnTo>
                  <a:lnTo>
                    <a:pt x="24301" y="31013"/>
                  </a:lnTo>
                  <a:lnTo>
                    <a:pt x="24859" y="32084"/>
                  </a:lnTo>
                  <a:close/>
                  <a:moveTo>
                    <a:pt x="9323" y="32145"/>
                  </a:moveTo>
                  <a:lnTo>
                    <a:pt x="9202" y="32084"/>
                  </a:lnTo>
                  <a:lnTo>
                    <a:pt x="9745" y="31013"/>
                  </a:lnTo>
                  <a:lnTo>
                    <a:pt x="9866" y="31074"/>
                  </a:lnTo>
                  <a:close/>
                  <a:moveTo>
                    <a:pt x="25040" y="31979"/>
                  </a:moveTo>
                  <a:lnTo>
                    <a:pt x="24482" y="30923"/>
                  </a:lnTo>
                  <a:lnTo>
                    <a:pt x="24588" y="30878"/>
                  </a:lnTo>
                  <a:lnTo>
                    <a:pt x="25161" y="31918"/>
                  </a:lnTo>
                  <a:close/>
                  <a:moveTo>
                    <a:pt x="9006" y="31979"/>
                  </a:moveTo>
                  <a:lnTo>
                    <a:pt x="8885" y="31918"/>
                  </a:lnTo>
                  <a:lnTo>
                    <a:pt x="9458" y="30878"/>
                  </a:lnTo>
                  <a:lnTo>
                    <a:pt x="9564" y="30938"/>
                  </a:lnTo>
                  <a:close/>
                  <a:moveTo>
                    <a:pt x="25357" y="31828"/>
                  </a:moveTo>
                  <a:lnTo>
                    <a:pt x="24739" y="30772"/>
                  </a:lnTo>
                  <a:lnTo>
                    <a:pt x="24859" y="30712"/>
                  </a:lnTo>
                  <a:lnTo>
                    <a:pt x="25447" y="31752"/>
                  </a:lnTo>
                  <a:close/>
                  <a:moveTo>
                    <a:pt x="8704" y="31828"/>
                  </a:moveTo>
                  <a:lnTo>
                    <a:pt x="8584" y="31752"/>
                  </a:lnTo>
                  <a:lnTo>
                    <a:pt x="9172" y="30712"/>
                  </a:lnTo>
                  <a:lnTo>
                    <a:pt x="9293" y="30787"/>
                  </a:lnTo>
                  <a:close/>
                  <a:moveTo>
                    <a:pt x="25659" y="31647"/>
                  </a:moveTo>
                  <a:lnTo>
                    <a:pt x="25040" y="30621"/>
                  </a:lnTo>
                  <a:lnTo>
                    <a:pt x="25161" y="30561"/>
                  </a:lnTo>
                  <a:lnTo>
                    <a:pt x="25764" y="31586"/>
                  </a:lnTo>
                  <a:close/>
                  <a:moveTo>
                    <a:pt x="8388" y="31647"/>
                  </a:moveTo>
                  <a:lnTo>
                    <a:pt x="8282" y="31586"/>
                  </a:lnTo>
                  <a:lnTo>
                    <a:pt x="8885" y="30561"/>
                  </a:lnTo>
                  <a:lnTo>
                    <a:pt x="9006" y="30621"/>
                  </a:lnTo>
                  <a:close/>
                  <a:moveTo>
                    <a:pt x="25945" y="31481"/>
                  </a:moveTo>
                  <a:lnTo>
                    <a:pt x="25327" y="30455"/>
                  </a:lnTo>
                  <a:lnTo>
                    <a:pt x="25432" y="30395"/>
                  </a:lnTo>
                  <a:lnTo>
                    <a:pt x="26066" y="31405"/>
                  </a:lnTo>
                  <a:close/>
                  <a:moveTo>
                    <a:pt x="8101" y="31481"/>
                  </a:moveTo>
                  <a:lnTo>
                    <a:pt x="7980" y="31405"/>
                  </a:lnTo>
                  <a:lnTo>
                    <a:pt x="8614" y="30395"/>
                  </a:lnTo>
                  <a:lnTo>
                    <a:pt x="8719" y="30470"/>
                  </a:lnTo>
                  <a:close/>
                  <a:moveTo>
                    <a:pt x="26247" y="31300"/>
                  </a:moveTo>
                  <a:lnTo>
                    <a:pt x="25598" y="30289"/>
                  </a:lnTo>
                  <a:lnTo>
                    <a:pt x="25704" y="30229"/>
                  </a:lnTo>
                  <a:lnTo>
                    <a:pt x="26368" y="31224"/>
                  </a:lnTo>
                  <a:close/>
                  <a:moveTo>
                    <a:pt x="7799" y="31285"/>
                  </a:moveTo>
                  <a:lnTo>
                    <a:pt x="7679" y="31224"/>
                  </a:lnTo>
                  <a:lnTo>
                    <a:pt x="8342" y="30214"/>
                  </a:lnTo>
                  <a:lnTo>
                    <a:pt x="8448" y="30289"/>
                  </a:lnTo>
                  <a:close/>
                  <a:moveTo>
                    <a:pt x="26549" y="31104"/>
                  </a:moveTo>
                  <a:lnTo>
                    <a:pt x="25870" y="30108"/>
                  </a:lnTo>
                  <a:lnTo>
                    <a:pt x="25975" y="30033"/>
                  </a:lnTo>
                  <a:lnTo>
                    <a:pt x="26654" y="31028"/>
                  </a:lnTo>
                  <a:close/>
                  <a:moveTo>
                    <a:pt x="7498" y="31089"/>
                  </a:moveTo>
                  <a:lnTo>
                    <a:pt x="7392" y="31013"/>
                  </a:lnTo>
                  <a:lnTo>
                    <a:pt x="8056" y="30033"/>
                  </a:lnTo>
                  <a:lnTo>
                    <a:pt x="8161" y="30108"/>
                  </a:lnTo>
                  <a:close/>
                  <a:moveTo>
                    <a:pt x="26820" y="30908"/>
                  </a:moveTo>
                  <a:lnTo>
                    <a:pt x="26126" y="29927"/>
                  </a:lnTo>
                  <a:lnTo>
                    <a:pt x="26232" y="29852"/>
                  </a:lnTo>
                  <a:lnTo>
                    <a:pt x="26941" y="30817"/>
                  </a:lnTo>
                  <a:close/>
                  <a:moveTo>
                    <a:pt x="7211" y="30908"/>
                  </a:moveTo>
                  <a:lnTo>
                    <a:pt x="7105" y="30817"/>
                  </a:lnTo>
                  <a:lnTo>
                    <a:pt x="7799" y="29852"/>
                  </a:lnTo>
                  <a:lnTo>
                    <a:pt x="7905" y="29927"/>
                  </a:lnTo>
                  <a:close/>
                  <a:moveTo>
                    <a:pt x="27107" y="30712"/>
                  </a:moveTo>
                  <a:lnTo>
                    <a:pt x="26398" y="29746"/>
                  </a:lnTo>
                  <a:lnTo>
                    <a:pt x="26503" y="29671"/>
                  </a:lnTo>
                  <a:lnTo>
                    <a:pt x="27227" y="30636"/>
                  </a:lnTo>
                  <a:close/>
                  <a:moveTo>
                    <a:pt x="6939" y="30697"/>
                  </a:moveTo>
                  <a:lnTo>
                    <a:pt x="6834" y="30621"/>
                  </a:lnTo>
                  <a:lnTo>
                    <a:pt x="7528" y="29626"/>
                  </a:lnTo>
                  <a:lnTo>
                    <a:pt x="7618" y="29701"/>
                  </a:lnTo>
                  <a:close/>
                  <a:moveTo>
                    <a:pt x="27393" y="30516"/>
                  </a:moveTo>
                  <a:lnTo>
                    <a:pt x="26669" y="29565"/>
                  </a:lnTo>
                  <a:lnTo>
                    <a:pt x="26775" y="29490"/>
                  </a:lnTo>
                  <a:lnTo>
                    <a:pt x="27514" y="30440"/>
                  </a:lnTo>
                  <a:close/>
                  <a:moveTo>
                    <a:pt x="6653" y="30500"/>
                  </a:moveTo>
                  <a:lnTo>
                    <a:pt x="6547" y="30410"/>
                  </a:lnTo>
                  <a:lnTo>
                    <a:pt x="7286" y="29475"/>
                  </a:lnTo>
                  <a:lnTo>
                    <a:pt x="7392" y="29550"/>
                  </a:lnTo>
                  <a:close/>
                  <a:moveTo>
                    <a:pt x="27680" y="30304"/>
                  </a:moveTo>
                  <a:lnTo>
                    <a:pt x="26926" y="29369"/>
                  </a:lnTo>
                  <a:lnTo>
                    <a:pt x="27016" y="29279"/>
                  </a:lnTo>
                  <a:lnTo>
                    <a:pt x="27770" y="30214"/>
                  </a:lnTo>
                  <a:close/>
                  <a:moveTo>
                    <a:pt x="6381" y="30289"/>
                  </a:moveTo>
                  <a:lnTo>
                    <a:pt x="6276" y="30199"/>
                  </a:lnTo>
                  <a:lnTo>
                    <a:pt x="7030" y="29279"/>
                  </a:lnTo>
                  <a:lnTo>
                    <a:pt x="7136" y="29354"/>
                  </a:lnTo>
                  <a:close/>
                  <a:moveTo>
                    <a:pt x="27921" y="30018"/>
                  </a:moveTo>
                  <a:lnTo>
                    <a:pt x="27152" y="29098"/>
                  </a:lnTo>
                  <a:lnTo>
                    <a:pt x="27242" y="29022"/>
                  </a:lnTo>
                  <a:lnTo>
                    <a:pt x="28027" y="29927"/>
                  </a:lnTo>
                  <a:close/>
                  <a:moveTo>
                    <a:pt x="6080" y="30003"/>
                  </a:moveTo>
                  <a:lnTo>
                    <a:pt x="5974" y="29912"/>
                  </a:lnTo>
                  <a:lnTo>
                    <a:pt x="6774" y="29007"/>
                  </a:lnTo>
                  <a:lnTo>
                    <a:pt x="6864" y="29098"/>
                  </a:lnTo>
                  <a:close/>
                  <a:moveTo>
                    <a:pt x="28193" y="29791"/>
                  </a:moveTo>
                  <a:lnTo>
                    <a:pt x="27393" y="28886"/>
                  </a:lnTo>
                  <a:lnTo>
                    <a:pt x="27499" y="28796"/>
                  </a:lnTo>
                  <a:lnTo>
                    <a:pt x="28283" y="29701"/>
                  </a:lnTo>
                  <a:close/>
                  <a:moveTo>
                    <a:pt x="5823" y="29776"/>
                  </a:moveTo>
                  <a:lnTo>
                    <a:pt x="5718" y="29686"/>
                  </a:lnTo>
                  <a:lnTo>
                    <a:pt x="6517" y="28796"/>
                  </a:lnTo>
                  <a:lnTo>
                    <a:pt x="6608" y="28871"/>
                  </a:lnTo>
                  <a:close/>
                  <a:moveTo>
                    <a:pt x="28449" y="29565"/>
                  </a:moveTo>
                  <a:lnTo>
                    <a:pt x="27650" y="28675"/>
                  </a:lnTo>
                  <a:lnTo>
                    <a:pt x="27740" y="28585"/>
                  </a:lnTo>
                  <a:lnTo>
                    <a:pt x="28555" y="29475"/>
                  </a:lnTo>
                  <a:close/>
                  <a:moveTo>
                    <a:pt x="5552" y="29550"/>
                  </a:moveTo>
                  <a:lnTo>
                    <a:pt x="5461" y="29445"/>
                  </a:lnTo>
                  <a:lnTo>
                    <a:pt x="6276" y="28570"/>
                  </a:lnTo>
                  <a:lnTo>
                    <a:pt x="6366" y="28660"/>
                  </a:lnTo>
                  <a:close/>
                  <a:moveTo>
                    <a:pt x="28706" y="29324"/>
                  </a:moveTo>
                  <a:lnTo>
                    <a:pt x="27891" y="28449"/>
                  </a:lnTo>
                  <a:lnTo>
                    <a:pt x="27982" y="28359"/>
                  </a:lnTo>
                  <a:lnTo>
                    <a:pt x="28811" y="29233"/>
                  </a:lnTo>
                  <a:close/>
                  <a:moveTo>
                    <a:pt x="5310" y="29309"/>
                  </a:moveTo>
                  <a:lnTo>
                    <a:pt x="5205" y="29203"/>
                  </a:lnTo>
                  <a:lnTo>
                    <a:pt x="6034" y="28343"/>
                  </a:lnTo>
                  <a:lnTo>
                    <a:pt x="6125" y="28434"/>
                  </a:lnTo>
                  <a:close/>
                  <a:moveTo>
                    <a:pt x="28962" y="29083"/>
                  </a:moveTo>
                  <a:lnTo>
                    <a:pt x="28117" y="28223"/>
                  </a:lnTo>
                  <a:lnTo>
                    <a:pt x="28208" y="28132"/>
                  </a:lnTo>
                  <a:lnTo>
                    <a:pt x="29053" y="28977"/>
                  </a:lnTo>
                  <a:close/>
                  <a:moveTo>
                    <a:pt x="5054" y="29052"/>
                  </a:moveTo>
                  <a:lnTo>
                    <a:pt x="4948" y="28962"/>
                  </a:lnTo>
                  <a:lnTo>
                    <a:pt x="5793" y="28117"/>
                  </a:lnTo>
                  <a:lnTo>
                    <a:pt x="5884" y="28208"/>
                  </a:lnTo>
                  <a:close/>
                  <a:moveTo>
                    <a:pt x="29203" y="28826"/>
                  </a:moveTo>
                  <a:lnTo>
                    <a:pt x="28344" y="27996"/>
                  </a:lnTo>
                  <a:lnTo>
                    <a:pt x="28434" y="27906"/>
                  </a:lnTo>
                  <a:lnTo>
                    <a:pt x="29294" y="28736"/>
                  </a:lnTo>
                  <a:close/>
                  <a:moveTo>
                    <a:pt x="4798" y="28811"/>
                  </a:moveTo>
                  <a:lnTo>
                    <a:pt x="4707" y="28721"/>
                  </a:lnTo>
                  <a:lnTo>
                    <a:pt x="5567" y="27891"/>
                  </a:lnTo>
                  <a:lnTo>
                    <a:pt x="5657" y="27981"/>
                  </a:lnTo>
                  <a:close/>
                  <a:moveTo>
                    <a:pt x="29445" y="28570"/>
                  </a:moveTo>
                  <a:lnTo>
                    <a:pt x="28570" y="27755"/>
                  </a:lnTo>
                  <a:lnTo>
                    <a:pt x="28660" y="27665"/>
                  </a:lnTo>
                  <a:lnTo>
                    <a:pt x="29535" y="28464"/>
                  </a:lnTo>
                  <a:close/>
                  <a:moveTo>
                    <a:pt x="4556" y="28555"/>
                  </a:moveTo>
                  <a:lnTo>
                    <a:pt x="4466" y="28464"/>
                  </a:lnTo>
                  <a:lnTo>
                    <a:pt x="5341" y="27650"/>
                  </a:lnTo>
                  <a:lnTo>
                    <a:pt x="5446" y="27755"/>
                  </a:lnTo>
                  <a:close/>
                  <a:moveTo>
                    <a:pt x="29686" y="28328"/>
                  </a:moveTo>
                  <a:lnTo>
                    <a:pt x="28796" y="27529"/>
                  </a:lnTo>
                  <a:lnTo>
                    <a:pt x="28872" y="27423"/>
                  </a:lnTo>
                  <a:lnTo>
                    <a:pt x="29777" y="28223"/>
                  </a:lnTo>
                  <a:close/>
                  <a:moveTo>
                    <a:pt x="4330" y="28298"/>
                  </a:moveTo>
                  <a:lnTo>
                    <a:pt x="4239" y="28208"/>
                  </a:lnTo>
                  <a:lnTo>
                    <a:pt x="5129" y="27408"/>
                  </a:lnTo>
                  <a:lnTo>
                    <a:pt x="5220" y="27514"/>
                  </a:lnTo>
                  <a:close/>
                  <a:moveTo>
                    <a:pt x="29912" y="28057"/>
                  </a:moveTo>
                  <a:lnTo>
                    <a:pt x="29022" y="27272"/>
                  </a:lnTo>
                  <a:lnTo>
                    <a:pt x="29098" y="27182"/>
                  </a:lnTo>
                  <a:lnTo>
                    <a:pt x="30018" y="27951"/>
                  </a:lnTo>
                  <a:close/>
                  <a:moveTo>
                    <a:pt x="4089" y="28042"/>
                  </a:moveTo>
                  <a:lnTo>
                    <a:pt x="3998" y="27936"/>
                  </a:lnTo>
                  <a:lnTo>
                    <a:pt x="4918" y="27167"/>
                  </a:lnTo>
                  <a:lnTo>
                    <a:pt x="4994" y="27257"/>
                  </a:lnTo>
                  <a:close/>
                  <a:moveTo>
                    <a:pt x="30154" y="27785"/>
                  </a:moveTo>
                  <a:lnTo>
                    <a:pt x="29218" y="27031"/>
                  </a:lnTo>
                  <a:lnTo>
                    <a:pt x="29309" y="26941"/>
                  </a:lnTo>
                  <a:lnTo>
                    <a:pt x="30229" y="27695"/>
                  </a:lnTo>
                  <a:close/>
                  <a:moveTo>
                    <a:pt x="3877" y="27770"/>
                  </a:moveTo>
                  <a:lnTo>
                    <a:pt x="3787" y="27665"/>
                  </a:lnTo>
                  <a:lnTo>
                    <a:pt x="4722" y="26910"/>
                  </a:lnTo>
                  <a:cubicBezTo>
                    <a:pt x="4752" y="26941"/>
                    <a:pt x="4767" y="26971"/>
                    <a:pt x="4798" y="27001"/>
                  </a:cubicBezTo>
                  <a:close/>
                  <a:moveTo>
                    <a:pt x="30365" y="27514"/>
                  </a:moveTo>
                  <a:lnTo>
                    <a:pt x="29430" y="26775"/>
                  </a:lnTo>
                  <a:lnTo>
                    <a:pt x="29505" y="26669"/>
                  </a:lnTo>
                  <a:lnTo>
                    <a:pt x="30440" y="27408"/>
                  </a:lnTo>
                  <a:close/>
                  <a:moveTo>
                    <a:pt x="3651" y="27499"/>
                  </a:moveTo>
                  <a:lnTo>
                    <a:pt x="3576" y="27393"/>
                  </a:lnTo>
                  <a:lnTo>
                    <a:pt x="4511" y="26654"/>
                  </a:lnTo>
                  <a:lnTo>
                    <a:pt x="4601" y="26760"/>
                  </a:lnTo>
                  <a:close/>
                  <a:moveTo>
                    <a:pt x="30576" y="27227"/>
                  </a:moveTo>
                  <a:lnTo>
                    <a:pt x="29641" y="26503"/>
                  </a:lnTo>
                  <a:lnTo>
                    <a:pt x="29716" y="26413"/>
                  </a:lnTo>
                  <a:lnTo>
                    <a:pt x="30666" y="27122"/>
                  </a:lnTo>
                  <a:close/>
                  <a:moveTo>
                    <a:pt x="3440" y="27212"/>
                  </a:moveTo>
                  <a:lnTo>
                    <a:pt x="3365" y="27107"/>
                  </a:lnTo>
                  <a:lnTo>
                    <a:pt x="4315" y="26398"/>
                  </a:lnTo>
                  <a:lnTo>
                    <a:pt x="4390" y="26503"/>
                  </a:lnTo>
                  <a:close/>
                  <a:moveTo>
                    <a:pt x="30787" y="26956"/>
                  </a:moveTo>
                  <a:lnTo>
                    <a:pt x="29822" y="26247"/>
                  </a:lnTo>
                  <a:lnTo>
                    <a:pt x="29897" y="26141"/>
                  </a:lnTo>
                  <a:lnTo>
                    <a:pt x="30863" y="26835"/>
                  </a:lnTo>
                  <a:close/>
                  <a:moveTo>
                    <a:pt x="3229" y="26941"/>
                  </a:moveTo>
                  <a:lnTo>
                    <a:pt x="3153" y="26820"/>
                  </a:lnTo>
                  <a:lnTo>
                    <a:pt x="4134" y="26126"/>
                  </a:lnTo>
                  <a:lnTo>
                    <a:pt x="4194" y="26232"/>
                  </a:lnTo>
                  <a:close/>
                  <a:moveTo>
                    <a:pt x="30983" y="26669"/>
                  </a:moveTo>
                  <a:lnTo>
                    <a:pt x="30003" y="25990"/>
                  </a:lnTo>
                  <a:lnTo>
                    <a:pt x="30078" y="25885"/>
                  </a:lnTo>
                  <a:lnTo>
                    <a:pt x="31059" y="26548"/>
                  </a:lnTo>
                  <a:close/>
                  <a:moveTo>
                    <a:pt x="3018" y="26654"/>
                  </a:moveTo>
                  <a:lnTo>
                    <a:pt x="2942" y="26533"/>
                  </a:lnTo>
                  <a:lnTo>
                    <a:pt x="3938" y="25870"/>
                  </a:lnTo>
                  <a:lnTo>
                    <a:pt x="4013" y="25975"/>
                  </a:lnTo>
                  <a:close/>
                  <a:moveTo>
                    <a:pt x="31179" y="26383"/>
                  </a:moveTo>
                  <a:lnTo>
                    <a:pt x="30184" y="25719"/>
                  </a:lnTo>
                  <a:lnTo>
                    <a:pt x="30259" y="25613"/>
                  </a:lnTo>
                  <a:lnTo>
                    <a:pt x="31255" y="26262"/>
                  </a:lnTo>
                  <a:close/>
                  <a:moveTo>
                    <a:pt x="2822" y="26367"/>
                  </a:moveTo>
                  <a:lnTo>
                    <a:pt x="2761" y="26247"/>
                  </a:lnTo>
                  <a:lnTo>
                    <a:pt x="3757" y="25598"/>
                  </a:lnTo>
                  <a:lnTo>
                    <a:pt x="3817" y="25704"/>
                  </a:lnTo>
                  <a:close/>
                  <a:moveTo>
                    <a:pt x="31375" y="26081"/>
                  </a:moveTo>
                  <a:lnTo>
                    <a:pt x="30365" y="25447"/>
                  </a:lnTo>
                  <a:lnTo>
                    <a:pt x="30440" y="25327"/>
                  </a:lnTo>
                  <a:lnTo>
                    <a:pt x="31451" y="25960"/>
                  </a:lnTo>
                  <a:close/>
                  <a:moveTo>
                    <a:pt x="2641" y="26066"/>
                  </a:moveTo>
                  <a:lnTo>
                    <a:pt x="2565" y="25960"/>
                  </a:lnTo>
                  <a:lnTo>
                    <a:pt x="3576" y="25327"/>
                  </a:lnTo>
                  <a:lnTo>
                    <a:pt x="3651" y="25432"/>
                  </a:lnTo>
                  <a:close/>
                  <a:moveTo>
                    <a:pt x="31556" y="25779"/>
                  </a:moveTo>
                  <a:lnTo>
                    <a:pt x="30546" y="25161"/>
                  </a:lnTo>
                  <a:lnTo>
                    <a:pt x="30606" y="25055"/>
                  </a:lnTo>
                  <a:lnTo>
                    <a:pt x="31632" y="25674"/>
                  </a:lnTo>
                  <a:close/>
                  <a:moveTo>
                    <a:pt x="2460" y="25779"/>
                  </a:moveTo>
                  <a:lnTo>
                    <a:pt x="2384" y="25658"/>
                  </a:lnTo>
                  <a:lnTo>
                    <a:pt x="3410" y="25040"/>
                  </a:lnTo>
                  <a:lnTo>
                    <a:pt x="3470" y="25161"/>
                  </a:lnTo>
                  <a:close/>
                  <a:moveTo>
                    <a:pt x="31737" y="25493"/>
                  </a:moveTo>
                  <a:lnTo>
                    <a:pt x="30712" y="24889"/>
                  </a:lnTo>
                  <a:lnTo>
                    <a:pt x="30772" y="24769"/>
                  </a:lnTo>
                  <a:lnTo>
                    <a:pt x="31813" y="25357"/>
                  </a:lnTo>
                  <a:close/>
                  <a:moveTo>
                    <a:pt x="2279" y="25477"/>
                  </a:moveTo>
                  <a:lnTo>
                    <a:pt x="2203" y="25357"/>
                  </a:lnTo>
                  <a:lnTo>
                    <a:pt x="3244" y="24769"/>
                  </a:lnTo>
                  <a:lnTo>
                    <a:pt x="3304" y="24889"/>
                  </a:lnTo>
                  <a:close/>
                  <a:moveTo>
                    <a:pt x="31918" y="25191"/>
                  </a:moveTo>
                  <a:lnTo>
                    <a:pt x="30863" y="24603"/>
                  </a:lnTo>
                  <a:lnTo>
                    <a:pt x="30923" y="24497"/>
                  </a:lnTo>
                  <a:lnTo>
                    <a:pt x="31979" y="25055"/>
                  </a:lnTo>
                  <a:close/>
                  <a:moveTo>
                    <a:pt x="2098" y="25191"/>
                  </a:moveTo>
                  <a:lnTo>
                    <a:pt x="2037" y="25070"/>
                  </a:lnTo>
                  <a:lnTo>
                    <a:pt x="3093" y="24497"/>
                  </a:lnTo>
                  <a:lnTo>
                    <a:pt x="3153" y="24618"/>
                  </a:lnTo>
                  <a:close/>
                  <a:moveTo>
                    <a:pt x="32084" y="24889"/>
                  </a:moveTo>
                  <a:lnTo>
                    <a:pt x="31029" y="24316"/>
                  </a:lnTo>
                  <a:lnTo>
                    <a:pt x="31089" y="24210"/>
                  </a:lnTo>
                  <a:lnTo>
                    <a:pt x="32145" y="24753"/>
                  </a:lnTo>
                  <a:close/>
                  <a:moveTo>
                    <a:pt x="1947" y="24889"/>
                  </a:moveTo>
                  <a:lnTo>
                    <a:pt x="1871" y="24769"/>
                  </a:lnTo>
                  <a:lnTo>
                    <a:pt x="2942" y="24226"/>
                  </a:lnTo>
                  <a:lnTo>
                    <a:pt x="3003" y="24331"/>
                  </a:lnTo>
                  <a:close/>
                  <a:moveTo>
                    <a:pt x="32235" y="24557"/>
                  </a:moveTo>
                  <a:lnTo>
                    <a:pt x="31164" y="24014"/>
                  </a:lnTo>
                  <a:lnTo>
                    <a:pt x="31225" y="23894"/>
                  </a:lnTo>
                  <a:lnTo>
                    <a:pt x="32296" y="24422"/>
                  </a:lnTo>
                  <a:close/>
                  <a:moveTo>
                    <a:pt x="1781" y="24557"/>
                  </a:moveTo>
                  <a:lnTo>
                    <a:pt x="1720" y="24422"/>
                  </a:lnTo>
                  <a:lnTo>
                    <a:pt x="2791" y="23909"/>
                  </a:lnTo>
                  <a:lnTo>
                    <a:pt x="2852" y="24014"/>
                  </a:lnTo>
                  <a:close/>
                  <a:moveTo>
                    <a:pt x="32386" y="24241"/>
                  </a:moveTo>
                  <a:lnTo>
                    <a:pt x="31315" y="23728"/>
                  </a:lnTo>
                  <a:lnTo>
                    <a:pt x="31360" y="23607"/>
                  </a:lnTo>
                  <a:lnTo>
                    <a:pt x="32446" y="24120"/>
                  </a:lnTo>
                  <a:cubicBezTo>
                    <a:pt x="32431" y="24150"/>
                    <a:pt x="32416" y="24195"/>
                    <a:pt x="32386" y="24241"/>
                  </a:cubicBezTo>
                  <a:close/>
                  <a:moveTo>
                    <a:pt x="1630" y="24241"/>
                  </a:moveTo>
                  <a:lnTo>
                    <a:pt x="1570" y="24120"/>
                  </a:lnTo>
                  <a:lnTo>
                    <a:pt x="2656" y="23607"/>
                  </a:lnTo>
                  <a:lnTo>
                    <a:pt x="2701" y="23728"/>
                  </a:lnTo>
                  <a:close/>
                  <a:moveTo>
                    <a:pt x="32552" y="23924"/>
                  </a:moveTo>
                  <a:lnTo>
                    <a:pt x="31466" y="23441"/>
                  </a:lnTo>
                  <a:lnTo>
                    <a:pt x="31511" y="23320"/>
                  </a:lnTo>
                  <a:lnTo>
                    <a:pt x="32597" y="23803"/>
                  </a:lnTo>
                  <a:close/>
                  <a:moveTo>
                    <a:pt x="1494" y="23924"/>
                  </a:moveTo>
                  <a:lnTo>
                    <a:pt x="1434" y="23788"/>
                  </a:lnTo>
                  <a:lnTo>
                    <a:pt x="2520" y="23305"/>
                  </a:lnTo>
                  <a:lnTo>
                    <a:pt x="2580" y="23426"/>
                  </a:lnTo>
                  <a:close/>
                  <a:moveTo>
                    <a:pt x="32688" y="23592"/>
                  </a:moveTo>
                  <a:lnTo>
                    <a:pt x="31587" y="23124"/>
                  </a:lnTo>
                  <a:lnTo>
                    <a:pt x="31632" y="23019"/>
                  </a:lnTo>
                  <a:lnTo>
                    <a:pt x="32748" y="23471"/>
                  </a:lnTo>
                  <a:cubicBezTo>
                    <a:pt x="32718" y="23517"/>
                    <a:pt x="32703" y="23562"/>
                    <a:pt x="32688" y="23592"/>
                  </a:cubicBezTo>
                  <a:close/>
                  <a:moveTo>
                    <a:pt x="1343" y="23592"/>
                  </a:moveTo>
                  <a:lnTo>
                    <a:pt x="1298" y="23471"/>
                  </a:lnTo>
                  <a:lnTo>
                    <a:pt x="2399" y="23019"/>
                  </a:lnTo>
                  <a:lnTo>
                    <a:pt x="2444" y="23124"/>
                  </a:lnTo>
                  <a:close/>
                  <a:moveTo>
                    <a:pt x="1208" y="23275"/>
                  </a:moveTo>
                  <a:lnTo>
                    <a:pt x="1162" y="23139"/>
                  </a:lnTo>
                  <a:lnTo>
                    <a:pt x="2279" y="22717"/>
                  </a:lnTo>
                  <a:lnTo>
                    <a:pt x="2324" y="22823"/>
                  </a:lnTo>
                  <a:close/>
                  <a:moveTo>
                    <a:pt x="32824" y="23275"/>
                  </a:moveTo>
                  <a:lnTo>
                    <a:pt x="31707" y="22838"/>
                  </a:lnTo>
                  <a:lnTo>
                    <a:pt x="31753" y="22717"/>
                  </a:lnTo>
                  <a:lnTo>
                    <a:pt x="32869" y="23139"/>
                  </a:lnTo>
                  <a:close/>
                  <a:moveTo>
                    <a:pt x="1087" y="22943"/>
                  </a:moveTo>
                  <a:lnTo>
                    <a:pt x="1027" y="22823"/>
                  </a:lnTo>
                  <a:lnTo>
                    <a:pt x="2158" y="22400"/>
                  </a:lnTo>
                  <a:lnTo>
                    <a:pt x="2203" y="22521"/>
                  </a:lnTo>
                  <a:close/>
                  <a:moveTo>
                    <a:pt x="32944" y="22943"/>
                  </a:moveTo>
                  <a:lnTo>
                    <a:pt x="31828" y="22521"/>
                  </a:lnTo>
                  <a:lnTo>
                    <a:pt x="31873" y="22400"/>
                  </a:lnTo>
                  <a:lnTo>
                    <a:pt x="33005" y="22823"/>
                  </a:lnTo>
                  <a:close/>
                  <a:moveTo>
                    <a:pt x="966" y="22612"/>
                  </a:moveTo>
                  <a:lnTo>
                    <a:pt x="921" y="22491"/>
                  </a:lnTo>
                  <a:lnTo>
                    <a:pt x="2052" y="22099"/>
                  </a:lnTo>
                  <a:lnTo>
                    <a:pt x="2098" y="22219"/>
                  </a:lnTo>
                  <a:close/>
                  <a:moveTo>
                    <a:pt x="33065" y="22612"/>
                  </a:moveTo>
                  <a:lnTo>
                    <a:pt x="31934" y="22219"/>
                  </a:lnTo>
                  <a:lnTo>
                    <a:pt x="31979" y="22099"/>
                  </a:lnTo>
                  <a:lnTo>
                    <a:pt x="33110" y="22491"/>
                  </a:lnTo>
                  <a:close/>
                  <a:moveTo>
                    <a:pt x="846" y="22295"/>
                  </a:moveTo>
                  <a:lnTo>
                    <a:pt x="800" y="22159"/>
                  </a:lnTo>
                  <a:lnTo>
                    <a:pt x="1932" y="21797"/>
                  </a:lnTo>
                  <a:lnTo>
                    <a:pt x="1977" y="21918"/>
                  </a:lnTo>
                  <a:close/>
                  <a:moveTo>
                    <a:pt x="33170" y="22295"/>
                  </a:moveTo>
                  <a:lnTo>
                    <a:pt x="32039" y="21918"/>
                  </a:lnTo>
                  <a:lnTo>
                    <a:pt x="32084" y="21797"/>
                  </a:lnTo>
                  <a:lnTo>
                    <a:pt x="33216" y="22159"/>
                  </a:lnTo>
                  <a:cubicBezTo>
                    <a:pt x="33201" y="22189"/>
                    <a:pt x="33186" y="22234"/>
                    <a:pt x="33170" y="22295"/>
                  </a:cubicBezTo>
                  <a:close/>
                  <a:moveTo>
                    <a:pt x="740" y="21963"/>
                  </a:moveTo>
                  <a:cubicBezTo>
                    <a:pt x="725" y="21918"/>
                    <a:pt x="710" y="21872"/>
                    <a:pt x="710" y="21827"/>
                  </a:cubicBezTo>
                  <a:lnTo>
                    <a:pt x="1856" y="21480"/>
                  </a:lnTo>
                  <a:lnTo>
                    <a:pt x="1886" y="21616"/>
                  </a:lnTo>
                  <a:close/>
                  <a:moveTo>
                    <a:pt x="33276" y="21963"/>
                  </a:moveTo>
                  <a:lnTo>
                    <a:pt x="32145" y="21601"/>
                  </a:lnTo>
                  <a:lnTo>
                    <a:pt x="32175" y="21480"/>
                  </a:lnTo>
                  <a:lnTo>
                    <a:pt x="33321" y="21827"/>
                  </a:lnTo>
                  <a:close/>
                  <a:moveTo>
                    <a:pt x="649" y="21631"/>
                  </a:moveTo>
                  <a:lnTo>
                    <a:pt x="604" y="21495"/>
                  </a:lnTo>
                  <a:lnTo>
                    <a:pt x="1766" y="21163"/>
                  </a:lnTo>
                  <a:lnTo>
                    <a:pt x="1796" y="21284"/>
                  </a:lnTo>
                  <a:close/>
                  <a:moveTo>
                    <a:pt x="33382" y="21631"/>
                  </a:moveTo>
                  <a:lnTo>
                    <a:pt x="32235" y="21299"/>
                  </a:lnTo>
                  <a:lnTo>
                    <a:pt x="32265" y="21179"/>
                  </a:lnTo>
                  <a:lnTo>
                    <a:pt x="33427" y="21495"/>
                  </a:lnTo>
                  <a:close/>
                  <a:moveTo>
                    <a:pt x="544" y="21269"/>
                  </a:moveTo>
                  <a:lnTo>
                    <a:pt x="514" y="21133"/>
                  </a:lnTo>
                  <a:lnTo>
                    <a:pt x="1675" y="20847"/>
                  </a:lnTo>
                  <a:lnTo>
                    <a:pt x="1705" y="20967"/>
                  </a:lnTo>
                  <a:close/>
                  <a:moveTo>
                    <a:pt x="33472" y="21269"/>
                  </a:moveTo>
                  <a:lnTo>
                    <a:pt x="32311" y="20967"/>
                  </a:lnTo>
                  <a:lnTo>
                    <a:pt x="32341" y="20847"/>
                  </a:lnTo>
                  <a:lnTo>
                    <a:pt x="33502" y="21133"/>
                  </a:lnTo>
                  <a:close/>
                  <a:moveTo>
                    <a:pt x="468" y="20937"/>
                  </a:moveTo>
                  <a:lnTo>
                    <a:pt x="438" y="20801"/>
                  </a:lnTo>
                  <a:lnTo>
                    <a:pt x="1600" y="20530"/>
                  </a:lnTo>
                  <a:lnTo>
                    <a:pt x="1630" y="20651"/>
                  </a:lnTo>
                  <a:close/>
                  <a:moveTo>
                    <a:pt x="33563" y="20937"/>
                  </a:moveTo>
                  <a:lnTo>
                    <a:pt x="32401" y="20651"/>
                  </a:lnTo>
                  <a:lnTo>
                    <a:pt x="32431" y="20530"/>
                  </a:lnTo>
                  <a:lnTo>
                    <a:pt x="33593" y="20801"/>
                  </a:lnTo>
                  <a:close/>
                  <a:moveTo>
                    <a:pt x="393" y="20590"/>
                  </a:moveTo>
                  <a:lnTo>
                    <a:pt x="363" y="20455"/>
                  </a:lnTo>
                  <a:lnTo>
                    <a:pt x="1524" y="20213"/>
                  </a:lnTo>
                  <a:lnTo>
                    <a:pt x="1555" y="20334"/>
                  </a:lnTo>
                  <a:close/>
                  <a:moveTo>
                    <a:pt x="33638" y="20590"/>
                  </a:moveTo>
                  <a:lnTo>
                    <a:pt x="32461" y="20334"/>
                  </a:lnTo>
                  <a:lnTo>
                    <a:pt x="32492" y="20213"/>
                  </a:lnTo>
                  <a:lnTo>
                    <a:pt x="33668" y="20455"/>
                  </a:lnTo>
                  <a:close/>
                  <a:moveTo>
                    <a:pt x="318" y="20243"/>
                  </a:moveTo>
                  <a:lnTo>
                    <a:pt x="287" y="20108"/>
                  </a:lnTo>
                  <a:lnTo>
                    <a:pt x="1464" y="19896"/>
                  </a:lnTo>
                  <a:lnTo>
                    <a:pt x="1494" y="20032"/>
                  </a:lnTo>
                  <a:close/>
                  <a:moveTo>
                    <a:pt x="33713" y="20243"/>
                  </a:moveTo>
                  <a:lnTo>
                    <a:pt x="32537" y="20017"/>
                  </a:lnTo>
                  <a:lnTo>
                    <a:pt x="32552" y="19896"/>
                  </a:lnTo>
                  <a:lnTo>
                    <a:pt x="33729" y="20108"/>
                  </a:lnTo>
                  <a:close/>
                  <a:moveTo>
                    <a:pt x="257" y="19896"/>
                  </a:moveTo>
                  <a:lnTo>
                    <a:pt x="227" y="19761"/>
                  </a:lnTo>
                  <a:lnTo>
                    <a:pt x="1404" y="19580"/>
                  </a:lnTo>
                  <a:lnTo>
                    <a:pt x="1434" y="19700"/>
                  </a:lnTo>
                  <a:close/>
                  <a:moveTo>
                    <a:pt x="33774" y="19896"/>
                  </a:moveTo>
                  <a:lnTo>
                    <a:pt x="32597" y="19700"/>
                  </a:lnTo>
                  <a:lnTo>
                    <a:pt x="32612" y="19565"/>
                  </a:lnTo>
                  <a:lnTo>
                    <a:pt x="33804" y="19761"/>
                  </a:lnTo>
                  <a:close/>
                  <a:moveTo>
                    <a:pt x="197" y="19549"/>
                  </a:moveTo>
                  <a:lnTo>
                    <a:pt x="182" y="19414"/>
                  </a:lnTo>
                  <a:lnTo>
                    <a:pt x="1358" y="19248"/>
                  </a:lnTo>
                  <a:lnTo>
                    <a:pt x="1374" y="19384"/>
                  </a:lnTo>
                  <a:close/>
                  <a:moveTo>
                    <a:pt x="33819" y="19549"/>
                  </a:moveTo>
                  <a:lnTo>
                    <a:pt x="32642" y="19384"/>
                  </a:lnTo>
                  <a:lnTo>
                    <a:pt x="32658" y="19248"/>
                  </a:lnTo>
                  <a:lnTo>
                    <a:pt x="33849" y="19414"/>
                  </a:lnTo>
                  <a:close/>
                  <a:moveTo>
                    <a:pt x="152" y="19218"/>
                  </a:moveTo>
                  <a:lnTo>
                    <a:pt x="137" y="19082"/>
                  </a:lnTo>
                  <a:lnTo>
                    <a:pt x="1313" y="18931"/>
                  </a:lnTo>
                  <a:lnTo>
                    <a:pt x="1328" y="19067"/>
                  </a:lnTo>
                  <a:close/>
                  <a:moveTo>
                    <a:pt x="33879" y="19218"/>
                  </a:moveTo>
                  <a:lnTo>
                    <a:pt x="32688" y="19067"/>
                  </a:lnTo>
                  <a:lnTo>
                    <a:pt x="32703" y="18931"/>
                  </a:lnTo>
                  <a:lnTo>
                    <a:pt x="33894" y="19082"/>
                  </a:lnTo>
                  <a:close/>
                  <a:moveTo>
                    <a:pt x="106" y="18871"/>
                  </a:moveTo>
                  <a:lnTo>
                    <a:pt x="91" y="18735"/>
                  </a:lnTo>
                  <a:lnTo>
                    <a:pt x="1283" y="18614"/>
                  </a:lnTo>
                  <a:lnTo>
                    <a:pt x="1298" y="18735"/>
                  </a:lnTo>
                  <a:close/>
                  <a:moveTo>
                    <a:pt x="33925" y="18856"/>
                  </a:moveTo>
                  <a:lnTo>
                    <a:pt x="32733" y="18720"/>
                  </a:lnTo>
                  <a:lnTo>
                    <a:pt x="32748" y="18599"/>
                  </a:lnTo>
                  <a:lnTo>
                    <a:pt x="33925" y="18720"/>
                  </a:lnTo>
                  <a:close/>
                  <a:moveTo>
                    <a:pt x="76" y="18524"/>
                  </a:moveTo>
                  <a:lnTo>
                    <a:pt x="61" y="18388"/>
                  </a:lnTo>
                  <a:lnTo>
                    <a:pt x="1253" y="18282"/>
                  </a:lnTo>
                  <a:lnTo>
                    <a:pt x="1268" y="18403"/>
                  </a:lnTo>
                  <a:close/>
                  <a:moveTo>
                    <a:pt x="33955" y="18524"/>
                  </a:moveTo>
                  <a:lnTo>
                    <a:pt x="32763" y="18418"/>
                  </a:lnTo>
                  <a:lnTo>
                    <a:pt x="32763" y="18282"/>
                  </a:lnTo>
                  <a:lnTo>
                    <a:pt x="33955" y="18388"/>
                  </a:lnTo>
                  <a:close/>
                  <a:moveTo>
                    <a:pt x="46" y="18162"/>
                  </a:moveTo>
                  <a:lnTo>
                    <a:pt x="31" y="18026"/>
                  </a:lnTo>
                  <a:lnTo>
                    <a:pt x="1223" y="17951"/>
                  </a:lnTo>
                  <a:lnTo>
                    <a:pt x="1223" y="18086"/>
                  </a:lnTo>
                  <a:close/>
                  <a:moveTo>
                    <a:pt x="33985" y="18162"/>
                  </a:moveTo>
                  <a:lnTo>
                    <a:pt x="32793" y="18086"/>
                  </a:lnTo>
                  <a:lnTo>
                    <a:pt x="32793" y="17951"/>
                  </a:lnTo>
                  <a:lnTo>
                    <a:pt x="33985" y="18026"/>
                  </a:lnTo>
                  <a:close/>
                  <a:moveTo>
                    <a:pt x="31" y="17815"/>
                  </a:moveTo>
                  <a:lnTo>
                    <a:pt x="31" y="17679"/>
                  </a:lnTo>
                  <a:lnTo>
                    <a:pt x="1223" y="17634"/>
                  </a:lnTo>
                  <a:lnTo>
                    <a:pt x="1223" y="17770"/>
                  </a:lnTo>
                  <a:close/>
                  <a:moveTo>
                    <a:pt x="34000" y="17815"/>
                  </a:moveTo>
                  <a:lnTo>
                    <a:pt x="32808" y="17754"/>
                  </a:lnTo>
                  <a:lnTo>
                    <a:pt x="32808" y="17634"/>
                  </a:lnTo>
                  <a:lnTo>
                    <a:pt x="34000" y="17679"/>
                  </a:lnTo>
                  <a:close/>
                  <a:moveTo>
                    <a:pt x="1" y="17468"/>
                  </a:moveTo>
                  <a:lnTo>
                    <a:pt x="1" y="17332"/>
                  </a:lnTo>
                  <a:lnTo>
                    <a:pt x="1208" y="17302"/>
                  </a:lnTo>
                  <a:lnTo>
                    <a:pt x="1208" y="17438"/>
                  </a:lnTo>
                  <a:close/>
                  <a:moveTo>
                    <a:pt x="34015" y="17468"/>
                  </a:moveTo>
                  <a:lnTo>
                    <a:pt x="32824" y="17423"/>
                  </a:lnTo>
                  <a:lnTo>
                    <a:pt x="32824" y="17302"/>
                  </a:lnTo>
                  <a:lnTo>
                    <a:pt x="34015" y="17332"/>
                  </a:lnTo>
                  <a:close/>
                  <a:moveTo>
                    <a:pt x="1" y="17121"/>
                  </a:moveTo>
                  <a:lnTo>
                    <a:pt x="1" y="16970"/>
                  </a:lnTo>
                  <a:lnTo>
                    <a:pt x="1192" y="16970"/>
                  </a:lnTo>
                  <a:lnTo>
                    <a:pt x="1192" y="17106"/>
                  </a:lnTo>
                  <a:close/>
                  <a:moveTo>
                    <a:pt x="34015" y="17121"/>
                  </a:moveTo>
                  <a:lnTo>
                    <a:pt x="32824" y="17106"/>
                  </a:lnTo>
                  <a:lnTo>
                    <a:pt x="32824" y="16970"/>
                  </a:lnTo>
                  <a:lnTo>
                    <a:pt x="34015" y="16970"/>
                  </a:lnTo>
                  <a:close/>
                  <a:moveTo>
                    <a:pt x="32824" y="16819"/>
                  </a:moveTo>
                  <a:lnTo>
                    <a:pt x="32824" y="16699"/>
                  </a:lnTo>
                  <a:lnTo>
                    <a:pt x="34015" y="16668"/>
                  </a:lnTo>
                  <a:lnTo>
                    <a:pt x="34015" y="16819"/>
                  </a:lnTo>
                  <a:close/>
                  <a:moveTo>
                    <a:pt x="1192" y="16774"/>
                  </a:moveTo>
                  <a:lnTo>
                    <a:pt x="1" y="16759"/>
                  </a:lnTo>
                  <a:lnTo>
                    <a:pt x="1" y="16638"/>
                  </a:lnTo>
                  <a:lnTo>
                    <a:pt x="1192" y="16653"/>
                  </a:lnTo>
                  <a:close/>
                  <a:moveTo>
                    <a:pt x="32824" y="16487"/>
                  </a:moveTo>
                  <a:lnTo>
                    <a:pt x="32824" y="16367"/>
                  </a:lnTo>
                  <a:lnTo>
                    <a:pt x="34015" y="16322"/>
                  </a:lnTo>
                  <a:lnTo>
                    <a:pt x="34015" y="16457"/>
                  </a:lnTo>
                  <a:close/>
                  <a:moveTo>
                    <a:pt x="1208" y="16457"/>
                  </a:moveTo>
                  <a:lnTo>
                    <a:pt x="16" y="16412"/>
                  </a:lnTo>
                  <a:lnTo>
                    <a:pt x="16" y="16276"/>
                  </a:lnTo>
                  <a:lnTo>
                    <a:pt x="1208" y="16322"/>
                  </a:lnTo>
                  <a:close/>
                  <a:moveTo>
                    <a:pt x="32808" y="16171"/>
                  </a:moveTo>
                  <a:lnTo>
                    <a:pt x="32808" y="16050"/>
                  </a:lnTo>
                  <a:lnTo>
                    <a:pt x="34000" y="15975"/>
                  </a:lnTo>
                  <a:lnTo>
                    <a:pt x="34000" y="16110"/>
                  </a:lnTo>
                  <a:close/>
                  <a:moveTo>
                    <a:pt x="1223" y="16125"/>
                  </a:moveTo>
                  <a:lnTo>
                    <a:pt x="31" y="16065"/>
                  </a:lnTo>
                  <a:lnTo>
                    <a:pt x="31" y="15929"/>
                  </a:lnTo>
                  <a:lnTo>
                    <a:pt x="1223" y="16005"/>
                  </a:lnTo>
                  <a:close/>
                  <a:moveTo>
                    <a:pt x="32793" y="15854"/>
                  </a:moveTo>
                  <a:lnTo>
                    <a:pt x="32778" y="15718"/>
                  </a:lnTo>
                  <a:lnTo>
                    <a:pt x="33970" y="15628"/>
                  </a:lnTo>
                  <a:lnTo>
                    <a:pt x="33970" y="15763"/>
                  </a:lnTo>
                  <a:close/>
                  <a:moveTo>
                    <a:pt x="1238" y="15809"/>
                  </a:moveTo>
                  <a:lnTo>
                    <a:pt x="46" y="15718"/>
                  </a:lnTo>
                  <a:lnTo>
                    <a:pt x="61" y="15582"/>
                  </a:lnTo>
                  <a:lnTo>
                    <a:pt x="1253" y="15673"/>
                  </a:lnTo>
                  <a:close/>
                  <a:moveTo>
                    <a:pt x="32763" y="15522"/>
                  </a:moveTo>
                  <a:lnTo>
                    <a:pt x="32748" y="15401"/>
                  </a:lnTo>
                  <a:lnTo>
                    <a:pt x="33940" y="15281"/>
                  </a:lnTo>
                  <a:lnTo>
                    <a:pt x="33955" y="15416"/>
                  </a:lnTo>
                  <a:close/>
                  <a:moveTo>
                    <a:pt x="1268" y="15477"/>
                  </a:moveTo>
                  <a:lnTo>
                    <a:pt x="76" y="15356"/>
                  </a:lnTo>
                  <a:lnTo>
                    <a:pt x="91" y="15220"/>
                  </a:lnTo>
                  <a:lnTo>
                    <a:pt x="1283" y="15341"/>
                  </a:lnTo>
                  <a:close/>
                  <a:moveTo>
                    <a:pt x="32733" y="15205"/>
                  </a:moveTo>
                  <a:lnTo>
                    <a:pt x="32718" y="15070"/>
                  </a:lnTo>
                  <a:lnTo>
                    <a:pt x="33910" y="14934"/>
                  </a:lnTo>
                  <a:lnTo>
                    <a:pt x="33925" y="15070"/>
                  </a:lnTo>
                  <a:close/>
                  <a:moveTo>
                    <a:pt x="1298" y="15145"/>
                  </a:moveTo>
                  <a:lnTo>
                    <a:pt x="106" y="15009"/>
                  </a:lnTo>
                  <a:lnTo>
                    <a:pt x="122" y="14873"/>
                  </a:lnTo>
                  <a:lnTo>
                    <a:pt x="1313" y="15024"/>
                  </a:lnTo>
                  <a:close/>
                  <a:moveTo>
                    <a:pt x="32688" y="14873"/>
                  </a:moveTo>
                  <a:lnTo>
                    <a:pt x="32673" y="14753"/>
                  </a:lnTo>
                  <a:lnTo>
                    <a:pt x="33849" y="14587"/>
                  </a:lnTo>
                  <a:lnTo>
                    <a:pt x="33879" y="14723"/>
                  </a:lnTo>
                  <a:close/>
                  <a:moveTo>
                    <a:pt x="1343" y="14828"/>
                  </a:moveTo>
                  <a:lnTo>
                    <a:pt x="152" y="14662"/>
                  </a:lnTo>
                  <a:lnTo>
                    <a:pt x="182" y="14527"/>
                  </a:lnTo>
                  <a:lnTo>
                    <a:pt x="1358" y="14708"/>
                  </a:lnTo>
                  <a:close/>
                  <a:moveTo>
                    <a:pt x="32642" y="14557"/>
                  </a:moveTo>
                  <a:lnTo>
                    <a:pt x="32627" y="14421"/>
                  </a:lnTo>
                  <a:lnTo>
                    <a:pt x="33804" y="14240"/>
                  </a:lnTo>
                  <a:lnTo>
                    <a:pt x="33819" y="14376"/>
                  </a:lnTo>
                  <a:close/>
                  <a:moveTo>
                    <a:pt x="1389" y="14511"/>
                  </a:moveTo>
                  <a:lnTo>
                    <a:pt x="197" y="14315"/>
                  </a:lnTo>
                  <a:lnTo>
                    <a:pt x="227" y="14180"/>
                  </a:lnTo>
                  <a:lnTo>
                    <a:pt x="1404" y="14376"/>
                  </a:lnTo>
                  <a:close/>
                  <a:moveTo>
                    <a:pt x="32597" y="14225"/>
                  </a:moveTo>
                  <a:lnTo>
                    <a:pt x="32582" y="14104"/>
                  </a:lnTo>
                  <a:lnTo>
                    <a:pt x="33759" y="13893"/>
                  </a:lnTo>
                  <a:lnTo>
                    <a:pt x="33774" y="14029"/>
                  </a:lnTo>
                  <a:close/>
                  <a:moveTo>
                    <a:pt x="1434" y="14180"/>
                  </a:moveTo>
                  <a:lnTo>
                    <a:pt x="257" y="13968"/>
                  </a:lnTo>
                  <a:lnTo>
                    <a:pt x="287" y="13833"/>
                  </a:lnTo>
                  <a:lnTo>
                    <a:pt x="1464" y="14059"/>
                  </a:lnTo>
                  <a:close/>
                  <a:moveTo>
                    <a:pt x="32537" y="13908"/>
                  </a:moveTo>
                  <a:lnTo>
                    <a:pt x="32507" y="13787"/>
                  </a:lnTo>
                  <a:lnTo>
                    <a:pt x="33683" y="13546"/>
                  </a:lnTo>
                  <a:lnTo>
                    <a:pt x="33698" y="13682"/>
                  </a:lnTo>
                  <a:close/>
                  <a:moveTo>
                    <a:pt x="1494" y="13863"/>
                  </a:moveTo>
                  <a:lnTo>
                    <a:pt x="333" y="13622"/>
                  </a:lnTo>
                  <a:lnTo>
                    <a:pt x="348" y="13486"/>
                  </a:lnTo>
                  <a:lnTo>
                    <a:pt x="1524" y="13727"/>
                  </a:lnTo>
                  <a:close/>
                  <a:moveTo>
                    <a:pt x="32461" y="13591"/>
                  </a:moveTo>
                  <a:lnTo>
                    <a:pt x="32431" y="13456"/>
                  </a:lnTo>
                  <a:lnTo>
                    <a:pt x="33608" y="13199"/>
                  </a:lnTo>
                  <a:lnTo>
                    <a:pt x="33638" y="13335"/>
                  </a:lnTo>
                  <a:close/>
                  <a:moveTo>
                    <a:pt x="1570" y="13546"/>
                  </a:moveTo>
                  <a:lnTo>
                    <a:pt x="393" y="13290"/>
                  </a:lnTo>
                  <a:lnTo>
                    <a:pt x="423" y="13154"/>
                  </a:lnTo>
                  <a:lnTo>
                    <a:pt x="1600" y="13425"/>
                  </a:lnTo>
                  <a:close/>
                  <a:moveTo>
                    <a:pt x="32386" y="13275"/>
                  </a:moveTo>
                  <a:lnTo>
                    <a:pt x="32356" y="13139"/>
                  </a:lnTo>
                  <a:lnTo>
                    <a:pt x="33517" y="12867"/>
                  </a:lnTo>
                  <a:lnTo>
                    <a:pt x="33548" y="12988"/>
                  </a:lnTo>
                  <a:close/>
                  <a:moveTo>
                    <a:pt x="1645" y="13244"/>
                  </a:moveTo>
                  <a:lnTo>
                    <a:pt x="484" y="12958"/>
                  </a:lnTo>
                  <a:lnTo>
                    <a:pt x="514" y="12822"/>
                  </a:lnTo>
                  <a:lnTo>
                    <a:pt x="1675" y="13109"/>
                  </a:lnTo>
                  <a:close/>
                  <a:moveTo>
                    <a:pt x="32311" y="12973"/>
                  </a:moveTo>
                  <a:lnTo>
                    <a:pt x="32280" y="12837"/>
                  </a:lnTo>
                  <a:lnTo>
                    <a:pt x="33427" y="12535"/>
                  </a:lnTo>
                  <a:cubicBezTo>
                    <a:pt x="33442" y="12581"/>
                    <a:pt x="33457" y="12626"/>
                    <a:pt x="33472" y="12671"/>
                  </a:cubicBezTo>
                  <a:close/>
                  <a:moveTo>
                    <a:pt x="1720" y="12928"/>
                  </a:moveTo>
                  <a:lnTo>
                    <a:pt x="559" y="12611"/>
                  </a:lnTo>
                  <a:cubicBezTo>
                    <a:pt x="574" y="12566"/>
                    <a:pt x="589" y="12520"/>
                    <a:pt x="604" y="12475"/>
                  </a:cubicBezTo>
                  <a:lnTo>
                    <a:pt x="1751" y="12792"/>
                  </a:lnTo>
                  <a:close/>
                  <a:moveTo>
                    <a:pt x="32220" y="12641"/>
                  </a:moveTo>
                  <a:cubicBezTo>
                    <a:pt x="32205" y="12596"/>
                    <a:pt x="32190" y="12566"/>
                    <a:pt x="32190" y="12520"/>
                  </a:cubicBezTo>
                  <a:lnTo>
                    <a:pt x="33336" y="12189"/>
                  </a:lnTo>
                  <a:lnTo>
                    <a:pt x="33367" y="12324"/>
                  </a:lnTo>
                  <a:close/>
                  <a:moveTo>
                    <a:pt x="1811" y="12596"/>
                  </a:moveTo>
                  <a:lnTo>
                    <a:pt x="665" y="12264"/>
                  </a:lnTo>
                  <a:lnTo>
                    <a:pt x="695" y="12128"/>
                  </a:lnTo>
                  <a:lnTo>
                    <a:pt x="1841" y="12475"/>
                  </a:lnTo>
                  <a:close/>
                  <a:moveTo>
                    <a:pt x="32130" y="12324"/>
                  </a:moveTo>
                  <a:lnTo>
                    <a:pt x="32099" y="12204"/>
                  </a:lnTo>
                  <a:lnTo>
                    <a:pt x="33231" y="11842"/>
                  </a:lnTo>
                  <a:cubicBezTo>
                    <a:pt x="33246" y="11887"/>
                    <a:pt x="33261" y="11932"/>
                    <a:pt x="33276" y="11977"/>
                  </a:cubicBezTo>
                  <a:close/>
                  <a:moveTo>
                    <a:pt x="1901" y="12279"/>
                  </a:moveTo>
                  <a:lnTo>
                    <a:pt x="755" y="11932"/>
                  </a:lnTo>
                  <a:cubicBezTo>
                    <a:pt x="770" y="11887"/>
                    <a:pt x="785" y="11842"/>
                    <a:pt x="800" y="11796"/>
                  </a:cubicBezTo>
                  <a:lnTo>
                    <a:pt x="1932" y="12158"/>
                  </a:lnTo>
                  <a:close/>
                  <a:moveTo>
                    <a:pt x="32039" y="12023"/>
                  </a:moveTo>
                  <a:lnTo>
                    <a:pt x="31994" y="11902"/>
                  </a:lnTo>
                  <a:lnTo>
                    <a:pt x="33125" y="11525"/>
                  </a:lnTo>
                  <a:lnTo>
                    <a:pt x="33170" y="11646"/>
                  </a:lnTo>
                  <a:close/>
                  <a:moveTo>
                    <a:pt x="1992" y="11977"/>
                  </a:moveTo>
                  <a:lnTo>
                    <a:pt x="861" y="11600"/>
                  </a:lnTo>
                  <a:lnTo>
                    <a:pt x="921" y="11464"/>
                  </a:lnTo>
                  <a:lnTo>
                    <a:pt x="2052" y="11857"/>
                  </a:lnTo>
                  <a:close/>
                  <a:moveTo>
                    <a:pt x="31934" y="11706"/>
                  </a:moveTo>
                  <a:lnTo>
                    <a:pt x="31888" y="11585"/>
                  </a:lnTo>
                  <a:lnTo>
                    <a:pt x="33020" y="11178"/>
                  </a:lnTo>
                  <a:cubicBezTo>
                    <a:pt x="33035" y="11223"/>
                    <a:pt x="33050" y="11268"/>
                    <a:pt x="33065" y="11314"/>
                  </a:cubicBezTo>
                  <a:close/>
                  <a:moveTo>
                    <a:pt x="2098" y="11661"/>
                  </a:moveTo>
                  <a:lnTo>
                    <a:pt x="966" y="11268"/>
                  </a:lnTo>
                  <a:lnTo>
                    <a:pt x="1027" y="11133"/>
                  </a:lnTo>
                  <a:lnTo>
                    <a:pt x="2158" y="11540"/>
                  </a:lnTo>
                  <a:close/>
                  <a:moveTo>
                    <a:pt x="31813" y="11404"/>
                  </a:moveTo>
                  <a:lnTo>
                    <a:pt x="31768" y="11283"/>
                  </a:lnTo>
                  <a:lnTo>
                    <a:pt x="32884" y="10861"/>
                  </a:lnTo>
                  <a:cubicBezTo>
                    <a:pt x="32899" y="10891"/>
                    <a:pt x="32914" y="10937"/>
                    <a:pt x="32929" y="10982"/>
                  </a:cubicBezTo>
                  <a:close/>
                  <a:moveTo>
                    <a:pt x="2218" y="11359"/>
                  </a:moveTo>
                  <a:lnTo>
                    <a:pt x="1117" y="10937"/>
                  </a:lnTo>
                  <a:lnTo>
                    <a:pt x="1162" y="10801"/>
                  </a:lnTo>
                  <a:lnTo>
                    <a:pt x="2279" y="11238"/>
                  </a:lnTo>
                  <a:close/>
                  <a:moveTo>
                    <a:pt x="31707" y="11102"/>
                  </a:moveTo>
                  <a:lnTo>
                    <a:pt x="31662" y="10982"/>
                  </a:lnTo>
                  <a:lnTo>
                    <a:pt x="32763" y="10529"/>
                  </a:lnTo>
                  <a:lnTo>
                    <a:pt x="32808" y="10650"/>
                  </a:lnTo>
                  <a:close/>
                  <a:moveTo>
                    <a:pt x="2339" y="11057"/>
                  </a:moveTo>
                  <a:lnTo>
                    <a:pt x="1238" y="10605"/>
                  </a:lnTo>
                  <a:lnTo>
                    <a:pt x="1283" y="10469"/>
                  </a:lnTo>
                  <a:lnTo>
                    <a:pt x="2384" y="10921"/>
                  </a:lnTo>
                  <a:close/>
                  <a:moveTo>
                    <a:pt x="31572" y="10801"/>
                  </a:moveTo>
                  <a:lnTo>
                    <a:pt x="31526" y="10680"/>
                  </a:lnTo>
                  <a:lnTo>
                    <a:pt x="32627" y="10213"/>
                  </a:lnTo>
                  <a:lnTo>
                    <a:pt x="32673" y="10333"/>
                  </a:lnTo>
                  <a:close/>
                  <a:moveTo>
                    <a:pt x="2460" y="10756"/>
                  </a:moveTo>
                  <a:lnTo>
                    <a:pt x="1374" y="10273"/>
                  </a:lnTo>
                  <a:lnTo>
                    <a:pt x="1419" y="10152"/>
                  </a:lnTo>
                  <a:lnTo>
                    <a:pt x="2520" y="10635"/>
                  </a:lnTo>
                  <a:close/>
                  <a:moveTo>
                    <a:pt x="31451" y="10499"/>
                  </a:moveTo>
                  <a:lnTo>
                    <a:pt x="31391" y="10394"/>
                  </a:lnTo>
                  <a:lnTo>
                    <a:pt x="32477" y="9896"/>
                  </a:lnTo>
                  <a:lnTo>
                    <a:pt x="32537" y="10016"/>
                  </a:lnTo>
                  <a:close/>
                  <a:moveTo>
                    <a:pt x="2595" y="10454"/>
                  </a:moveTo>
                  <a:lnTo>
                    <a:pt x="1509" y="9956"/>
                  </a:lnTo>
                  <a:lnTo>
                    <a:pt x="1570" y="9835"/>
                  </a:lnTo>
                  <a:lnTo>
                    <a:pt x="2656" y="10333"/>
                  </a:lnTo>
                  <a:close/>
                  <a:moveTo>
                    <a:pt x="31315" y="10213"/>
                  </a:moveTo>
                  <a:lnTo>
                    <a:pt x="31255" y="10092"/>
                  </a:lnTo>
                  <a:lnTo>
                    <a:pt x="32341" y="9564"/>
                  </a:lnTo>
                  <a:lnTo>
                    <a:pt x="32401" y="9700"/>
                  </a:lnTo>
                  <a:close/>
                  <a:moveTo>
                    <a:pt x="2731" y="10152"/>
                  </a:moveTo>
                  <a:lnTo>
                    <a:pt x="1660" y="9639"/>
                  </a:lnTo>
                  <a:lnTo>
                    <a:pt x="1720" y="9519"/>
                  </a:lnTo>
                  <a:lnTo>
                    <a:pt x="2791" y="10032"/>
                  </a:lnTo>
                  <a:close/>
                  <a:moveTo>
                    <a:pt x="31164" y="9911"/>
                  </a:moveTo>
                  <a:lnTo>
                    <a:pt x="31119" y="9805"/>
                  </a:lnTo>
                  <a:lnTo>
                    <a:pt x="32175" y="9262"/>
                  </a:lnTo>
                  <a:lnTo>
                    <a:pt x="32235" y="9383"/>
                  </a:lnTo>
                  <a:close/>
                  <a:moveTo>
                    <a:pt x="2882" y="9866"/>
                  </a:moveTo>
                  <a:lnTo>
                    <a:pt x="1826" y="9323"/>
                  </a:lnTo>
                  <a:cubicBezTo>
                    <a:pt x="1841" y="9277"/>
                    <a:pt x="1856" y="9247"/>
                    <a:pt x="1886" y="9202"/>
                  </a:cubicBezTo>
                  <a:lnTo>
                    <a:pt x="2942" y="9745"/>
                  </a:lnTo>
                  <a:close/>
                  <a:moveTo>
                    <a:pt x="31029" y="9624"/>
                  </a:moveTo>
                  <a:lnTo>
                    <a:pt x="30968" y="9519"/>
                  </a:lnTo>
                  <a:lnTo>
                    <a:pt x="32024" y="8945"/>
                  </a:lnTo>
                  <a:lnTo>
                    <a:pt x="32084" y="9066"/>
                  </a:lnTo>
                  <a:close/>
                  <a:moveTo>
                    <a:pt x="3033" y="9564"/>
                  </a:moveTo>
                  <a:lnTo>
                    <a:pt x="1977" y="9006"/>
                  </a:lnTo>
                  <a:cubicBezTo>
                    <a:pt x="2007" y="8961"/>
                    <a:pt x="2022" y="8915"/>
                    <a:pt x="2052" y="8885"/>
                  </a:cubicBezTo>
                  <a:lnTo>
                    <a:pt x="3093" y="9443"/>
                  </a:lnTo>
                  <a:close/>
                  <a:moveTo>
                    <a:pt x="30878" y="9338"/>
                  </a:moveTo>
                  <a:lnTo>
                    <a:pt x="30817" y="9232"/>
                  </a:lnTo>
                  <a:lnTo>
                    <a:pt x="31843" y="8644"/>
                  </a:lnTo>
                  <a:lnTo>
                    <a:pt x="31903" y="8764"/>
                  </a:lnTo>
                  <a:close/>
                  <a:moveTo>
                    <a:pt x="3184" y="9277"/>
                  </a:moveTo>
                  <a:lnTo>
                    <a:pt x="2143" y="8719"/>
                  </a:lnTo>
                  <a:lnTo>
                    <a:pt x="2203" y="8599"/>
                  </a:lnTo>
                  <a:lnTo>
                    <a:pt x="3244" y="9187"/>
                  </a:lnTo>
                  <a:close/>
                  <a:moveTo>
                    <a:pt x="30712" y="9051"/>
                  </a:moveTo>
                  <a:lnTo>
                    <a:pt x="30651" y="8945"/>
                  </a:lnTo>
                  <a:lnTo>
                    <a:pt x="31677" y="8342"/>
                  </a:lnTo>
                  <a:lnTo>
                    <a:pt x="31737" y="8448"/>
                  </a:lnTo>
                  <a:close/>
                  <a:moveTo>
                    <a:pt x="3349" y="9006"/>
                  </a:moveTo>
                  <a:lnTo>
                    <a:pt x="2309" y="8402"/>
                  </a:lnTo>
                  <a:lnTo>
                    <a:pt x="2384" y="8282"/>
                  </a:lnTo>
                  <a:lnTo>
                    <a:pt x="3410" y="8885"/>
                  </a:lnTo>
                  <a:close/>
                  <a:moveTo>
                    <a:pt x="30546" y="8780"/>
                  </a:moveTo>
                  <a:lnTo>
                    <a:pt x="30470" y="8674"/>
                  </a:lnTo>
                  <a:lnTo>
                    <a:pt x="31496" y="8040"/>
                  </a:lnTo>
                  <a:lnTo>
                    <a:pt x="31556" y="8161"/>
                  </a:lnTo>
                  <a:close/>
                  <a:moveTo>
                    <a:pt x="3515" y="8719"/>
                  </a:moveTo>
                  <a:lnTo>
                    <a:pt x="2490" y="8086"/>
                  </a:lnTo>
                  <a:lnTo>
                    <a:pt x="2565" y="7965"/>
                  </a:lnTo>
                  <a:lnTo>
                    <a:pt x="3576" y="8599"/>
                  </a:lnTo>
                  <a:close/>
                  <a:moveTo>
                    <a:pt x="30365" y="8493"/>
                  </a:moveTo>
                  <a:lnTo>
                    <a:pt x="30304" y="8387"/>
                  </a:lnTo>
                  <a:lnTo>
                    <a:pt x="31300" y="7739"/>
                  </a:lnTo>
                  <a:lnTo>
                    <a:pt x="31375" y="7859"/>
                  </a:lnTo>
                  <a:close/>
                  <a:moveTo>
                    <a:pt x="3681" y="8448"/>
                  </a:moveTo>
                  <a:lnTo>
                    <a:pt x="2686" y="7799"/>
                  </a:lnTo>
                  <a:lnTo>
                    <a:pt x="2761" y="7678"/>
                  </a:lnTo>
                  <a:lnTo>
                    <a:pt x="3757" y="8342"/>
                  </a:lnTo>
                  <a:close/>
                  <a:moveTo>
                    <a:pt x="30199" y="8221"/>
                  </a:moveTo>
                  <a:lnTo>
                    <a:pt x="30123" y="8116"/>
                  </a:lnTo>
                  <a:lnTo>
                    <a:pt x="31119" y="7452"/>
                  </a:lnTo>
                  <a:lnTo>
                    <a:pt x="31194" y="7573"/>
                  </a:lnTo>
                  <a:close/>
                  <a:moveTo>
                    <a:pt x="3862" y="8176"/>
                  </a:moveTo>
                  <a:lnTo>
                    <a:pt x="2882" y="7497"/>
                  </a:lnTo>
                  <a:lnTo>
                    <a:pt x="2957" y="7392"/>
                  </a:lnTo>
                  <a:lnTo>
                    <a:pt x="3938" y="8071"/>
                  </a:lnTo>
                  <a:close/>
                  <a:moveTo>
                    <a:pt x="30018" y="7965"/>
                  </a:moveTo>
                  <a:lnTo>
                    <a:pt x="29942" y="7859"/>
                  </a:lnTo>
                  <a:lnTo>
                    <a:pt x="30908" y="7166"/>
                  </a:lnTo>
                  <a:lnTo>
                    <a:pt x="30998" y="7271"/>
                  </a:lnTo>
                  <a:close/>
                  <a:moveTo>
                    <a:pt x="4058" y="7905"/>
                  </a:moveTo>
                  <a:lnTo>
                    <a:pt x="3078" y="7211"/>
                  </a:lnTo>
                  <a:lnTo>
                    <a:pt x="3153" y="7105"/>
                  </a:lnTo>
                  <a:lnTo>
                    <a:pt x="4134" y="7799"/>
                  </a:lnTo>
                  <a:cubicBezTo>
                    <a:pt x="4104" y="7829"/>
                    <a:pt x="4074" y="7859"/>
                    <a:pt x="4058" y="7905"/>
                  </a:cubicBezTo>
                  <a:close/>
                  <a:moveTo>
                    <a:pt x="29822" y="7694"/>
                  </a:moveTo>
                  <a:lnTo>
                    <a:pt x="29746" y="7588"/>
                  </a:lnTo>
                  <a:lnTo>
                    <a:pt x="30712" y="6879"/>
                  </a:lnTo>
                  <a:lnTo>
                    <a:pt x="30787" y="7000"/>
                  </a:lnTo>
                  <a:close/>
                  <a:moveTo>
                    <a:pt x="4239" y="7633"/>
                  </a:moveTo>
                  <a:lnTo>
                    <a:pt x="3274" y="6924"/>
                  </a:lnTo>
                  <a:lnTo>
                    <a:pt x="3365" y="6819"/>
                  </a:lnTo>
                  <a:lnTo>
                    <a:pt x="4315" y="7528"/>
                  </a:lnTo>
                  <a:close/>
                  <a:moveTo>
                    <a:pt x="29626" y="7437"/>
                  </a:moveTo>
                  <a:lnTo>
                    <a:pt x="29550" y="7332"/>
                  </a:lnTo>
                  <a:lnTo>
                    <a:pt x="30485" y="6607"/>
                  </a:lnTo>
                  <a:lnTo>
                    <a:pt x="30576" y="6713"/>
                  </a:lnTo>
                  <a:close/>
                  <a:moveTo>
                    <a:pt x="4436" y="7377"/>
                  </a:moveTo>
                  <a:lnTo>
                    <a:pt x="3500" y="6653"/>
                  </a:lnTo>
                  <a:lnTo>
                    <a:pt x="3576" y="6547"/>
                  </a:lnTo>
                  <a:lnTo>
                    <a:pt x="4526" y="7271"/>
                  </a:lnTo>
                  <a:close/>
                  <a:moveTo>
                    <a:pt x="29430" y="7181"/>
                  </a:moveTo>
                  <a:lnTo>
                    <a:pt x="29354" y="7075"/>
                  </a:lnTo>
                  <a:lnTo>
                    <a:pt x="30289" y="6321"/>
                  </a:lnTo>
                  <a:lnTo>
                    <a:pt x="30380" y="6426"/>
                  </a:lnTo>
                  <a:close/>
                  <a:moveTo>
                    <a:pt x="4632" y="7120"/>
                  </a:moveTo>
                  <a:lnTo>
                    <a:pt x="3696" y="6366"/>
                  </a:lnTo>
                  <a:lnTo>
                    <a:pt x="3787" y="6261"/>
                  </a:lnTo>
                  <a:lnTo>
                    <a:pt x="4707" y="7015"/>
                  </a:lnTo>
                  <a:close/>
                  <a:moveTo>
                    <a:pt x="29218" y="6924"/>
                  </a:moveTo>
                  <a:lnTo>
                    <a:pt x="29143" y="6834"/>
                  </a:lnTo>
                  <a:lnTo>
                    <a:pt x="30063" y="6064"/>
                  </a:lnTo>
                  <a:lnTo>
                    <a:pt x="30154" y="6170"/>
                  </a:lnTo>
                  <a:close/>
                  <a:moveTo>
                    <a:pt x="4843" y="6864"/>
                  </a:moveTo>
                  <a:lnTo>
                    <a:pt x="3923" y="6110"/>
                  </a:lnTo>
                  <a:lnTo>
                    <a:pt x="4013" y="6004"/>
                  </a:lnTo>
                  <a:lnTo>
                    <a:pt x="4918" y="6773"/>
                  </a:lnTo>
                  <a:close/>
                  <a:moveTo>
                    <a:pt x="29022" y="6683"/>
                  </a:moveTo>
                  <a:lnTo>
                    <a:pt x="28932" y="6577"/>
                  </a:lnTo>
                  <a:lnTo>
                    <a:pt x="29837" y="5793"/>
                  </a:lnTo>
                  <a:lnTo>
                    <a:pt x="29927" y="5899"/>
                  </a:lnTo>
                  <a:close/>
                  <a:moveTo>
                    <a:pt x="5054" y="6623"/>
                  </a:moveTo>
                  <a:lnTo>
                    <a:pt x="4149" y="5838"/>
                  </a:lnTo>
                  <a:lnTo>
                    <a:pt x="4239" y="5733"/>
                  </a:lnTo>
                  <a:lnTo>
                    <a:pt x="5144" y="6517"/>
                  </a:lnTo>
                  <a:close/>
                  <a:moveTo>
                    <a:pt x="28796" y="6426"/>
                  </a:moveTo>
                  <a:lnTo>
                    <a:pt x="28721" y="6336"/>
                  </a:lnTo>
                  <a:lnTo>
                    <a:pt x="29596" y="5537"/>
                  </a:lnTo>
                  <a:lnTo>
                    <a:pt x="29686" y="5627"/>
                  </a:lnTo>
                  <a:close/>
                  <a:moveTo>
                    <a:pt x="5265" y="6366"/>
                  </a:moveTo>
                  <a:lnTo>
                    <a:pt x="4390" y="5567"/>
                  </a:lnTo>
                  <a:lnTo>
                    <a:pt x="4481" y="5476"/>
                  </a:lnTo>
                  <a:lnTo>
                    <a:pt x="5356" y="6276"/>
                  </a:lnTo>
                  <a:close/>
                  <a:moveTo>
                    <a:pt x="28585" y="6185"/>
                  </a:moveTo>
                  <a:lnTo>
                    <a:pt x="28494" y="6095"/>
                  </a:lnTo>
                  <a:lnTo>
                    <a:pt x="29354" y="5265"/>
                  </a:lnTo>
                  <a:lnTo>
                    <a:pt x="29460" y="5371"/>
                  </a:lnTo>
                  <a:close/>
                  <a:moveTo>
                    <a:pt x="5491" y="6125"/>
                  </a:moveTo>
                  <a:lnTo>
                    <a:pt x="4617" y="5325"/>
                  </a:lnTo>
                  <a:cubicBezTo>
                    <a:pt x="4647" y="5280"/>
                    <a:pt x="4692" y="5250"/>
                    <a:pt x="4722" y="5220"/>
                  </a:cubicBezTo>
                  <a:lnTo>
                    <a:pt x="5582" y="6049"/>
                  </a:lnTo>
                  <a:close/>
                  <a:moveTo>
                    <a:pt x="28359" y="5944"/>
                  </a:moveTo>
                  <a:lnTo>
                    <a:pt x="28268" y="5853"/>
                  </a:lnTo>
                  <a:lnTo>
                    <a:pt x="29113" y="5009"/>
                  </a:lnTo>
                  <a:lnTo>
                    <a:pt x="29218" y="5114"/>
                  </a:lnTo>
                  <a:close/>
                  <a:moveTo>
                    <a:pt x="5718" y="5899"/>
                  </a:moveTo>
                  <a:lnTo>
                    <a:pt x="4858" y="5054"/>
                  </a:lnTo>
                  <a:cubicBezTo>
                    <a:pt x="4903" y="5024"/>
                    <a:pt x="4933" y="4993"/>
                    <a:pt x="4963" y="4963"/>
                  </a:cubicBezTo>
                  <a:lnTo>
                    <a:pt x="5808" y="5808"/>
                  </a:lnTo>
                  <a:close/>
                  <a:moveTo>
                    <a:pt x="28117" y="5718"/>
                  </a:moveTo>
                  <a:lnTo>
                    <a:pt x="28027" y="5627"/>
                  </a:lnTo>
                  <a:lnTo>
                    <a:pt x="28872" y="4767"/>
                  </a:lnTo>
                  <a:lnTo>
                    <a:pt x="28962" y="4873"/>
                  </a:lnTo>
                  <a:close/>
                  <a:moveTo>
                    <a:pt x="5944" y="5672"/>
                  </a:moveTo>
                  <a:lnTo>
                    <a:pt x="5114" y="4812"/>
                  </a:lnTo>
                  <a:lnTo>
                    <a:pt x="5205" y="4722"/>
                  </a:lnTo>
                  <a:lnTo>
                    <a:pt x="6034" y="5582"/>
                  </a:lnTo>
                  <a:close/>
                  <a:moveTo>
                    <a:pt x="27891" y="5491"/>
                  </a:moveTo>
                  <a:lnTo>
                    <a:pt x="27785" y="5401"/>
                  </a:lnTo>
                  <a:lnTo>
                    <a:pt x="28615" y="4526"/>
                  </a:lnTo>
                  <a:lnTo>
                    <a:pt x="28706" y="4631"/>
                  </a:lnTo>
                  <a:close/>
                  <a:moveTo>
                    <a:pt x="6185" y="5446"/>
                  </a:moveTo>
                  <a:lnTo>
                    <a:pt x="5371" y="4571"/>
                  </a:lnTo>
                  <a:lnTo>
                    <a:pt x="5461" y="4466"/>
                  </a:lnTo>
                  <a:lnTo>
                    <a:pt x="6276" y="5356"/>
                  </a:lnTo>
                  <a:close/>
                  <a:moveTo>
                    <a:pt x="27650" y="5265"/>
                  </a:moveTo>
                  <a:lnTo>
                    <a:pt x="27559" y="5190"/>
                  </a:lnTo>
                  <a:lnTo>
                    <a:pt x="28359" y="4300"/>
                  </a:lnTo>
                  <a:lnTo>
                    <a:pt x="28449" y="4390"/>
                  </a:lnTo>
                  <a:close/>
                  <a:moveTo>
                    <a:pt x="6427" y="5220"/>
                  </a:moveTo>
                  <a:lnTo>
                    <a:pt x="5627" y="4330"/>
                  </a:lnTo>
                  <a:lnTo>
                    <a:pt x="5733" y="4239"/>
                  </a:lnTo>
                  <a:lnTo>
                    <a:pt x="6517" y="5129"/>
                  </a:lnTo>
                  <a:close/>
                  <a:moveTo>
                    <a:pt x="27408" y="5054"/>
                  </a:moveTo>
                  <a:lnTo>
                    <a:pt x="27318" y="4963"/>
                  </a:lnTo>
                  <a:lnTo>
                    <a:pt x="28087" y="4058"/>
                  </a:lnTo>
                  <a:lnTo>
                    <a:pt x="28193" y="4149"/>
                  </a:lnTo>
                  <a:close/>
                  <a:moveTo>
                    <a:pt x="6668" y="5009"/>
                  </a:moveTo>
                  <a:lnTo>
                    <a:pt x="5884" y="4104"/>
                  </a:lnTo>
                  <a:lnTo>
                    <a:pt x="5989" y="4013"/>
                  </a:lnTo>
                  <a:lnTo>
                    <a:pt x="6774" y="4918"/>
                  </a:lnTo>
                  <a:close/>
                  <a:moveTo>
                    <a:pt x="27167" y="4843"/>
                  </a:moveTo>
                  <a:lnTo>
                    <a:pt x="27061" y="4767"/>
                  </a:lnTo>
                  <a:lnTo>
                    <a:pt x="27816" y="3832"/>
                  </a:lnTo>
                  <a:lnTo>
                    <a:pt x="27921" y="3923"/>
                  </a:lnTo>
                  <a:close/>
                  <a:moveTo>
                    <a:pt x="6924" y="4797"/>
                  </a:moveTo>
                  <a:lnTo>
                    <a:pt x="6170" y="3877"/>
                  </a:lnTo>
                  <a:lnTo>
                    <a:pt x="6276" y="3787"/>
                  </a:lnTo>
                  <a:lnTo>
                    <a:pt x="7030" y="4707"/>
                  </a:lnTo>
                  <a:close/>
                  <a:moveTo>
                    <a:pt x="26911" y="4631"/>
                  </a:moveTo>
                  <a:lnTo>
                    <a:pt x="26805" y="4556"/>
                  </a:lnTo>
                  <a:lnTo>
                    <a:pt x="27544" y="3606"/>
                  </a:lnTo>
                  <a:lnTo>
                    <a:pt x="27650" y="3696"/>
                  </a:lnTo>
                  <a:close/>
                  <a:moveTo>
                    <a:pt x="7166" y="4586"/>
                  </a:moveTo>
                  <a:lnTo>
                    <a:pt x="6427" y="3651"/>
                  </a:lnTo>
                  <a:lnTo>
                    <a:pt x="6532" y="3561"/>
                  </a:lnTo>
                  <a:lnTo>
                    <a:pt x="7271" y="4496"/>
                  </a:lnTo>
                  <a:close/>
                  <a:moveTo>
                    <a:pt x="26654" y="4435"/>
                  </a:moveTo>
                  <a:lnTo>
                    <a:pt x="26549" y="4360"/>
                  </a:lnTo>
                  <a:lnTo>
                    <a:pt x="27273" y="3410"/>
                  </a:lnTo>
                  <a:lnTo>
                    <a:pt x="27378" y="3500"/>
                  </a:lnTo>
                  <a:close/>
                  <a:moveTo>
                    <a:pt x="7422" y="4390"/>
                  </a:moveTo>
                  <a:lnTo>
                    <a:pt x="6683" y="3440"/>
                  </a:lnTo>
                  <a:lnTo>
                    <a:pt x="6804" y="3364"/>
                  </a:lnTo>
                  <a:lnTo>
                    <a:pt x="7528" y="4315"/>
                  </a:lnTo>
                  <a:close/>
                  <a:moveTo>
                    <a:pt x="26383" y="4239"/>
                  </a:moveTo>
                  <a:lnTo>
                    <a:pt x="26277" y="4164"/>
                  </a:lnTo>
                  <a:lnTo>
                    <a:pt x="26971" y="3199"/>
                  </a:lnTo>
                  <a:lnTo>
                    <a:pt x="27092" y="3274"/>
                  </a:lnTo>
                  <a:close/>
                  <a:moveTo>
                    <a:pt x="7694" y="4194"/>
                  </a:moveTo>
                  <a:lnTo>
                    <a:pt x="6985" y="3229"/>
                  </a:lnTo>
                  <a:lnTo>
                    <a:pt x="7090" y="3138"/>
                  </a:lnTo>
                  <a:lnTo>
                    <a:pt x="7784" y="4119"/>
                  </a:lnTo>
                  <a:close/>
                  <a:moveTo>
                    <a:pt x="26126" y="4043"/>
                  </a:moveTo>
                  <a:lnTo>
                    <a:pt x="26021" y="3968"/>
                  </a:lnTo>
                  <a:lnTo>
                    <a:pt x="26699" y="2987"/>
                  </a:lnTo>
                  <a:lnTo>
                    <a:pt x="26820" y="3063"/>
                  </a:lnTo>
                  <a:close/>
                  <a:moveTo>
                    <a:pt x="7950" y="3998"/>
                  </a:moveTo>
                  <a:lnTo>
                    <a:pt x="7271" y="3017"/>
                  </a:lnTo>
                  <a:lnTo>
                    <a:pt x="7377" y="2942"/>
                  </a:lnTo>
                  <a:lnTo>
                    <a:pt x="8056" y="3923"/>
                  </a:lnTo>
                  <a:close/>
                  <a:moveTo>
                    <a:pt x="25870" y="3847"/>
                  </a:moveTo>
                  <a:lnTo>
                    <a:pt x="25764" y="3787"/>
                  </a:lnTo>
                  <a:lnTo>
                    <a:pt x="26413" y="2791"/>
                  </a:lnTo>
                  <a:lnTo>
                    <a:pt x="26534" y="2867"/>
                  </a:lnTo>
                  <a:close/>
                  <a:moveTo>
                    <a:pt x="8222" y="3817"/>
                  </a:moveTo>
                  <a:lnTo>
                    <a:pt x="7558" y="2821"/>
                  </a:lnTo>
                  <a:lnTo>
                    <a:pt x="7679" y="2746"/>
                  </a:lnTo>
                  <a:lnTo>
                    <a:pt x="8327" y="3742"/>
                  </a:lnTo>
                  <a:close/>
                  <a:moveTo>
                    <a:pt x="25598" y="3666"/>
                  </a:moveTo>
                  <a:lnTo>
                    <a:pt x="25493" y="3606"/>
                  </a:lnTo>
                  <a:lnTo>
                    <a:pt x="26126" y="2595"/>
                  </a:lnTo>
                  <a:lnTo>
                    <a:pt x="26247" y="2671"/>
                  </a:lnTo>
                  <a:close/>
                  <a:moveTo>
                    <a:pt x="8493" y="3636"/>
                  </a:moveTo>
                  <a:lnTo>
                    <a:pt x="7860" y="2625"/>
                  </a:lnTo>
                  <a:lnTo>
                    <a:pt x="7965" y="2550"/>
                  </a:lnTo>
                  <a:lnTo>
                    <a:pt x="8614" y="3561"/>
                  </a:lnTo>
                  <a:close/>
                  <a:moveTo>
                    <a:pt x="25312" y="3500"/>
                  </a:moveTo>
                  <a:lnTo>
                    <a:pt x="25206" y="3440"/>
                  </a:lnTo>
                  <a:lnTo>
                    <a:pt x="25825" y="2414"/>
                  </a:lnTo>
                  <a:lnTo>
                    <a:pt x="25945" y="2474"/>
                  </a:lnTo>
                  <a:close/>
                  <a:moveTo>
                    <a:pt x="8780" y="3470"/>
                  </a:moveTo>
                  <a:lnTo>
                    <a:pt x="8146" y="2444"/>
                  </a:lnTo>
                  <a:lnTo>
                    <a:pt x="8267" y="2369"/>
                  </a:lnTo>
                  <a:lnTo>
                    <a:pt x="8885" y="3395"/>
                  </a:lnTo>
                  <a:close/>
                  <a:moveTo>
                    <a:pt x="25040" y="3334"/>
                  </a:moveTo>
                  <a:lnTo>
                    <a:pt x="24920" y="3259"/>
                  </a:lnTo>
                  <a:lnTo>
                    <a:pt x="25523" y="2233"/>
                  </a:lnTo>
                  <a:lnTo>
                    <a:pt x="25644" y="2293"/>
                  </a:lnTo>
                  <a:close/>
                  <a:moveTo>
                    <a:pt x="9051" y="3304"/>
                  </a:moveTo>
                  <a:lnTo>
                    <a:pt x="8448" y="2278"/>
                  </a:lnTo>
                  <a:lnTo>
                    <a:pt x="8569" y="2203"/>
                  </a:lnTo>
                  <a:lnTo>
                    <a:pt x="9157" y="3244"/>
                  </a:lnTo>
                  <a:close/>
                  <a:moveTo>
                    <a:pt x="24754" y="3168"/>
                  </a:moveTo>
                  <a:lnTo>
                    <a:pt x="24633" y="3108"/>
                  </a:lnTo>
                  <a:lnTo>
                    <a:pt x="25206" y="2067"/>
                  </a:lnTo>
                  <a:lnTo>
                    <a:pt x="25342" y="2128"/>
                  </a:lnTo>
                  <a:close/>
                  <a:moveTo>
                    <a:pt x="9323" y="3138"/>
                  </a:moveTo>
                  <a:lnTo>
                    <a:pt x="8750" y="2097"/>
                  </a:lnTo>
                  <a:lnTo>
                    <a:pt x="8870" y="2037"/>
                  </a:lnTo>
                  <a:lnTo>
                    <a:pt x="9428" y="3078"/>
                  </a:lnTo>
                  <a:close/>
                  <a:moveTo>
                    <a:pt x="24467" y="3017"/>
                  </a:moveTo>
                  <a:lnTo>
                    <a:pt x="24346" y="2957"/>
                  </a:lnTo>
                  <a:lnTo>
                    <a:pt x="24904" y="1901"/>
                  </a:lnTo>
                  <a:lnTo>
                    <a:pt x="25025" y="1962"/>
                  </a:lnTo>
                  <a:close/>
                  <a:moveTo>
                    <a:pt x="9609" y="2987"/>
                  </a:moveTo>
                  <a:lnTo>
                    <a:pt x="9051" y="1931"/>
                  </a:lnTo>
                  <a:lnTo>
                    <a:pt x="9172" y="1871"/>
                  </a:lnTo>
                  <a:lnTo>
                    <a:pt x="9730" y="2927"/>
                  </a:lnTo>
                  <a:close/>
                  <a:moveTo>
                    <a:pt x="24165" y="2867"/>
                  </a:moveTo>
                  <a:lnTo>
                    <a:pt x="24060" y="2806"/>
                  </a:lnTo>
                  <a:lnTo>
                    <a:pt x="24588" y="1735"/>
                  </a:lnTo>
                  <a:lnTo>
                    <a:pt x="24708" y="1796"/>
                  </a:lnTo>
                  <a:close/>
                  <a:moveTo>
                    <a:pt x="9911" y="2836"/>
                  </a:moveTo>
                  <a:lnTo>
                    <a:pt x="9368" y="1766"/>
                  </a:lnTo>
                  <a:lnTo>
                    <a:pt x="9489" y="1705"/>
                  </a:lnTo>
                  <a:lnTo>
                    <a:pt x="10017" y="2776"/>
                  </a:lnTo>
                  <a:close/>
                  <a:moveTo>
                    <a:pt x="23879" y="2716"/>
                  </a:moveTo>
                  <a:lnTo>
                    <a:pt x="23758" y="2671"/>
                  </a:lnTo>
                  <a:lnTo>
                    <a:pt x="24271" y="1585"/>
                  </a:lnTo>
                  <a:lnTo>
                    <a:pt x="24407" y="1645"/>
                  </a:lnTo>
                  <a:close/>
                  <a:moveTo>
                    <a:pt x="10198" y="2701"/>
                  </a:moveTo>
                  <a:lnTo>
                    <a:pt x="9685" y="1615"/>
                  </a:lnTo>
                  <a:lnTo>
                    <a:pt x="9805" y="1554"/>
                  </a:lnTo>
                  <a:lnTo>
                    <a:pt x="10318" y="2640"/>
                  </a:lnTo>
                  <a:close/>
                  <a:moveTo>
                    <a:pt x="23577" y="2580"/>
                  </a:moveTo>
                  <a:lnTo>
                    <a:pt x="23471" y="2535"/>
                  </a:lnTo>
                  <a:lnTo>
                    <a:pt x="23954" y="1434"/>
                  </a:lnTo>
                  <a:lnTo>
                    <a:pt x="24090" y="1494"/>
                  </a:lnTo>
                  <a:close/>
                  <a:moveTo>
                    <a:pt x="10484" y="2565"/>
                  </a:moveTo>
                  <a:lnTo>
                    <a:pt x="10002" y="1464"/>
                  </a:lnTo>
                  <a:lnTo>
                    <a:pt x="10122" y="1419"/>
                  </a:lnTo>
                  <a:lnTo>
                    <a:pt x="10605" y="2505"/>
                  </a:lnTo>
                  <a:close/>
                  <a:moveTo>
                    <a:pt x="23290" y="2444"/>
                  </a:moveTo>
                  <a:lnTo>
                    <a:pt x="23170" y="2399"/>
                  </a:lnTo>
                  <a:lnTo>
                    <a:pt x="23637" y="1298"/>
                  </a:lnTo>
                  <a:lnTo>
                    <a:pt x="23758" y="1358"/>
                  </a:lnTo>
                  <a:close/>
                  <a:moveTo>
                    <a:pt x="10786" y="2429"/>
                  </a:moveTo>
                  <a:lnTo>
                    <a:pt x="10318" y="1328"/>
                  </a:lnTo>
                  <a:lnTo>
                    <a:pt x="10454" y="1268"/>
                  </a:lnTo>
                  <a:lnTo>
                    <a:pt x="10907" y="2384"/>
                  </a:lnTo>
                  <a:close/>
                  <a:moveTo>
                    <a:pt x="22989" y="2324"/>
                  </a:moveTo>
                  <a:lnTo>
                    <a:pt x="22868" y="2278"/>
                  </a:lnTo>
                  <a:lnTo>
                    <a:pt x="23306" y="1177"/>
                  </a:lnTo>
                  <a:lnTo>
                    <a:pt x="23441" y="1223"/>
                  </a:lnTo>
                  <a:close/>
                  <a:moveTo>
                    <a:pt x="11088" y="2309"/>
                  </a:moveTo>
                  <a:lnTo>
                    <a:pt x="10635" y="1192"/>
                  </a:lnTo>
                  <a:lnTo>
                    <a:pt x="10771" y="1147"/>
                  </a:lnTo>
                  <a:lnTo>
                    <a:pt x="11208" y="2248"/>
                  </a:lnTo>
                  <a:close/>
                  <a:moveTo>
                    <a:pt x="22672" y="2203"/>
                  </a:moveTo>
                  <a:lnTo>
                    <a:pt x="22566" y="2158"/>
                  </a:lnTo>
                  <a:lnTo>
                    <a:pt x="22989" y="1042"/>
                  </a:lnTo>
                  <a:lnTo>
                    <a:pt x="23109" y="1087"/>
                  </a:lnTo>
                  <a:close/>
                  <a:moveTo>
                    <a:pt x="11389" y="2188"/>
                  </a:moveTo>
                  <a:lnTo>
                    <a:pt x="10967" y="1072"/>
                  </a:lnTo>
                  <a:lnTo>
                    <a:pt x="11088" y="1011"/>
                  </a:lnTo>
                  <a:lnTo>
                    <a:pt x="11510" y="2143"/>
                  </a:lnTo>
                  <a:close/>
                  <a:moveTo>
                    <a:pt x="22370" y="2082"/>
                  </a:moveTo>
                  <a:lnTo>
                    <a:pt x="22250" y="2037"/>
                  </a:lnTo>
                  <a:lnTo>
                    <a:pt x="22642" y="906"/>
                  </a:lnTo>
                  <a:lnTo>
                    <a:pt x="22778" y="951"/>
                  </a:lnTo>
                  <a:close/>
                  <a:moveTo>
                    <a:pt x="11691" y="2067"/>
                  </a:moveTo>
                  <a:lnTo>
                    <a:pt x="11299" y="951"/>
                  </a:lnTo>
                  <a:lnTo>
                    <a:pt x="11419" y="891"/>
                  </a:lnTo>
                  <a:lnTo>
                    <a:pt x="11812" y="2022"/>
                  </a:lnTo>
                  <a:close/>
                  <a:moveTo>
                    <a:pt x="22069" y="1977"/>
                  </a:moveTo>
                  <a:lnTo>
                    <a:pt x="21948" y="1931"/>
                  </a:lnTo>
                  <a:lnTo>
                    <a:pt x="22325" y="800"/>
                  </a:lnTo>
                  <a:lnTo>
                    <a:pt x="22446" y="845"/>
                  </a:lnTo>
                  <a:close/>
                  <a:moveTo>
                    <a:pt x="12008" y="1962"/>
                  </a:moveTo>
                  <a:lnTo>
                    <a:pt x="11631" y="830"/>
                  </a:lnTo>
                  <a:lnTo>
                    <a:pt x="11766" y="785"/>
                  </a:lnTo>
                  <a:lnTo>
                    <a:pt x="12143" y="1916"/>
                  </a:lnTo>
                  <a:close/>
                  <a:moveTo>
                    <a:pt x="21752" y="1871"/>
                  </a:moveTo>
                  <a:lnTo>
                    <a:pt x="21631" y="1841"/>
                  </a:lnTo>
                  <a:lnTo>
                    <a:pt x="21978" y="695"/>
                  </a:lnTo>
                  <a:lnTo>
                    <a:pt x="22114" y="740"/>
                  </a:lnTo>
                  <a:close/>
                  <a:moveTo>
                    <a:pt x="12324" y="1871"/>
                  </a:moveTo>
                  <a:lnTo>
                    <a:pt x="11962" y="725"/>
                  </a:lnTo>
                  <a:lnTo>
                    <a:pt x="12098" y="679"/>
                  </a:lnTo>
                  <a:lnTo>
                    <a:pt x="12445" y="1826"/>
                  </a:lnTo>
                  <a:close/>
                  <a:moveTo>
                    <a:pt x="21450" y="1781"/>
                  </a:moveTo>
                  <a:lnTo>
                    <a:pt x="21330" y="1750"/>
                  </a:lnTo>
                  <a:lnTo>
                    <a:pt x="21646" y="604"/>
                  </a:lnTo>
                  <a:lnTo>
                    <a:pt x="21782" y="634"/>
                  </a:lnTo>
                  <a:close/>
                  <a:moveTo>
                    <a:pt x="12641" y="1766"/>
                  </a:moveTo>
                  <a:lnTo>
                    <a:pt x="12309" y="619"/>
                  </a:lnTo>
                  <a:lnTo>
                    <a:pt x="12445" y="589"/>
                  </a:lnTo>
                  <a:lnTo>
                    <a:pt x="12762" y="1735"/>
                  </a:lnTo>
                  <a:close/>
                  <a:moveTo>
                    <a:pt x="21133" y="1690"/>
                  </a:moveTo>
                  <a:lnTo>
                    <a:pt x="21013" y="1660"/>
                  </a:lnTo>
                  <a:lnTo>
                    <a:pt x="21314" y="498"/>
                  </a:lnTo>
                  <a:lnTo>
                    <a:pt x="21450" y="544"/>
                  </a:lnTo>
                  <a:close/>
                  <a:moveTo>
                    <a:pt x="12958" y="1690"/>
                  </a:moveTo>
                  <a:lnTo>
                    <a:pt x="12641" y="529"/>
                  </a:lnTo>
                  <a:lnTo>
                    <a:pt x="12777" y="498"/>
                  </a:lnTo>
                  <a:lnTo>
                    <a:pt x="13079" y="1645"/>
                  </a:lnTo>
                  <a:close/>
                  <a:moveTo>
                    <a:pt x="20817" y="1615"/>
                  </a:moveTo>
                  <a:lnTo>
                    <a:pt x="20696" y="1585"/>
                  </a:lnTo>
                  <a:lnTo>
                    <a:pt x="20968" y="423"/>
                  </a:lnTo>
                  <a:lnTo>
                    <a:pt x="21103" y="453"/>
                  </a:lnTo>
                  <a:close/>
                  <a:moveTo>
                    <a:pt x="13260" y="1600"/>
                  </a:moveTo>
                  <a:lnTo>
                    <a:pt x="12988" y="438"/>
                  </a:lnTo>
                  <a:lnTo>
                    <a:pt x="13124" y="408"/>
                  </a:lnTo>
                  <a:lnTo>
                    <a:pt x="13395" y="1569"/>
                  </a:lnTo>
                  <a:close/>
                  <a:moveTo>
                    <a:pt x="20500" y="1554"/>
                  </a:moveTo>
                  <a:lnTo>
                    <a:pt x="20364" y="1524"/>
                  </a:lnTo>
                  <a:lnTo>
                    <a:pt x="20621" y="348"/>
                  </a:lnTo>
                  <a:lnTo>
                    <a:pt x="20756" y="378"/>
                  </a:lnTo>
                  <a:close/>
                  <a:moveTo>
                    <a:pt x="13576" y="1524"/>
                  </a:moveTo>
                  <a:lnTo>
                    <a:pt x="13320" y="363"/>
                  </a:lnTo>
                  <a:lnTo>
                    <a:pt x="13456" y="333"/>
                  </a:lnTo>
                  <a:lnTo>
                    <a:pt x="13697" y="1509"/>
                  </a:lnTo>
                  <a:close/>
                  <a:moveTo>
                    <a:pt x="20168" y="1464"/>
                  </a:moveTo>
                  <a:lnTo>
                    <a:pt x="20047" y="1449"/>
                  </a:lnTo>
                  <a:lnTo>
                    <a:pt x="20274" y="272"/>
                  </a:lnTo>
                  <a:lnTo>
                    <a:pt x="20409" y="302"/>
                  </a:lnTo>
                  <a:close/>
                  <a:moveTo>
                    <a:pt x="13893" y="1464"/>
                  </a:moveTo>
                  <a:lnTo>
                    <a:pt x="13652" y="287"/>
                  </a:lnTo>
                  <a:lnTo>
                    <a:pt x="13788" y="257"/>
                  </a:lnTo>
                  <a:lnTo>
                    <a:pt x="14014" y="1434"/>
                  </a:lnTo>
                  <a:close/>
                  <a:moveTo>
                    <a:pt x="19851" y="1404"/>
                  </a:moveTo>
                  <a:lnTo>
                    <a:pt x="19731" y="1388"/>
                  </a:lnTo>
                  <a:lnTo>
                    <a:pt x="19927" y="212"/>
                  </a:lnTo>
                  <a:lnTo>
                    <a:pt x="20062" y="227"/>
                  </a:lnTo>
                  <a:close/>
                  <a:moveTo>
                    <a:pt x="14210" y="1404"/>
                  </a:moveTo>
                  <a:lnTo>
                    <a:pt x="13999" y="227"/>
                  </a:lnTo>
                  <a:lnTo>
                    <a:pt x="14135" y="212"/>
                  </a:lnTo>
                  <a:lnTo>
                    <a:pt x="14346" y="1388"/>
                  </a:lnTo>
                  <a:close/>
                  <a:moveTo>
                    <a:pt x="19535" y="1358"/>
                  </a:moveTo>
                  <a:lnTo>
                    <a:pt x="19414" y="1343"/>
                  </a:lnTo>
                  <a:lnTo>
                    <a:pt x="19595" y="152"/>
                  </a:lnTo>
                  <a:lnTo>
                    <a:pt x="19731" y="182"/>
                  </a:lnTo>
                  <a:close/>
                  <a:moveTo>
                    <a:pt x="14527" y="1358"/>
                  </a:moveTo>
                  <a:lnTo>
                    <a:pt x="14346" y="182"/>
                  </a:lnTo>
                  <a:lnTo>
                    <a:pt x="14481" y="152"/>
                  </a:lnTo>
                  <a:lnTo>
                    <a:pt x="14662" y="1343"/>
                  </a:lnTo>
                  <a:close/>
                  <a:moveTo>
                    <a:pt x="19203" y="1313"/>
                  </a:moveTo>
                  <a:lnTo>
                    <a:pt x="19082" y="1298"/>
                  </a:lnTo>
                  <a:lnTo>
                    <a:pt x="19233" y="121"/>
                  </a:lnTo>
                  <a:lnTo>
                    <a:pt x="19369" y="136"/>
                  </a:lnTo>
                  <a:close/>
                  <a:moveTo>
                    <a:pt x="14859" y="1313"/>
                  </a:moveTo>
                  <a:lnTo>
                    <a:pt x="14693" y="136"/>
                  </a:lnTo>
                  <a:lnTo>
                    <a:pt x="14828" y="121"/>
                  </a:lnTo>
                  <a:lnTo>
                    <a:pt x="14979" y="1298"/>
                  </a:lnTo>
                  <a:close/>
                  <a:moveTo>
                    <a:pt x="18886" y="1283"/>
                  </a:moveTo>
                  <a:lnTo>
                    <a:pt x="18765" y="1268"/>
                  </a:lnTo>
                  <a:lnTo>
                    <a:pt x="18886" y="76"/>
                  </a:lnTo>
                  <a:lnTo>
                    <a:pt x="19022" y="91"/>
                  </a:lnTo>
                  <a:close/>
                  <a:moveTo>
                    <a:pt x="15175" y="1283"/>
                  </a:moveTo>
                  <a:lnTo>
                    <a:pt x="15040" y="91"/>
                  </a:lnTo>
                  <a:lnTo>
                    <a:pt x="15175" y="76"/>
                  </a:lnTo>
                  <a:lnTo>
                    <a:pt x="15311" y="1268"/>
                  </a:lnTo>
                  <a:close/>
                  <a:moveTo>
                    <a:pt x="18569" y="1253"/>
                  </a:moveTo>
                  <a:lnTo>
                    <a:pt x="18433" y="1238"/>
                  </a:lnTo>
                  <a:lnTo>
                    <a:pt x="18539" y="46"/>
                  </a:lnTo>
                  <a:lnTo>
                    <a:pt x="18675" y="61"/>
                  </a:lnTo>
                  <a:close/>
                  <a:moveTo>
                    <a:pt x="15507" y="1253"/>
                  </a:moveTo>
                  <a:lnTo>
                    <a:pt x="15386" y="46"/>
                  </a:lnTo>
                  <a:lnTo>
                    <a:pt x="15537" y="31"/>
                  </a:lnTo>
                  <a:lnTo>
                    <a:pt x="15628" y="1207"/>
                  </a:lnTo>
                  <a:close/>
                  <a:moveTo>
                    <a:pt x="18237" y="1223"/>
                  </a:moveTo>
                  <a:lnTo>
                    <a:pt x="18117" y="1223"/>
                  </a:lnTo>
                  <a:lnTo>
                    <a:pt x="18192" y="31"/>
                  </a:lnTo>
                  <a:lnTo>
                    <a:pt x="18328" y="46"/>
                  </a:lnTo>
                  <a:close/>
                  <a:moveTo>
                    <a:pt x="15824" y="1223"/>
                  </a:moveTo>
                  <a:lnTo>
                    <a:pt x="15748" y="31"/>
                  </a:lnTo>
                  <a:lnTo>
                    <a:pt x="15884" y="31"/>
                  </a:lnTo>
                  <a:lnTo>
                    <a:pt x="15960" y="1223"/>
                  </a:lnTo>
                  <a:close/>
                  <a:moveTo>
                    <a:pt x="17905" y="1207"/>
                  </a:moveTo>
                  <a:lnTo>
                    <a:pt x="17785" y="1207"/>
                  </a:lnTo>
                  <a:lnTo>
                    <a:pt x="17845" y="16"/>
                  </a:lnTo>
                  <a:lnTo>
                    <a:pt x="17981" y="16"/>
                  </a:lnTo>
                  <a:close/>
                  <a:moveTo>
                    <a:pt x="16156" y="1207"/>
                  </a:moveTo>
                  <a:lnTo>
                    <a:pt x="16095" y="16"/>
                  </a:lnTo>
                  <a:lnTo>
                    <a:pt x="16231" y="16"/>
                  </a:lnTo>
                  <a:lnTo>
                    <a:pt x="16276" y="1207"/>
                  </a:lnTo>
                  <a:close/>
                  <a:moveTo>
                    <a:pt x="17589" y="1192"/>
                  </a:moveTo>
                  <a:lnTo>
                    <a:pt x="17453" y="1192"/>
                  </a:lnTo>
                  <a:lnTo>
                    <a:pt x="17483" y="1"/>
                  </a:lnTo>
                  <a:lnTo>
                    <a:pt x="17634" y="1"/>
                  </a:lnTo>
                  <a:close/>
                  <a:moveTo>
                    <a:pt x="16473" y="1192"/>
                  </a:moveTo>
                  <a:lnTo>
                    <a:pt x="16442" y="1"/>
                  </a:lnTo>
                  <a:lnTo>
                    <a:pt x="16578" y="1"/>
                  </a:lnTo>
                  <a:lnTo>
                    <a:pt x="16608" y="1192"/>
                  </a:lnTo>
                  <a:close/>
                  <a:moveTo>
                    <a:pt x="17257" y="1192"/>
                  </a:moveTo>
                  <a:lnTo>
                    <a:pt x="17136" y="1192"/>
                  </a:lnTo>
                  <a:lnTo>
                    <a:pt x="17136" y="1"/>
                  </a:lnTo>
                  <a:lnTo>
                    <a:pt x="17272" y="1"/>
                  </a:lnTo>
                  <a:close/>
                  <a:moveTo>
                    <a:pt x="16804" y="1192"/>
                  </a:moveTo>
                  <a:lnTo>
                    <a:pt x="16789" y="1"/>
                  </a:lnTo>
                  <a:lnTo>
                    <a:pt x="16925" y="1"/>
                  </a:lnTo>
                  <a:lnTo>
                    <a:pt x="16925" y="1192"/>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29831" y="532038"/>
              <a:ext cx="982721" cy="982721"/>
            </a:xfrm>
            <a:custGeom>
              <a:avLst/>
              <a:gdLst/>
              <a:ahLst/>
              <a:cxnLst/>
              <a:rect l="l" t="t" r="r" b="b"/>
              <a:pathLst>
                <a:path w="19866" h="19866" extrusionOk="0">
                  <a:moveTo>
                    <a:pt x="19866" y="19866"/>
                  </a:moveTo>
                  <a:cubicBezTo>
                    <a:pt x="8900" y="19851"/>
                    <a:pt x="15" y="10966"/>
                    <a:pt x="0" y="0"/>
                  </a:cubicBezTo>
                  <a:lnTo>
                    <a:pt x="1463" y="0"/>
                  </a:lnTo>
                  <a:cubicBezTo>
                    <a:pt x="1478" y="10152"/>
                    <a:pt x="9699" y="18387"/>
                    <a:pt x="19866" y="18403"/>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952831" y="-450672"/>
              <a:ext cx="981979" cy="982771"/>
            </a:xfrm>
            <a:custGeom>
              <a:avLst/>
              <a:gdLst/>
              <a:ahLst/>
              <a:cxnLst/>
              <a:rect l="l" t="t" r="r" b="b"/>
              <a:pathLst>
                <a:path w="19851" h="19867" extrusionOk="0">
                  <a:moveTo>
                    <a:pt x="19851" y="19866"/>
                  </a:moveTo>
                  <a:lnTo>
                    <a:pt x="18388" y="19866"/>
                  </a:lnTo>
                  <a:cubicBezTo>
                    <a:pt x="18388" y="9715"/>
                    <a:pt x="10152" y="1479"/>
                    <a:pt x="1" y="1464"/>
                  </a:cubicBezTo>
                  <a:lnTo>
                    <a:pt x="1" y="1"/>
                  </a:lnTo>
                  <a:cubicBezTo>
                    <a:pt x="10951" y="16"/>
                    <a:pt x="19836" y="8900"/>
                    <a:pt x="19851" y="1986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347701" y="-67897"/>
              <a:ext cx="1204336" cy="1199142"/>
            </a:xfrm>
            <a:custGeom>
              <a:avLst/>
              <a:gdLst/>
              <a:ahLst/>
              <a:cxnLst/>
              <a:rect l="l" t="t" r="r" b="b"/>
              <a:pathLst>
                <a:path w="24346" h="24241" extrusionOk="0">
                  <a:moveTo>
                    <a:pt x="12234" y="24241"/>
                  </a:moveTo>
                  <a:cubicBezTo>
                    <a:pt x="10891" y="24241"/>
                    <a:pt x="9549" y="24014"/>
                    <a:pt x="8282" y="23577"/>
                  </a:cubicBezTo>
                  <a:lnTo>
                    <a:pt x="8674" y="22446"/>
                  </a:lnTo>
                  <a:cubicBezTo>
                    <a:pt x="9820" y="22838"/>
                    <a:pt x="11012" y="23034"/>
                    <a:pt x="12234" y="23034"/>
                  </a:cubicBezTo>
                  <a:cubicBezTo>
                    <a:pt x="12656" y="23034"/>
                    <a:pt x="13093" y="23019"/>
                    <a:pt x="13516" y="22958"/>
                  </a:cubicBezTo>
                  <a:lnTo>
                    <a:pt x="13651" y="24150"/>
                  </a:lnTo>
                  <a:cubicBezTo>
                    <a:pt x="13184" y="24210"/>
                    <a:pt x="12701" y="24225"/>
                    <a:pt x="12234" y="24241"/>
                  </a:cubicBezTo>
                  <a:close/>
                  <a:moveTo>
                    <a:pt x="14074" y="24090"/>
                  </a:moveTo>
                  <a:lnTo>
                    <a:pt x="13878" y="22913"/>
                  </a:lnTo>
                  <a:cubicBezTo>
                    <a:pt x="15507" y="22672"/>
                    <a:pt x="17060" y="22053"/>
                    <a:pt x="18403" y="21118"/>
                  </a:cubicBezTo>
                  <a:lnTo>
                    <a:pt x="19082" y="22099"/>
                  </a:lnTo>
                  <a:cubicBezTo>
                    <a:pt x="17588" y="23139"/>
                    <a:pt x="15869" y="23818"/>
                    <a:pt x="14074" y="24105"/>
                  </a:cubicBezTo>
                  <a:close/>
                  <a:moveTo>
                    <a:pt x="7889" y="23426"/>
                  </a:moveTo>
                  <a:cubicBezTo>
                    <a:pt x="6185" y="22777"/>
                    <a:pt x="4661" y="21737"/>
                    <a:pt x="3409" y="20409"/>
                  </a:cubicBezTo>
                  <a:lnTo>
                    <a:pt x="4269" y="19595"/>
                  </a:lnTo>
                  <a:cubicBezTo>
                    <a:pt x="5401" y="20786"/>
                    <a:pt x="6788" y="21722"/>
                    <a:pt x="8312" y="22310"/>
                  </a:cubicBezTo>
                  <a:close/>
                  <a:moveTo>
                    <a:pt x="19429" y="21857"/>
                  </a:moveTo>
                  <a:lnTo>
                    <a:pt x="18720" y="20892"/>
                  </a:lnTo>
                  <a:cubicBezTo>
                    <a:pt x="20047" y="19911"/>
                    <a:pt x="21118" y="18659"/>
                    <a:pt x="21887" y="17196"/>
                  </a:cubicBezTo>
                  <a:lnTo>
                    <a:pt x="22943" y="17770"/>
                  </a:lnTo>
                  <a:cubicBezTo>
                    <a:pt x="22098" y="19384"/>
                    <a:pt x="20892" y="20771"/>
                    <a:pt x="19429" y="21872"/>
                  </a:cubicBezTo>
                  <a:close/>
                  <a:moveTo>
                    <a:pt x="3123" y="20108"/>
                  </a:moveTo>
                  <a:cubicBezTo>
                    <a:pt x="1931" y="18750"/>
                    <a:pt x="1041" y="17121"/>
                    <a:pt x="559" y="15371"/>
                  </a:cubicBezTo>
                  <a:lnTo>
                    <a:pt x="1705" y="15054"/>
                  </a:lnTo>
                  <a:cubicBezTo>
                    <a:pt x="2142" y="16638"/>
                    <a:pt x="2942" y="18101"/>
                    <a:pt x="4028" y="19338"/>
                  </a:cubicBezTo>
                  <a:close/>
                  <a:moveTo>
                    <a:pt x="23139" y="17392"/>
                  </a:moveTo>
                  <a:lnTo>
                    <a:pt x="22068" y="16880"/>
                  </a:lnTo>
                  <a:cubicBezTo>
                    <a:pt x="22777" y="15401"/>
                    <a:pt x="23154" y="13772"/>
                    <a:pt x="23154" y="12128"/>
                  </a:cubicBezTo>
                  <a:lnTo>
                    <a:pt x="24346" y="12128"/>
                  </a:lnTo>
                  <a:cubicBezTo>
                    <a:pt x="24346" y="13953"/>
                    <a:pt x="23939" y="15748"/>
                    <a:pt x="23139" y="17392"/>
                  </a:cubicBezTo>
                  <a:close/>
                  <a:moveTo>
                    <a:pt x="453" y="14964"/>
                  </a:moveTo>
                  <a:cubicBezTo>
                    <a:pt x="31" y="13184"/>
                    <a:pt x="0" y="11344"/>
                    <a:pt x="393" y="9564"/>
                  </a:cubicBezTo>
                  <a:lnTo>
                    <a:pt x="1554" y="9820"/>
                  </a:lnTo>
                  <a:cubicBezTo>
                    <a:pt x="1207" y="11419"/>
                    <a:pt x="1222" y="13078"/>
                    <a:pt x="1614" y="14677"/>
                  </a:cubicBezTo>
                  <a:close/>
                  <a:moveTo>
                    <a:pt x="23139" y="11872"/>
                  </a:moveTo>
                  <a:cubicBezTo>
                    <a:pt x="23109" y="10228"/>
                    <a:pt x="22702" y="8614"/>
                    <a:pt x="21948" y="7166"/>
                  </a:cubicBezTo>
                  <a:lnTo>
                    <a:pt x="23019" y="6607"/>
                  </a:lnTo>
                  <a:cubicBezTo>
                    <a:pt x="23848" y="8236"/>
                    <a:pt x="24301" y="10031"/>
                    <a:pt x="24331" y="11857"/>
                  </a:cubicBezTo>
                  <a:close/>
                  <a:moveTo>
                    <a:pt x="1645" y="9443"/>
                  </a:moveTo>
                  <a:lnTo>
                    <a:pt x="483" y="9157"/>
                  </a:lnTo>
                  <a:cubicBezTo>
                    <a:pt x="921" y="7377"/>
                    <a:pt x="1765" y="5748"/>
                    <a:pt x="2942" y="4345"/>
                  </a:cubicBezTo>
                  <a:lnTo>
                    <a:pt x="3862" y="5114"/>
                  </a:lnTo>
                  <a:cubicBezTo>
                    <a:pt x="2806" y="6366"/>
                    <a:pt x="2052" y="7859"/>
                    <a:pt x="1645" y="9443"/>
                  </a:cubicBezTo>
                  <a:close/>
                  <a:moveTo>
                    <a:pt x="21782" y="6819"/>
                  </a:moveTo>
                  <a:cubicBezTo>
                    <a:pt x="20982" y="5386"/>
                    <a:pt x="19866" y="4149"/>
                    <a:pt x="18524" y="3198"/>
                  </a:cubicBezTo>
                  <a:lnTo>
                    <a:pt x="19217" y="2218"/>
                  </a:lnTo>
                  <a:cubicBezTo>
                    <a:pt x="20696" y="3274"/>
                    <a:pt x="21933" y="4647"/>
                    <a:pt x="22822" y="6245"/>
                  </a:cubicBezTo>
                  <a:close/>
                  <a:moveTo>
                    <a:pt x="4103" y="4828"/>
                  </a:moveTo>
                  <a:lnTo>
                    <a:pt x="3213" y="4028"/>
                  </a:lnTo>
                  <a:cubicBezTo>
                    <a:pt x="4435" y="2671"/>
                    <a:pt x="5959" y="1615"/>
                    <a:pt x="7648" y="921"/>
                  </a:cubicBezTo>
                  <a:lnTo>
                    <a:pt x="8101" y="2022"/>
                  </a:lnTo>
                  <a:cubicBezTo>
                    <a:pt x="6577" y="2640"/>
                    <a:pt x="5204" y="3606"/>
                    <a:pt x="4103" y="4828"/>
                  </a:cubicBezTo>
                  <a:close/>
                  <a:moveTo>
                    <a:pt x="18207" y="2987"/>
                  </a:moveTo>
                  <a:cubicBezTo>
                    <a:pt x="16834" y="2082"/>
                    <a:pt x="15265" y="1494"/>
                    <a:pt x="13636" y="1283"/>
                  </a:cubicBezTo>
                  <a:lnTo>
                    <a:pt x="13787" y="106"/>
                  </a:lnTo>
                  <a:cubicBezTo>
                    <a:pt x="15597" y="332"/>
                    <a:pt x="17332" y="981"/>
                    <a:pt x="18855" y="1992"/>
                  </a:cubicBezTo>
                  <a:close/>
                  <a:moveTo>
                    <a:pt x="8432" y="1886"/>
                  </a:moveTo>
                  <a:lnTo>
                    <a:pt x="8025" y="755"/>
                  </a:lnTo>
                  <a:cubicBezTo>
                    <a:pt x="9368" y="257"/>
                    <a:pt x="10785" y="1"/>
                    <a:pt x="12234" y="1"/>
                  </a:cubicBezTo>
                  <a:cubicBezTo>
                    <a:pt x="12611" y="1"/>
                    <a:pt x="13003" y="16"/>
                    <a:pt x="13380" y="61"/>
                  </a:cubicBezTo>
                  <a:lnTo>
                    <a:pt x="13259" y="1238"/>
                  </a:lnTo>
                  <a:cubicBezTo>
                    <a:pt x="12927" y="1207"/>
                    <a:pt x="12580" y="1192"/>
                    <a:pt x="12234" y="1192"/>
                  </a:cubicBezTo>
                  <a:cubicBezTo>
                    <a:pt x="10936" y="1192"/>
                    <a:pt x="9654" y="1434"/>
                    <a:pt x="8432" y="188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214140" y="-152931"/>
              <a:ext cx="1455829" cy="1423724"/>
            </a:xfrm>
            <a:custGeom>
              <a:avLst/>
              <a:gdLst/>
              <a:ahLst/>
              <a:cxnLst/>
              <a:rect l="l" t="t" r="r" b="b"/>
              <a:pathLst>
                <a:path w="29430" h="28781" extrusionOk="0">
                  <a:moveTo>
                    <a:pt x="14934" y="407"/>
                  </a:moveTo>
                  <a:cubicBezTo>
                    <a:pt x="20364" y="407"/>
                    <a:pt x="25266" y="3681"/>
                    <a:pt x="27348" y="8704"/>
                  </a:cubicBezTo>
                  <a:cubicBezTo>
                    <a:pt x="29429" y="13726"/>
                    <a:pt x="28283" y="19504"/>
                    <a:pt x="24436" y="23350"/>
                  </a:cubicBezTo>
                  <a:cubicBezTo>
                    <a:pt x="20590" y="27196"/>
                    <a:pt x="14813" y="28343"/>
                    <a:pt x="9790" y="26261"/>
                  </a:cubicBezTo>
                  <a:cubicBezTo>
                    <a:pt x="4767" y="24180"/>
                    <a:pt x="1494" y="19277"/>
                    <a:pt x="1494" y="13847"/>
                  </a:cubicBezTo>
                  <a:cubicBezTo>
                    <a:pt x="1494" y="6426"/>
                    <a:pt x="7512" y="407"/>
                    <a:pt x="14934" y="407"/>
                  </a:cubicBezTo>
                  <a:close/>
                  <a:moveTo>
                    <a:pt x="14934" y="0"/>
                  </a:moveTo>
                  <a:cubicBezTo>
                    <a:pt x="9322" y="0"/>
                    <a:pt x="4284" y="3379"/>
                    <a:pt x="2142" y="8553"/>
                  </a:cubicBezTo>
                  <a:cubicBezTo>
                    <a:pt x="0" y="13726"/>
                    <a:pt x="1177" y="19670"/>
                    <a:pt x="5144" y="23637"/>
                  </a:cubicBezTo>
                  <a:cubicBezTo>
                    <a:pt x="9096" y="27589"/>
                    <a:pt x="15054" y="28780"/>
                    <a:pt x="20228" y="26638"/>
                  </a:cubicBezTo>
                  <a:cubicBezTo>
                    <a:pt x="25402" y="24496"/>
                    <a:pt x="28766" y="19443"/>
                    <a:pt x="28766" y="13847"/>
                  </a:cubicBezTo>
                  <a:cubicBezTo>
                    <a:pt x="28766" y="6200"/>
                    <a:pt x="22566" y="15"/>
                    <a:pt x="14934" y="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96970" y="-208186"/>
              <a:ext cx="555916" cy="301504"/>
            </a:xfrm>
            <a:custGeom>
              <a:avLst/>
              <a:gdLst/>
              <a:ahLst/>
              <a:cxnLst/>
              <a:rect l="l" t="t" r="r" b="b"/>
              <a:pathLst>
                <a:path w="11238" h="6095" extrusionOk="0">
                  <a:moveTo>
                    <a:pt x="1131" y="6095"/>
                  </a:moveTo>
                  <a:lnTo>
                    <a:pt x="0" y="5099"/>
                  </a:lnTo>
                  <a:cubicBezTo>
                    <a:pt x="2836" y="1856"/>
                    <a:pt x="6924" y="1"/>
                    <a:pt x="11238" y="1"/>
                  </a:cubicBezTo>
                  <a:lnTo>
                    <a:pt x="11238" y="1509"/>
                  </a:lnTo>
                  <a:cubicBezTo>
                    <a:pt x="7361" y="1509"/>
                    <a:pt x="3680" y="3184"/>
                    <a:pt x="1131" y="6095"/>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212656" y="532038"/>
              <a:ext cx="155229" cy="352951"/>
            </a:xfrm>
            <a:custGeom>
              <a:avLst/>
              <a:gdLst/>
              <a:ahLst/>
              <a:cxnLst/>
              <a:rect l="l" t="t" r="r" b="b"/>
              <a:pathLst>
                <a:path w="3138" h="7135" extrusionOk="0">
                  <a:moveTo>
                    <a:pt x="1810" y="7135"/>
                  </a:moveTo>
                  <a:cubicBezTo>
                    <a:pt x="619" y="4933"/>
                    <a:pt x="0" y="2489"/>
                    <a:pt x="0" y="0"/>
                  </a:cubicBezTo>
                  <a:lnTo>
                    <a:pt x="1509" y="0"/>
                  </a:lnTo>
                  <a:cubicBezTo>
                    <a:pt x="1509" y="2233"/>
                    <a:pt x="2067" y="4435"/>
                    <a:pt x="3138" y="641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555858" y="1093883"/>
              <a:ext cx="397026" cy="178380"/>
            </a:xfrm>
            <a:custGeom>
              <a:avLst/>
              <a:gdLst/>
              <a:ahLst/>
              <a:cxnLst/>
              <a:rect l="l" t="t" r="r" b="b"/>
              <a:pathLst>
                <a:path w="8026" h="3606" extrusionOk="0">
                  <a:moveTo>
                    <a:pt x="8026" y="3605"/>
                  </a:moveTo>
                  <a:cubicBezTo>
                    <a:pt x="5175" y="3605"/>
                    <a:pt x="2399" y="2791"/>
                    <a:pt x="1" y="1267"/>
                  </a:cubicBezTo>
                  <a:lnTo>
                    <a:pt x="815" y="0"/>
                  </a:lnTo>
                  <a:cubicBezTo>
                    <a:pt x="2972" y="1358"/>
                    <a:pt x="5461" y="2082"/>
                    <a:pt x="8026" y="208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1401249" y="532038"/>
              <a:ext cx="291067" cy="546220"/>
            </a:xfrm>
            <a:custGeom>
              <a:avLst/>
              <a:gdLst/>
              <a:ahLst/>
              <a:cxnLst/>
              <a:rect l="l" t="t" r="r" b="b"/>
              <a:pathLst>
                <a:path w="5884" h="11042" extrusionOk="0">
                  <a:moveTo>
                    <a:pt x="1027" y="11042"/>
                  </a:moveTo>
                  <a:lnTo>
                    <a:pt x="1" y="9925"/>
                  </a:lnTo>
                  <a:cubicBezTo>
                    <a:pt x="2792" y="7376"/>
                    <a:pt x="4375" y="3771"/>
                    <a:pt x="4375" y="0"/>
                  </a:cubicBezTo>
                  <a:lnTo>
                    <a:pt x="5884" y="0"/>
                  </a:lnTo>
                  <a:cubicBezTo>
                    <a:pt x="5884" y="4193"/>
                    <a:pt x="4119" y="8206"/>
                    <a:pt x="1027" y="1104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1284111" y="-109697"/>
              <a:ext cx="363438" cy="413449"/>
            </a:xfrm>
            <a:custGeom>
              <a:avLst/>
              <a:gdLst/>
              <a:ahLst/>
              <a:cxnLst/>
              <a:rect l="l" t="t" r="r" b="b"/>
              <a:pathLst>
                <a:path w="7347" h="8358" extrusionOk="0">
                  <a:moveTo>
                    <a:pt x="5929" y="8357"/>
                  </a:moveTo>
                  <a:cubicBezTo>
                    <a:pt x="4843" y="5386"/>
                    <a:pt x="2746" y="2882"/>
                    <a:pt x="1" y="1313"/>
                  </a:cubicBezTo>
                  <a:lnTo>
                    <a:pt x="755" y="1"/>
                  </a:lnTo>
                  <a:cubicBezTo>
                    <a:pt x="3802" y="1751"/>
                    <a:pt x="6140" y="4526"/>
                    <a:pt x="7347" y="7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431251" y="20896"/>
              <a:ext cx="1043962" cy="999194"/>
            </a:xfrm>
            <a:custGeom>
              <a:avLst/>
              <a:gdLst/>
              <a:ahLst/>
              <a:cxnLst/>
              <a:rect l="l" t="t" r="r" b="b"/>
              <a:pathLst>
                <a:path w="21104" h="20199" extrusionOk="0">
                  <a:moveTo>
                    <a:pt x="10545" y="20047"/>
                  </a:moveTo>
                  <a:cubicBezTo>
                    <a:pt x="6336" y="20047"/>
                    <a:pt x="2610" y="17347"/>
                    <a:pt x="1298" y="13335"/>
                  </a:cubicBezTo>
                  <a:cubicBezTo>
                    <a:pt x="1" y="9338"/>
                    <a:pt x="1419" y="4948"/>
                    <a:pt x="4828" y="2474"/>
                  </a:cubicBezTo>
                  <a:cubicBezTo>
                    <a:pt x="8237" y="1"/>
                    <a:pt x="12837" y="1"/>
                    <a:pt x="16246" y="2474"/>
                  </a:cubicBezTo>
                  <a:cubicBezTo>
                    <a:pt x="19655" y="4948"/>
                    <a:pt x="21073" y="9338"/>
                    <a:pt x="19761" y="13350"/>
                  </a:cubicBezTo>
                  <a:lnTo>
                    <a:pt x="19761" y="13350"/>
                  </a:lnTo>
                  <a:cubicBezTo>
                    <a:pt x="18464" y="17332"/>
                    <a:pt x="14738" y="20032"/>
                    <a:pt x="10545" y="20047"/>
                  </a:cubicBezTo>
                  <a:close/>
                  <a:moveTo>
                    <a:pt x="10529" y="906"/>
                  </a:moveTo>
                  <a:cubicBezTo>
                    <a:pt x="6985" y="906"/>
                    <a:pt x="3742" y="2897"/>
                    <a:pt x="2128" y="6049"/>
                  </a:cubicBezTo>
                  <a:cubicBezTo>
                    <a:pt x="514" y="9217"/>
                    <a:pt x="815" y="13003"/>
                    <a:pt x="2897" y="15869"/>
                  </a:cubicBezTo>
                  <a:cubicBezTo>
                    <a:pt x="4979" y="18735"/>
                    <a:pt x="8493" y="20198"/>
                    <a:pt x="11993" y="19640"/>
                  </a:cubicBezTo>
                  <a:cubicBezTo>
                    <a:pt x="15492" y="19097"/>
                    <a:pt x="18388" y="16623"/>
                    <a:pt x="19489" y="13259"/>
                  </a:cubicBezTo>
                  <a:lnTo>
                    <a:pt x="19489" y="13259"/>
                  </a:lnTo>
                  <a:cubicBezTo>
                    <a:pt x="21103" y="8312"/>
                    <a:pt x="18403" y="2987"/>
                    <a:pt x="13456" y="1373"/>
                  </a:cubicBezTo>
                  <a:cubicBezTo>
                    <a:pt x="12521" y="1072"/>
                    <a:pt x="11525" y="906"/>
                    <a:pt x="10529" y="906"/>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402906" y="-19370"/>
              <a:ext cx="702933" cy="1021553"/>
            </a:xfrm>
            <a:custGeom>
              <a:avLst/>
              <a:gdLst/>
              <a:ahLst/>
              <a:cxnLst/>
              <a:rect l="l" t="t" r="r" b="b"/>
              <a:pathLst>
                <a:path w="14210" h="20651" extrusionOk="0">
                  <a:moveTo>
                    <a:pt x="8010" y="20650"/>
                  </a:moveTo>
                  <a:cubicBezTo>
                    <a:pt x="2821" y="18900"/>
                    <a:pt x="1" y="13289"/>
                    <a:pt x="1705" y="8070"/>
                  </a:cubicBezTo>
                  <a:cubicBezTo>
                    <a:pt x="3410" y="2866"/>
                    <a:pt x="8991" y="0"/>
                    <a:pt x="14210" y="1644"/>
                  </a:cubicBezTo>
                  <a:lnTo>
                    <a:pt x="13953" y="2459"/>
                  </a:lnTo>
                  <a:cubicBezTo>
                    <a:pt x="9157" y="905"/>
                    <a:pt x="3998" y="3515"/>
                    <a:pt x="2429" y="8311"/>
                  </a:cubicBezTo>
                  <a:cubicBezTo>
                    <a:pt x="860" y="13108"/>
                    <a:pt x="3485" y="18267"/>
                    <a:pt x="8282" y="1982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530531" y="102219"/>
              <a:ext cx="860339" cy="843223"/>
            </a:xfrm>
            <a:custGeom>
              <a:avLst/>
              <a:gdLst/>
              <a:ahLst/>
              <a:cxnLst/>
              <a:rect l="l" t="t" r="r" b="b"/>
              <a:pathLst>
                <a:path w="17392" h="17046" extrusionOk="0">
                  <a:moveTo>
                    <a:pt x="8522" y="16789"/>
                  </a:moveTo>
                  <a:cubicBezTo>
                    <a:pt x="4299" y="16789"/>
                    <a:pt x="769" y="13531"/>
                    <a:pt x="437" y="9323"/>
                  </a:cubicBezTo>
                  <a:cubicBezTo>
                    <a:pt x="106" y="5114"/>
                    <a:pt x="3062" y="1343"/>
                    <a:pt x="7240" y="680"/>
                  </a:cubicBezTo>
                  <a:cubicBezTo>
                    <a:pt x="11419" y="1"/>
                    <a:pt x="15401" y="2656"/>
                    <a:pt x="16396" y="6758"/>
                  </a:cubicBezTo>
                  <a:cubicBezTo>
                    <a:pt x="17392" y="10876"/>
                    <a:pt x="15069" y="15055"/>
                    <a:pt x="11041" y="16382"/>
                  </a:cubicBezTo>
                  <a:cubicBezTo>
                    <a:pt x="10227" y="16638"/>
                    <a:pt x="9382" y="16789"/>
                    <a:pt x="8522" y="16789"/>
                  </a:cubicBezTo>
                  <a:close/>
                  <a:moveTo>
                    <a:pt x="8538" y="830"/>
                  </a:moveTo>
                  <a:cubicBezTo>
                    <a:pt x="5129" y="830"/>
                    <a:pt x="2112" y="3018"/>
                    <a:pt x="1056" y="6246"/>
                  </a:cubicBezTo>
                  <a:cubicBezTo>
                    <a:pt x="0" y="9489"/>
                    <a:pt x="1161" y="13033"/>
                    <a:pt x="3907" y="15039"/>
                  </a:cubicBezTo>
                  <a:cubicBezTo>
                    <a:pt x="6667" y="17046"/>
                    <a:pt x="10393" y="17046"/>
                    <a:pt x="13153" y="15039"/>
                  </a:cubicBezTo>
                  <a:cubicBezTo>
                    <a:pt x="15898" y="13033"/>
                    <a:pt x="17060" y="9489"/>
                    <a:pt x="16004" y="6246"/>
                  </a:cubicBezTo>
                  <a:cubicBezTo>
                    <a:pt x="14933" y="3018"/>
                    <a:pt x="11931" y="845"/>
                    <a:pt x="8538" y="83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824513" y="69423"/>
              <a:ext cx="590246" cy="854403"/>
            </a:xfrm>
            <a:custGeom>
              <a:avLst/>
              <a:gdLst/>
              <a:ahLst/>
              <a:cxnLst/>
              <a:rect l="l" t="t" r="r" b="b"/>
              <a:pathLst>
                <a:path w="11932" h="17272" extrusionOk="0">
                  <a:moveTo>
                    <a:pt x="5174" y="17271"/>
                  </a:moveTo>
                  <a:lnTo>
                    <a:pt x="4948" y="16592"/>
                  </a:lnTo>
                  <a:cubicBezTo>
                    <a:pt x="8990" y="15325"/>
                    <a:pt x="11223" y="10996"/>
                    <a:pt x="9910" y="6969"/>
                  </a:cubicBezTo>
                  <a:cubicBezTo>
                    <a:pt x="8598" y="2941"/>
                    <a:pt x="4239" y="754"/>
                    <a:pt x="226" y="2112"/>
                  </a:cubicBezTo>
                  <a:lnTo>
                    <a:pt x="0" y="1433"/>
                  </a:lnTo>
                  <a:cubicBezTo>
                    <a:pt x="4374" y="0"/>
                    <a:pt x="9081" y="2398"/>
                    <a:pt x="10514" y="6773"/>
                  </a:cubicBezTo>
                  <a:cubicBezTo>
                    <a:pt x="11931" y="11132"/>
                    <a:pt x="9548" y="15838"/>
                    <a:pt x="5174" y="17271"/>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615565" y="194772"/>
              <a:ext cx="674588" cy="673797"/>
            </a:xfrm>
            <a:custGeom>
              <a:avLst/>
              <a:gdLst/>
              <a:ahLst/>
              <a:cxnLst/>
              <a:rect l="l" t="t" r="r" b="b"/>
              <a:pathLst>
                <a:path w="13637" h="13621" extrusionOk="0">
                  <a:moveTo>
                    <a:pt x="6819" y="0"/>
                  </a:moveTo>
                  <a:lnTo>
                    <a:pt x="6487" y="0"/>
                  </a:lnTo>
                  <a:lnTo>
                    <a:pt x="6411" y="0"/>
                  </a:lnTo>
                  <a:lnTo>
                    <a:pt x="6487" y="1328"/>
                  </a:lnTo>
                  <a:lnTo>
                    <a:pt x="6819" y="1328"/>
                  </a:lnTo>
                  <a:close/>
                  <a:moveTo>
                    <a:pt x="6019" y="45"/>
                  </a:moveTo>
                  <a:lnTo>
                    <a:pt x="5959" y="45"/>
                  </a:lnTo>
                  <a:lnTo>
                    <a:pt x="5853" y="61"/>
                  </a:lnTo>
                  <a:lnTo>
                    <a:pt x="5853" y="61"/>
                  </a:lnTo>
                  <a:lnTo>
                    <a:pt x="5838" y="61"/>
                  </a:lnTo>
                  <a:lnTo>
                    <a:pt x="5763" y="61"/>
                  </a:lnTo>
                  <a:lnTo>
                    <a:pt x="5748" y="61"/>
                  </a:lnTo>
                  <a:lnTo>
                    <a:pt x="5748" y="61"/>
                  </a:lnTo>
                  <a:lnTo>
                    <a:pt x="5627" y="76"/>
                  </a:lnTo>
                  <a:lnTo>
                    <a:pt x="5853" y="1388"/>
                  </a:lnTo>
                  <a:cubicBezTo>
                    <a:pt x="5959" y="1373"/>
                    <a:pt x="6064" y="1358"/>
                    <a:pt x="6185" y="1343"/>
                  </a:cubicBezTo>
                  <a:lnTo>
                    <a:pt x="6019" y="15"/>
                  </a:lnTo>
                  <a:close/>
                  <a:moveTo>
                    <a:pt x="5250" y="181"/>
                  </a:moveTo>
                  <a:lnTo>
                    <a:pt x="5129" y="211"/>
                  </a:lnTo>
                  <a:lnTo>
                    <a:pt x="4873" y="211"/>
                  </a:lnTo>
                  <a:lnTo>
                    <a:pt x="4858" y="211"/>
                  </a:lnTo>
                  <a:lnTo>
                    <a:pt x="4858" y="211"/>
                  </a:lnTo>
                  <a:lnTo>
                    <a:pt x="4843" y="211"/>
                  </a:lnTo>
                  <a:lnTo>
                    <a:pt x="4843" y="211"/>
                  </a:lnTo>
                  <a:lnTo>
                    <a:pt x="5220" y="1478"/>
                  </a:lnTo>
                  <a:cubicBezTo>
                    <a:pt x="5325" y="1448"/>
                    <a:pt x="5431" y="1418"/>
                    <a:pt x="5536" y="1403"/>
                  </a:cubicBezTo>
                  <a:close/>
                  <a:moveTo>
                    <a:pt x="4496" y="407"/>
                  </a:moveTo>
                  <a:lnTo>
                    <a:pt x="4435" y="438"/>
                  </a:lnTo>
                  <a:lnTo>
                    <a:pt x="4405" y="438"/>
                  </a:lnTo>
                  <a:lnTo>
                    <a:pt x="4164" y="528"/>
                  </a:lnTo>
                  <a:lnTo>
                    <a:pt x="4134" y="528"/>
                  </a:lnTo>
                  <a:lnTo>
                    <a:pt x="4119" y="528"/>
                  </a:lnTo>
                  <a:lnTo>
                    <a:pt x="4646" y="1750"/>
                  </a:lnTo>
                  <a:cubicBezTo>
                    <a:pt x="4752" y="1705"/>
                    <a:pt x="4843" y="1659"/>
                    <a:pt x="4948" y="1629"/>
                  </a:cubicBezTo>
                  <a:lnTo>
                    <a:pt x="4496" y="377"/>
                  </a:lnTo>
                  <a:close/>
                  <a:moveTo>
                    <a:pt x="3741" y="724"/>
                  </a:moveTo>
                  <a:lnTo>
                    <a:pt x="3711" y="724"/>
                  </a:lnTo>
                  <a:lnTo>
                    <a:pt x="3711" y="724"/>
                  </a:lnTo>
                  <a:lnTo>
                    <a:pt x="3696" y="724"/>
                  </a:lnTo>
                  <a:lnTo>
                    <a:pt x="3696" y="724"/>
                  </a:lnTo>
                  <a:lnTo>
                    <a:pt x="3696" y="724"/>
                  </a:lnTo>
                  <a:lnTo>
                    <a:pt x="3696" y="724"/>
                  </a:lnTo>
                  <a:lnTo>
                    <a:pt x="3696" y="724"/>
                  </a:lnTo>
                  <a:lnTo>
                    <a:pt x="3696" y="724"/>
                  </a:lnTo>
                  <a:lnTo>
                    <a:pt x="3696" y="724"/>
                  </a:lnTo>
                  <a:lnTo>
                    <a:pt x="3681" y="724"/>
                  </a:lnTo>
                  <a:lnTo>
                    <a:pt x="3666" y="724"/>
                  </a:lnTo>
                  <a:lnTo>
                    <a:pt x="3651" y="724"/>
                  </a:lnTo>
                  <a:lnTo>
                    <a:pt x="3651" y="724"/>
                  </a:lnTo>
                  <a:lnTo>
                    <a:pt x="3651" y="724"/>
                  </a:lnTo>
                  <a:lnTo>
                    <a:pt x="3651" y="724"/>
                  </a:lnTo>
                  <a:lnTo>
                    <a:pt x="3636" y="724"/>
                  </a:lnTo>
                  <a:lnTo>
                    <a:pt x="3621" y="724"/>
                  </a:lnTo>
                  <a:lnTo>
                    <a:pt x="3606" y="724"/>
                  </a:lnTo>
                  <a:lnTo>
                    <a:pt x="3591" y="724"/>
                  </a:lnTo>
                  <a:lnTo>
                    <a:pt x="3591" y="724"/>
                  </a:lnTo>
                  <a:lnTo>
                    <a:pt x="3545" y="724"/>
                  </a:lnTo>
                  <a:lnTo>
                    <a:pt x="3545" y="724"/>
                  </a:lnTo>
                  <a:lnTo>
                    <a:pt x="3530" y="724"/>
                  </a:lnTo>
                  <a:lnTo>
                    <a:pt x="3515" y="724"/>
                  </a:lnTo>
                  <a:lnTo>
                    <a:pt x="3515" y="724"/>
                  </a:lnTo>
                  <a:lnTo>
                    <a:pt x="3515" y="724"/>
                  </a:lnTo>
                  <a:lnTo>
                    <a:pt x="3515" y="724"/>
                  </a:lnTo>
                  <a:lnTo>
                    <a:pt x="3500" y="724"/>
                  </a:lnTo>
                  <a:lnTo>
                    <a:pt x="3500" y="724"/>
                  </a:lnTo>
                  <a:lnTo>
                    <a:pt x="3500" y="724"/>
                  </a:lnTo>
                  <a:lnTo>
                    <a:pt x="3500" y="724"/>
                  </a:lnTo>
                  <a:lnTo>
                    <a:pt x="3485" y="739"/>
                  </a:lnTo>
                  <a:lnTo>
                    <a:pt x="3485" y="739"/>
                  </a:lnTo>
                  <a:lnTo>
                    <a:pt x="3455" y="754"/>
                  </a:lnTo>
                  <a:lnTo>
                    <a:pt x="3455" y="754"/>
                  </a:lnTo>
                  <a:lnTo>
                    <a:pt x="3425" y="769"/>
                  </a:lnTo>
                  <a:lnTo>
                    <a:pt x="4088" y="1931"/>
                  </a:lnTo>
                  <a:cubicBezTo>
                    <a:pt x="4194" y="1871"/>
                    <a:pt x="4284" y="1825"/>
                    <a:pt x="4375" y="1765"/>
                  </a:cubicBezTo>
                  <a:close/>
                  <a:moveTo>
                    <a:pt x="3048" y="1131"/>
                  </a:moveTo>
                  <a:lnTo>
                    <a:pt x="2972" y="1177"/>
                  </a:lnTo>
                  <a:lnTo>
                    <a:pt x="2972" y="1177"/>
                  </a:lnTo>
                  <a:lnTo>
                    <a:pt x="2972" y="1177"/>
                  </a:lnTo>
                  <a:lnTo>
                    <a:pt x="2972" y="1177"/>
                  </a:lnTo>
                  <a:lnTo>
                    <a:pt x="2957" y="1177"/>
                  </a:lnTo>
                  <a:lnTo>
                    <a:pt x="2942" y="1177"/>
                  </a:lnTo>
                  <a:lnTo>
                    <a:pt x="2942" y="1177"/>
                  </a:lnTo>
                  <a:lnTo>
                    <a:pt x="2897" y="1177"/>
                  </a:lnTo>
                  <a:lnTo>
                    <a:pt x="2897" y="1177"/>
                  </a:lnTo>
                  <a:lnTo>
                    <a:pt x="2897" y="1177"/>
                  </a:lnTo>
                  <a:lnTo>
                    <a:pt x="2897" y="1177"/>
                  </a:lnTo>
                  <a:lnTo>
                    <a:pt x="2897" y="1177"/>
                  </a:lnTo>
                  <a:lnTo>
                    <a:pt x="2897" y="1177"/>
                  </a:lnTo>
                  <a:lnTo>
                    <a:pt x="2867" y="1177"/>
                  </a:lnTo>
                  <a:lnTo>
                    <a:pt x="2867" y="1177"/>
                  </a:lnTo>
                  <a:lnTo>
                    <a:pt x="2851" y="1177"/>
                  </a:lnTo>
                  <a:lnTo>
                    <a:pt x="2836" y="1192"/>
                  </a:lnTo>
                  <a:lnTo>
                    <a:pt x="2836" y="1192"/>
                  </a:lnTo>
                  <a:lnTo>
                    <a:pt x="2746" y="1252"/>
                  </a:lnTo>
                  <a:lnTo>
                    <a:pt x="3545" y="2308"/>
                  </a:lnTo>
                  <a:cubicBezTo>
                    <a:pt x="3636" y="2248"/>
                    <a:pt x="3711" y="2187"/>
                    <a:pt x="3802" y="2127"/>
                  </a:cubicBezTo>
                  <a:lnTo>
                    <a:pt x="3078" y="1026"/>
                  </a:lnTo>
                  <a:close/>
                  <a:moveTo>
                    <a:pt x="2414" y="1614"/>
                  </a:moveTo>
                  <a:cubicBezTo>
                    <a:pt x="2339" y="1675"/>
                    <a:pt x="2248" y="1750"/>
                    <a:pt x="2173" y="1825"/>
                  </a:cubicBez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73" y="1825"/>
                  </a:lnTo>
                  <a:lnTo>
                    <a:pt x="2143" y="1840"/>
                  </a:lnTo>
                  <a:lnTo>
                    <a:pt x="3063" y="2806"/>
                  </a:lnTo>
                  <a:cubicBezTo>
                    <a:pt x="3138" y="2730"/>
                    <a:pt x="3213" y="2670"/>
                    <a:pt x="3304" y="2595"/>
                  </a:cubicBezTo>
                  <a:close/>
                  <a:moveTo>
                    <a:pt x="1841" y="2157"/>
                  </a:moveTo>
                  <a:lnTo>
                    <a:pt x="1841" y="2157"/>
                  </a:lnTo>
                  <a:lnTo>
                    <a:pt x="1841" y="2157"/>
                  </a:lnTo>
                  <a:lnTo>
                    <a:pt x="1841" y="2157"/>
                  </a:lnTo>
                  <a:lnTo>
                    <a:pt x="1841"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826" y="2157"/>
                  </a:lnTo>
                  <a:lnTo>
                    <a:pt x="1705" y="2308"/>
                  </a:lnTo>
                  <a:lnTo>
                    <a:pt x="2610" y="3304"/>
                  </a:lnTo>
                  <a:cubicBezTo>
                    <a:pt x="2670" y="3228"/>
                    <a:pt x="2746" y="3138"/>
                    <a:pt x="2821" y="3062"/>
                  </a:cubicBezTo>
                  <a:lnTo>
                    <a:pt x="1841" y="2157"/>
                  </a:lnTo>
                  <a:close/>
                  <a:moveTo>
                    <a:pt x="1328" y="2776"/>
                  </a:moveTo>
                  <a:lnTo>
                    <a:pt x="1328" y="2776"/>
                  </a:lnTo>
                  <a:lnTo>
                    <a:pt x="1313" y="2791"/>
                  </a:lnTo>
                  <a:lnTo>
                    <a:pt x="1313" y="2791"/>
                  </a:lnTo>
                  <a:lnTo>
                    <a:pt x="1313" y="2791"/>
                  </a:lnTo>
                  <a:lnTo>
                    <a:pt x="1313" y="2791"/>
                  </a:lnTo>
                  <a:lnTo>
                    <a:pt x="1298" y="2806"/>
                  </a:lnTo>
                  <a:lnTo>
                    <a:pt x="1298" y="2806"/>
                  </a:lnTo>
                  <a:lnTo>
                    <a:pt x="1298" y="2806"/>
                  </a:lnTo>
                  <a:lnTo>
                    <a:pt x="1298" y="2806"/>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21"/>
                  </a:lnTo>
                  <a:lnTo>
                    <a:pt x="1298" y="2836"/>
                  </a:lnTo>
                  <a:lnTo>
                    <a:pt x="1298" y="2836"/>
                  </a:lnTo>
                  <a:lnTo>
                    <a:pt x="1298" y="2836"/>
                  </a:lnTo>
                  <a:lnTo>
                    <a:pt x="1298" y="2836"/>
                  </a:lnTo>
                  <a:lnTo>
                    <a:pt x="1298" y="2836"/>
                  </a:lnTo>
                  <a:lnTo>
                    <a:pt x="1298" y="2836"/>
                  </a:lnTo>
                  <a:cubicBezTo>
                    <a:pt x="1268" y="2896"/>
                    <a:pt x="1222" y="2957"/>
                    <a:pt x="1177" y="3032"/>
                  </a:cubicBezTo>
                  <a:lnTo>
                    <a:pt x="2293" y="3756"/>
                  </a:lnTo>
                  <a:cubicBezTo>
                    <a:pt x="2354" y="3666"/>
                    <a:pt x="2414" y="3560"/>
                    <a:pt x="2474" y="3485"/>
                  </a:cubicBezTo>
                  <a:lnTo>
                    <a:pt x="1418" y="2700"/>
                  </a:lnTo>
                  <a:close/>
                  <a:moveTo>
                    <a:pt x="891" y="3439"/>
                  </a:moveTo>
                  <a:lnTo>
                    <a:pt x="875" y="3470"/>
                  </a:lnTo>
                  <a:lnTo>
                    <a:pt x="875" y="3470"/>
                  </a:lnTo>
                  <a:lnTo>
                    <a:pt x="875" y="3470"/>
                  </a:lnTo>
                  <a:lnTo>
                    <a:pt x="875" y="3470"/>
                  </a:lnTo>
                  <a:lnTo>
                    <a:pt x="875" y="3470"/>
                  </a:lnTo>
                  <a:lnTo>
                    <a:pt x="875" y="3470"/>
                  </a:lnTo>
                  <a:cubicBezTo>
                    <a:pt x="815" y="3575"/>
                    <a:pt x="770" y="3666"/>
                    <a:pt x="710" y="3771"/>
                  </a:cubicBezTo>
                  <a:lnTo>
                    <a:pt x="1901" y="4359"/>
                  </a:lnTo>
                  <a:cubicBezTo>
                    <a:pt x="1946" y="4269"/>
                    <a:pt x="2007" y="4178"/>
                    <a:pt x="2052" y="4073"/>
                  </a:cubicBezTo>
                  <a:lnTo>
                    <a:pt x="906" y="3424"/>
                  </a:lnTo>
                  <a:close/>
                  <a:moveTo>
                    <a:pt x="544" y="4148"/>
                  </a:moveTo>
                  <a:cubicBezTo>
                    <a:pt x="498" y="4224"/>
                    <a:pt x="468" y="4314"/>
                    <a:pt x="438" y="4390"/>
                  </a:cubicBez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38" y="4390"/>
                  </a:lnTo>
                  <a:lnTo>
                    <a:pt x="408" y="4480"/>
                  </a:lnTo>
                  <a:lnTo>
                    <a:pt x="1645" y="4978"/>
                  </a:lnTo>
                  <a:cubicBezTo>
                    <a:pt x="1675" y="4872"/>
                    <a:pt x="1720" y="4767"/>
                    <a:pt x="1765" y="4676"/>
                  </a:cubicBezTo>
                  <a:lnTo>
                    <a:pt x="544" y="4148"/>
                  </a:lnTo>
                  <a:close/>
                  <a:moveTo>
                    <a:pt x="272" y="4902"/>
                  </a:moveTo>
                  <a:cubicBezTo>
                    <a:pt x="242" y="4993"/>
                    <a:pt x="227" y="5083"/>
                    <a:pt x="197" y="5174"/>
                  </a:cubicBez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lnTo>
                    <a:pt x="197" y="5174"/>
                  </a:lnTo>
                  <a:cubicBezTo>
                    <a:pt x="197" y="5189"/>
                    <a:pt x="197" y="5204"/>
                    <a:pt x="182" y="5219"/>
                  </a:cubicBezTo>
                  <a:lnTo>
                    <a:pt x="1479" y="5581"/>
                  </a:lnTo>
                  <a:cubicBezTo>
                    <a:pt x="1494" y="5476"/>
                    <a:pt x="1524" y="5370"/>
                    <a:pt x="1554" y="5280"/>
                  </a:cubicBezTo>
                  <a:lnTo>
                    <a:pt x="272" y="4902"/>
                  </a:lnTo>
                  <a:close/>
                  <a:moveTo>
                    <a:pt x="91" y="5687"/>
                  </a:move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lnTo>
                    <a:pt x="76" y="5747"/>
                  </a:lnTo>
                  <a:cubicBezTo>
                    <a:pt x="61" y="5838"/>
                    <a:pt x="46" y="5928"/>
                    <a:pt x="46" y="6019"/>
                  </a:cubicBezTo>
                  <a:lnTo>
                    <a:pt x="1358" y="6154"/>
                  </a:lnTo>
                  <a:cubicBezTo>
                    <a:pt x="1373" y="6049"/>
                    <a:pt x="1388" y="5943"/>
                    <a:pt x="1403" y="5838"/>
                  </a:cubicBezTo>
                  <a:lnTo>
                    <a:pt x="91" y="5627"/>
                  </a:lnTo>
                  <a:close/>
                  <a:moveTo>
                    <a:pt x="1" y="6471"/>
                  </a:moveTo>
                  <a:lnTo>
                    <a:pt x="1" y="6532"/>
                  </a:lnTo>
                  <a:lnTo>
                    <a:pt x="1" y="6532"/>
                  </a:lnTo>
                  <a:lnTo>
                    <a:pt x="1" y="6532"/>
                  </a:lnTo>
                  <a:lnTo>
                    <a:pt x="1" y="6532"/>
                  </a:lnTo>
                  <a:lnTo>
                    <a:pt x="1" y="6532"/>
                  </a:lnTo>
                  <a:lnTo>
                    <a:pt x="1" y="6532"/>
                  </a:lnTo>
                  <a:lnTo>
                    <a:pt x="1" y="6532"/>
                  </a:lnTo>
                  <a:lnTo>
                    <a:pt x="1" y="6532"/>
                  </a:lnTo>
                  <a:lnTo>
                    <a:pt x="1" y="6773"/>
                  </a:lnTo>
                  <a:lnTo>
                    <a:pt x="1" y="6773"/>
                  </a:lnTo>
                  <a:lnTo>
                    <a:pt x="1" y="6803"/>
                  </a:lnTo>
                  <a:lnTo>
                    <a:pt x="1" y="6803"/>
                  </a:lnTo>
                  <a:lnTo>
                    <a:pt x="1" y="6803"/>
                  </a:lnTo>
                  <a:lnTo>
                    <a:pt x="1" y="6803"/>
                  </a:lnTo>
                  <a:lnTo>
                    <a:pt x="1" y="6803"/>
                  </a:lnTo>
                  <a:lnTo>
                    <a:pt x="1" y="6803"/>
                  </a:lnTo>
                  <a:lnTo>
                    <a:pt x="1" y="6803"/>
                  </a:lnTo>
                  <a:lnTo>
                    <a:pt x="1" y="6803"/>
                  </a:lnTo>
                  <a:lnTo>
                    <a:pt x="1" y="6803"/>
                  </a:lnTo>
                  <a:lnTo>
                    <a:pt x="1" y="6803"/>
                  </a:lnTo>
                  <a:lnTo>
                    <a:pt x="1" y="6818"/>
                  </a:lnTo>
                  <a:lnTo>
                    <a:pt x="1328" y="6818"/>
                  </a:lnTo>
                  <a:lnTo>
                    <a:pt x="1328" y="6773"/>
                  </a:lnTo>
                  <a:lnTo>
                    <a:pt x="1328" y="6486"/>
                  </a:lnTo>
                  <a:lnTo>
                    <a:pt x="1" y="6426"/>
                  </a:lnTo>
                  <a:close/>
                  <a:moveTo>
                    <a:pt x="1343" y="7180"/>
                  </a:moveTo>
                  <a:lnTo>
                    <a:pt x="16" y="7271"/>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16"/>
                  </a:lnTo>
                  <a:lnTo>
                    <a:pt x="16" y="7331"/>
                  </a:lnTo>
                  <a:lnTo>
                    <a:pt x="16" y="7331"/>
                  </a:lnTo>
                  <a:cubicBezTo>
                    <a:pt x="16" y="7421"/>
                    <a:pt x="31" y="7527"/>
                    <a:pt x="46" y="7602"/>
                  </a:cubicBezTo>
                  <a:lnTo>
                    <a:pt x="1358" y="7437"/>
                  </a:lnTo>
                  <a:cubicBezTo>
                    <a:pt x="1358" y="7331"/>
                    <a:pt x="1343" y="7225"/>
                    <a:pt x="1328" y="7120"/>
                  </a:cubicBezTo>
                  <a:close/>
                  <a:moveTo>
                    <a:pt x="1418" y="7814"/>
                  </a:moveTo>
                  <a:lnTo>
                    <a:pt x="106" y="8055"/>
                  </a:lnTo>
                  <a:cubicBezTo>
                    <a:pt x="106" y="8100"/>
                    <a:pt x="121" y="8146"/>
                    <a:pt x="136" y="8191"/>
                  </a:cubicBezTo>
                  <a:lnTo>
                    <a:pt x="136" y="8191"/>
                  </a:lnTo>
                  <a:lnTo>
                    <a:pt x="136" y="8191"/>
                  </a:lnTo>
                  <a:lnTo>
                    <a:pt x="136" y="8191"/>
                  </a:lnTo>
                  <a:lnTo>
                    <a:pt x="136" y="8206"/>
                  </a:lnTo>
                  <a:lnTo>
                    <a:pt x="136" y="8206"/>
                  </a:lnTo>
                  <a:lnTo>
                    <a:pt x="136" y="8221"/>
                  </a:lnTo>
                  <a:lnTo>
                    <a:pt x="136" y="8221"/>
                  </a:lnTo>
                  <a:lnTo>
                    <a:pt x="136" y="8221"/>
                  </a:lnTo>
                  <a:lnTo>
                    <a:pt x="136" y="8221"/>
                  </a:lnTo>
                  <a:cubicBezTo>
                    <a:pt x="136" y="8266"/>
                    <a:pt x="151" y="8311"/>
                    <a:pt x="167" y="8342"/>
                  </a:cubicBez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42"/>
                  </a:lnTo>
                  <a:lnTo>
                    <a:pt x="167" y="8372"/>
                  </a:lnTo>
                  <a:lnTo>
                    <a:pt x="1449" y="8055"/>
                  </a:lnTo>
                  <a:cubicBezTo>
                    <a:pt x="1434" y="7949"/>
                    <a:pt x="1403" y="7844"/>
                    <a:pt x="1388" y="7738"/>
                  </a:cubicBezTo>
                  <a:close/>
                  <a:moveTo>
                    <a:pt x="1569" y="8447"/>
                  </a:moveTo>
                  <a:lnTo>
                    <a:pt x="302" y="8824"/>
                  </a:lnTo>
                  <a:cubicBezTo>
                    <a:pt x="332" y="8960"/>
                    <a:pt x="378" y="9081"/>
                    <a:pt x="423" y="9201"/>
                  </a:cubicBezTo>
                  <a:lnTo>
                    <a:pt x="1675" y="8749"/>
                  </a:lnTo>
                  <a:cubicBezTo>
                    <a:pt x="1630" y="8643"/>
                    <a:pt x="1599" y="8538"/>
                    <a:pt x="1569" y="8432"/>
                  </a:cubicBezTo>
                  <a:close/>
                  <a:moveTo>
                    <a:pt x="1796" y="9035"/>
                  </a:move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78"/>
                  </a:lnTo>
                  <a:lnTo>
                    <a:pt x="574" y="9594"/>
                  </a:lnTo>
                  <a:lnTo>
                    <a:pt x="574" y="9594"/>
                  </a:lnTo>
                  <a:lnTo>
                    <a:pt x="574" y="9594"/>
                  </a:lnTo>
                  <a:lnTo>
                    <a:pt x="574" y="9594"/>
                  </a:lnTo>
                  <a:lnTo>
                    <a:pt x="574" y="9594"/>
                  </a:lnTo>
                  <a:lnTo>
                    <a:pt x="574" y="9594"/>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09"/>
                  </a:lnTo>
                  <a:lnTo>
                    <a:pt x="574" y="9639"/>
                  </a:lnTo>
                  <a:lnTo>
                    <a:pt x="574" y="9639"/>
                  </a:lnTo>
                  <a:cubicBezTo>
                    <a:pt x="604" y="9684"/>
                    <a:pt x="619" y="9729"/>
                    <a:pt x="649" y="9790"/>
                  </a:cubicBezTo>
                  <a:lnTo>
                    <a:pt x="1826" y="9171"/>
                  </a:lnTo>
                  <a:cubicBezTo>
                    <a:pt x="1781" y="9081"/>
                    <a:pt x="1735" y="8990"/>
                    <a:pt x="1690" y="8885"/>
                  </a:cubicBezTo>
                  <a:close/>
                  <a:moveTo>
                    <a:pt x="2082" y="9609"/>
                  </a:move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287"/>
                  </a:lnTo>
                  <a:lnTo>
                    <a:pt x="936" y="10303"/>
                  </a:lnTo>
                  <a:lnTo>
                    <a:pt x="936" y="10303"/>
                  </a:lnTo>
                  <a:lnTo>
                    <a:pt x="936" y="10303"/>
                  </a:lnTo>
                  <a:lnTo>
                    <a:pt x="936" y="10303"/>
                  </a:lnTo>
                  <a:lnTo>
                    <a:pt x="951" y="10318"/>
                  </a:lnTo>
                  <a:lnTo>
                    <a:pt x="951" y="10318"/>
                  </a:lnTo>
                  <a:cubicBezTo>
                    <a:pt x="966" y="10348"/>
                    <a:pt x="996" y="10378"/>
                    <a:pt x="1011" y="10393"/>
                  </a:cubicBezTo>
                  <a:lnTo>
                    <a:pt x="2263" y="9880"/>
                  </a:lnTo>
                  <a:cubicBezTo>
                    <a:pt x="2203" y="9790"/>
                    <a:pt x="2143" y="9684"/>
                    <a:pt x="2082" y="9609"/>
                  </a:cubicBezTo>
                  <a:close/>
                  <a:moveTo>
                    <a:pt x="2444" y="10137"/>
                  </a:moveTo>
                  <a:lnTo>
                    <a:pt x="1388" y="10936"/>
                  </a:lnTo>
                  <a:cubicBezTo>
                    <a:pt x="1434" y="10996"/>
                    <a:pt x="1464" y="11042"/>
                    <a:pt x="1509" y="11102"/>
                  </a:cubicBezTo>
                  <a:lnTo>
                    <a:pt x="1509" y="11102"/>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09" y="11117"/>
                  </a:lnTo>
                  <a:lnTo>
                    <a:pt x="1584" y="11208"/>
                  </a:lnTo>
                  <a:lnTo>
                    <a:pt x="2595" y="10333"/>
                  </a:lnTo>
                  <a:cubicBezTo>
                    <a:pt x="2520" y="10257"/>
                    <a:pt x="2444" y="10167"/>
                    <a:pt x="2384" y="10091"/>
                  </a:cubicBezTo>
                  <a:close/>
                  <a:moveTo>
                    <a:pt x="2867" y="10634"/>
                  </a:moveTo>
                  <a:lnTo>
                    <a:pt x="1901" y="11554"/>
                  </a:lnTo>
                  <a:cubicBezTo>
                    <a:pt x="1916" y="11554"/>
                    <a:pt x="1931" y="11585"/>
                    <a:pt x="1946" y="11585"/>
                  </a:cubicBezTo>
                  <a:lnTo>
                    <a:pt x="1946" y="11585"/>
                  </a:lnTo>
                  <a:lnTo>
                    <a:pt x="1946" y="11585"/>
                  </a:lnTo>
                  <a:lnTo>
                    <a:pt x="1946" y="11585"/>
                  </a:lnTo>
                  <a:lnTo>
                    <a:pt x="1946" y="11600"/>
                  </a:lnTo>
                  <a:lnTo>
                    <a:pt x="1946" y="11600"/>
                  </a:lnTo>
                  <a:lnTo>
                    <a:pt x="1946" y="11600"/>
                  </a:lnTo>
                  <a:lnTo>
                    <a:pt x="1946" y="11600"/>
                  </a:lnTo>
                  <a:lnTo>
                    <a:pt x="1946" y="11600"/>
                  </a:lnTo>
                  <a:lnTo>
                    <a:pt x="1946" y="11600"/>
                  </a:lnTo>
                  <a:lnTo>
                    <a:pt x="1946" y="11600"/>
                  </a:lnTo>
                  <a:lnTo>
                    <a:pt x="1946" y="11600"/>
                  </a:lnTo>
                  <a:lnTo>
                    <a:pt x="1946" y="11615"/>
                  </a:lnTo>
                  <a:lnTo>
                    <a:pt x="1962" y="11615"/>
                  </a:lnTo>
                  <a:lnTo>
                    <a:pt x="1962" y="11615"/>
                  </a:lnTo>
                  <a:lnTo>
                    <a:pt x="1962" y="11615"/>
                  </a:lnTo>
                  <a:lnTo>
                    <a:pt x="1962" y="11615"/>
                  </a:lnTo>
                  <a:lnTo>
                    <a:pt x="1962" y="11615"/>
                  </a:lnTo>
                  <a:lnTo>
                    <a:pt x="1962" y="11615"/>
                  </a:lnTo>
                  <a:lnTo>
                    <a:pt x="1962" y="11615"/>
                  </a:lnTo>
                  <a:lnTo>
                    <a:pt x="1962" y="11615"/>
                  </a:lnTo>
                  <a:lnTo>
                    <a:pt x="2037" y="11615"/>
                  </a:lnTo>
                  <a:lnTo>
                    <a:pt x="2037" y="11615"/>
                  </a:lnTo>
                  <a:lnTo>
                    <a:pt x="2037" y="11615"/>
                  </a:lnTo>
                  <a:lnTo>
                    <a:pt x="2037" y="11615"/>
                  </a:lnTo>
                  <a:lnTo>
                    <a:pt x="2037" y="11615"/>
                  </a:lnTo>
                  <a:lnTo>
                    <a:pt x="2037" y="11615"/>
                  </a:lnTo>
                  <a:lnTo>
                    <a:pt x="2037" y="11615"/>
                  </a:lnTo>
                  <a:lnTo>
                    <a:pt x="2037" y="11615"/>
                  </a:lnTo>
                  <a:lnTo>
                    <a:pt x="2037" y="11615"/>
                  </a:lnTo>
                  <a:lnTo>
                    <a:pt x="2052" y="11615"/>
                  </a:lnTo>
                  <a:lnTo>
                    <a:pt x="2052" y="11615"/>
                  </a:lnTo>
                  <a:lnTo>
                    <a:pt x="2067" y="11630"/>
                  </a:lnTo>
                  <a:lnTo>
                    <a:pt x="2067" y="11630"/>
                  </a:lnTo>
                  <a:lnTo>
                    <a:pt x="2067" y="11630"/>
                  </a:lnTo>
                  <a:lnTo>
                    <a:pt x="2067" y="11630"/>
                  </a:lnTo>
                  <a:lnTo>
                    <a:pt x="2067" y="11630"/>
                  </a:lnTo>
                  <a:lnTo>
                    <a:pt x="2067" y="11630"/>
                  </a:lnTo>
                  <a:lnTo>
                    <a:pt x="2082" y="11630"/>
                  </a:lnTo>
                  <a:lnTo>
                    <a:pt x="2082" y="11630"/>
                  </a:lnTo>
                  <a:lnTo>
                    <a:pt x="2082" y="11630"/>
                  </a:lnTo>
                  <a:lnTo>
                    <a:pt x="2082" y="11630"/>
                  </a:lnTo>
                  <a:lnTo>
                    <a:pt x="2158" y="11705"/>
                  </a:lnTo>
                  <a:lnTo>
                    <a:pt x="3063" y="10725"/>
                  </a:lnTo>
                  <a:cubicBezTo>
                    <a:pt x="2987" y="10665"/>
                    <a:pt x="2912" y="10589"/>
                    <a:pt x="2836" y="10514"/>
                  </a:cubicBezTo>
                  <a:close/>
                  <a:moveTo>
                    <a:pt x="3334" y="11057"/>
                  </a:moveTo>
                  <a:lnTo>
                    <a:pt x="2489" y="12082"/>
                  </a:lnTo>
                  <a:lnTo>
                    <a:pt x="2550" y="12128"/>
                  </a:lnTo>
                  <a:lnTo>
                    <a:pt x="2550" y="12128"/>
                  </a:lnTo>
                  <a:lnTo>
                    <a:pt x="2550" y="12128"/>
                  </a:lnTo>
                  <a:lnTo>
                    <a:pt x="2550" y="12128"/>
                  </a:lnTo>
                  <a:lnTo>
                    <a:pt x="2550" y="12128"/>
                  </a:lnTo>
                  <a:lnTo>
                    <a:pt x="2550" y="12128"/>
                  </a:lnTo>
                  <a:lnTo>
                    <a:pt x="255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10" y="12128"/>
                  </a:lnTo>
                  <a:lnTo>
                    <a:pt x="2625" y="12128"/>
                  </a:lnTo>
                  <a:lnTo>
                    <a:pt x="2625" y="12128"/>
                  </a:lnTo>
                  <a:lnTo>
                    <a:pt x="2625" y="12128"/>
                  </a:lnTo>
                  <a:lnTo>
                    <a:pt x="2640" y="12128"/>
                  </a:lnTo>
                  <a:lnTo>
                    <a:pt x="2655" y="12128"/>
                  </a:lnTo>
                  <a:lnTo>
                    <a:pt x="2655" y="12128"/>
                  </a:lnTo>
                  <a:lnTo>
                    <a:pt x="2670" y="12128"/>
                  </a:lnTo>
                  <a:lnTo>
                    <a:pt x="2670" y="12128"/>
                  </a:lnTo>
                  <a:lnTo>
                    <a:pt x="2686" y="12128"/>
                  </a:lnTo>
                  <a:lnTo>
                    <a:pt x="2686" y="12128"/>
                  </a:lnTo>
                  <a:lnTo>
                    <a:pt x="2701" y="12128"/>
                  </a:lnTo>
                  <a:lnTo>
                    <a:pt x="2701" y="12128"/>
                  </a:lnTo>
                  <a:lnTo>
                    <a:pt x="2716" y="12128"/>
                  </a:lnTo>
                  <a:lnTo>
                    <a:pt x="2731" y="12128"/>
                  </a:lnTo>
                  <a:lnTo>
                    <a:pt x="2731" y="12128"/>
                  </a:lnTo>
                  <a:lnTo>
                    <a:pt x="2731" y="12128"/>
                  </a:lnTo>
                  <a:lnTo>
                    <a:pt x="2731" y="12128"/>
                  </a:lnTo>
                  <a:lnTo>
                    <a:pt x="2731" y="12128"/>
                  </a:lnTo>
                  <a:lnTo>
                    <a:pt x="3515" y="11057"/>
                  </a:lnTo>
                  <a:cubicBezTo>
                    <a:pt x="3425" y="10996"/>
                    <a:pt x="3349" y="10936"/>
                    <a:pt x="3259" y="10876"/>
                  </a:cubicBezTo>
                  <a:close/>
                  <a:moveTo>
                    <a:pt x="3847" y="11434"/>
                  </a:moveTo>
                  <a:lnTo>
                    <a:pt x="3138" y="12565"/>
                  </a:lnTo>
                  <a:lnTo>
                    <a:pt x="3168" y="12580"/>
                  </a:lnTo>
                  <a:lnTo>
                    <a:pt x="3168" y="12580"/>
                  </a:lnTo>
                  <a:lnTo>
                    <a:pt x="3168" y="12580"/>
                  </a:lnTo>
                  <a:lnTo>
                    <a:pt x="3183" y="12580"/>
                  </a:lnTo>
                  <a:lnTo>
                    <a:pt x="3183" y="12580"/>
                  </a:lnTo>
                  <a:lnTo>
                    <a:pt x="3198" y="12580"/>
                  </a:lnTo>
                  <a:lnTo>
                    <a:pt x="3213" y="12580"/>
                  </a:lnTo>
                  <a:lnTo>
                    <a:pt x="3213" y="12580"/>
                  </a:lnTo>
                  <a:lnTo>
                    <a:pt x="3364" y="12671"/>
                  </a:lnTo>
                  <a:lnTo>
                    <a:pt x="3379" y="12671"/>
                  </a:lnTo>
                  <a:lnTo>
                    <a:pt x="3394" y="12671"/>
                  </a:lnTo>
                  <a:lnTo>
                    <a:pt x="3425" y="12671"/>
                  </a:lnTo>
                  <a:lnTo>
                    <a:pt x="3425" y="12671"/>
                  </a:lnTo>
                  <a:lnTo>
                    <a:pt x="3425" y="12671"/>
                  </a:lnTo>
                  <a:lnTo>
                    <a:pt x="3440" y="12671"/>
                  </a:lnTo>
                  <a:lnTo>
                    <a:pt x="3440" y="12671"/>
                  </a:lnTo>
                  <a:lnTo>
                    <a:pt x="3455" y="12686"/>
                  </a:lnTo>
                  <a:lnTo>
                    <a:pt x="4103" y="11524"/>
                  </a:lnTo>
                  <a:cubicBezTo>
                    <a:pt x="4013" y="11479"/>
                    <a:pt x="3922" y="11419"/>
                    <a:pt x="3832" y="11358"/>
                  </a:cubicBezTo>
                  <a:close/>
                  <a:moveTo>
                    <a:pt x="4420" y="11751"/>
                  </a:moveTo>
                  <a:lnTo>
                    <a:pt x="3832" y="12942"/>
                  </a:lnTo>
                  <a:cubicBezTo>
                    <a:pt x="3953" y="13003"/>
                    <a:pt x="4058" y="13063"/>
                    <a:pt x="4179" y="13108"/>
                  </a:cubicBezTo>
                  <a:lnTo>
                    <a:pt x="4194" y="13108"/>
                  </a:lnTo>
                  <a:lnTo>
                    <a:pt x="4707" y="11886"/>
                  </a:lnTo>
                  <a:cubicBezTo>
                    <a:pt x="4616" y="11841"/>
                    <a:pt x="4526" y="11796"/>
                    <a:pt x="4420" y="11751"/>
                  </a:cubicBezTo>
                  <a:close/>
                  <a:moveTo>
                    <a:pt x="5008" y="12007"/>
                  </a:moveTo>
                  <a:lnTo>
                    <a:pt x="4571" y="13259"/>
                  </a:lnTo>
                  <a:lnTo>
                    <a:pt x="4797" y="13334"/>
                  </a:lnTo>
                  <a:lnTo>
                    <a:pt x="4858" y="13334"/>
                  </a:lnTo>
                  <a:lnTo>
                    <a:pt x="4948" y="13365"/>
                  </a:lnTo>
                  <a:lnTo>
                    <a:pt x="5310" y="12082"/>
                  </a:lnTo>
                  <a:cubicBezTo>
                    <a:pt x="5205" y="12052"/>
                    <a:pt x="5114" y="12022"/>
                    <a:pt x="5008" y="11992"/>
                  </a:cubicBezTo>
                  <a:close/>
                  <a:moveTo>
                    <a:pt x="5627" y="12173"/>
                  </a:moveTo>
                  <a:lnTo>
                    <a:pt x="5340" y="13470"/>
                  </a:lnTo>
                  <a:cubicBezTo>
                    <a:pt x="5461" y="13500"/>
                    <a:pt x="5597" y="13530"/>
                    <a:pt x="5732" y="13546"/>
                  </a:cubicBezTo>
                  <a:lnTo>
                    <a:pt x="5944" y="12233"/>
                  </a:lnTo>
                  <a:cubicBezTo>
                    <a:pt x="5838" y="12218"/>
                    <a:pt x="5732" y="12203"/>
                    <a:pt x="5627" y="12173"/>
                  </a:cubicBezTo>
                  <a:close/>
                  <a:moveTo>
                    <a:pt x="6260" y="12279"/>
                  </a:moveTo>
                  <a:lnTo>
                    <a:pt x="6125" y="13606"/>
                  </a:lnTo>
                  <a:cubicBezTo>
                    <a:pt x="6260" y="13606"/>
                    <a:pt x="6381" y="13621"/>
                    <a:pt x="6517" y="13621"/>
                  </a:cubicBezTo>
                  <a:lnTo>
                    <a:pt x="6577" y="12309"/>
                  </a:lnTo>
                  <a:cubicBezTo>
                    <a:pt x="6472" y="12309"/>
                    <a:pt x="6366" y="12294"/>
                    <a:pt x="6260" y="12279"/>
                  </a:cubicBezTo>
                  <a:close/>
                  <a:moveTo>
                    <a:pt x="7226" y="12294"/>
                  </a:moveTo>
                  <a:cubicBezTo>
                    <a:pt x="7120" y="12309"/>
                    <a:pt x="7000" y="12309"/>
                    <a:pt x="6894" y="12309"/>
                  </a:cubicBezTo>
                  <a:lnTo>
                    <a:pt x="6924" y="13621"/>
                  </a:lnTo>
                  <a:cubicBezTo>
                    <a:pt x="7045" y="13621"/>
                    <a:pt x="7181" y="13621"/>
                    <a:pt x="7316" y="13606"/>
                  </a:cubicBezTo>
                  <a:lnTo>
                    <a:pt x="7226" y="12294"/>
                  </a:lnTo>
                  <a:close/>
                  <a:moveTo>
                    <a:pt x="7859" y="12203"/>
                  </a:moveTo>
                  <a:cubicBezTo>
                    <a:pt x="7754" y="12233"/>
                    <a:pt x="7648" y="12248"/>
                    <a:pt x="7543" y="12263"/>
                  </a:cubicBezTo>
                  <a:lnTo>
                    <a:pt x="7708" y="13576"/>
                  </a:lnTo>
                  <a:lnTo>
                    <a:pt x="7769" y="13576"/>
                  </a:lnTo>
                  <a:lnTo>
                    <a:pt x="7829" y="13576"/>
                  </a:lnTo>
                  <a:lnTo>
                    <a:pt x="8101" y="13530"/>
                  </a:lnTo>
                  <a:lnTo>
                    <a:pt x="7859" y="12233"/>
                  </a:lnTo>
                  <a:close/>
                  <a:moveTo>
                    <a:pt x="8478" y="12052"/>
                  </a:moveTo>
                  <a:cubicBezTo>
                    <a:pt x="8372" y="12082"/>
                    <a:pt x="8267" y="12113"/>
                    <a:pt x="8176" y="12143"/>
                  </a:cubicBezTo>
                  <a:lnTo>
                    <a:pt x="8493" y="13425"/>
                  </a:lnTo>
                  <a:lnTo>
                    <a:pt x="8598" y="13410"/>
                  </a:lnTo>
                  <a:lnTo>
                    <a:pt x="8614" y="13410"/>
                  </a:lnTo>
                  <a:cubicBezTo>
                    <a:pt x="8704" y="13380"/>
                    <a:pt x="8779" y="13349"/>
                    <a:pt x="8855" y="13334"/>
                  </a:cubicBezTo>
                  <a:lnTo>
                    <a:pt x="8885" y="13334"/>
                  </a:lnTo>
                  <a:lnTo>
                    <a:pt x="8478" y="12067"/>
                  </a:lnTo>
                  <a:close/>
                  <a:moveTo>
                    <a:pt x="9081" y="11826"/>
                  </a:moveTo>
                  <a:cubicBezTo>
                    <a:pt x="8976" y="11871"/>
                    <a:pt x="8885" y="11901"/>
                    <a:pt x="8779" y="11947"/>
                  </a:cubicBezTo>
                  <a:lnTo>
                    <a:pt x="9247" y="13184"/>
                  </a:lnTo>
                  <a:lnTo>
                    <a:pt x="9262" y="13184"/>
                  </a:lnTo>
                  <a:lnTo>
                    <a:pt x="9307" y="13184"/>
                  </a:lnTo>
                  <a:cubicBezTo>
                    <a:pt x="9383" y="13153"/>
                    <a:pt x="9443" y="13123"/>
                    <a:pt x="9519" y="13093"/>
                  </a:cubicBezTo>
                  <a:lnTo>
                    <a:pt x="9549" y="13093"/>
                  </a:lnTo>
                  <a:lnTo>
                    <a:pt x="9549" y="13093"/>
                  </a:lnTo>
                  <a:lnTo>
                    <a:pt x="9549" y="13093"/>
                  </a:lnTo>
                  <a:lnTo>
                    <a:pt x="9609" y="13063"/>
                  </a:lnTo>
                  <a:lnTo>
                    <a:pt x="9066" y="11856"/>
                  </a:lnTo>
                  <a:close/>
                  <a:moveTo>
                    <a:pt x="9639" y="11524"/>
                  </a:moveTo>
                  <a:cubicBezTo>
                    <a:pt x="9549" y="11585"/>
                    <a:pt x="9458" y="11630"/>
                    <a:pt x="9368" y="11690"/>
                  </a:cubicBezTo>
                  <a:lnTo>
                    <a:pt x="9971" y="12867"/>
                  </a:lnTo>
                  <a:lnTo>
                    <a:pt x="10092" y="12791"/>
                  </a:lnTo>
                  <a:lnTo>
                    <a:pt x="10092" y="12791"/>
                  </a:lnTo>
                  <a:lnTo>
                    <a:pt x="10092" y="12791"/>
                  </a:lnTo>
                  <a:lnTo>
                    <a:pt x="10092" y="12791"/>
                  </a:lnTo>
                  <a:lnTo>
                    <a:pt x="10107" y="12791"/>
                  </a:lnTo>
                  <a:lnTo>
                    <a:pt x="10107" y="12791"/>
                  </a:lnTo>
                  <a:lnTo>
                    <a:pt x="10107" y="12791"/>
                  </a:lnTo>
                  <a:lnTo>
                    <a:pt x="10107" y="12791"/>
                  </a:lnTo>
                  <a:lnTo>
                    <a:pt x="10122" y="12791"/>
                  </a:lnTo>
                  <a:lnTo>
                    <a:pt x="10152" y="12791"/>
                  </a:lnTo>
                  <a:lnTo>
                    <a:pt x="10152" y="12791"/>
                  </a:lnTo>
                  <a:lnTo>
                    <a:pt x="10152" y="12791"/>
                  </a:lnTo>
                  <a:lnTo>
                    <a:pt x="10152" y="12791"/>
                  </a:lnTo>
                  <a:lnTo>
                    <a:pt x="10182" y="12791"/>
                  </a:lnTo>
                  <a:lnTo>
                    <a:pt x="10182" y="12791"/>
                  </a:lnTo>
                  <a:lnTo>
                    <a:pt x="10212" y="12791"/>
                  </a:lnTo>
                  <a:lnTo>
                    <a:pt x="10212" y="12791"/>
                  </a:lnTo>
                  <a:lnTo>
                    <a:pt x="10228" y="12791"/>
                  </a:lnTo>
                  <a:lnTo>
                    <a:pt x="10228" y="12791"/>
                  </a:lnTo>
                  <a:lnTo>
                    <a:pt x="10243" y="12791"/>
                  </a:lnTo>
                  <a:lnTo>
                    <a:pt x="10243" y="12791"/>
                  </a:lnTo>
                  <a:lnTo>
                    <a:pt x="10258" y="12791"/>
                  </a:lnTo>
                  <a:lnTo>
                    <a:pt x="10258" y="12791"/>
                  </a:lnTo>
                  <a:lnTo>
                    <a:pt x="10258" y="12791"/>
                  </a:lnTo>
                  <a:lnTo>
                    <a:pt x="10273" y="12791"/>
                  </a:lnTo>
                  <a:lnTo>
                    <a:pt x="10273" y="12791"/>
                  </a:lnTo>
                  <a:lnTo>
                    <a:pt x="10273" y="12791"/>
                  </a:lnTo>
                  <a:lnTo>
                    <a:pt x="10273" y="12791"/>
                  </a:lnTo>
                  <a:lnTo>
                    <a:pt x="9579" y="11660"/>
                  </a:lnTo>
                  <a:close/>
                  <a:moveTo>
                    <a:pt x="10167" y="11162"/>
                  </a:moveTo>
                  <a:cubicBezTo>
                    <a:pt x="10092" y="11223"/>
                    <a:pt x="10001" y="11298"/>
                    <a:pt x="9911" y="11358"/>
                  </a:cubicBezTo>
                  <a:lnTo>
                    <a:pt x="10665" y="12444"/>
                  </a:lnTo>
                  <a:lnTo>
                    <a:pt x="10695" y="12429"/>
                  </a:lnTo>
                  <a:lnTo>
                    <a:pt x="10710" y="12429"/>
                  </a:lnTo>
                  <a:lnTo>
                    <a:pt x="10710" y="12429"/>
                  </a:lnTo>
                  <a:lnTo>
                    <a:pt x="10710" y="12429"/>
                  </a:lnTo>
                  <a:lnTo>
                    <a:pt x="10725" y="12414"/>
                  </a:lnTo>
                  <a:lnTo>
                    <a:pt x="10725" y="12414"/>
                  </a:lnTo>
                  <a:lnTo>
                    <a:pt x="10725" y="12414"/>
                  </a:lnTo>
                  <a:lnTo>
                    <a:pt x="10725" y="12414"/>
                  </a:lnTo>
                  <a:lnTo>
                    <a:pt x="10755" y="12399"/>
                  </a:lnTo>
                  <a:lnTo>
                    <a:pt x="10755" y="12399"/>
                  </a:lnTo>
                  <a:lnTo>
                    <a:pt x="10755" y="12399"/>
                  </a:lnTo>
                  <a:lnTo>
                    <a:pt x="10755" y="12399"/>
                  </a:lnTo>
                  <a:lnTo>
                    <a:pt x="10771" y="12399"/>
                  </a:lnTo>
                  <a:lnTo>
                    <a:pt x="10771" y="12399"/>
                  </a:lnTo>
                  <a:lnTo>
                    <a:pt x="10771" y="12399"/>
                  </a:lnTo>
                  <a:lnTo>
                    <a:pt x="10771" y="12399"/>
                  </a:lnTo>
                  <a:lnTo>
                    <a:pt x="10771" y="12399"/>
                  </a:lnTo>
                  <a:lnTo>
                    <a:pt x="10771" y="12399"/>
                  </a:lnTo>
                  <a:lnTo>
                    <a:pt x="10771" y="12399"/>
                  </a:lnTo>
                  <a:lnTo>
                    <a:pt x="10771" y="12399"/>
                  </a:lnTo>
                  <a:lnTo>
                    <a:pt x="10771" y="12399"/>
                  </a:lnTo>
                  <a:lnTo>
                    <a:pt x="10786" y="12399"/>
                  </a:lnTo>
                  <a:lnTo>
                    <a:pt x="10786" y="12399"/>
                  </a:lnTo>
                  <a:lnTo>
                    <a:pt x="10801" y="12399"/>
                  </a:lnTo>
                  <a:lnTo>
                    <a:pt x="10801" y="12399"/>
                  </a:lnTo>
                  <a:lnTo>
                    <a:pt x="10801" y="12399"/>
                  </a:lnTo>
                  <a:lnTo>
                    <a:pt x="10831" y="12384"/>
                  </a:lnTo>
                  <a:lnTo>
                    <a:pt x="10831" y="12384"/>
                  </a:lnTo>
                  <a:lnTo>
                    <a:pt x="10876" y="12354"/>
                  </a:lnTo>
                  <a:lnTo>
                    <a:pt x="10876" y="12354"/>
                  </a:lnTo>
                  <a:lnTo>
                    <a:pt x="10876" y="12354"/>
                  </a:lnTo>
                  <a:lnTo>
                    <a:pt x="10876" y="12354"/>
                  </a:lnTo>
                  <a:lnTo>
                    <a:pt x="10891" y="12339"/>
                  </a:lnTo>
                  <a:lnTo>
                    <a:pt x="10891" y="12339"/>
                  </a:lnTo>
                  <a:lnTo>
                    <a:pt x="10891" y="12339"/>
                  </a:lnTo>
                  <a:lnTo>
                    <a:pt x="10891" y="12339"/>
                  </a:lnTo>
                  <a:lnTo>
                    <a:pt x="10891" y="12339"/>
                  </a:lnTo>
                  <a:lnTo>
                    <a:pt x="10891" y="12339"/>
                  </a:lnTo>
                  <a:lnTo>
                    <a:pt x="10891" y="12339"/>
                  </a:lnTo>
                  <a:lnTo>
                    <a:pt x="10092" y="11298"/>
                  </a:lnTo>
                  <a:close/>
                  <a:moveTo>
                    <a:pt x="10650" y="10740"/>
                  </a:moveTo>
                  <a:cubicBezTo>
                    <a:pt x="10574" y="10815"/>
                    <a:pt x="10499" y="10891"/>
                    <a:pt x="10424" y="10966"/>
                  </a:cubicBezTo>
                  <a:lnTo>
                    <a:pt x="11298" y="11962"/>
                  </a:lnTo>
                  <a:cubicBezTo>
                    <a:pt x="11344" y="11917"/>
                    <a:pt x="11389" y="11871"/>
                    <a:pt x="11434" y="11841"/>
                  </a:cubicBez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34" y="11841"/>
                  </a:lnTo>
                  <a:lnTo>
                    <a:pt x="11449" y="11841"/>
                  </a:lnTo>
                  <a:lnTo>
                    <a:pt x="11449" y="11841"/>
                  </a:lnTo>
                  <a:lnTo>
                    <a:pt x="11464" y="11841"/>
                  </a:lnTo>
                  <a:lnTo>
                    <a:pt x="11479" y="11826"/>
                  </a:lnTo>
                  <a:lnTo>
                    <a:pt x="11479" y="11826"/>
                  </a:lnTo>
                  <a:lnTo>
                    <a:pt x="11479" y="11826"/>
                  </a:lnTo>
                  <a:lnTo>
                    <a:pt x="11479" y="11826"/>
                  </a:lnTo>
                  <a:lnTo>
                    <a:pt x="11540" y="11766"/>
                  </a:lnTo>
                  <a:lnTo>
                    <a:pt x="10605" y="10815"/>
                  </a:lnTo>
                  <a:close/>
                  <a:moveTo>
                    <a:pt x="11087" y="10272"/>
                  </a:moveTo>
                  <a:cubicBezTo>
                    <a:pt x="11027" y="10348"/>
                    <a:pt x="10952" y="10438"/>
                    <a:pt x="10876" y="10514"/>
                  </a:cubicBezTo>
                  <a:lnTo>
                    <a:pt x="11857" y="11404"/>
                  </a:lnTo>
                  <a:lnTo>
                    <a:pt x="12007" y="11238"/>
                  </a:lnTo>
                  <a:lnTo>
                    <a:pt x="12007" y="11238"/>
                  </a:lnTo>
                  <a:lnTo>
                    <a:pt x="12007" y="11238"/>
                  </a:lnTo>
                  <a:lnTo>
                    <a:pt x="12007" y="11238"/>
                  </a:lnTo>
                  <a:lnTo>
                    <a:pt x="12022" y="11223"/>
                  </a:lnTo>
                  <a:lnTo>
                    <a:pt x="12022" y="11223"/>
                  </a:lnTo>
                  <a:lnTo>
                    <a:pt x="12022" y="11223"/>
                  </a:lnTo>
                  <a:lnTo>
                    <a:pt x="12022" y="11223"/>
                  </a:lnTo>
                  <a:lnTo>
                    <a:pt x="12038" y="11208"/>
                  </a:lnTo>
                  <a:lnTo>
                    <a:pt x="12038" y="11208"/>
                  </a:lnTo>
                  <a:lnTo>
                    <a:pt x="12113" y="11117"/>
                  </a:lnTo>
                  <a:lnTo>
                    <a:pt x="11087" y="10272"/>
                  </a:lnTo>
                  <a:close/>
                  <a:moveTo>
                    <a:pt x="11464" y="9744"/>
                  </a:moveTo>
                  <a:cubicBezTo>
                    <a:pt x="11404" y="9835"/>
                    <a:pt x="11344" y="9925"/>
                    <a:pt x="11283" y="10016"/>
                  </a:cubicBezTo>
                  <a:lnTo>
                    <a:pt x="12369" y="10785"/>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19"/>
                  </a:lnTo>
                  <a:lnTo>
                    <a:pt x="12475" y="10604"/>
                  </a:lnTo>
                  <a:lnTo>
                    <a:pt x="12475" y="10604"/>
                  </a:lnTo>
                  <a:lnTo>
                    <a:pt x="12475" y="10604"/>
                  </a:lnTo>
                  <a:lnTo>
                    <a:pt x="12475" y="10604"/>
                  </a:lnTo>
                  <a:lnTo>
                    <a:pt x="12475" y="10604"/>
                  </a:lnTo>
                  <a:lnTo>
                    <a:pt x="12475" y="10604"/>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2490" y="10589"/>
                  </a:lnTo>
                  <a:lnTo>
                    <a:pt x="11359" y="9880"/>
                  </a:lnTo>
                  <a:close/>
                  <a:moveTo>
                    <a:pt x="11781" y="9186"/>
                  </a:moveTo>
                  <a:cubicBezTo>
                    <a:pt x="11736" y="9277"/>
                    <a:pt x="11676" y="9367"/>
                    <a:pt x="11630" y="9473"/>
                  </a:cubicBezTo>
                  <a:lnTo>
                    <a:pt x="12792" y="10106"/>
                  </a:lnTo>
                  <a:lnTo>
                    <a:pt x="12822" y="10061"/>
                  </a:lnTo>
                  <a:lnTo>
                    <a:pt x="12822" y="10061"/>
                  </a:lnTo>
                  <a:lnTo>
                    <a:pt x="12822" y="10061"/>
                  </a:lnTo>
                  <a:lnTo>
                    <a:pt x="12822" y="10061"/>
                  </a:lnTo>
                  <a:lnTo>
                    <a:pt x="12822" y="10046"/>
                  </a:lnTo>
                  <a:lnTo>
                    <a:pt x="12822" y="10046"/>
                  </a:lnTo>
                  <a:lnTo>
                    <a:pt x="12822" y="10046"/>
                  </a:lnTo>
                  <a:lnTo>
                    <a:pt x="12822" y="10046"/>
                  </a:lnTo>
                  <a:lnTo>
                    <a:pt x="12822" y="10046"/>
                  </a:lnTo>
                  <a:lnTo>
                    <a:pt x="12822" y="10046"/>
                  </a:lnTo>
                  <a:lnTo>
                    <a:pt x="12822" y="10046"/>
                  </a:lnTo>
                  <a:lnTo>
                    <a:pt x="12822" y="10046"/>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31"/>
                  </a:lnTo>
                  <a:lnTo>
                    <a:pt x="12822" y="10016"/>
                  </a:lnTo>
                  <a:lnTo>
                    <a:pt x="12822" y="10016"/>
                  </a:lnTo>
                  <a:lnTo>
                    <a:pt x="12822" y="10016"/>
                  </a:lnTo>
                  <a:lnTo>
                    <a:pt x="12822" y="10016"/>
                  </a:lnTo>
                  <a:lnTo>
                    <a:pt x="12822" y="10016"/>
                  </a:lnTo>
                  <a:lnTo>
                    <a:pt x="12822" y="10016"/>
                  </a:lnTo>
                  <a:lnTo>
                    <a:pt x="12837" y="10001"/>
                  </a:lnTo>
                  <a:lnTo>
                    <a:pt x="12837" y="10001"/>
                  </a:lnTo>
                  <a:lnTo>
                    <a:pt x="12912" y="9850"/>
                  </a:lnTo>
                  <a:lnTo>
                    <a:pt x="11721" y="9277"/>
                  </a:lnTo>
                  <a:close/>
                  <a:moveTo>
                    <a:pt x="12022" y="8583"/>
                  </a:moveTo>
                  <a:cubicBezTo>
                    <a:pt x="11977" y="8689"/>
                    <a:pt x="11947" y="8794"/>
                    <a:pt x="11902" y="8885"/>
                  </a:cubicBezTo>
                  <a:lnTo>
                    <a:pt x="13139" y="9397"/>
                  </a:lnTo>
                  <a:cubicBezTo>
                    <a:pt x="13184" y="9262"/>
                    <a:pt x="13229" y="9141"/>
                    <a:pt x="13274" y="9020"/>
                  </a:cubicBezTo>
                  <a:lnTo>
                    <a:pt x="12022" y="8583"/>
                  </a:lnTo>
                  <a:close/>
                  <a:moveTo>
                    <a:pt x="12188" y="7980"/>
                  </a:moveTo>
                  <a:cubicBezTo>
                    <a:pt x="12173" y="8070"/>
                    <a:pt x="12143" y="8176"/>
                    <a:pt x="12113" y="8281"/>
                  </a:cubicBezTo>
                  <a:lnTo>
                    <a:pt x="13395" y="8643"/>
                  </a:lnTo>
                  <a:cubicBezTo>
                    <a:pt x="13410" y="8598"/>
                    <a:pt x="13410" y="8553"/>
                    <a:pt x="13425" y="8508"/>
                  </a:cubicBez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508"/>
                  </a:lnTo>
                  <a:lnTo>
                    <a:pt x="13425" y="8492"/>
                  </a:lnTo>
                  <a:lnTo>
                    <a:pt x="13425" y="8492"/>
                  </a:lnTo>
                  <a:lnTo>
                    <a:pt x="13440" y="8417"/>
                  </a:lnTo>
                  <a:lnTo>
                    <a:pt x="13440" y="8417"/>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3440" y="8402"/>
                  </a:lnTo>
                  <a:lnTo>
                    <a:pt x="12143" y="8130"/>
                  </a:lnTo>
                  <a:close/>
                  <a:moveTo>
                    <a:pt x="12294" y="7346"/>
                  </a:moveTo>
                  <a:cubicBezTo>
                    <a:pt x="12279" y="7452"/>
                    <a:pt x="12264" y="7557"/>
                    <a:pt x="12249" y="7663"/>
                  </a:cubicBezTo>
                  <a:lnTo>
                    <a:pt x="13561" y="7859"/>
                  </a:lnTo>
                  <a:lnTo>
                    <a:pt x="13561" y="7859"/>
                  </a:lnTo>
                  <a:lnTo>
                    <a:pt x="13561" y="7859"/>
                  </a:lnTo>
                  <a:lnTo>
                    <a:pt x="13561" y="7859"/>
                  </a:lnTo>
                  <a:lnTo>
                    <a:pt x="13561" y="7859"/>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44"/>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29"/>
                  </a:lnTo>
                  <a:lnTo>
                    <a:pt x="13561" y="7814"/>
                  </a:lnTo>
                  <a:lnTo>
                    <a:pt x="13561" y="7814"/>
                  </a:lnTo>
                  <a:cubicBezTo>
                    <a:pt x="13561" y="7768"/>
                    <a:pt x="13576" y="7738"/>
                    <a:pt x="13576" y="7693"/>
                  </a:cubicBezTo>
                  <a:lnTo>
                    <a:pt x="12264" y="7572"/>
                  </a:lnTo>
                  <a:close/>
                  <a:moveTo>
                    <a:pt x="13636" y="6667"/>
                  </a:moveTo>
                  <a:lnTo>
                    <a:pt x="12324" y="6697"/>
                  </a:lnTo>
                  <a:lnTo>
                    <a:pt x="12324" y="6818"/>
                  </a:lnTo>
                  <a:lnTo>
                    <a:pt x="12324" y="7014"/>
                  </a:lnTo>
                  <a:lnTo>
                    <a:pt x="13636" y="705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69"/>
                  </a:lnTo>
                  <a:lnTo>
                    <a:pt x="13636" y="6954"/>
                  </a:lnTo>
                  <a:lnTo>
                    <a:pt x="13636" y="6954"/>
                  </a:lnTo>
                  <a:lnTo>
                    <a:pt x="13636" y="6667"/>
                  </a:lnTo>
                  <a:close/>
                  <a:moveTo>
                    <a:pt x="13576" y="5868"/>
                  </a:moveTo>
                  <a:lnTo>
                    <a:pt x="12249" y="6064"/>
                  </a:lnTo>
                  <a:cubicBezTo>
                    <a:pt x="12264" y="6170"/>
                    <a:pt x="12279" y="6275"/>
                    <a:pt x="12294" y="6381"/>
                  </a:cubicBezTo>
                  <a:lnTo>
                    <a:pt x="13606" y="6275"/>
                  </a:lnTo>
                  <a:cubicBezTo>
                    <a:pt x="13606" y="6170"/>
                    <a:pt x="13591" y="6064"/>
                    <a:pt x="13576" y="5958"/>
                  </a:cubicBezTo>
                  <a:lnTo>
                    <a:pt x="13576" y="5958"/>
                  </a:lnTo>
                  <a:lnTo>
                    <a:pt x="13576" y="5958"/>
                  </a:lnTo>
                  <a:lnTo>
                    <a:pt x="13576" y="5958"/>
                  </a:lnTo>
                  <a:lnTo>
                    <a:pt x="13576" y="5958"/>
                  </a:lnTo>
                  <a:lnTo>
                    <a:pt x="13576" y="5958"/>
                  </a:lnTo>
                  <a:lnTo>
                    <a:pt x="13576" y="5958"/>
                  </a:lnTo>
                  <a:lnTo>
                    <a:pt x="13576" y="5958"/>
                  </a:lnTo>
                  <a:lnTo>
                    <a:pt x="13576" y="5958"/>
                  </a:lnTo>
                  <a:lnTo>
                    <a:pt x="13576" y="5958"/>
                  </a:lnTo>
                  <a:cubicBezTo>
                    <a:pt x="13576" y="5943"/>
                    <a:pt x="13576" y="5928"/>
                    <a:pt x="13576" y="5913"/>
                  </a:cubicBezTo>
                  <a:close/>
                  <a:moveTo>
                    <a:pt x="13425" y="5099"/>
                  </a:moveTo>
                  <a:lnTo>
                    <a:pt x="12143" y="5430"/>
                  </a:lnTo>
                  <a:cubicBezTo>
                    <a:pt x="12158" y="5536"/>
                    <a:pt x="12188" y="5642"/>
                    <a:pt x="12204" y="5732"/>
                  </a:cubicBezTo>
                  <a:lnTo>
                    <a:pt x="13516" y="5476"/>
                  </a:lnTo>
                  <a:cubicBezTo>
                    <a:pt x="13516" y="5445"/>
                    <a:pt x="13501" y="5415"/>
                    <a:pt x="13486" y="5385"/>
                  </a:cubicBez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85"/>
                  </a:lnTo>
                  <a:lnTo>
                    <a:pt x="13486" y="5370"/>
                  </a:lnTo>
                  <a:lnTo>
                    <a:pt x="13486" y="5370"/>
                  </a:lnTo>
                  <a:cubicBezTo>
                    <a:pt x="13471" y="5295"/>
                    <a:pt x="13455" y="5204"/>
                    <a:pt x="13425" y="5129"/>
                  </a:cubicBezTo>
                  <a:close/>
                  <a:moveTo>
                    <a:pt x="13169" y="4344"/>
                  </a:moveTo>
                  <a:lnTo>
                    <a:pt x="11932" y="4827"/>
                  </a:lnTo>
                  <a:cubicBezTo>
                    <a:pt x="11977" y="4918"/>
                    <a:pt x="12007" y="5023"/>
                    <a:pt x="12038" y="5129"/>
                  </a:cubicBezTo>
                  <a:lnTo>
                    <a:pt x="13305" y="4706"/>
                  </a:lnTo>
                  <a:cubicBezTo>
                    <a:pt x="13305" y="4691"/>
                    <a:pt x="13305" y="4676"/>
                    <a:pt x="13290" y="4661"/>
                  </a:cubicBez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lnTo>
                    <a:pt x="13290" y="4661"/>
                  </a:lnTo>
                  <a:cubicBezTo>
                    <a:pt x="13259" y="4571"/>
                    <a:pt x="13229" y="4465"/>
                    <a:pt x="13184" y="4375"/>
                  </a:cubicBezTo>
                  <a:close/>
                  <a:moveTo>
                    <a:pt x="12837" y="3620"/>
                  </a:moveTo>
                  <a:lnTo>
                    <a:pt x="11660" y="4239"/>
                  </a:lnTo>
                  <a:cubicBezTo>
                    <a:pt x="11706" y="4329"/>
                    <a:pt x="11751" y="4435"/>
                    <a:pt x="11796" y="4525"/>
                  </a:cubicBezTo>
                  <a:lnTo>
                    <a:pt x="13003" y="3967"/>
                  </a:lnTo>
                  <a:lnTo>
                    <a:pt x="13003" y="3967"/>
                  </a:lnTo>
                  <a:lnTo>
                    <a:pt x="13003" y="3967"/>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3003" y="3952"/>
                  </a:lnTo>
                  <a:lnTo>
                    <a:pt x="12988" y="3922"/>
                  </a:lnTo>
                  <a:lnTo>
                    <a:pt x="12988" y="3922"/>
                  </a:lnTo>
                  <a:lnTo>
                    <a:pt x="12988" y="3922"/>
                  </a:lnTo>
                  <a:lnTo>
                    <a:pt x="12988" y="3922"/>
                  </a:lnTo>
                  <a:lnTo>
                    <a:pt x="12988" y="3907"/>
                  </a:lnTo>
                  <a:lnTo>
                    <a:pt x="12988" y="3907"/>
                  </a:lnTo>
                  <a:lnTo>
                    <a:pt x="12988" y="3907"/>
                  </a:lnTo>
                  <a:lnTo>
                    <a:pt x="12988" y="3907"/>
                  </a:lnTo>
                  <a:lnTo>
                    <a:pt x="12988" y="3907"/>
                  </a:lnTo>
                  <a:lnTo>
                    <a:pt x="12988" y="3907"/>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lnTo>
                    <a:pt x="12988" y="3892"/>
                  </a:lnTo>
                  <a:cubicBezTo>
                    <a:pt x="12988" y="3877"/>
                    <a:pt x="12973" y="3862"/>
                    <a:pt x="12973" y="3847"/>
                  </a:cubicBezTo>
                  <a:close/>
                  <a:moveTo>
                    <a:pt x="12430" y="2926"/>
                  </a:moveTo>
                  <a:lnTo>
                    <a:pt x="11344" y="3681"/>
                  </a:lnTo>
                  <a:cubicBezTo>
                    <a:pt x="11404" y="3771"/>
                    <a:pt x="11449" y="3862"/>
                    <a:pt x="11510" y="3952"/>
                  </a:cubicBezTo>
                  <a:lnTo>
                    <a:pt x="12641" y="3258"/>
                  </a:lnTo>
                  <a:cubicBezTo>
                    <a:pt x="12581" y="3153"/>
                    <a:pt x="12505" y="3032"/>
                    <a:pt x="12430" y="2926"/>
                  </a:cubicBezTo>
                  <a:close/>
                  <a:moveTo>
                    <a:pt x="11932" y="2308"/>
                  </a:moveTo>
                  <a:lnTo>
                    <a:pt x="10936" y="3183"/>
                  </a:lnTo>
                  <a:cubicBezTo>
                    <a:pt x="11012" y="3258"/>
                    <a:pt x="11087" y="3349"/>
                    <a:pt x="11148" y="3439"/>
                  </a:cubicBez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610"/>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95"/>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88" y="2580"/>
                  </a:lnTo>
                  <a:lnTo>
                    <a:pt x="12173" y="2580"/>
                  </a:lnTo>
                  <a:lnTo>
                    <a:pt x="12173" y="2580"/>
                  </a:lnTo>
                  <a:lnTo>
                    <a:pt x="12173" y="2580"/>
                  </a:lnTo>
                  <a:lnTo>
                    <a:pt x="12173" y="2564"/>
                  </a:lnTo>
                  <a:lnTo>
                    <a:pt x="12173" y="2564"/>
                  </a:lnTo>
                  <a:lnTo>
                    <a:pt x="12173" y="2564"/>
                  </a:lnTo>
                  <a:lnTo>
                    <a:pt x="12173" y="2564"/>
                  </a:lnTo>
                  <a:lnTo>
                    <a:pt x="12173" y="2564"/>
                  </a:lnTo>
                  <a:lnTo>
                    <a:pt x="12173" y="2564"/>
                  </a:lnTo>
                  <a:lnTo>
                    <a:pt x="12143" y="2534"/>
                  </a:lnTo>
                  <a:close/>
                  <a:moveTo>
                    <a:pt x="11374" y="1735"/>
                  </a:moveTo>
                  <a:lnTo>
                    <a:pt x="10484" y="2730"/>
                  </a:lnTo>
                  <a:cubicBezTo>
                    <a:pt x="10559" y="2806"/>
                    <a:pt x="10635" y="2881"/>
                    <a:pt x="10710" y="2957"/>
                  </a:cubicBezTo>
                  <a:lnTo>
                    <a:pt x="11660" y="2006"/>
                  </a:lnTo>
                  <a:cubicBezTo>
                    <a:pt x="11600" y="1946"/>
                    <a:pt x="11525" y="1886"/>
                    <a:pt x="11464" y="1825"/>
                  </a:cubicBezTo>
                  <a:lnTo>
                    <a:pt x="11464" y="1825"/>
                  </a:lnTo>
                  <a:lnTo>
                    <a:pt x="11464" y="1825"/>
                  </a:lnTo>
                  <a:lnTo>
                    <a:pt x="11464" y="1825"/>
                  </a:lnTo>
                  <a:lnTo>
                    <a:pt x="11464" y="1825"/>
                  </a:lnTo>
                  <a:lnTo>
                    <a:pt x="11449" y="1825"/>
                  </a:lnTo>
                  <a:lnTo>
                    <a:pt x="11449" y="1825"/>
                  </a:lnTo>
                  <a:lnTo>
                    <a:pt x="11449" y="1825"/>
                  </a:lnTo>
                  <a:lnTo>
                    <a:pt x="11449" y="1825"/>
                  </a:lnTo>
                  <a:lnTo>
                    <a:pt x="11449" y="1825"/>
                  </a:lnTo>
                  <a:lnTo>
                    <a:pt x="11449" y="1825"/>
                  </a:lnTo>
                  <a:lnTo>
                    <a:pt x="11449" y="1825"/>
                  </a:lnTo>
                  <a:lnTo>
                    <a:pt x="11389" y="1780"/>
                  </a:lnTo>
                  <a:close/>
                  <a:moveTo>
                    <a:pt x="10740" y="1252"/>
                  </a:moveTo>
                  <a:lnTo>
                    <a:pt x="9971" y="2338"/>
                  </a:lnTo>
                  <a:cubicBezTo>
                    <a:pt x="10062" y="2399"/>
                    <a:pt x="10152" y="2459"/>
                    <a:pt x="10228" y="2519"/>
                  </a:cubicBezTo>
                  <a:lnTo>
                    <a:pt x="11057" y="1478"/>
                  </a:lnTo>
                  <a:cubicBezTo>
                    <a:pt x="10952" y="1403"/>
                    <a:pt x="10846" y="1312"/>
                    <a:pt x="10740" y="1237"/>
                  </a:cubicBezTo>
                  <a:close/>
                  <a:moveTo>
                    <a:pt x="10062" y="830"/>
                  </a:moveTo>
                  <a:lnTo>
                    <a:pt x="9428" y="1991"/>
                  </a:lnTo>
                  <a:cubicBezTo>
                    <a:pt x="9534" y="2037"/>
                    <a:pt x="9624" y="2097"/>
                    <a:pt x="9715" y="2157"/>
                  </a:cubicBezTo>
                  <a:lnTo>
                    <a:pt x="10409" y="1026"/>
                  </a:lnTo>
                  <a:cubicBezTo>
                    <a:pt x="10303" y="950"/>
                    <a:pt x="10182" y="890"/>
                    <a:pt x="10062" y="815"/>
                  </a:cubicBezTo>
                  <a:close/>
                  <a:moveTo>
                    <a:pt x="9353" y="483"/>
                  </a:moveTo>
                  <a:lnTo>
                    <a:pt x="8855" y="1720"/>
                  </a:lnTo>
                  <a:cubicBezTo>
                    <a:pt x="8945" y="1750"/>
                    <a:pt x="9036" y="1795"/>
                    <a:pt x="9141" y="1840"/>
                  </a:cubicBezTo>
                  <a:lnTo>
                    <a:pt x="9715" y="649"/>
                  </a:lnTo>
                  <a:cubicBezTo>
                    <a:pt x="9639" y="604"/>
                    <a:pt x="9564" y="573"/>
                    <a:pt x="9503" y="543"/>
                  </a:cubicBezTo>
                  <a:lnTo>
                    <a:pt x="9503" y="543"/>
                  </a:lnTo>
                  <a:lnTo>
                    <a:pt x="9503" y="543"/>
                  </a:lnTo>
                  <a:lnTo>
                    <a:pt x="9503" y="543"/>
                  </a:lnTo>
                  <a:lnTo>
                    <a:pt x="9503" y="543"/>
                  </a:lnTo>
                  <a:lnTo>
                    <a:pt x="9428" y="543"/>
                  </a:lnTo>
                  <a:lnTo>
                    <a:pt x="9368" y="513"/>
                  </a:lnTo>
                  <a:close/>
                  <a:moveTo>
                    <a:pt x="8598" y="226"/>
                  </a:moveTo>
                  <a:lnTo>
                    <a:pt x="8252" y="1509"/>
                  </a:lnTo>
                  <a:cubicBezTo>
                    <a:pt x="8357" y="1539"/>
                    <a:pt x="8448" y="1569"/>
                    <a:pt x="8553" y="1614"/>
                  </a:cubicBezTo>
                  <a:lnTo>
                    <a:pt x="8976" y="347"/>
                  </a:lnTo>
                  <a:lnTo>
                    <a:pt x="8885" y="317"/>
                  </a:lnTo>
                  <a:lnTo>
                    <a:pt x="8855" y="317"/>
                  </a:lnTo>
                  <a:lnTo>
                    <a:pt x="8719" y="272"/>
                  </a:lnTo>
                  <a:lnTo>
                    <a:pt x="8719" y="272"/>
                  </a:lnTo>
                  <a:lnTo>
                    <a:pt x="8719" y="272"/>
                  </a:lnTo>
                  <a:lnTo>
                    <a:pt x="8674" y="272"/>
                  </a:lnTo>
                  <a:lnTo>
                    <a:pt x="8614" y="257"/>
                  </a:lnTo>
                  <a:close/>
                  <a:moveTo>
                    <a:pt x="7814" y="76"/>
                  </a:moveTo>
                  <a:lnTo>
                    <a:pt x="7618" y="1388"/>
                  </a:lnTo>
                  <a:cubicBezTo>
                    <a:pt x="7724" y="1403"/>
                    <a:pt x="7829" y="1418"/>
                    <a:pt x="7935" y="1448"/>
                  </a:cubicBezTo>
                  <a:lnTo>
                    <a:pt x="8206" y="151"/>
                  </a:lnTo>
                  <a:cubicBezTo>
                    <a:pt x="8086" y="121"/>
                    <a:pt x="7950" y="91"/>
                    <a:pt x="7814" y="76"/>
                  </a:cubicBezTo>
                  <a:close/>
                  <a:moveTo>
                    <a:pt x="7015" y="0"/>
                  </a:moveTo>
                  <a:lnTo>
                    <a:pt x="6984" y="1312"/>
                  </a:lnTo>
                  <a:cubicBezTo>
                    <a:pt x="7090" y="1312"/>
                    <a:pt x="7196" y="1312"/>
                    <a:pt x="7301" y="1343"/>
                  </a:cubicBezTo>
                  <a:lnTo>
                    <a:pt x="7422" y="15"/>
                  </a:lnTo>
                  <a:cubicBezTo>
                    <a:pt x="7331" y="15"/>
                    <a:pt x="7241" y="0"/>
                    <a:pt x="7150" y="0"/>
                  </a:cubicBezTo>
                  <a:lnTo>
                    <a:pt x="7015" y="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737204" y="316362"/>
              <a:ext cx="431307" cy="431357"/>
            </a:xfrm>
            <a:custGeom>
              <a:avLst/>
              <a:gdLst/>
              <a:ahLst/>
              <a:cxnLst/>
              <a:rect l="l" t="t" r="r" b="b"/>
              <a:pathLst>
                <a:path w="8719" h="8720" extrusionOk="0">
                  <a:moveTo>
                    <a:pt x="8719" y="4360"/>
                  </a:moveTo>
                  <a:cubicBezTo>
                    <a:pt x="8719" y="6758"/>
                    <a:pt x="6758" y="8719"/>
                    <a:pt x="4360" y="8719"/>
                  </a:cubicBezTo>
                  <a:cubicBezTo>
                    <a:pt x="1946" y="8719"/>
                    <a:pt x="0" y="6758"/>
                    <a:pt x="0" y="4360"/>
                  </a:cubicBezTo>
                  <a:cubicBezTo>
                    <a:pt x="0" y="1947"/>
                    <a:pt x="1946" y="1"/>
                    <a:pt x="4360" y="1"/>
                  </a:cubicBezTo>
                  <a:cubicBezTo>
                    <a:pt x="6758" y="1"/>
                    <a:pt x="8719" y="1947"/>
                    <a:pt x="8719" y="4360"/>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9"/>
          <p:cNvSpPr/>
          <p:nvPr/>
        </p:nvSpPr>
        <p:spPr>
          <a:xfrm>
            <a:off x="8456150" y="20355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0"/>
          <p:cNvSpPr txBox="1">
            <a:spLocks noGrp="1"/>
          </p:cNvSpPr>
          <p:nvPr>
            <p:ph type="title"/>
          </p:nvPr>
        </p:nvSpPr>
        <p:spPr>
          <a:xfrm>
            <a:off x="1063100" y="2495591"/>
            <a:ext cx="7123505"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Used Technologies</a:t>
            </a:r>
            <a:endParaRPr dirty="0"/>
          </a:p>
        </p:txBody>
      </p:sp>
      <p:sp>
        <p:nvSpPr>
          <p:cNvPr id="1148" name="Google Shape;1148;p50"/>
          <p:cNvSpPr txBox="1">
            <a:spLocks noGrp="1"/>
          </p:cNvSpPr>
          <p:nvPr>
            <p:ph type="title" idx="2"/>
          </p:nvPr>
        </p:nvSpPr>
        <p:spPr>
          <a:xfrm>
            <a:off x="3506850" y="1244200"/>
            <a:ext cx="21303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grpSp>
        <p:nvGrpSpPr>
          <p:cNvPr id="1149" name="Google Shape;1149;p50"/>
          <p:cNvGrpSpPr/>
          <p:nvPr/>
        </p:nvGrpSpPr>
        <p:grpSpPr>
          <a:xfrm>
            <a:off x="621106" y="539494"/>
            <a:ext cx="336300" cy="1206211"/>
            <a:chOff x="1056056" y="3820319"/>
            <a:chExt cx="336300" cy="1206211"/>
          </a:xfrm>
        </p:grpSpPr>
        <p:sp>
          <p:nvSpPr>
            <p:cNvPr id="1150" name="Google Shape;1150;p50"/>
            <p:cNvSpPr/>
            <p:nvPr/>
          </p:nvSpPr>
          <p:spPr>
            <a:xfrm rot="5400000">
              <a:off x="1056461" y="495833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rot="5400000">
              <a:off x="1056867" y="483224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rot="5400000">
              <a:off x="1056461" y="470535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rot="5400000">
              <a:off x="1056461" y="457886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rot="5400000">
              <a:off x="1056461" y="445237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rot="5400000">
              <a:off x="1056867" y="432628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rot="5400000">
              <a:off x="1056867" y="419979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rot="5400000">
              <a:off x="1056461" y="407289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rot="5400000">
              <a:off x="1056461" y="394640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rot="5400000">
              <a:off x="1056461" y="381991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rot="5400000">
              <a:off x="1190310" y="4072896"/>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rot="5400000">
              <a:off x="1190310" y="394640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rot="5400000">
              <a:off x="1190310" y="381991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rot="5400000">
              <a:off x="1324565" y="4326284"/>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rot="5400000">
              <a:off x="1324565" y="4199793"/>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rot="5400000">
              <a:off x="1324565" y="4073302"/>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rot="5400000">
              <a:off x="1324160" y="394640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rot="5400000">
              <a:off x="1324160" y="3819914"/>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50"/>
          <p:cNvGrpSpPr/>
          <p:nvPr/>
        </p:nvGrpSpPr>
        <p:grpSpPr>
          <a:xfrm>
            <a:off x="8186606" y="3402369"/>
            <a:ext cx="336300" cy="1206211"/>
            <a:chOff x="8186606" y="3402369"/>
            <a:chExt cx="336300" cy="1206211"/>
          </a:xfrm>
        </p:grpSpPr>
        <p:sp>
          <p:nvSpPr>
            <p:cNvPr id="1169" name="Google Shape;1169;p50"/>
            <p:cNvSpPr/>
            <p:nvPr/>
          </p:nvSpPr>
          <p:spPr>
            <a:xfrm rot="-5400000">
              <a:off x="8454710" y="340196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rot="-5400000">
              <a:off x="8454304" y="3528861"/>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rot="-5400000">
              <a:off x="8454710" y="365494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rot="-5400000">
              <a:off x="8454710" y="378143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rot="-5400000">
              <a:off x="8454710" y="390792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rot="-5400000">
              <a:off x="8454304" y="4034826"/>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rot="-5400000">
              <a:off x="8454304" y="416131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rot="-5400000">
              <a:off x="8454710" y="428740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rot="-5400000">
              <a:off x="8454710" y="441389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rot="-5400000">
              <a:off x="8454710" y="454038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rot="-5400000">
              <a:off x="8320860" y="4287402"/>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rot="-5400000">
              <a:off x="8320860" y="4413893"/>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rot="-5400000">
              <a:off x="8320860" y="454038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rot="-5400000">
              <a:off x="8186606" y="4034826"/>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rot="-5400000">
              <a:off x="8186606" y="416131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rot="-5400000">
              <a:off x="8186606" y="428780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rot="-5400000">
              <a:off x="8187011" y="441389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rot="-5400000">
              <a:off x="8187011" y="454038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 name="Google Shape;1187;p50"/>
          <p:cNvSpPr/>
          <p:nvPr/>
        </p:nvSpPr>
        <p:spPr>
          <a:xfrm>
            <a:off x="8389400" y="5341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621100" y="33970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58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5"/>
          <p:cNvSpPr txBox="1">
            <a:spLocks noGrp="1"/>
          </p:cNvSpPr>
          <p:nvPr>
            <p:ph type="subTitle" idx="1"/>
          </p:nvPr>
        </p:nvSpPr>
        <p:spPr>
          <a:xfrm>
            <a:off x="581149" y="1282566"/>
            <a:ext cx="5168700" cy="28668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 sz="2000" dirty="0" smtClean="0"/>
              <a:t>Technologies used for backend</a:t>
            </a:r>
            <a:r>
              <a:rPr lang="en" sz="2000" dirty="0"/>
              <a:t>:</a:t>
            </a:r>
            <a:endParaRPr sz="2000" dirty="0"/>
          </a:p>
          <a:p>
            <a:pPr marL="241300" lvl="0" indent="-228600">
              <a:buSzPts val="1600"/>
              <a:buFont typeface="Anaheim"/>
              <a:buChar char="●"/>
            </a:pPr>
            <a:r>
              <a:rPr lang="ro-RO" dirty="0"/>
              <a:t>Gradle </a:t>
            </a:r>
            <a:r>
              <a:rPr lang="ro-RO" dirty="0" smtClean="0"/>
              <a:t>7.2</a:t>
            </a:r>
            <a:endParaRPr lang="en-GB" dirty="0" smtClean="0"/>
          </a:p>
          <a:p>
            <a:pPr marL="241300" lvl="0" indent="-228600">
              <a:buSzPts val="1600"/>
              <a:buFont typeface="Anaheim"/>
              <a:buChar char="●"/>
            </a:pPr>
            <a:r>
              <a:rPr lang="ro-RO" dirty="0"/>
              <a:t>Java </a:t>
            </a:r>
            <a:r>
              <a:rPr lang="ro-RO" dirty="0" smtClean="0"/>
              <a:t>11</a:t>
            </a:r>
            <a:endParaRPr lang="en-GB" dirty="0" smtClean="0"/>
          </a:p>
          <a:p>
            <a:pPr marL="241300" lvl="0" indent="-228600">
              <a:buSzPts val="1600"/>
              <a:buFont typeface="Anaheim"/>
              <a:buChar char="●"/>
            </a:pPr>
            <a:r>
              <a:rPr lang="ro-RO" dirty="0"/>
              <a:t>Spring Boot </a:t>
            </a:r>
            <a:r>
              <a:rPr lang="ro-RO" dirty="0" smtClean="0"/>
              <a:t>2.5.6</a:t>
            </a:r>
            <a:endParaRPr lang="en-GB" dirty="0" smtClean="0"/>
          </a:p>
          <a:p>
            <a:pPr marL="12700" lvl="0" indent="0">
              <a:buSzPts val="1600"/>
              <a:buNone/>
            </a:pPr>
            <a:endParaRPr lang="en-GB" dirty="0" smtClean="0"/>
          </a:p>
          <a:p>
            <a:pPr marL="12700" lvl="0" indent="0">
              <a:buSzPts val="1600"/>
              <a:buNone/>
            </a:pPr>
            <a:endParaRPr dirty="0"/>
          </a:p>
          <a:p>
            <a:pPr marL="0" lvl="0" indent="0">
              <a:buClr>
                <a:srgbClr val="273D40"/>
              </a:buClr>
              <a:buSzPts val="600"/>
              <a:buNone/>
            </a:pPr>
            <a:r>
              <a:rPr lang="en-US" sz="2000" dirty="0"/>
              <a:t>Technologies used for backend:</a:t>
            </a:r>
          </a:p>
          <a:p>
            <a:pPr marL="241300" lvl="0" indent="-228600">
              <a:buSzPts val="1600"/>
              <a:buFont typeface="Anaheim"/>
              <a:buChar char="●"/>
            </a:pPr>
            <a:r>
              <a:rPr lang="en-US" dirty="0" smtClean="0"/>
              <a:t>JavaScript</a:t>
            </a:r>
            <a:endParaRPr lang="en-US" dirty="0"/>
          </a:p>
          <a:p>
            <a:pPr marL="241300" lvl="0" indent="-228600">
              <a:buSzPts val="1600"/>
              <a:buFont typeface="Anaheim"/>
              <a:buChar char="●"/>
            </a:pPr>
            <a:r>
              <a:rPr lang="en-US" dirty="0" smtClean="0"/>
              <a:t>React JS</a:t>
            </a:r>
            <a:endParaRPr lang="en-US" dirty="0"/>
          </a:p>
        </p:txBody>
      </p:sp>
      <p:grpSp>
        <p:nvGrpSpPr>
          <p:cNvPr id="983" name="Google Shape;983;p45"/>
          <p:cNvGrpSpPr/>
          <p:nvPr/>
        </p:nvGrpSpPr>
        <p:grpSpPr>
          <a:xfrm>
            <a:off x="6525891" y="1100903"/>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6801804" y="2747666"/>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231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0"/>
          <p:cNvSpPr txBox="1">
            <a:spLocks noGrp="1"/>
          </p:cNvSpPr>
          <p:nvPr>
            <p:ph type="title"/>
          </p:nvPr>
        </p:nvSpPr>
        <p:spPr>
          <a:xfrm>
            <a:off x="621100" y="2426547"/>
            <a:ext cx="819866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Overcame Difficulties</a:t>
            </a:r>
            <a:endParaRPr dirty="0"/>
          </a:p>
        </p:txBody>
      </p:sp>
      <p:sp>
        <p:nvSpPr>
          <p:cNvPr id="1148" name="Google Shape;1148;p50"/>
          <p:cNvSpPr txBox="1">
            <a:spLocks noGrp="1"/>
          </p:cNvSpPr>
          <p:nvPr>
            <p:ph type="title" idx="2"/>
          </p:nvPr>
        </p:nvSpPr>
        <p:spPr>
          <a:xfrm>
            <a:off x="3506850" y="1244200"/>
            <a:ext cx="21303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grpSp>
        <p:nvGrpSpPr>
          <p:cNvPr id="1149" name="Google Shape;1149;p50"/>
          <p:cNvGrpSpPr/>
          <p:nvPr/>
        </p:nvGrpSpPr>
        <p:grpSpPr>
          <a:xfrm>
            <a:off x="621106" y="539494"/>
            <a:ext cx="336300" cy="1206211"/>
            <a:chOff x="1056056" y="3820319"/>
            <a:chExt cx="336300" cy="1206211"/>
          </a:xfrm>
        </p:grpSpPr>
        <p:sp>
          <p:nvSpPr>
            <p:cNvPr id="1150" name="Google Shape;1150;p50"/>
            <p:cNvSpPr/>
            <p:nvPr/>
          </p:nvSpPr>
          <p:spPr>
            <a:xfrm rot="5400000">
              <a:off x="1056461" y="495833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rot="5400000">
              <a:off x="1056867" y="483224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rot="5400000">
              <a:off x="1056461" y="470535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rot="5400000">
              <a:off x="1056461" y="457886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rot="5400000">
              <a:off x="1056461" y="445237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rot="5400000">
              <a:off x="1056867" y="432628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rot="5400000">
              <a:off x="1056867" y="419979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rot="5400000">
              <a:off x="1056461" y="407289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rot="5400000">
              <a:off x="1056461" y="394640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rot="5400000">
              <a:off x="1056461" y="381991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rot="5400000">
              <a:off x="1190310" y="4072896"/>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rot="5400000">
              <a:off x="1190310" y="394640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rot="5400000">
              <a:off x="1190310" y="381991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rot="5400000">
              <a:off x="1324565" y="4326284"/>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rot="5400000">
              <a:off x="1324565" y="4199793"/>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rot="5400000">
              <a:off x="1324565" y="4073302"/>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rot="5400000">
              <a:off x="1324160" y="394640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rot="5400000">
              <a:off x="1324160" y="3819914"/>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50"/>
          <p:cNvGrpSpPr/>
          <p:nvPr/>
        </p:nvGrpSpPr>
        <p:grpSpPr>
          <a:xfrm>
            <a:off x="8186606" y="3402369"/>
            <a:ext cx="336300" cy="1206211"/>
            <a:chOff x="8186606" y="3402369"/>
            <a:chExt cx="336300" cy="1206211"/>
          </a:xfrm>
        </p:grpSpPr>
        <p:sp>
          <p:nvSpPr>
            <p:cNvPr id="1169" name="Google Shape;1169;p50"/>
            <p:cNvSpPr/>
            <p:nvPr/>
          </p:nvSpPr>
          <p:spPr>
            <a:xfrm rot="-5400000">
              <a:off x="8454710" y="340196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rot="-5400000">
              <a:off x="8454304" y="3528861"/>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rot="-5400000">
              <a:off x="8454710" y="365494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rot="-5400000">
              <a:off x="8454710" y="378143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rot="-5400000">
              <a:off x="8454710" y="390792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rot="-5400000">
              <a:off x="8454304" y="4034826"/>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rot="-5400000">
              <a:off x="8454304" y="416131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rot="-5400000">
              <a:off x="8454710" y="428740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rot="-5400000">
              <a:off x="8454710" y="441389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rot="-5400000">
              <a:off x="8454710" y="454038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rot="-5400000">
              <a:off x="8320860" y="4287402"/>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rot="-5400000">
              <a:off x="8320860" y="4413893"/>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rot="-5400000">
              <a:off x="8320860" y="454038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rot="-5400000">
              <a:off x="8186606" y="4034826"/>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rot="-5400000">
              <a:off x="8186606" y="416131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rot="-5400000">
              <a:off x="8186606" y="428780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rot="-5400000">
              <a:off x="8187011" y="441389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rot="-5400000">
              <a:off x="8187011" y="454038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 name="Google Shape;1187;p50"/>
          <p:cNvSpPr/>
          <p:nvPr/>
        </p:nvSpPr>
        <p:spPr>
          <a:xfrm>
            <a:off x="8389400" y="5341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621100" y="33970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834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5"/>
          <p:cNvSpPr txBox="1">
            <a:spLocks noGrp="1"/>
          </p:cNvSpPr>
          <p:nvPr>
            <p:ph type="subTitle" idx="1"/>
          </p:nvPr>
        </p:nvSpPr>
        <p:spPr>
          <a:xfrm>
            <a:off x="650260" y="1077522"/>
            <a:ext cx="5168700" cy="33402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GB" dirty="0" smtClean="0"/>
              <a:t>Working on this project for more than 18 weeks made me both overcome some difficulties and problems that I’ve never had before and realise how much I’ve learnt this semester.</a:t>
            </a:r>
          </a:p>
          <a:p>
            <a:pPr marL="0" lvl="0" indent="0" algn="l" rtl="0">
              <a:spcBef>
                <a:spcPts val="0"/>
              </a:spcBef>
              <a:spcAft>
                <a:spcPts val="0"/>
              </a:spcAft>
              <a:buClr>
                <a:srgbClr val="273D40"/>
              </a:buClr>
              <a:buSzPts val="600"/>
              <a:buFont typeface="Arial"/>
              <a:buNone/>
            </a:pPr>
            <a:endParaRPr lang="en-GB" dirty="0"/>
          </a:p>
          <a:p>
            <a:pPr marL="0" lvl="0" indent="0" algn="l" rtl="0">
              <a:spcBef>
                <a:spcPts val="0"/>
              </a:spcBef>
              <a:spcAft>
                <a:spcPts val="0"/>
              </a:spcAft>
              <a:buClr>
                <a:srgbClr val="273D40"/>
              </a:buClr>
              <a:buSzPts val="600"/>
              <a:buFont typeface="Arial"/>
              <a:buNone/>
            </a:pPr>
            <a:r>
              <a:rPr lang="en-GB" dirty="0" smtClean="0"/>
              <a:t>For me, the beginning was the most difficult period, because everything was new to me and I’ve never worked before in Java or React JS, so the beginning of the project was quite hard for me. </a:t>
            </a:r>
          </a:p>
          <a:p>
            <a:pPr marL="0" lvl="0" indent="0" algn="l" rtl="0">
              <a:spcBef>
                <a:spcPts val="0"/>
              </a:spcBef>
              <a:spcAft>
                <a:spcPts val="0"/>
              </a:spcAft>
              <a:buClr>
                <a:srgbClr val="273D40"/>
              </a:buClr>
              <a:buSzPts val="600"/>
              <a:buFont typeface="Arial"/>
              <a:buNone/>
            </a:pPr>
            <a:endParaRPr lang="en-GB" dirty="0" smtClean="0"/>
          </a:p>
          <a:p>
            <a:pPr marL="0" lvl="0" indent="0" algn="l" rtl="0">
              <a:spcBef>
                <a:spcPts val="0"/>
              </a:spcBef>
              <a:spcAft>
                <a:spcPts val="0"/>
              </a:spcAft>
              <a:buClr>
                <a:srgbClr val="273D40"/>
              </a:buClr>
              <a:buSzPts val="600"/>
              <a:buFont typeface="Arial"/>
              <a:buNone/>
            </a:pPr>
            <a:r>
              <a:rPr lang="en-GB" dirty="0" smtClean="0"/>
              <a:t>Moreover, one problem that was very difficult for me and which I’ve solved throughout this semester were setting up the pipeline in </a:t>
            </a:r>
            <a:r>
              <a:rPr lang="en-GB" dirty="0" err="1" smtClean="0"/>
              <a:t>GitLab</a:t>
            </a:r>
            <a:r>
              <a:rPr lang="en-GB" dirty="0"/>
              <a:t> </a:t>
            </a:r>
            <a:r>
              <a:rPr lang="en-GB" dirty="0" smtClean="0"/>
              <a:t>with the required jobs. </a:t>
            </a:r>
          </a:p>
          <a:p>
            <a:pPr marL="0" lvl="0" indent="0" algn="l" rtl="0">
              <a:spcBef>
                <a:spcPts val="0"/>
              </a:spcBef>
              <a:spcAft>
                <a:spcPts val="0"/>
              </a:spcAft>
              <a:buClr>
                <a:srgbClr val="273D40"/>
              </a:buClr>
              <a:buSzPts val="600"/>
              <a:buFont typeface="Arial"/>
              <a:buNone/>
            </a:pPr>
            <a:endParaRPr lang="en-GB" dirty="0"/>
          </a:p>
        </p:txBody>
      </p:sp>
      <p:grpSp>
        <p:nvGrpSpPr>
          <p:cNvPr id="983" name="Google Shape;983;p45"/>
          <p:cNvGrpSpPr/>
          <p:nvPr/>
        </p:nvGrpSpPr>
        <p:grpSpPr>
          <a:xfrm>
            <a:off x="6525891" y="1100903"/>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6801804" y="2747666"/>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04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5"/>
          <p:cNvSpPr txBox="1">
            <a:spLocks noGrp="1"/>
          </p:cNvSpPr>
          <p:nvPr>
            <p:ph type="subTitle" idx="1"/>
          </p:nvPr>
        </p:nvSpPr>
        <p:spPr>
          <a:xfrm>
            <a:off x="650260" y="1077523"/>
            <a:ext cx="5168700" cy="1670144"/>
          </a:xfrm>
          <a:prstGeom prst="rect">
            <a:avLst/>
          </a:prstGeom>
        </p:spPr>
        <p:txBody>
          <a:bodyPr spcFirstLastPara="1" wrap="square" lIns="91425" tIns="91425" rIns="91425" bIns="91425" anchor="t" anchorCtr="0">
            <a:noAutofit/>
          </a:bodyPr>
          <a:lstStyle/>
          <a:p>
            <a:pPr marL="0" lvl="0" indent="0">
              <a:buClr>
                <a:srgbClr val="273D40"/>
              </a:buClr>
              <a:buSzPts val="600"/>
              <a:buNone/>
            </a:pPr>
            <a:r>
              <a:rPr lang="en-GB" dirty="0"/>
              <a:t>On the other hand, some things I am proud of are learning so many useful programs and programming </a:t>
            </a:r>
            <a:r>
              <a:rPr lang="en-GB" dirty="0" smtClean="0"/>
              <a:t>languages that I am really sure it will be helpful for my future career and the fact, in the end, I managed to create a functional product, considering the knowledge I had at the beginning of the semester.</a:t>
            </a:r>
            <a:endParaRPr lang="en-GB" dirty="0"/>
          </a:p>
          <a:p>
            <a:pPr marL="0" lvl="0" indent="0" algn="l" rtl="0">
              <a:spcBef>
                <a:spcPts val="0"/>
              </a:spcBef>
              <a:spcAft>
                <a:spcPts val="0"/>
              </a:spcAft>
              <a:buClr>
                <a:srgbClr val="273D40"/>
              </a:buClr>
              <a:buSzPts val="600"/>
              <a:buFont typeface="Arial"/>
              <a:buNone/>
            </a:pPr>
            <a:endParaRPr lang="en-GB" dirty="0"/>
          </a:p>
        </p:txBody>
      </p:sp>
      <p:grpSp>
        <p:nvGrpSpPr>
          <p:cNvPr id="983" name="Google Shape;983;p45"/>
          <p:cNvGrpSpPr/>
          <p:nvPr/>
        </p:nvGrpSpPr>
        <p:grpSpPr>
          <a:xfrm>
            <a:off x="6525891" y="1100903"/>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6801804" y="2747666"/>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73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0"/>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Contents</a:t>
            </a:r>
            <a:endParaRPr dirty="0"/>
          </a:p>
        </p:txBody>
      </p:sp>
      <p:sp>
        <p:nvSpPr>
          <p:cNvPr id="829" name="Google Shape;829;p40"/>
          <p:cNvSpPr txBox="1">
            <a:spLocks noGrp="1"/>
          </p:cNvSpPr>
          <p:nvPr>
            <p:ph type="body" idx="1"/>
          </p:nvPr>
        </p:nvSpPr>
        <p:spPr>
          <a:xfrm>
            <a:off x="621100" y="1152475"/>
            <a:ext cx="7901700" cy="34164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GB" sz="2000" dirty="0" smtClean="0"/>
              <a:t>Introduction</a:t>
            </a:r>
          </a:p>
          <a:p>
            <a:pPr marL="342900" lvl="0" indent="-342900" algn="l" rtl="0">
              <a:spcBef>
                <a:spcPts val="0"/>
              </a:spcBef>
              <a:spcAft>
                <a:spcPts val="0"/>
              </a:spcAft>
              <a:buAutoNum type="arabicPeriod"/>
            </a:pPr>
            <a:r>
              <a:rPr lang="en-GB" sz="2000" dirty="0" smtClean="0"/>
              <a:t>Project Description</a:t>
            </a:r>
          </a:p>
          <a:p>
            <a:pPr marL="342900" lvl="0" indent="-342900" algn="l" rtl="0">
              <a:spcBef>
                <a:spcPts val="0"/>
              </a:spcBef>
              <a:spcAft>
                <a:spcPts val="0"/>
              </a:spcAft>
              <a:buAutoNum type="arabicPeriod"/>
            </a:pPr>
            <a:r>
              <a:rPr lang="en-GB" sz="2000" dirty="0" smtClean="0"/>
              <a:t>Used technologies</a:t>
            </a:r>
          </a:p>
          <a:p>
            <a:pPr marL="342900" lvl="0" indent="-342900" algn="l" rtl="0">
              <a:spcBef>
                <a:spcPts val="0"/>
              </a:spcBef>
              <a:spcAft>
                <a:spcPts val="0"/>
              </a:spcAft>
              <a:buAutoNum type="arabicPeriod"/>
            </a:pPr>
            <a:r>
              <a:rPr lang="en-GB" sz="2000" dirty="0" smtClean="0"/>
              <a:t>Overcame difficulties &amp; Something I am proud of</a:t>
            </a:r>
            <a:endParaRPr sz="2000" dirty="0"/>
          </a:p>
        </p:txBody>
      </p:sp>
      <p:grpSp>
        <p:nvGrpSpPr>
          <p:cNvPr id="830" name="Google Shape;830;p40"/>
          <p:cNvGrpSpPr/>
          <p:nvPr/>
        </p:nvGrpSpPr>
        <p:grpSpPr>
          <a:xfrm flipH="1">
            <a:off x="7299150" y="539500"/>
            <a:ext cx="1206211" cy="336300"/>
            <a:chOff x="2113900" y="803075"/>
            <a:chExt cx="1206211" cy="336300"/>
          </a:xfrm>
        </p:grpSpPr>
        <p:sp>
          <p:nvSpPr>
            <p:cNvPr id="831" name="Google Shape;831;p40"/>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2"/>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869" name="Google Shape;869;p42"/>
          <p:cNvSpPr txBox="1">
            <a:spLocks noGrp="1"/>
          </p:cNvSpPr>
          <p:nvPr>
            <p:ph type="subTitle" idx="3"/>
          </p:nvPr>
        </p:nvSpPr>
        <p:spPr>
          <a:xfrm>
            <a:off x="1713576" y="1896775"/>
            <a:ext cx="25314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Nova Flat"/>
                <a:ea typeface="Nova Flat"/>
                <a:cs typeface="Nova Flat"/>
                <a:sym typeface="Nova Flat"/>
              </a:rPr>
              <a:t>Introduction</a:t>
            </a:r>
            <a:endParaRPr dirty="0">
              <a:latin typeface="Nova Flat"/>
              <a:ea typeface="Nova Flat"/>
              <a:cs typeface="Nova Flat"/>
              <a:sym typeface="Nova Flat"/>
            </a:endParaRPr>
          </a:p>
        </p:txBody>
      </p:sp>
      <p:sp>
        <p:nvSpPr>
          <p:cNvPr id="870" name="Google Shape;870;p42"/>
          <p:cNvSpPr txBox="1">
            <a:spLocks noGrp="1"/>
          </p:cNvSpPr>
          <p:nvPr>
            <p:ph type="subTitle" idx="1"/>
          </p:nvPr>
        </p:nvSpPr>
        <p:spPr>
          <a:xfrm>
            <a:off x="4691250" y="1930175"/>
            <a:ext cx="3229863"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Nova Flat"/>
                <a:ea typeface="Nova Flat"/>
                <a:cs typeface="Nova Flat"/>
                <a:sym typeface="Nova Flat"/>
              </a:rPr>
              <a:t>Project Description</a:t>
            </a:r>
            <a:endParaRPr dirty="0">
              <a:latin typeface="Nova Flat"/>
              <a:ea typeface="Nova Flat"/>
              <a:cs typeface="Nova Flat"/>
              <a:sym typeface="Nova Flat"/>
            </a:endParaRPr>
          </a:p>
        </p:txBody>
      </p:sp>
      <p:sp>
        <p:nvSpPr>
          <p:cNvPr id="873" name="Google Shape;873;p42"/>
          <p:cNvSpPr txBox="1">
            <a:spLocks noGrp="1"/>
          </p:cNvSpPr>
          <p:nvPr>
            <p:ph type="subTitle" idx="5"/>
          </p:nvPr>
        </p:nvSpPr>
        <p:spPr>
          <a:xfrm>
            <a:off x="5463864" y="3633190"/>
            <a:ext cx="4109626" cy="786597"/>
          </a:xfrm>
          <a:prstGeom prst="rect">
            <a:avLst/>
          </a:prstGeom>
        </p:spPr>
        <p:txBody>
          <a:bodyPr spcFirstLastPara="1" wrap="square" lIns="91425" tIns="91425" rIns="91425" bIns="91425" anchor="ctr" anchorCtr="0">
            <a:noAutofit/>
          </a:bodyPr>
          <a:lstStyle/>
          <a:p>
            <a:pPr marL="0" lvl="0" indent="0" algn="l"/>
            <a:r>
              <a:rPr lang="en-US" sz="2800" dirty="0"/>
              <a:t>Overcame </a:t>
            </a:r>
            <a:endParaRPr lang="en-US" sz="2800" dirty="0" smtClean="0"/>
          </a:p>
          <a:p>
            <a:pPr marL="0" lvl="0" indent="0" algn="l"/>
            <a:r>
              <a:rPr lang="en-US" sz="2800" dirty="0"/>
              <a:t>D</a:t>
            </a:r>
            <a:r>
              <a:rPr lang="en-US" sz="2800" dirty="0" smtClean="0"/>
              <a:t>ifficulties</a:t>
            </a:r>
            <a:endParaRPr lang="en-US" sz="2800" dirty="0"/>
          </a:p>
        </p:txBody>
      </p:sp>
      <p:sp>
        <p:nvSpPr>
          <p:cNvPr id="875" name="Google Shape;875;p42"/>
          <p:cNvSpPr txBox="1">
            <a:spLocks noGrp="1"/>
          </p:cNvSpPr>
          <p:nvPr>
            <p:ph type="subTitle" idx="7"/>
          </p:nvPr>
        </p:nvSpPr>
        <p:spPr>
          <a:xfrm>
            <a:off x="1361771" y="3669489"/>
            <a:ext cx="3329479" cy="357000"/>
          </a:xfrm>
          <a:prstGeom prst="rect">
            <a:avLst/>
          </a:prstGeom>
        </p:spPr>
        <p:txBody>
          <a:bodyPr spcFirstLastPara="1" wrap="square" lIns="91425" tIns="91425" rIns="91425" bIns="91425" anchor="ctr" anchorCtr="0">
            <a:noAutofit/>
          </a:bodyPr>
          <a:lstStyle/>
          <a:p>
            <a:pPr marL="0" lvl="0" indent="0"/>
            <a:r>
              <a:rPr lang="ro-RO" dirty="0">
                <a:latin typeface="Nova Flat"/>
                <a:ea typeface="Nova Flat"/>
                <a:cs typeface="Nova Flat"/>
                <a:sym typeface="Nova Flat"/>
              </a:rPr>
              <a:t>Used Technologies</a:t>
            </a:r>
          </a:p>
        </p:txBody>
      </p:sp>
      <p:sp>
        <p:nvSpPr>
          <p:cNvPr id="877" name="Google Shape;877;p42"/>
          <p:cNvSpPr txBox="1">
            <a:spLocks noGrp="1"/>
          </p:cNvSpPr>
          <p:nvPr>
            <p:ph type="title" idx="9"/>
          </p:nvPr>
        </p:nvSpPr>
        <p:spPr>
          <a:xfrm>
            <a:off x="2459676" y="131387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78" name="Google Shape;878;p42"/>
          <p:cNvSpPr txBox="1">
            <a:spLocks noGrp="1"/>
          </p:cNvSpPr>
          <p:nvPr>
            <p:ph type="title" idx="13"/>
          </p:nvPr>
        </p:nvSpPr>
        <p:spPr>
          <a:xfrm>
            <a:off x="5667769" y="131387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79" name="Google Shape;879;p42"/>
          <p:cNvSpPr txBox="1">
            <a:spLocks noGrp="1"/>
          </p:cNvSpPr>
          <p:nvPr>
            <p:ph type="title" idx="14"/>
          </p:nvPr>
        </p:nvSpPr>
        <p:spPr>
          <a:xfrm>
            <a:off x="2459676" y="3084325"/>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80" name="Google Shape;880;p42"/>
          <p:cNvSpPr txBox="1">
            <a:spLocks noGrp="1"/>
          </p:cNvSpPr>
          <p:nvPr>
            <p:ph type="title" idx="15"/>
          </p:nvPr>
        </p:nvSpPr>
        <p:spPr>
          <a:xfrm>
            <a:off x="5667769" y="3084336"/>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81" name="Google Shape;881;p42"/>
          <p:cNvSpPr/>
          <p:nvPr/>
        </p:nvSpPr>
        <p:spPr>
          <a:xfrm>
            <a:off x="7921113" y="3913625"/>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 name="Google Shape;882;p42"/>
          <p:cNvGrpSpPr/>
          <p:nvPr/>
        </p:nvGrpSpPr>
        <p:grpSpPr>
          <a:xfrm>
            <a:off x="822454" y="3943003"/>
            <a:ext cx="471138" cy="470661"/>
            <a:chOff x="4079851" y="151677"/>
            <a:chExt cx="1014291" cy="1013263"/>
          </a:xfrm>
        </p:grpSpPr>
        <p:sp>
          <p:nvSpPr>
            <p:cNvPr id="883" name="Google Shape;883;p42"/>
            <p:cNvSpPr/>
            <p:nvPr/>
          </p:nvSpPr>
          <p:spPr>
            <a:xfrm>
              <a:off x="4245054" y="331410"/>
              <a:ext cx="653786" cy="653786"/>
            </a:xfrm>
            <a:custGeom>
              <a:avLst/>
              <a:gdLst/>
              <a:ahLst/>
              <a:cxnLst/>
              <a:rect l="l" t="t" r="r" b="b"/>
              <a:pathLst>
                <a:path w="19429" h="19429" extrusionOk="0">
                  <a:moveTo>
                    <a:pt x="10076" y="0"/>
                  </a:moveTo>
                  <a:cubicBezTo>
                    <a:pt x="6306" y="0"/>
                    <a:pt x="2897" y="2278"/>
                    <a:pt x="1448" y="5778"/>
                  </a:cubicBezTo>
                  <a:cubicBezTo>
                    <a:pt x="0" y="9262"/>
                    <a:pt x="800" y="13289"/>
                    <a:pt x="3470" y="15959"/>
                  </a:cubicBezTo>
                  <a:cubicBezTo>
                    <a:pt x="6140" y="18629"/>
                    <a:pt x="10167" y="19428"/>
                    <a:pt x="13666" y="17980"/>
                  </a:cubicBezTo>
                  <a:cubicBezTo>
                    <a:pt x="17151" y="16532"/>
                    <a:pt x="19429" y="13123"/>
                    <a:pt x="19429" y="9352"/>
                  </a:cubicBezTo>
                  <a:cubicBezTo>
                    <a:pt x="19429" y="4179"/>
                    <a:pt x="15235" y="0"/>
                    <a:pt x="10076" y="0"/>
                  </a:cubicBezTo>
                  <a:close/>
                  <a:moveTo>
                    <a:pt x="10076" y="14692"/>
                  </a:moveTo>
                  <a:cubicBezTo>
                    <a:pt x="5325" y="14692"/>
                    <a:pt x="2942" y="8930"/>
                    <a:pt x="6306" y="5566"/>
                  </a:cubicBezTo>
                  <a:cubicBezTo>
                    <a:pt x="9669" y="2203"/>
                    <a:pt x="15431" y="4586"/>
                    <a:pt x="15431" y="9352"/>
                  </a:cubicBezTo>
                  <a:cubicBezTo>
                    <a:pt x="15431" y="12294"/>
                    <a:pt x="13033" y="14692"/>
                    <a:pt x="10076" y="146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4079851" y="151677"/>
              <a:ext cx="1014291" cy="1013263"/>
            </a:xfrm>
            <a:custGeom>
              <a:avLst/>
              <a:gdLst/>
              <a:ahLst/>
              <a:cxnLst/>
              <a:rect l="l" t="t" r="r" b="b"/>
              <a:pathLst>
                <a:path w="15794" h="15778" fill="none" extrusionOk="0">
                  <a:moveTo>
                    <a:pt x="15794" y="8432"/>
                  </a:moveTo>
                  <a:lnTo>
                    <a:pt x="15794" y="7346"/>
                  </a:lnTo>
                  <a:lnTo>
                    <a:pt x="15025" y="7090"/>
                  </a:lnTo>
                  <a:cubicBezTo>
                    <a:pt x="14979" y="6697"/>
                    <a:pt x="14904" y="6305"/>
                    <a:pt x="14798" y="5928"/>
                  </a:cubicBezTo>
                  <a:lnTo>
                    <a:pt x="15417" y="5400"/>
                  </a:lnTo>
                  <a:lnTo>
                    <a:pt x="14994" y="4390"/>
                  </a:lnTo>
                  <a:lnTo>
                    <a:pt x="14195" y="4450"/>
                  </a:lnTo>
                  <a:cubicBezTo>
                    <a:pt x="13999" y="4088"/>
                    <a:pt x="13758" y="3741"/>
                    <a:pt x="13501" y="3424"/>
                  </a:cubicBezTo>
                  <a:lnTo>
                    <a:pt x="13878" y="2700"/>
                  </a:lnTo>
                  <a:lnTo>
                    <a:pt x="13094" y="1916"/>
                  </a:lnTo>
                  <a:lnTo>
                    <a:pt x="12370" y="2278"/>
                  </a:lnTo>
                  <a:cubicBezTo>
                    <a:pt x="12068" y="2036"/>
                    <a:pt x="11736" y="1810"/>
                    <a:pt x="11389" y="1629"/>
                  </a:cubicBezTo>
                  <a:lnTo>
                    <a:pt x="11465" y="815"/>
                  </a:lnTo>
                  <a:lnTo>
                    <a:pt x="10439" y="392"/>
                  </a:lnTo>
                  <a:lnTo>
                    <a:pt x="9911" y="1011"/>
                  </a:lnTo>
                  <a:cubicBezTo>
                    <a:pt x="9519" y="890"/>
                    <a:pt x="9112" y="815"/>
                    <a:pt x="8704" y="769"/>
                  </a:cubicBezTo>
                  <a:lnTo>
                    <a:pt x="8448" y="0"/>
                  </a:lnTo>
                  <a:lnTo>
                    <a:pt x="7347" y="0"/>
                  </a:lnTo>
                  <a:lnTo>
                    <a:pt x="7106" y="769"/>
                  </a:lnTo>
                  <a:cubicBezTo>
                    <a:pt x="6713" y="800"/>
                    <a:pt x="6321" y="890"/>
                    <a:pt x="5944" y="996"/>
                  </a:cubicBezTo>
                  <a:lnTo>
                    <a:pt x="5416" y="377"/>
                  </a:lnTo>
                  <a:lnTo>
                    <a:pt x="4405" y="784"/>
                  </a:lnTo>
                  <a:lnTo>
                    <a:pt x="4451" y="1599"/>
                  </a:lnTo>
                  <a:cubicBezTo>
                    <a:pt x="4089" y="1795"/>
                    <a:pt x="3757" y="2021"/>
                    <a:pt x="3425" y="2278"/>
                  </a:cubicBezTo>
                  <a:lnTo>
                    <a:pt x="2701" y="1916"/>
                  </a:lnTo>
                  <a:lnTo>
                    <a:pt x="1932" y="2700"/>
                  </a:lnTo>
                  <a:lnTo>
                    <a:pt x="2294" y="3424"/>
                  </a:lnTo>
                  <a:cubicBezTo>
                    <a:pt x="2052" y="3726"/>
                    <a:pt x="1826" y="4043"/>
                    <a:pt x="1645" y="4390"/>
                  </a:cubicBezTo>
                  <a:lnTo>
                    <a:pt x="831" y="4329"/>
                  </a:lnTo>
                  <a:lnTo>
                    <a:pt x="408" y="5340"/>
                  </a:lnTo>
                  <a:lnTo>
                    <a:pt x="1012" y="5868"/>
                  </a:lnTo>
                  <a:cubicBezTo>
                    <a:pt x="906" y="6260"/>
                    <a:pt x="816" y="6667"/>
                    <a:pt x="770" y="7074"/>
                  </a:cubicBezTo>
                  <a:lnTo>
                    <a:pt x="1" y="7331"/>
                  </a:lnTo>
                  <a:lnTo>
                    <a:pt x="1" y="8432"/>
                  </a:lnTo>
                  <a:lnTo>
                    <a:pt x="770" y="8688"/>
                  </a:lnTo>
                  <a:cubicBezTo>
                    <a:pt x="816" y="9081"/>
                    <a:pt x="891" y="9458"/>
                    <a:pt x="997" y="9835"/>
                  </a:cubicBezTo>
                  <a:lnTo>
                    <a:pt x="393" y="10363"/>
                  </a:lnTo>
                  <a:lnTo>
                    <a:pt x="800" y="11388"/>
                  </a:lnTo>
                  <a:lnTo>
                    <a:pt x="1615" y="11328"/>
                  </a:lnTo>
                  <a:cubicBezTo>
                    <a:pt x="1811" y="11690"/>
                    <a:pt x="2037" y="12037"/>
                    <a:pt x="2294" y="12354"/>
                  </a:cubicBezTo>
                  <a:lnTo>
                    <a:pt x="1932" y="13078"/>
                  </a:lnTo>
                  <a:lnTo>
                    <a:pt x="2701" y="13847"/>
                  </a:lnTo>
                  <a:lnTo>
                    <a:pt x="3425" y="13485"/>
                  </a:lnTo>
                  <a:cubicBezTo>
                    <a:pt x="3742" y="13726"/>
                    <a:pt x="4059" y="13953"/>
                    <a:pt x="4405" y="14149"/>
                  </a:cubicBezTo>
                  <a:lnTo>
                    <a:pt x="4345" y="14948"/>
                  </a:lnTo>
                  <a:lnTo>
                    <a:pt x="5356" y="15371"/>
                  </a:lnTo>
                  <a:lnTo>
                    <a:pt x="5884" y="14767"/>
                  </a:lnTo>
                  <a:cubicBezTo>
                    <a:pt x="6291" y="14873"/>
                    <a:pt x="6683" y="14963"/>
                    <a:pt x="7106" y="15009"/>
                  </a:cubicBezTo>
                  <a:lnTo>
                    <a:pt x="7347" y="15778"/>
                  </a:lnTo>
                  <a:lnTo>
                    <a:pt x="8448" y="15778"/>
                  </a:lnTo>
                  <a:lnTo>
                    <a:pt x="8704" y="15009"/>
                  </a:lnTo>
                  <a:cubicBezTo>
                    <a:pt x="9097" y="14963"/>
                    <a:pt x="9474" y="14888"/>
                    <a:pt x="9866" y="14782"/>
                  </a:cubicBezTo>
                  <a:lnTo>
                    <a:pt x="10379" y="15401"/>
                  </a:lnTo>
                  <a:lnTo>
                    <a:pt x="11404" y="14978"/>
                  </a:lnTo>
                  <a:lnTo>
                    <a:pt x="11344" y="14164"/>
                  </a:lnTo>
                  <a:cubicBezTo>
                    <a:pt x="11706" y="13968"/>
                    <a:pt x="12053" y="13742"/>
                    <a:pt x="12370" y="13485"/>
                  </a:cubicBezTo>
                  <a:lnTo>
                    <a:pt x="13094" y="13847"/>
                  </a:lnTo>
                  <a:lnTo>
                    <a:pt x="13878" y="13078"/>
                  </a:lnTo>
                  <a:lnTo>
                    <a:pt x="13501" y="12354"/>
                  </a:lnTo>
                  <a:cubicBezTo>
                    <a:pt x="13758" y="12052"/>
                    <a:pt x="13969" y="11720"/>
                    <a:pt x="14165" y="11373"/>
                  </a:cubicBezTo>
                  <a:lnTo>
                    <a:pt x="14964" y="11434"/>
                  </a:lnTo>
                  <a:lnTo>
                    <a:pt x="15402" y="10423"/>
                  </a:lnTo>
                  <a:lnTo>
                    <a:pt x="14783" y="9895"/>
                  </a:lnTo>
                  <a:cubicBezTo>
                    <a:pt x="14904" y="9503"/>
                    <a:pt x="14979" y="9096"/>
                    <a:pt x="15025" y="8688"/>
                  </a:cubicBezTo>
                  <a:close/>
                </a:path>
              </a:pathLst>
            </a:custGeom>
            <a:solidFill>
              <a:schemeClr val="accent1"/>
            </a:solidFill>
            <a:ln w="9050" cap="flat" cmpd="sng">
              <a:solidFill>
                <a:schemeClr val="accent1"/>
              </a:solidFill>
              <a:prstDash val="solid"/>
              <a:miter lim="150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4495574" y="551824"/>
              <a:ext cx="182855" cy="182855"/>
            </a:xfrm>
            <a:custGeom>
              <a:avLst/>
              <a:gdLst/>
              <a:ahLst/>
              <a:cxnLst/>
              <a:rect l="l" t="t" r="r" b="b"/>
              <a:pathLst>
                <a:path w="5340" h="5340" extrusionOk="0">
                  <a:moveTo>
                    <a:pt x="5340" y="2670"/>
                  </a:moveTo>
                  <a:cubicBezTo>
                    <a:pt x="5340" y="4133"/>
                    <a:pt x="4133" y="5340"/>
                    <a:pt x="2670" y="5340"/>
                  </a:cubicBezTo>
                  <a:cubicBezTo>
                    <a:pt x="1192" y="5340"/>
                    <a:pt x="0" y="4133"/>
                    <a:pt x="0" y="2670"/>
                  </a:cubicBezTo>
                  <a:cubicBezTo>
                    <a:pt x="0" y="1192"/>
                    <a:pt x="1192" y="0"/>
                    <a:pt x="2670" y="0"/>
                  </a:cubicBezTo>
                  <a:cubicBezTo>
                    <a:pt x="4133" y="0"/>
                    <a:pt x="5340" y="1192"/>
                    <a:pt x="5340" y="26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43"/>
          <p:cNvSpPr txBox="1">
            <a:spLocks noGrp="1"/>
          </p:cNvSpPr>
          <p:nvPr>
            <p:ph type="title"/>
          </p:nvPr>
        </p:nvSpPr>
        <p:spPr>
          <a:xfrm>
            <a:off x="3303508" y="2150850"/>
            <a:ext cx="462809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Introduction</a:t>
            </a:r>
            <a:endParaRPr dirty="0"/>
          </a:p>
        </p:txBody>
      </p:sp>
      <p:sp>
        <p:nvSpPr>
          <p:cNvPr id="891" name="Google Shape;891;p43"/>
          <p:cNvSpPr txBox="1">
            <a:spLocks noGrp="1"/>
          </p:cNvSpPr>
          <p:nvPr>
            <p:ph type="title" idx="2"/>
          </p:nvPr>
        </p:nvSpPr>
        <p:spPr>
          <a:xfrm>
            <a:off x="1654004" y="2038650"/>
            <a:ext cx="16053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893" name="Google Shape;893;p43"/>
          <p:cNvGrpSpPr/>
          <p:nvPr/>
        </p:nvGrpSpPr>
        <p:grpSpPr>
          <a:xfrm flipH="1">
            <a:off x="621100" y="4255275"/>
            <a:ext cx="1206211" cy="336300"/>
            <a:chOff x="7299150" y="4255275"/>
            <a:chExt cx="1206211" cy="336300"/>
          </a:xfrm>
        </p:grpSpPr>
        <p:sp>
          <p:nvSpPr>
            <p:cNvPr id="894" name="Google Shape;894;p43"/>
            <p:cNvSpPr/>
            <p:nvPr/>
          </p:nvSpPr>
          <p:spPr>
            <a:xfrm>
              <a:off x="843757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8311080"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8184589"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8058097"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7931606"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7805115"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7678624" y="452297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7552132"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7425641"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7299150" y="452297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7552132"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7425641"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7299150" y="43891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7805115"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7678624"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7552132" y="425527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7425641"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7299150" y="425527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3"/>
          <p:cNvGrpSpPr/>
          <p:nvPr/>
        </p:nvGrpSpPr>
        <p:grpSpPr>
          <a:xfrm flipH="1">
            <a:off x="7299150" y="539500"/>
            <a:ext cx="1206211" cy="336300"/>
            <a:chOff x="2113900" y="803075"/>
            <a:chExt cx="1206211" cy="336300"/>
          </a:xfrm>
        </p:grpSpPr>
        <p:sp>
          <p:nvSpPr>
            <p:cNvPr id="913" name="Google Shape;913;p43"/>
            <p:cNvSpPr/>
            <p:nvPr/>
          </p:nvSpPr>
          <p:spPr>
            <a:xfrm rot="10800000">
              <a:off x="211390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rot="10800000">
              <a:off x="2240391"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rot="10800000">
              <a:off x="2366882"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rot="10800000">
              <a:off x="2493374"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rot="10800000">
              <a:off x="2619865"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rot="10800000">
              <a:off x="2746356"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rot="10800000">
              <a:off x="2872847" y="80388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rot="10800000">
              <a:off x="2999339"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rot="10800000">
              <a:off x="3125830"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rot="10800000">
              <a:off x="3252321" y="80307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rot="10800000">
              <a:off x="2999339"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rot="10800000">
              <a:off x="3125830"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rot="10800000">
              <a:off x="3252321" y="93692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rot="10800000">
              <a:off x="2746356"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rot="10800000">
              <a:off x="2872847"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rot="10800000">
              <a:off x="2999339" y="1071585"/>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rot="10800000">
              <a:off x="3125830"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rot="10800000">
              <a:off x="3252321" y="107077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1" name="Google Shape;931;p43"/>
          <p:cNvSpPr/>
          <p:nvPr/>
        </p:nvSpPr>
        <p:spPr>
          <a:xfrm>
            <a:off x="2436563" y="4047900"/>
            <a:ext cx="851374" cy="851948"/>
          </a:xfrm>
          <a:custGeom>
            <a:avLst/>
            <a:gdLst/>
            <a:ahLst/>
            <a:cxnLst/>
            <a:rect l="l" t="t" r="r" b="b"/>
            <a:pathLst>
              <a:path w="22280" h="22295" extrusionOk="0">
                <a:moveTo>
                  <a:pt x="0" y="2187"/>
                </a:moveTo>
                <a:lnTo>
                  <a:pt x="2172" y="0"/>
                </a:lnTo>
                <a:lnTo>
                  <a:pt x="22279" y="20107"/>
                </a:lnTo>
                <a:lnTo>
                  <a:pt x="20092" y="2229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8456150" y="18267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5"/>
          <p:cNvSpPr txBox="1">
            <a:spLocks noGrp="1"/>
          </p:cNvSpPr>
          <p:nvPr>
            <p:ph type="subTitle" idx="1"/>
          </p:nvPr>
        </p:nvSpPr>
        <p:spPr>
          <a:xfrm>
            <a:off x="323947" y="1201504"/>
            <a:ext cx="6082188" cy="30923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GB" dirty="0" smtClean="0"/>
              <a:t>For the individual project of Semester 3, I had to came up with an idea of a website, for which I was required to use Java for the backend and a JavaScript framework for the frontend. </a:t>
            </a:r>
          </a:p>
          <a:p>
            <a:pPr marL="0" lvl="0" indent="0" algn="l" rtl="0">
              <a:spcBef>
                <a:spcPts val="0"/>
              </a:spcBef>
              <a:spcAft>
                <a:spcPts val="0"/>
              </a:spcAft>
              <a:buClr>
                <a:srgbClr val="273D40"/>
              </a:buClr>
              <a:buSzPts val="600"/>
              <a:buFont typeface="Arial"/>
              <a:buNone/>
            </a:pPr>
            <a:endParaRPr lang="en-GB" dirty="0"/>
          </a:p>
          <a:p>
            <a:pPr marL="0" lvl="0" indent="0" algn="l" rtl="0">
              <a:spcBef>
                <a:spcPts val="0"/>
              </a:spcBef>
              <a:spcAft>
                <a:spcPts val="0"/>
              </a:spcAft>
              <a:buClr>
                <a:srgbClr val="273D40"/>
              </a:buClr>
              <a:buSzPts val="600"/>
              <a:buFont typeface="Arial"/>
              <a:buNone/>
            </a:pPr>
            <a:r>
              <a:rPr lang="en-GB" dirty="0" smtClean="0"/>
              <a:t>Furthermore, I had to create the required documents which were related to my work and to the structure of my application, such as the Design Document, Test Plan and Research Document.</a:t>
            </a:r>
          </a:p>
          <a:p>
            <a:pPr marL="0" lvl="0" indent="0" algn="l" rtl="0">
              <a:spcBef>
                <a:spcPts val="0"/>
              </a:spcBef>
              <a:spcAft>
                <a:spcPts val="0"/>
              </a:spcAft>
              <a:buClr>
                <a:srgbClr val="273D40"/>
              </a:buClr>
              <a:buSzPts val="600"/>
              <a:buFont typeface="Arial"/>
              <a:buNone/>
            </a:pPr>
            <a:endParaRPr lang="en-GB" dirty="0"/>
          </a:p>
          <a:p>
            <a:pPr marL="0" lvl="0" indent="0">
              <a:buClr>
                <a:srgbClr val="273D40"/>
              </a:buClr>
              <a:buSzPts val="600"/>
              <a:buNone/>
            </a:pPr>
            <a:r>
              <a:rPr lang="en-GB" dirty="0" smtClean="0"/>
              <a:t>Along with these, a </a:t>
            </a:r>
            <a:r>
              <a:rPr lang="en-GB" dirty="0" err="1" smtClean="0"/>
              <a:t>SonarQube</a:t>
            </a:r>
            <a:r>
              <a:rPr lang="en-GB" dirty="0" smtClean="0"/>
              <a:t> check was needed, in order to assure that my project is functional and meets the criteria of the metrics, such as Security </a:t>
            </a:r>
            <a:r>
              <a:rPr lang="en-GB" dirty="0"/>
              <a:t>and Maintainability.</a:t>
            </a:r>
            <a:endParaRPr dirty="0"/>
          </a:p>
        </p:txBody>
      </p:sp>
      <p:grpSp>
        <p:nvGrpSpPr>
          <p:cNvPr id="983" name="Google Shape;983;p45"/>
          <p:cNvGrpSpPr/>
          <p:nvPr/>
        </p:nvGrpSpPr>
        <p:grpSpPr>
          <a:xfrm>
            <a:off x="6525891" y="1100903"/>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6801804" y="2747666"/>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0"/>
          <p:cNvSpPr txBox="1">
            <a:spLocks noGrp="1"/>
          </p:cNvSpPr>
          <p:nvPr>
            <p:ph type="title"/>
          </p:nvPr>
        </p:nvSpPr>
        <p:spPr>
          <a:xfrm>
            <a:off x="1063100" y="2495591"/>
            <a:ext cx="7123505"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Project Description</a:t>
            </a:r>
            <a:endParaRPr dirty="0"/>
          </a:p>
        </p:txBody>
      </p:sp>
      <p:sp>
        <p:nvSpPr>
          <p:cNvPr id="1148" name="Google Shape;1148;p50"/>
          <p:cNvSpPr txBox="1">
            <a:spLocks noGrp="1"/>
          </p:cNvSpPr>
          <p:nvPr>
            <p:ph type="title" idx="2"/>
          </p:nvPr>
        </p:nvSpPr>
        <p:spPr>
          <a:xfrm>
            <a:off x="3506850" y="1244200"/>
            <a:ext cx="21303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149" name="Google Shape;1149;p50"/>
          <p:cNvGrpSpPr/>
          <p:nvPr/>
        </p:nvGrpSpPr>
        <p:grpSpPr>
          <a:xfrm>
            <a:off x="621106" y="539494"/>
            <a:ext cx="336300" cy="1206211"/>
            <a:chOff x="1056056" y="3820319"/>
            <a:chExt cx="336300" cy="1206211"/>
          </a:xfrm>
        </p:grpSpPr>
        <p:sp>
          <p:nvSpPr>
            <p:cNvPr id="1150" name="Google Shape;1150;p50"/>
            <p:cNvSpPr/>
            <p:nvPr/>
          </p:nvSpPr>
          <p:spPr>
            <a:xfrm rot="5400000">
              <a:off x="1056461" y="495833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rot="5400000">
              <a:off x="1056867" y="4832249"/>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rot="5400000">
              <a:off x="1056461" y="470535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rot="5400000">
              <a:off x="1056461" y="4578861"/>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rot="5400000">
              <a:off x="1056461" y="4452370"/>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rot="5400000">
              <a:off x="1056867" y="4326284"/>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rot="5400000">
              <a:off x="1056867" y="4199793"/>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rot="5400000">
              <a:off x="1056461" y="407289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rot="5400000">
              <a:off x="1056461" y="394640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rot="5400000">
              <a:off x="1056461" y="381991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rot="5400000">
              <a:off x="1190310" y="4072896"/>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0"/>
            <p:cNvSpPr/>
            <p:nvPr/>
          </p:nvSpPr>
          <p:spPr>
            <a:xfrm rot="5400000">
              <a:off x="1190310" y="394640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0"/>
            <p:cNvSpPr/>
            <p:nvPr/>
          </p:nvSpPr>
          <p:spPr>
            <a:xfrm rot="5400000">
              <a:off x="1190310" y="3819914"/>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rot="5400000">
              <a:off x="1324565" y="4326284"/>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rot="5400000">
              <a:off x="1324565" y="4199793"/>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rot="5400000">
              <a:off x="1324565" y="4073302"/>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rot="5400000">
              <a:off x="1324160" y="394640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rot="5400000">
              <a:off x="1324160" y="3819914"/>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50"/>
          <p:cNvGrpSpPr/>
          <p:nvPr/>
        </p:nvGrpSpPr>
        <p:grpSpPr>
          <a:xfrm>
            <a:off x="8186606" y="3402369"/>
            <a:ext cx="336300" cy="1206211"/>
            <a:chOff x="8186606" y="3402369"/>
            <a:chExt cx="336300" cy="1206211"/>
          </a:xfrm>
        </p:grpSpPr>
        <p:sp>
          <p:nvSpPr>
            <p:cNvPr id="1169" name="Google Shape;1169;p50"/>
            <p:cNvSpPr/>
            <p:nvPr/>
          </p:nvSpPr>
          <p:spPr>
            <a:xfrm rot="-5400000">
              <a:off x="8454710" y="3401964"/>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rot="-5400000">
              <a:off x="8454304" y="3528861"/>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rot="-5400000">
              <a:off x="8454710" y="3654946"/>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rot="-5400000">
              <a:off x="8454710" y="3781437"/>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rot="-5400000">
              <a:off x="8454710" y="3907929"/>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rot="-5400000">
              <a:off x="8454304" y="4034826"/>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rot="-5400000">
              <a:off x="8454304" y="4161317"/>
              <a:ext cx="67790" cy="67790"/>
            </a:xfrm>
            <a:custGeom>
              <a:avLst/>
              <a:gdLst/>
              <a:ahLst/>
              <a:cxnLst/>
              <a:rect l="l" t="t" r="r" b="b"/>
              <a:pathLst>
                <a:path w="1253" h="1253" extrusionOk="0">
                  <a:moveTo>
                    <a:pt x="1" y="1252"/>
                  </a:moveTo>
                  <a:lnTo>
                    <a:pt x="1" y="0"/>
                  </a:lnTo>
                  <a:lnTo>
                    <a:pt x="1253" y="0"/>
                  </a:lnTo>
                  <a:lnTo>
                    <a:pt x="1253" y="125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rot="-5400000">
              <a:off x="8454710" y="4287402"/>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rot="-5400000">
              <a:off x="8454710" y="4413893"/>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rot="-5400000">
              <a:off x="8454710" y="4540385"/>
              <a:ext cx="67790" cy="68602"/>
            </a:xfrm>
            <a:custGeom>
              <a:avLst/>
              <a:gdLst/>
              <a:ahLst/>
              <a:cxnLst/>
              <a:rect l="l" t="t" r="r" b="b"/>
              <a:pathLst>
                <a:path w="1253" h="1268" extrusionOk="0">
                  <a:moveTo>
                    <a:pt x="1" y="1267"/>
                  </a:moveTo>
                  <a:lnTo>
                    <a:pt x="1" y="0"/>
                  </a:lnTo>
                  <a:lnTo>
                    <a:pt x="1253" y="0"/>
                  </a:lnTo>
                  <a:lnTo>
                    <a:pt x="1253" y="126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rot="-5400000">
              <a:off x="8320860" y="4287402"/>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rot="-5400000">
              <a:off x="8320860" y="4413893"/>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rot="-5400000">
              <a:off x="8320860" y="4540385"/>
              <a:ext cx="67790" cy="68602"/>
            </a:xfrm>
            <a:custGeom>
              <a:avLst/>
              <a:gdLst/>
              <a:ahLst/>
              <a:cxnLst/>
              <a:rect l="l" t="t" r="r" b="b"/>
              <a:pathLst>
                <a:path w="1253" h="1268" extrusionOk="0">
                  <a:moveTo>
                    <a:pt x="1" y="1268"/>
                  </a:moveTo>
                  <a:lnTo>
                    <a:pt x="1" y="0"/>
                  </a:lnTo>
                  <a:lnTo>
                    <a:pt x="1253" y="0"/>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rot="-5400000">
              <a:off x="8186606" y="4034826"/>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rot="-5400000">
              <a:off x="8186606" y="4161317"/>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rot="-5400000">
              <a:off x="8186606" y="4287808"/>
              <a:ext cx="67790" cy="67790"/>
            </a:xfrm>
            <a:custGeom>
              <a:avLst/>
              <a:gdLst/>
              <a:ahLst/>
              <a:cxnLst/>
              <a:rect l="l" t="t" r="r" b="b"/>
              <a:pathLst>
                <a:path w="1253" h="1253" extrusionOk="0">
                  <a:moveTo>
                    <a:pt x="1" y="1253"/>
                  </a:moveTo>
                  <a:lnTo>
                    <a:pt x="1" y="1"/>
                  </a:lnTo>
                  <a:lnTo>
                    <a:pt x="1253" y="1"/>
                  </a:lnTo>
                  <a:lnTo>
                    <a:pt x="1253" y="125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rot="-5400000">
              <a:off x="8187011" y="4413893"/>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0"/>
            <p:cNvSpPr/>
            <p:nvPr/>
          </p:nvSpPr>
          <p:spPr>
            <a:xfrm rot="-5400000">
              <a:off x="8187011" y="4540385"/>
              <a:ext cx="67790" cy="68602"/>
            </a:xfrm>
            <a:custGeom>
              <a:avLst/>
              <a:gdLst/>
              <a:ahLst/>
              <a:cxnLst/>
              <a:rect l="l" t="t" r="r" b="b"/>
              <a:pathLst>
                <a:path w="1253" h="1268" extrusionOk="0">
                  <a:moveTo>
                    <a:pt x="1" y="1268"/>
                  </a:moveTo>
                  <a:lnTo>
                    <a:pt x="1" y="1"/>
                  </a:lnTo>
                  <a:lnTo>
                    <a:pt x="1253" y="1"/>
                  </a:lnTo>
                  <a:lnTo>
                    <a:pt x="1253" y="12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7" name="Google Shape;1187;p50"/>
          <p:cNvSpPr/>
          <p:nvPr/>
        </p:nvSpPr>
        <p:spPr>
          <a:xfrm>
            <a:off x="8389400" y="534138"/>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621100" y="3397000"/>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5"/>
          <p:cNvSpPr txBox="1">
            <a:spLocks noGrp="1"/>
          </p:cNvSpPr>
          <p:nvPr>
            <p:ph type="subTitle" idx="1"/>
          </p:nvPr>
        </p:nvSpPr>
        <p:spPr>
          <a:xfrm>
            <a:off x="388218" y="996641"/>
            <a:ext cx="5963123" cy="3335489"/>
          </a:xfrm>
          <a:prstGeom prst="rect">
            <a:avLst/>
          </a:prstGeom>
        </p:spPr>
        <p:txBody>
          <a:bodyPr spcFirstLastPara="1" wrap="square" lIns="91425" tIns="91425" rIns="91425" bIns="91425" anchor="t" anchorCtr="0">
            <a:noAutofit/>
          </a:bodyPr>
          <a:lstStyle/>
          <a:p>
            <a:pPr marL="0" lvl="0" indent="0">
              <a:buClr>
                <a:srgbClr val="273D40"/>
              </a:buClr>
              <a:buSzPts val="600"/>
              <a:buNone/>
            </a:pPr>
            <a:r>
              <a:rPr lang="en-US" dirty="0" err="1"/>
              <a:t>Travelio</a:t>
            </a:r>
            <a:r>
              <a:rPr lang="en-US" dirty="0"/>
              <a:t> is a hotel booking website which is dedicated for all the people who want to search for a hotel, reserve a room or display their </a:t>
            </a:r>
            <a:r>
              <a:rPr lang="en-US" dirty="0" smtClean="0"/>
              <a:t>property </a:t>
            </a:r>
            <a:r>
              <a:rPr lang="en-US" dirty="0"/>
              <a:t>on the website. </a:t>
            </a:r>
            <a:endParaRPr lang="en-US" dirty="0" smtClean="0"/>
          </a:p>
          <a:p>
            <a:pPr marL="0" lvl="0" indent="0">
              <a:buClr>
                <a:srgbClr val="273D40"/>
              </a:buClr>
              <a:buSzPts val="600"/>
              <a:buNone/>
            </a:pPr>
            <a:endParaRPr lang="en-US" dirty="0"/>
          </a:p>
          <a:p>
            <a:pPr marL="0" lvl="0" indent="0">
              <a:buClr>
                <a:srgbClr val="273D40"/>
              </a:buClr>
              <a:buSzPts val="600"/>
              <a:buNone/>
            </a:pPr>
            <a:r>
              <a:rPr lang="en-US" dirty="0" smtClean="0"/>
              <a:t>With </a:t>
            </a:r>
            <a:r>
              <a:rPr lang="en-US" dirty="0"/>
              <a:t>an user-friendly interface, </a:t>
            </a:r>
            <a:r>
              <a:rPr lang="en-US" dirty="0" err="1"/>
              <a:t>Travelio</a:t>
            </a:r>
            <a:r>
              <a:rPr lang="en-US" dirty="0"/>
              <a:t> wants to make sure that the user experience is as smooth and pleasant as possible. Having plenty of hotels, the user can find the one that suits his/her needs the best and, by creating an </a:t>
            </a:r>
            <a:r>
              <a:rPr lang="en-US" dirty="0" smtClean="0"/>
              <a:t>account and save </a:t>
            </a:r>
            <a:r>
              <a:rPr lang="en-US" dirty="0"/>
              <a:t>it in the </a:t>
            </a:r>
            <a:r>
              <a:rPr lang="en-US" dirty="0" smtClean="0"/>
              <a:t>hi/her profile page. All </a:t>
            </a:r>
            <a:r>
              <a:rPr lang="en-US" dirty="0"/>
              <a:t>the bookings made through </a:t>
            </a:r>
            <a:r>
              <a:rPr lang="en-US" dirty="0" err="1"/>
              <a:t>Travelio</a:t>
            </a:r>
            <a:r>
              <a:rPr lang="en-US" dirty="0"/>
              <a:t> are safe and secure, thanks to the verification the admins are doing for each hotel displayed on the website. There are </a:t>
            </a:r>
            <a:r>
              <a:rPr lang="en-US" dirty="0" smtClean="0"/>
              <a:t>two types </a:t>
            </a:r>
            <a:r>
              <a:rPr lang="en-US" dirty="0"/>
              <a:t>of people who can access the website: </a:t>
            </a:r>
            <a:r>
              <a:rPr lang="en-US" dirty="0" smtClean="0"/>
              <a:t>the users and the admins. </a:t>
            </a:r>
          </a:p>
        </p:txBody>
      </p:sp>
      <p:grpSp>
        <p:nvGrpSpPr>
          <p:cNvPr id="983" name="Google Shape;983;p45"/>
          <p:cNvGrpSpPr/>
          <p:nvPr/>
        </p:nvGrpSpPr>
        <p:grpSpPr>
          <a:xfrm>
            <a:off x="6525891" y="1100903"/>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6801804" y="2747666"/>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7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5"/>
          <p:cNvSpPr txBox="1">
            <a:spLocks noGrp="1"/>
          </p:cNvSpPr>
          <p:nvPr>
            <p:ph type="subTitle" idx="1"/>
          </p:nvPr>
        </p:nvSpPr>
        <p:spPr>
          <a:xfrm>
            <a:off x="468700" y="458727"/>
            <a:ext cx="5917070" cy="4418074"/>
          </a:xfrm>
          <a:prstGeom prst="rect">
            <a:avLst/>
          </a:prstGeom>
        </p:spPr>
        <p:txBody>
          <a:bodyPr spcFirstLastPara="1" wrap="square" lIns="91425" tIns="91425" rIns="91425" bIns="91425" anchor="t" anchorCtr="0">
            <a:noAutofit/>
          </a:bodyPr>
          <a:lstStyle/>
          <a:p>
            <a:pPr marL="0" lvl="0" indent="0">
              <a:buClr>
                <a:srgbClr val="273D40"/>
              </a:buClr>
              <a:buSzPts val="600"/>
              <a:buNone/>
            </a:pPr>
            <a:r>
              <a:rPr lang="en-US" dirty="0" smtClean="0"/>
              <a:t>1. ADMIN</a:t>
            </a:r>
          </a:p>
          <a:p>
            <a:pPr marL="0" lvl="0" indent="0">
              <a:buClr>
                <a:srgbClr val="273D40"/>
              </a:buClr>
              <a:buSzPts val="600"/>
              <a:buNone/>
            </a:pPr>
            <a:r>
              <a:rPr lang="en-US" dirty="0" smtClean="0"/>
              <a:t>The </a:t>
            </a:r>
            <a:r>
              <a:rPr lang="en-US" dirty="0"/>
              <a:t>admins can view the statistics about users, hotels, reservations and received messages through the contact form and are in charge of accepting/refusing the applications from the users that want to display their hotel on the website. </a:t>
            </a:r>
            <a:endParaRPr lang="en-US" dirty="0" smtClean="0"/>
          </a:p>
          <a:p>
            <a:pPr marL="0" lvl="0" indent="0">
              <a:buClr>
                <a:srgbClr val="273D40"/>
              </a:buClr>
              <a:buSzPts val="600"/>
              <a:buNone/>
            </a:pPr>
            <a:r>
              <a:rPr lang="en-US" dirty="0" smtClean="0"/>
              <a:t>In addition, they are responsible for responding to the messages the user sent.</a:t>
            </a:r>
          </a:p>
          <a:p>
            <a:pPr marL="0" lvl="0" indent="0">
              <a:buClr>
                <a:srgbClr val="273D40"/>
              </a:buClr>
              <a:buSzPts val="600"/>
              <a:buNone/>
            </a:pPr>
            <a:r>
              <a:rPr lang="en-US" dirty="0" smtClean="0"/>
              <a:t>For communicating with each other, they can make use of the chat room, which is available only to the registered admins.</a:t>
            </a:r>
          </a:p>
          <a:p>
            <a:pPr marL="0" lvl="0" indent="0">
              <a:buClr>
                <a:srgbClr val="273D40"/>
              </a:buClr>
              <a:buSzPts val="600"/>
              <a:buNone/>
            </a:pPr>
            <a:endParaRPr lang="en-US" dirty="0"/>
          </a:p>
          <a:p>
            <a:pPr marL="0" lvl="0" indent="0">
              <a:buClr>
                <a:srgbClr val="273D40"/>
              </a:buClr>
              <a:buSzPts val="600"/>
              <a:buNone/>
            </a:pPr>
            <a:r>
              <a:rPr lang="en-US" dirty="0" smtClean="0"/>
              <a:t>2.USER</a:t>
            </a:r>
            <a:endParaRPr lang="en-US" dirty="0"/>
          </a:p>
          <a:p>
            <a:pPr marL="0" indent="0">
              <a:buClr>
                <a:srgbClr val="273D40"/>
              </a:buClr>
              <a:buSzPts val="600"/>
              <a:buNone/>
            </a:pPr>
            <a:r>
              <a:rPr lang="en-US" dirty="0" smtClean="0"/>
              <a:t>The </a:t>
            </a:r>
            <a:r>
              <a:rPr lang="en-US" dirty="0"/>
              <a:t>users of the website can search for a hotel, by selecting a city from the available ones, the check-in and check-out date and the number of adults and children who will be checked-in</a:t>
            </a:r>
          </a:p>
          <a:p>
            <a:pPr marL="0" lvl="0" indent="0">
              <a:buClr>
                <a:srgbClr val="273D40"/>
              </a:buClr>
              <a:buSzPts val="600"/>
              <a:buNone/>
            </a:pPr>
            <a:r>
              <a:rPr lang="en-US" dirty="0" smtClean="0"/>
              <a:t>After </a:t>
            </a:r>
            <a:r>
              <a:rPr lang="en-US" dirty="0"/>
              <a:t>the search, all the available hotels will be </a:t>
            </a:r>
            <a:r>
              <a:rPr lang="en-US" dirty="0" smtClean="0"/>
              <a:t>displayed. The </a:t>
            </a:r>
            <a:r>
              <a:rPr lang="en-US" dirty="0"/>
              <a:t>users also can book a </a:t>
            </a:r>
            <a:r>
              <a:rPr lang="en-US" dirty="0" smtClean="0"/>
              <a:t>room in </a:t>
            </a:r>
            <a:r>
              <a:rPr lang="en-US" dirty="0"/>
              <a:t>the selected hotel and </a:t>
            </a:r>
            <a:r>
              <a:rPr lang="en-US" dirty="0" smtClean="0"/>
              <a:t>the reservation will be displayed in the dedicated page.</a:t>
            </a:r>
            <a:endParaRPr dirty="0"/>
          </a:p>
        </p:txBody>
      </p:sp>
      <p:grpSp>
        <p:nvGrpSpPr>
          <p:cNvPr id="983" name="Google Shape;983;p45"/>
          <p:cNvGrpSpPr/>
          <p:nvPr/>
        </p:nvGrpSpPr>
        <p:grpSpPr>
          <a:xfrm>
            <a:off x="6525891" y="1100903"/>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6801804" y="2747666"/>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13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5"/>
          <p:cNvSpPr txBox="1">
            <a:spLocks noGrp="1"/>
          </p:cNvSpPr>
          <p:nvPr>
            <p:ph type="subTitle" idx="1"/>
          </p:nvPr>
        </p:nvSpPr>
        <p:spPr>
          <a:xfrm>
            <a:off x="359871" y="1062414"/>
            <a:ext cx="5917070" cy="2305733"/>
          </a:xfrm>
          <a:prstGeom prst="rect">
            <a:avLst/>
          </a:prstGeom>
        </p:spPr>
        <p:txBody>
          <a:bodyPr spcFirstLastPara="1" wrap="square" lIns="91425" tIns="91425" rIns="91425" bIns="91425" anchor="t" anchorCtr="0">
            <a:noAutofit/>
          </a:bodyPr>
          <a:lstStyle/>
          <a:p>
            <a:pPr marL="0" lvl="0" indent="0">
              <a:buClr>
                <a:srgbClr val="273D40"/>
              </a:buClr>
              <a:buSzPts val="600"/>
              <a:buNone/>
            </a:pPr>
            <a:r>
              <a:rPr lang="en-US" dirty="0" smtClean="0"/>
              <a:t>The </a:t>
            </a:r>
            <a:r>
              <a:rPr lang="en-US" dirty="0"/>
              <a:t>users who want to display their hotel on the website have to send an application to the administration, which will contain all the details about their property. After submitting the application, they have to wait for a response from the admin regarding their acceptance/refusal. </a:t>
            </a:r>
            <a:endParaRPr lang="en-US" dirty="0" smtClean="0"/>
          </a:p>
          <a:p>
            <a:pPr marL="0" lvl="0" indent="0">
              <a:buClr>
                <a:srgbClr val="273D40"/>
              </a:buClr>
              <a:buSzPts val="600"/>
              <a:buNone/>
            </a:pPr>
            <a:r>
              <a:rPr lang="en-US" dirty="0" smtClean="0"/>
              <a:t>If the user has an account, he/she can change the personal information, such as username and email. In case they forgot their password, they can easily reset their password and a new password will be sent to their email.</a:t>
            </a:r>
          </a:p>
          <a:p>
            <a:pPr marL="0" lvl="0" indent="0">
              <a:buClr>
                <a:srgbClr val="273D40"/>
              </a:buClr>
              <a:buSzPts val="600"/>
              <a:buNone/>
            </a:pPr>
            <a:endParaRPr dirty="0"/>
          </a:p>
        </p:txBody>
      </p:sp>
      <p:grpSp>
        <p:nvGrpSpPr>
          <p:cNvPr id="983" name="Google Shape;983;p45"/>
          <p:cNvGrpSpPr/>
          <p:nvPr/>
        </p:nvGrpSpPr>
        <p:grpSpPr>
          <a:xfrm>
            <a:off x="6525891" y="1100903"/>
            <a:ext cx="1223328" cy="1223328"/>
            <a:chOff x="6000750" y="1344600"/>
            <a:chExt cx="1019100" cy="1019100"/>
          </a:xfrm>
        </p:grpSpPr>
        <p:sp>
          <p:nvSpPr>
            <p:cNvPr id="984" name="Google Shape;984;p45"/>
            <p:cNvSpPr/>
            <p:nvPr/>
          </p:nvSpPr>
          <p:spPr>
            <a:xfrm>
              <a:off x="6000750" y="1344600"/>
              <a:ext cx="1019100" cy="1019100"/>
            </a:xfrm>
            <a:prstGeom prst="ellipse">
              <a:avLst/>
            </a:prstGeom>
            <a:solidFill>
              <a:srgbClr val="61ABFC">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45"/>
            <p:cNvGrpSpPr/>
            <p:nvPr/>
          </p:nvGrpSpPr>
          <p:grpSpPr>
            <a:xfrm>
              <a:off x="6059772" y="1405911"/>
              <a:ext cx="900845" cy="896401"/>
              <a:chOff x="7498900" y="3716375"/>
              <a:chExt cx="532100" cy="529475"/>
            </a:xfrm>
          </p:grpSpPr>
          <p:sp>
            <p:nvSpPr>
              <p:cNvPr id="986" name="Google Shape;986;p45"/>
              <p:cNvSpPr/>
              <p:nvPr/>
            </p:nvSpPr>
            <p:spPr>
              <a:xfrm>
                <a:off x="7498900" y="3716375"/>
                <a:ext cx="520800" cy="529475"/>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a:off x="7552075" y="3769550"/>
                <a:ext cx="434050" cy="434425"/>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p:nvPr/>
            </p:nvSpPr>
            <p:spPr>
              <a:xfrm>
                <a:off x="7581100" y="3823850"/>
                <a:ext cx="339050" cy="314525"/>
              </a:xfrm>
              <a:custGeom>
                <a:avLst/>
                <a:gdLst/>
                <a:ahLst/>
                <a:cxnLst/>
                <a:rect l="l" t="t" r="r" b="b"/>
                <a:pathLst>
                  <a:path w="13562" h="12581" extrusionOk="0">
                    <a:moveTo>
                      <a:pt x="7528" y="12550"/>
                    </a:moveTo>
                    <a:cubicBezTo>
                      <a:pt x="5084" y="12550"/>
                      <a:pt x="2882" y="11072"/>
                      <a:pt x="1946" y="8824"/>
                    </a:cubicBezTo>
                    <a:cubicBezTo>
                      <a:pt x="1011" y="6562"/>
                      <a:pt x="1524" y="3967"/>
                      <a:pt x="3259" y="2248"/>
                    </a:cubicBezTo>
                    <a:cubicBezTo>
                      <a:pt x="4978" y="528"/>
                      <a:pt x="7573" y="0"/>
                      <a:pt x="9835" y="936"/>
                    </a:cubicBezTo>
                    <a:cubicBezTo>
                      <a:pt x="12083" y="1871"/>
                      <a:pt x="13561" y="4073"/>
                      <a:pt x="13561" y="6517"/>
                    </a:cubicBezTo>
                    <a:cubicBezTo>
                      <a:pt x="13561" y="9850"/>
                      <a:pt x="10861" y="12550"/>
                      <a:pt x="7528" y="12550"/>
                    </a:cubicBezTo>
                    <a:close/>
                    <a:moveTo>
                      <a:pt x="7528" y="890"/>
                    </a:moveTo>
                    <a:cubicBezTo>
                      <a:pt x="2520" y="890"/>
                      <a:pt x="1" y="6939"/>
                      <a:pt x="3545" y="10484"/>
                    </a:cubicBezTo>
                    <a:cubicBezTo>
                      <a:pt x="5159" y="12098"/>
                      <a:pt x="7573" y="12580"/>
                      <a:pt x="9669" y="11705"/>
                    </a:cubicBezTo>
                    <a:cubicBezTo>
                      <a:pt x="11766" y="10831"/>
                      <a:pt x="13139" y="8779"/>
                      <a:pt x="13139" y="6517"/>
                    </a:cubicBezTo>
                    <a:cubicBezTo>
                      <a:pt x="13139" y="3409"/>
                      <a:pt x="10620" y="890"/>
                      <a:pt x="7528" y="8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p:nvPr/>
            </p:nvSpPr>
            <p:spPr>
              <a:xfrm>
                <a:off x="7507575" y="3745025"/>
                <a:ext cx="173850" cy="483475"/>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5"/>
              <p:cNvSpPr/>
              <p:nvPr/>
            </p:nvSpPr>
            <p:spPr>
              <a:xfrm>
                <a:off x="7857150" y="3986375"/>
                <a:ext cx="173850" cy="242125"/>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5"/>
              <p:cNvSpPr/>
              <p:nvPr/>
            </p:nvSpPr>
            <p:spPr>
              <a:xfrm>
                <a:off x="7598825" y="3859300"/>
                <a:ext cx="297550" cy="264750"/>
              </a:xfrm>
              <a:custGeom>
                <a:avLst/>
                <a:gdLst/>
                <a:ahLst/>
                <a:cxnLst/>
                <a:rect l="l" t="t" r="r" b="b"/>
                <a:pathLst>
                  <a:path w="11902" h="10590" extrusionOk="0">
                    <a:moveTo>
                      <a:pt x="6819" y="1297"/>
                    </a:moveTo>
                    <a:cubicBezTo>
                      <a:pt x="10197" y="1282"/>
                      <a:pt x="11902" y="5385"/>
                      <a:pt x="9503" y="7784"/>
                    </a:cubicBezTo>
                    <a:cubicBezTo>
                      <a:pt x="7105" y="10182"/>
                      <a:pt x="3017" y="8492"/>
                      <a:pt x="3017" y="5099"/>
                    </a:cubicBezTo>
                    <a:cubicBezTo>
                      <a:pt x="3017" y="3002"/>
                      <a:pt x="4707" y="1297"/>
                      <a:pt x="6819" y="1297"/>
                    </a:cubicBezTo>
                    <a:close/>
                    <a:moveTo>
                      <a:pt x="6819" y="0"/>
                    </a:moveTo>
                    <a:cubicBezTo>
                      <a:pt x="2278" y="0"/>
                      <a:pt x="1" y="5491"/>
                      <a:pt x="3213" y="8689"/>
                    </a:cubicBezTo>
                    <a:cubicBezTo>
                      <a:pt x="4677" y="10152"/>
                      <a:pt x="6864" y="10589"/>
                      <a:pt x="8764" y="9790"/>
                    </a:cubicBezTo>
                    <a:cubicBezTo>
                      <a:pt x="10665" y="9005"/>
                      <a:pt x="11902" y="7150"/>
                      <a:pt x="11902" y="5099"/>
                    </a:cubicBezTo>
                    <a:cubicBezTo>
                      <a:pt x="11902" y="2278"/>
                      <a:pt x="9624" y="0"/>
                      <a:pt x="6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2" name="Google Shape;992;p45"/>
          <p:cNvGrpSpPr/>
          <p:nvPr/>
        </p:nvGrpSpPr>
        <p:grpSpPr>
          <a:xfrm>
            <a:off x="6801804" y="2747666"/>
            <a:ext cx="1860900" cy="1860900"/>
            <a:chOff x="7000604" y="2905216"/>
            <a:chExt cx="1860900" cy="1860900"/>
          </a:xfrm>
        </p:grpSpPr>
        <p:grpSp>
          <p:nvGrpSpPr>
            <p:cNvPr id="993" name="Google Shape;993;p45"/>
            <p:cNvGrpSpPr/>
            <p:nvPr/>
          </p:nvGrpSpPr>
          <p:grpSpPr>
            <a:xfrm rot="5400000">
              <a:off x="7131867" y="3013180"/>
              <a:ext cx="1636829" cy="1644944"/>
              <a:chOff x="-1092956" y="1494839"/>
              <a:chExt cx="896401" cy="900845"/>
            </a:xfrm>
          </p:grpSpPr>
          <p:sp>
            <p:nvSpPr>
              <p:cNvPr id="994" name="Google Shape;994;p45"/>
              <p:cNvSpPr/>
              <p:nvPr/>
            </p:nvSpPr>
            <p:spPr>
              <a:xfrm rot="5400000">
                <a:off x="-1085613" y="1487496"/>
                <a:ext cx="881714" cy="896401"/>
              </a:xfrm>
              <a:custGeom>
                <a:avLst/>
                <a:gdLst/>
                <a:ahLst/>
                <a:cxnLst/>
                <a:rect l="l" t="t" r="r" b="b"/>
                <a:pathLst>
                  <a:path w="20832" h="21179" extrusionOk="0">
                    <a:moveTo>
                      <a:pt x="10816" y="20831"/>
                    </a:moveTo>
                    <a:cubicBezTo>
                      <a:pt x="6758" y="20831"/>
                      <a:pt x="3108" y="18388"/>
                      <a:pt x="1554" y="14647"/>
                    </a:cubicBezTo>
                    <a:cubicBezTo>
                      <a:pt x="0" y="10906"/>
                      <a:pt x="860" y="6592"/>
                      <a:pt x="3726" y="3726"/>
                    </a:cubicBezTo>
                    <a:cubicBezTo>
                      <a:pt x="6592" y="860"/>
                      <a:pt x="10906" y="0"/>
                      <a:pt x="14647" y="1554"/>
                    </a:cubicBezTo>
                    <a:cubicBezTo>
                      <a:pt x="18388" y="3108"/>
                      <a:pt x="20831" y="6758"/>
                      <a:pt x="20831" y="10816"/>
                    </a:cubicBezTo>
                    <a:cubicBezTo>
                      <a:pt x="20831" y="16336"/>
                      <a:pt x="16336" y="20831"/>
                      <a:pt x="10816" y="20831"/>
                    </a:cubicBezTo>
                    <a:close/>
                    <a:moveTo>
                      <a:pt x="10816" y="1192"/>
                    </a:moveTo>
                    <a:cubicBezTo>
                      <a:pt x="6924" y="1192"/>
                      <a:pt x="3409" y="3530"/>
                      <a:pt x="1931" y="7120"/>
                    </a:cubicBezTo>
                    <a:cubicBezTo>
                      <a:pt x="438" y="10710"/>
                      <a:pt x="1267" y="14858"/>
                      <a:pt x="4013" y="17603"/>
                    </a:cubicBezTo>
                    <a:cubicBezTo>
                      <a:pt x="6758" y="20349"/>
                      <a:pt x="10891" y="21178"/>
                      <a:pt x="14496" y="19685"/>
                    </a:cubicBezTo>
                    <a:cubicBezTo>
                      <a:pt x="18086" y="18207"/>
                      <a:pt x="20424" y="14692"/>
                      <a:pt x="20424" y="10801"/>
                    </a:cubicBezTo>
                    <a:cubicBezTo>
                      <a:pt x="20424" y="5491"/>
                      <a:pt x="16110" y="1192"/>
                      <a:pt x="10816" y="1192"/>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5"/>
              <p:cNvSpPr/>
              <p:nvPr/>
            </p:nvSpPr>
            <p:spPr>
              <a:xfrm rot="5400000">
                <a:off x="-1021745" y="1584547"/>
                <a:ext cx="734847" cy="735482"/>
              </a:xfrm>
              <a:custGeom>
                <a:avLst/>
                <a:gdLst/>
                <a:ahLst/>
                <a:cxnLst/>
                <a:rect l="l" t="t" r="r" b="b"/>
                <a:pathLst>
                  <a:path w="17362" h="17377" extrusionOk="0">
                    <a:moveTo>
                      <a:pt x="8689" y="0"/>
                    </a:moveTo>
                    <a:lnTo>
                      <a:pt x="8447" y="0"/>
                    </a:lnTo>
                    <a:lnTo>
                      <a:pt x="8508" y="2082"/>
                    </a:lnTo>
                    <a:lnTo>
                      <a:pt x="8689" y="2082"/>
                    </a:lnTo>
                    <a:close/>
                    <a:moveTo>
                      <a:pt x="8100" y="30"/>
                    </a:moveTo>
                    <a:lnTo>
                      <a:pt x="8025" y="30"/>
                    </a:lnTo>
                    <a:lnTo>
                      <a:pt x="7995" y="30"/>
                    </a:lnTo>
                    <a:lnTo>
                      <a:pt x="7859" y="30"/>
                    </a:lnTo>
                    <a:lnTo>
                      <a:pt x="8055" y="2112"/>
                    </a:lnTo>
                    <a:lnTo>
                      <a:pt x="8236" y="2097"/>
                    </a:lnTo>
                    <a:lnTo>
                      <a:pt x="8085" y="15"/>
                    </a:lnTo>
                    <a:close/>
                    <a:moveTo>
                      <a:pt x="7512" y="76"/>
                    </a:moveTo>
                    <a:lnTo>
                      <a:pt x="7376" y="106"/>
                    </a:lnTo>
                    <a:lnTo>
                      <a:pt x="7346" y="106"/>
                    </a:lnTo>
                    <a:lnTo>
                      <a:pt x="7286" y="106"/>
                    </a:lnTo>
                    <a:lnTo>
                      <a:pt x="7618" y="2157"/>
                    </a:lnTo>
                    <a:lnTo>
                      <a:pt x="7783" y="2127"/>
                    </a:lnTo>
                    <a:lnTo>
                      <a:pt x="7512" y="76"/>
                    </a:lnTo>
                    <a:close/>
                    <a:moveTo>
                      <a:pt x="6939" y="181"/>
                    </a:moveTo>
                    <a:lnTo>
                      <a:pt x="6909" y="181"/>
                    </a:lnTo>
                    <a:lnTo>
                      <a:pt x="6878" y="181"/>
                    </a:lnTo>
                    <a:lnTo>
                      <a:pt x="6713" y="211"/>
                    </a:lnTo>
                    <a:lnTo>
                      <a:pt x="6713" y="211"/>
                    </a:lnTo>
                    <a:lnTo>
                      <a:pt x="7180" y="2233"/>
                    </a:lnTo>
                    <a:lnTo>
                      <a:pt x="7361" y="2203"/>
                    </a:lnTo>
                    <a:lnTo>
                      <a:pt x="6939" y="166"/>
                    </a:lnTo>
                    <a:close/>
                    <a:moveTo>
                      <a:pt x="6366" y="317"/>
                    </a:moveTo>
                    <a:lnTo>
                      <a:pt x="6139" y="377"/>
                    </a:lnTo>
                    <a:lnTo>
                      <a:pt x="6758" y="2368"/>
                    </a:lnTo>
                    <a:lnTo>
                      <a:pt x="6924" y="2323"/>
                    </a:lnTo>
                    <a:close/>
                    <a:moveTo>
                      <a:pt x="5808" y="498"/>
                    </a:moveTo>
                    <a:cubicBezTo>
                      <a:pt x="5732" y="513"/>
                      <a:pt x="5657" y="543"/>
                      <a:pt x="5581" y="573"/>
                    </a:cubicBezTo>
                    <a:lnTo>
                      <a:pt x="6320" y="2504"/>
                    </a:lnTo>
                    <a:lnTo>
                      <a:pt x="6486" y="2444"/>
                    </a:lnTo>
                    <a:lnTo>
                      <a:pt x="5808" y="498"/>
                    </a:lnTo>
                    <a:close/>
                    <a:moveTo>
                      <a:pt x="5249" y="709"/>
                    </a:moveTo>
                    <a:lnTo>
                      <a:pt x="5234" y="724"/>
                    </a:lnTo>
                    <a:lnTo>
                      <a:pt x="5189" y="724"/>
                    </a:lnTo>
                    <a:lnTo>
                      <a:pt x="5174" y="724"/>
                    </a:lnTo>
                    <a:lnTo>
                      <a:pt x="5144" y="724"/>
                    </a:lnTo>
                    <a:lnTo>
                      <a:pt x="5144" y="724"/>
                    </a:lnTo>
                    <a:lnTo>
                      <a:pt x="5144" y="724"/>
                    </a:lnTo>
                    <a:lnTo>
                      <a:pt x="5144" y="724"/>
                    </a:lnTo>
                    <a:lnTo>
                      <a:pt x="5144" y="724"/>
                    </a:lnTo>
                    <a:lnTo>
                      <a:pt x="5114" y="724"/>
                    </a:lnTo>
                    <a:lnTo>
                      <a:pt x="5114" y="724"/>
                    </a:lnTo>
                    <a:lnTo>
                      <a:pt x="5114" y="724"/>
                    </a:lnTo>
                    <a:lnTo>
                      <a:pt x="5114" y="724"/>
                    </a:lnTo>
                    <a:lnTo>
                      <a:pt x="5114" y="724"/>
                    </a:lnTo>
                    <a:lnTo>
                      <a:pt x="5114" y="724"/>
                    </a:lnTo>
                    <a:lnTo>
                      <a:pt x="5083" y="739"/>
                    </a:lnTo>
                    <a:lnTo>
                      <a:pt x="5958" y="2625"/>
                    </a:lnTo>
                    <a:lnTo>
                      <a:pt x="6124" y="2549"/>
                    </a:lnTo>
                    <a:lnTo>
                      <a:pt x="5295" y="649"/>
                    </a:lnTo>
                    <a:close/>
                    <a:moveTo>
                      <a:pt x="4721" y="951"/>
                    </a:moveTo>
                    <a:lnTo>
                      <a:pt x="4691" y="981"/>
                    </a:lnTo>
                    <a:lnTo>
                      <a:pt x="4691" y="981"/>
                    </a:lnTo>
                    <a:lnTo>
                      <a:pt x="4691" y="981"/>
                    </a:lnTo>
                    <a:lnTo>
                      <a:pt x="4691" y="981"/>
                    </a:lnTo>
                    <a:lnTo>
                      <a:pt x="4525" y="1056"/>
                    </a:lnTo>
                    <a:lnTo>
                      <a:pt x="5521" y="2881"/>
                    </a:lnTo>
                    <a:lnTo>
                      <a:pt x="5687" y="2791"/>
                    </a:lnTo>
                    <a:lnTo>
                      <a:pt x="4737" y="951"/>
                    </a:lnTo>
                    <a:close/>
                    <a:moveTo>
                      <a:pt x="4209" y="1237"/>
                    </a:moveTo>
                    <a:lnTo>
                      <a:pt x="4194" y="1237"/>
                    </a:lnTo>
                    <a:lnTo>
                      <a:pt x="4194"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48" y="1237"/>
                    </a:lnTo>
                    <a:lnTo>
                      <a:pt x="4103" y="1267"/>
                    </a:lnTo>
                    <a:lnTo>
                      <a:pt x="4103" y="1267"/>
                    </a:lnTo>
                    <a:lnTo>
                      <a:pt x="4073" y="1282"/>
                    </a:lnTo>
                    <a:lnTo>
                      <a:pt x="5189" y="3032"/>
                    </a:lnTo>
                    <a:lnTo>
                      <a:pt x="5340" y="2942"/>
                    </a:lnTo>
                    <a:lnTo>
                      <a:pt x="4269" y="1162"/>
                    </a:lnTo>
                    <a:close/>
                    <a:moveTo>
                      <a:pt x="3726" y="1569"/>
                    </a:move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605"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3590" y="1644"/>
                    </a:lnTo>
                    <a:lnTo>
                      <a:pt x="4827" y="3304"/>
                    </a:lnTo>
                    <a:lnTo>
                      <a:pt x="4978" y="3213"/>
                    </a:lnTo>
                    <a:lnTo>
                      <a:pt x="3786" y="1509"/>
                    </a:lnTo>
                    <a:close/>
                    <a:moveTo>
                      <a:pt x="3243" y="1916"/>
                    </a:moveTo>
                    <a:lnTo>
                      <a:pt x="3153" y="1991"/>
                    </a:lnTo>
                    <a:lnTo>
                      <a:pt x="3153" y="1991"/>
                    </a:lnTo>
                    <a:lnTo>
                      <a:pt x="3153" y="1991"/>
                    </a:lnTo>
                    <a:lnTo>
                      <a:pt x="3153" y="1991"/>
                    </a:lnTo>
                    <a:lnTo>
                      <a:pt x="3153" y="1991"/>
                    </a:lnTo>
                    <a:lnTo>
                      <a:pt x="3138" y="1991"/>
                    </a:lnTo>
                    <a:lnTo>
                      <a:pt x="3138" y="1991"/>
                    </a:lnTo>
                    <a:lnTo>
                      <a:pt x="3138" y="1991"/>
                    </a:lnTo>
                    <a:lnTo>
                      <a:pt x="3138" y="1991"/>
                    </a:lnTo>
                    <a:lnTo>
                      <a:pt x="3138" y="1991"/>
                    </a:lnTo>
                    <a:lnTo>
                      <a:pt x="3138" y="1991"/>
                    </a:lnTo>
                    <a:lnTo>
                      <a:pt x="3092" y="1991"/>
                    </a:lnTo>
                    <a:lnTo>
                      <a:pt x="3092" y="1991"/>
                    </a:lnTo>
                    <a:lnTo>
                      <a:pt x="3092" y="1991"/>
                    </a:lnTo>
                    <a:lnTo>
                      <a:pt x="3092" y="1991"/>
                    </a:lnTo>
                    <a:lnTo>
                      <a:pt x="3092" y="1991"/>
                    </a:lnTo>
                    <a:lnTo>
                      <a:pt x="4435" y="3575"/>
                    </a:lnTo>
                    <a:cubicBezTo>
                      <a:pt x="4480" y="3530"/>
                      <a:pt x="4525" y="3500"/>
                      <a:pt x="4571" y="3454"/>
                    </a:cubicBezTo>
                    <a:lnTo>
                      <a:pt x="3273" y="1840"/>
                    </a:lnTo>
                    <a:close/>
                    <a:moveTo>
                      <a:pt x="2806" y="2293"/>
                    </a:moveTo>
                    <a:lnTo>
                      <a:pt x="2806" y="2293"/>
                    </a:lnTo>
                    <a:lnTo>
                      <a:pt x="2806" y="2293"/>
                    </a:lnTo>
                    <a:lnTo>
                      <a:pt x="2806" y="2293"/>
                    </a:lnTo>
                    <a:cubicBezTo>
                      <a:pt x="2745" y="2338"/>
                      <a:pt x="2700" y="2384"/>
                      <a:pt x="2640" y="2444"/>
                    </a:cubicBezTo>
                    <a:lnTo>
                      <a:pt x="4088" y="3937"/>
                    </a:lnTo>
                    <a:cubicBezTo>
                      <a:pt x="4133" y="3892"/>
                      <a:pt x="4178" y="3847"/>
                      <a:pt x="4224" y="3816"/>
                    </a:cubicBezTo>
                    <a:lnTo>
                      <a:pt x="2806" y="2278"/>
                    </a:lnTo>
                    <a:close/>
                    <a:moveTo>
                      <a:pt x="2383" y="2700"/>
                    </a:moveTo>
                    <a:cubicBezTo>
                      <a:pt x="2338" y="2761"/>
                      <a:pt x="2278" y="2806"/>
                      <a:pt x="2233" y="2866"/>
                    </a:cubicBezTo>
                    <a:lnTo>
                      <a:pt x="3771" y="4254"/>
                    </a:lnTo>
                    <a:lnTo>
                      <a:pt x="3892" y="4133"/>
                    </a:lnTo>
                    <a:lnTo>
                      <a:pt x="2383" y="2700"/>
                    </a:lnTo>
                    <a:close/>
                    <a:moveTo>
                      <a:pt x="1991" y="3138"/>
                    </a:move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46" y="3213"/>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1931" y="3228"/>
                    </a:lnTo>
                    <a:lnTo>
                      <a:pt x="3560" y="4510"/>
                    </a:lnTo>
                    <a:lnTo>
                      <a:pt x="3666" y="4375"/>
                    </a:lnTo>
                    <a:lnTo>
                      <a:pt x="2067" y="3047"/>
                    </a:lnTo>
                    <a:close/>
                    <a:moveTo>
                      <a:pt x="1629" y="3605"/>
                    </a:moveTo>
                    <a:lnTo>
                      <a:pt x="1614" y="3620"/>
                    </a:lnTo>
                    <a:lnTo>
                      <a:pt x="1614" y="3620"/>
                    </a:lnTo>
                    <a:lnTo>
                      <a:pt x="1614" y="3620"/>
                    </a:lnTo>
                    <a:lnTo>
                      <a:pt x="1614" y="3620"/>
                    </a:lnTo>
                    <a:lnTo>
                      <a:pt x="1614" y="3620"/>
                    </a:lnTo>
                    <a:lnTo>
                      <a:pt x="1614" y="3620"/>
                    </a:lnTo>
                    <a:lnTo>
                      <a:pt x="1614" y="3620"/>
                    </a:lnTo>
                    <a:lnTo>
                      <a:pt x="1614" y="3620"/>
                    </a:lnTo>
                    <a:lnTo>
                      <a:pt x="1614" y="3620"/>
                    </a:lnTo>
                    <a:lnTo>
                      <a:pt x="1614" y="3620"/>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614" y="3651"/>
                    </a:lnTo>
                    <a:lnTo>
                      <a:pt x="1584" y="3696"/>
                    </a:lnTo>
                    <a:lnTo>
                      <a:pt x="3288" y="4872"/>
                    </a:lnTo>
                    <a:lnTo>
                      <a:pt x="3394" y="4722"/>
                    </a:lnTo>
                    <a:lnTo>
                      <a:pt x="1705" y="3515"/>
                    </a:lnTo>
                    <a:close/>
                    <a:moveTo>
                      <a:pt x="1312" y="4088"/>
                    </a:moveTo>
                    <a:cubicBezTo>
                      <a:pt x="1267" y="4148"/>
                      <a:pt x="1222" y="4224"/>
                      <a:pt x="1192" y="4284"/>
                    </a:cubicBezTo>
                    <a:lnTo>
                      <a:pt x="2972" y="5325"/>
                    </a:lnTo>
                    <a:lnTo>
                      <a:pt x="3077" y="5174"/>
                    </a:lnTo>
                    <a:lnTo>
                      <a:pt x="1312" y="4088"/>
                    </a:lnTo>
                    <a:close/>
                    <a:moveTo>
                      <a:pt x="1011" y="4601"/>
                    </a:moveTo>
                    <a:lnTo>
                      <a:pt x="905" y="4797"/>
                    </a:lnTo>
                    <a:lnTo>
                      <a:pt x="2761" y="5732"/>
                    </a:lnTo>
                    <a:cubicBezTo>
                      <a:pt x="2791" y="5672"/>
                      <a:pt x="2821" y="5627"/>
                      <a:pt x="2851" y="5581"/>
                    </a:cubicBezTo>
                    <a:close/>
                    <a:moveTo>
                      <a:pt x="754" y="5129"/>
                    </a:moveTo>
                    <a:cubicBezTo>
                      <a:pt x="739" y="5159"/>
                      <a:pt x="724" y="5189"/>
                      <a:pt x="709" y="5219"/>
                    </a:cubicBezTo>
                    <a:lnTo>
                      <a:pt x="709" y="5219"/>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34"/>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709" y="5265"/>
                    </a:lnTo>
                    <a:lnTo>
                      <a:pt x="2625" y="6064"/>
                    </a:lnTo>
                    <a:cubicBezTo>
                      <a:pt x="2655" y="6004"/>
                      <a:pt x="2670" y="5958"/>
                      <a:pt x="2700" y="5898"/>
                    </a:cubicBezTo>
                    <a:lnTo>
                      <a:pt x="815" y="5053"/>
                    </a:lnTo>
                    <a:close/>
                    <a:moveTo>
                      <a:pt x="543" y="5672"/>
                    </a:moveTo>
                    <a:cubicBezTo>
                      <a:pt x="528" y="5687"/>
                      <a:pt x="528" y="5702"/>
                      <a:pt x="528" y="5702"/>
                    </a:cubicBezTo>
                    <a:lnTo>
                      <a:pt x="528" y="5702"/>
                    </a:lnTo>
                    <a:lnTo>
                      <a:pt x="528" y="5702"/>
                    </a:lnTo>
                    <a:lnTo>
                      <a:pt x="528" y="5702"/>
                    </a:lnTo>
                    <a:lnTo>
                      <a:pt x="528" y="5717"/>
                    </a:lnTo>
                    <a:lnTo>
                      <a:pt x="528" y="5717"/>
                    </a:lnTo>
                    <a:lnTo>
                      <a:pt x="528" y="5732"/>
                    </a:lnTo>
                    <a:lnTo>
                      <a:pt x="528" y="5732"/>
                    </a:lnTo>
                    <a:lnTo>
                      <a:pt x="528" y="5777"/>
                    </a:lnTo>
                    <a:lnTo>
                      <a:pt x="528" y="5777"/>
                    </a:lnTo>
                    <a:lnTo>
                      <a:pt x="528" y="5777"/>
                    </a:lnTo>
                    <a:lnTo>
                      <a:pt x="528" y="5777"/>
                    </a:lnTo>
                    <a:lnTo>
                      <a:pt x="528" y="5777"/>
                    </a:lnTo>
                    <a:lnTo>
                      <a:pt x="528" y="5777"/>
                    </a:lnTo>
                    <a:cubicBezTo>
                      <a:pt x="513" y="5808"/>
                      <a:pt x="498" y="5838"/>
                      <a:pt x="483" y="5883"/>
                    </a:cubicBezTo>
                    <a:lnTo>
                      <a:pt x="2444" y="6547"/>
                    </a:lnTo>
                    <a:cubicBezTo>
                      <a:pt x="2474" y="6486"/>
                      <a:pt x="2489" y="6426"/>
                      <a:pt x="2504" y="6381"/>
                    </a:cubicBezTo>
                    <a:lnTo>
                      <a:pt x="558" y="5657"/>
                    </a:lnTo>
                    <a:close/>
                    <a:moveTo>
                      <a:pt x="347" y="6230"/>
                    </a:moveTo>
                    <a:cubicBezTo>
                      <a:pt x="347" y="6245"/>
                      <a:pt x="332" y="6260"/>
                      <a:pt x="332" y="6275"/>
                    </a:cubicBezTo>
                    <a:lnTo>
                      <a:pt x="332" y="6275"/>
                    </a:lnTo>
                    <a:lnTo>
                      <a:pt x="332" y="6275"/>
                    </a:lnTo>
                    <a:lnTo>
                      <a:pt x="332" y="6275"/>
                    </a:lnTo>
                    <a:lnTo>
                      <a:pt x="332" y="6275"/>
                    </a:lnTo>
                    <a:lnTo>
                      <a:pt x="332" y="6275"/>
                    </a:lnTo>
                    <a:lnTo>
                      <a:pt x="332" y="6275"/>
                    </a:lnTo>
                    <a:lnTo>
                      <a:pt x="332" y="6275"/>
                    </a:lnTo>
                    <a:lnTo>
                      <a:pt x="332" y="6275"/>
                    </a:lnTo>
                    <a:lnTo>
                      <a:pt x="332" y="6275"/>
                    </a:lnTo>
                    <a:lnTo>
                      <a:pt x="302" y="6426"/>
                    </a:lnTo>
                    <a:lnTo>
                      <a:pt x="2293" y="6954"/>
                    </a:lnTo>
                    <a:cubicBezTo>
                      <a:pt x="2308" y="6894"/>
                      <a:pt x="2338" y="6848"/>
                      <a:pt x="2353" y="6788"/>
                    </a:cubicBezTo>
                    <a:lnTo>
                      <a:pt x="362" y="6200"/>
                    </a:lnTo>
                    <a:close/>
                    <a:moveTo>
                      <a:pt x="196" y="6803"/>
                    </a:moveTo>
                    <a:cubicBezTo>
                      <a:pt x="196" y="6848"/>
                      <a:pt x="181" y="6894"/>
                      <a:pt x="166" y="6954"/>
                    </a:cubicBezTo>
                    <a:lnTo>
                      <a:pt x="166" y="6954"/>
                    </a:lnTo>
                    <a:lnTo>
                      <a:pt x="166" y="6954"/>
                    </a:lnTo>
                    <a:lnTo>
                      <a:pt x="166" y="6954"/>
                    </a:lnTo>
                    <a:lnTo>
                      <a:pt x="166" y="6954"/>
                    </a:lnTo>
                    <a:lnTo>
                      <a:pt x="166" y="6954"/>
                    </a:lnTo>
                    <a:lnTo>
                      <a:pt x="166" y="6954"/>
                    </a:lnTo>
                    <a:lnTo>
                      <a:pt x="166" y="6954"/>
                    </a:lnTo>
                    <a:cubicBezTo>
                      <a:pt x="166" y="6969"/>
                      <a:pt x="166" y="6984"/>
                      <a:pt x="166" y="6999"/>
                    </a:cubicBezTo>
                    <a:lnTo>
                      <a:pt x="2202" y="7391"/>
                    </a:lnTo>
                    <a:cubicBezTo>
                      <a:pt x="2218" y="7346"/>
                      <a:pt x="2233" y="7286"/>
                      <a:pt x="2248" y="7225"/>
                    </a:cubicBezTo>
                    <a:lnTo>
                      <a:pt x="211" y="6773"/>
                    </a:lnTo>
                    <a:close/>
                    <a:moveTo>
                      <a:pt x="91" y="7376"/>
                    </a:moveTo>
                    <a:cubicBezTo>
                      <a:pt x="91" y="7391"/>
                      <a:pt x="91" y="7422"/>
                      <a:pt x="91" y="7437"/>
                    </a:cubicBezTo>
                    <a:lnTo>
                      <a:pt x="91" y="7437"/>
                    </a:lnTo>
                    <a:lnTo>
                      <a:pt x="91" y="7437"/>
                    </a:lnTo>
                    <a:lnTo>
                      <a:pt x="91" y="7437"/>
                    </a:lnTo>
                    <a:lnTo>
                      <a:pt x="91" y="7437"/>
                    </a:lnTo>
                    <a:lnTo>
                      <a:pt x="91" y="7437"/>
                    </a:lnTo>
                    <a:lnTo>
                      <a:pt x="91" y="7437"/>
                    </a:lnTo>
                    <a:lnTo>
                      <a:pt x="91" y="7437"/>
                    </a:lnTo>
                    <a:lnTo>
                      <a:pt x="91" y="7437"/>
                    </a:lnTo>
                    <a:lnTo>
                      <a:pt x="91" y="7437"/>
                    </a:lnTo>
                    <a:cubicBezTo>
                      <a:pt x="91" y="7482"/>
                      <a:pt x="76" y="7527"/>
                      <a:pt x="61" y="7587"/>
                    </a:cubicBezTo>
                    <a:lnTo>
                      <a:pt x="2127" y="7829"/>
                    </a:lnTo>
                    <a:lnTo>
                      <a:pt x="2142" y="7663"/>
                    </a:lnTo>
                    <a:lnTo>
                      <a:pt x="106" y="7346"/>
                    </a:lnTo>
                    <a:close/>
                    <a:moveTo>
                      <a:pt x="30" y="7965"/>
                    </a:moveTo>
                    <a:cubicBezTo>
                      <a:pt x="30" y="8010"/>
                      <a:pt x="30" y="8070"/>
                      <a:pt x="15" y="8115"/>
                    </a:cubicBezTo>
                    <a:lnTo>
                      <a:pt x="15" y="8115"/>
                    </a:lnTo>
                    <a:lnTo>
                      <a:pt x="15" y="8115"/>
                    </a:lnTo>
                    <a:lnTo>
                      <a:pt x="15" y="8115"/>
                    </a:lnTo>
                    <a:lnTo>
                      <a:pt x="15" y="8115"/>
                    </a:lnTo>
                    <a:lnTo>
                      <a:pt x="15" y="8115"/>
                    </a:lnTo>
                    <a:lnTo>
                      <a:pt x="15" y="8115"/>
                    </a:lnTo>
                    <a:lnTo>
                      <a:pt x="15" y="8115"/>
                    </a:lnTo>
                    <a:lnTo>
                      <a:pt x="15" y="8115"/>
                    </a:lnTo>
                    <a:lnTo>
                      <a:pt x="15" y="8115"/>
                    </a:lnTo>
                    <a:lnTo>
                      <a:pt x="15" y="8115"/>
                    </a:lnTo>
                    <a:lnTo>
                      <a:pt x="15" y="8115"/>
                    </a:lnTo>
                    <a:cubicBezTo>
                      <a:pt x="15" y="8130"/>
                      <a:pt x="15" y="8146"/>
                      <a:pt x="15" y="8161"/>
                    </a:cubicBezTo>
                    <a:lnTo>
                      <a:pt x="2097" y="8266"/>
                    </a:lnTo>
                    <a:cubicBezTo>
                      <a:pt x="2097" y="8206"/>
                      <a:pt x="2097" y="8146"/>
                      <a:pt x="2097" y="8100"/>
                    </a:cubicBezTo>
                    <a:lnTo>
                      <a:pt x="30" y="7919"/>
                    </a:lnTo>
                    <a:close/>
                    <a:moveTo>
                      <a:pt x="0" y="8553"/>
                    </a:move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53"/>
                    </a:lnTo>
                    <a:lnTo>
                      <a:pt x="0" y="8568"/>
                    </a:lnTo>
                    <a:lnTo>
                      <a:pt x="0" y="8568"/>
                    </a:lnTo>
                    <a:lnTo>
                      <a:pt x="0" y="8568"/>
                    </a:lnTo>
                    <a:lnTo>
                      <a:pt x="0" y="8568"/>
                    </a:lnTo>
                    <a:lnTo>
                      <a:pt x="0" y="8583"/>
                    </a:lnTo>
                    <a:lnTo>
                      <a:pt x="0" y="8583"/>
                    </a:lnTo>
                    <a:lnTo>
                      <a:pt x="0" y="8583"/>
                    </a:lnTo>
                    <a:lnTo>
                      <a:pt x="0" y="8583"/>
                    </a:lnTo>
                    <a:lnTo>
                      <a:pt x="0" y="8598"/>
                    </a:lnTo>
                    <a:lnTo>
                      <a:pt x="0" y="8598"/>
                    </a:lnTo>
                    <a:lnTo>
                      <a:pt x="0" y="8598"/>
                    </a:lnTo>
                    <a:lnTo>
                      <a:pt x="0" y="8598"/>
                    </a:lnTo>
                    <a:lnTo>
                      <a:pt x="0" y="8598"/>
                    </a:lnTo>
                    <a:lnTo>
                      <a:pt x="0" y="8598"/>
                    </a:lnTo>
                    <a:lnTo>
                      <a:pt x="0" y="8598"/>
                    </a:lnTo>
                    <a:lnTo>
                      <a:pt x="0" y="8598"/>
                    </a:lnTo>
                    <a:lnTo>
                      <a:pt x="0" y="8613"/>
                    </a:lnTo>
                    <a:lnTo>
                      <a:pt x="0" y="8613"/>
                    </a:lnTo>
                    <a:lnTo>
                      <a:pt x="0" y="8613"/>
                    </a:lnTo>
                    <a:lnTo>
                      <a:pt x="0" y="8613"/>
                    </a:lnTo>
                    <a:lnTo>
                      <a:pt x="0" y="8658"/>
                    </a:lnTo>
                    <a:lnTo>
                      <a:pt x="0" y="8658"/>
                    </a:lnTo>
                    <a:lnTo>
                      <a:pt x="0" y="8674"/>
                    </a:lnTo>
                    <a:lnTo>
                      <a:pt x="0" y="8674"/>
                    </a:lnTo>
                    <a:lnTo>
                      <a:pt x="0" y="8674"/>
                    </a:lnTo>
                    <a:lnTo>
                      <a:pt x="2067" y="8658"/>
                    </a:lnTo>
                    <a:lnTo>
                      <a:pt x="2067" y="8583"/>
                    </a:lnTo>
                    <a:lnTo>
                      <a:pt x="2067" y="8477"/>
                    </a:lnTo>
                    <a:lnTo>
                      <a:pt x="0" y="8447"/>
                    </a:lnTo>
                    <a:close/>
                    <a:moveTo>
                      <a:pt x="2067" y="9036"/>
                    </a:moveTo>
                    <a:lnTo>
                      <a:pt x="0" y="9141"/>
                    </a:lnTo>
                    <a:cubicBezTo>
                      <a:pt x="0" y="9141"/>
                      <a:pt x="0" y="9156"/>
                      <a:pt x="0" y="9171"/>
                    </a:cubicBezTo>
                    <a:lnTo>
                      <a:pt x="0" y="9171"/>
                    </a:lnTo>
                    <a:lnTo>
                      <a:pt x="0" y="9171"/>
                    </a:lnTo>
                    <a:lnTo>
                      <a:pt x="0" y="9171"/>
                    </a:lnTo>
                    <a:lnTo>
                      <a:pt x="0" y="9171"/>
                    </a:lnTo>
                    <a:lnTo>
                      <a:pt x="0" y="9171"/>
                    </a:lnTo>
                    <a:lnTo>
                      <a:pt x="0" y="9171"/>
                    </a:lnTo>
                    <a:lnTo>
                      <a:pt x="0" y="9171"/>
                    </a:lnTo>
                    <a:lnTo>
                      <a:pt x="0" y="9171"/>
                    </a:lnTo>
                    <a:lnTo>
                      <a:pt x="0" y="9171"/>
                    </a:lnTo>
                    <a:lnTo>
                      <a:pt x="0" y="9171"/>
                    </a:lnTo>
                    <a:lnTo>
                      <a:pt x="0" y="9171"/>
                    </a:lnTo>
                    <a:lnTo>
                      <a:pt x="0" y="9247"/>
                    </a:lnTo>
                    <a:lnTo>
                      <a:pt x="0" y="9247"/>
                    </a:lnTo>
                    <a:lnTo>
                      <a:pt x="0" y="9262"/>
                    </a:lnTo>
                    <a:lnTo>
                      <a:pt x="0" y="9322"/>
                    </a:lnTo>
                    <a:lnTo>
                      <a:pt x="2067" y="9156"/>
                    </a:lnTo>
                    <a:cubicBezTo>
                      <a:pt x="2067" y="9111"/>
                      <a:pt x="2067" y="9051"/>
                      <a:pt x="2067" y="8990"/>
                    </a:cubicBezTo>
                    <a:close/>
                    <a:moveTo>
                      <a:pt x="2112" y="9473"/>
                    </a:moveTo>
                    <a:lnTo>
                      <a:pt x="45" y="9714"/>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lnTo>
                      <a:pt x="45" y="9760"/>
                    </a:lnTo>
                    <a:cubicBezTo>
                      <a:pt x="45" y="9805"/>
                      <a:pt x="61" y="9850"/>
                      <a:pt x="76" y="9895"/>
                    </a:cubicBezTo>
                    <a:lnTo>
                      <a:pt x="2127" y="9594"/>
                    </a:lnTo>
                    <a:lnTo>
                      <a:pt x="2097" y="9428"/>
                    </a:lnTo>
                    <a:close/>
                    <a:moveTo>
                      <a:pt x="2172" y="9910"/>
                    </a:moveTo>
                    <a:lnTo>
                      <a:pt x="136" y="10287"/>
                    </a:lnTo>
                    <a:lnTo>
                      <a:pt x="136" y="10287"/>
                    </a:lnTo>
                    <a:lnTo>
                      <a:pt x="136" y="10287"/>
                    </a:lnTo>
                    <a:lnTo>
                      <a:pt x="136" y="10303"/>
                    </a:lnTo>
                    <a:lnTo>
                      <a:pt x="136" y="10303"/>
                    </a:lnTo>
                    <a:lnTo>
                      <a:pt x="136" y="10303"/>
                    </a:lnTo>
                    <a:lnTo>
                      <a:pt x="136" y="10303"/>
                    </a:lnTo>
                    <a:lnTo>
                      <a:pt x="136" y="10303"/>
                    </a:lnTo>
                    <a:lnTo>
                      <a:pt x="136" y="10303"/>
                    </a:lnTo>
                    <a:cubicBezTo>
                      <a:pt x="151" y="10378"/>
                      <a:pt x="166" y="10438"/>
                      <a:pt x="181" y="10499"/>
                    </a:cubicBezTo>
                    <a:lnTo>
                      <a:pt x="2202" y="10061"/>
                    </a:lnTo>
                    <a:lnTo>
                      <a:pt x="2172" y="9880"/>
                    </a:lnTo>
                    <a:close/>
                    <a:moveTo>
                      <a:pt x="2278" y="10348"/>
                    </a:move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72" y="10876"/>
                    </a:lnTo>
                    <a:lnTo>
                      <a:pt x="287" y="10921"/>
                    </a:lnTo>
                    <a:lnTo>
                      <a:pt x="287" y="10921"/>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lnTo>
                      <a:pt x="287" y="10936"/>
                    </a:lnTo>
                    <a:cubicBezTo>
                      <a:pt x="287" y="10966"/>
                      <a:pt x="302" y="10996"/>
                      <a:pt x="302" y="11027"/>
                    </a:cubicBezTo>
                    <a:lnTo>
                      <a:pt x="2338" y="10529"/>
                    </a:lnTo>
                    <a:cubicBezTo>
                      <a:pt x="2323" y="10469"/>
                      <a:pt x="2308" y="10408"/>
                      <a:pt x="2293" y="10348"/>
                    </a:cubicBezTo>
                    <a:close/>
                    <a:moveTo>
                      <a:pt x="2399" y="10785"/>
                    </a:moveTo>
                    <a:lnTo>
                      <a:pt x="453" y="11434"/>
                    </a:lnTo>
                    <a:lnTo>
                      <a:pt x="453" y="11449"/>
                    </a:lnTo>
                    <a:lnTo>
                      <a:pt x="453" y="11449"/>
                    </a:lnTo>
                    <a:lnTo>
                      <a:pt x="453" y="11449"/>
                    </a:lnTo>
                    <a:lnTo>
                      <a:pt x="453" y="11449"/>
                    </a:lnTo>
                    <a:lnTo>
                      <a:pt x="453" y="11449"/>
                    </a:lnTo>
                    <a:lnTo>
                      <a:pt x="453" y="11449"/>
                    </a:lnTo>
                    <a:lnTo>
                      <a:pt x="453" y="11449"/>
                    </a:lnTo>
                    <a:lnTo>
                      <a:pt x="453" y="11449"/>
                    </a:lnTo>
                    <a:lnTo>
                      <a:pt x="483" y="11524"/>
                    </a:lnTo>
                    <a:lnTo>
                      <a:pt x="483" y="11524"/>
                    </a:lnTo>
                    <a:lnTo>
                      <a:pt x="483" y="11524"/>
                    </a:lnTo>
                    <a:lnTo>
                      <a:pt x="483" y="11524"/>
                    </a:lnTo>
                    <a:lnTo>
                      <a:pt x="483" y="11524"/>
                    </a:lnTo>
                    <a:lnTo>
                      <a:pt x="483" y="11524"/>
                    </a:lnTo>
                    <a:lnTo>
                      <a:pt x="483" y="11524"/>
                    </a:lnTo>
                    <a:lnTo>
                      <a:pt x="483" y="11524"/>
                    </a:lnTo>
                    <a:lnTo>
                      <a:pt x="483" y="11524"/>
                    </a:lnTo>
                    <a:lnTo>
                      <a:pt x="483" y="11524"/>
                    </a:lnTo>
                    <a:cubicBezTo>
                      <a:pt x="483" y="11539"/>
                      <a:pt x="498" y="11570"/>
                      <a:pt x="513" y="11600"/>
                    </a:cubicBezTo>
                    <a:lnTo>
                      <a:pt x="2459" y="10891"/>
                    </a:lnTo>
                    <a:cubicBezTo>
                      <a:pt x="2444" y="10831"/>
                      <a:pt x="2414" y="10785"/>
                      <a:pt x="2399" y="10725"/>
                    </a:cubicBezTo>
                    <a:close/>
                    <a:moveTo>
                      <a:pt x="2564" y="11193"/>
                    </a:moveTo>
                    <a:lnTo>
                      <a:pt x="649" y="11992"/>
                    </a:lnTo>
                    <a:lnTo>
                      <a:pt x="739" y="12203"/>
                    </a:lnTo>
                    <a:lnTo>
                      <a:pt x="2640" y="11358"/>
                    </a:lnTo>
                    <a:cubicBezTo>
                      <a:pt x="2610" y="11313"/>
                      <a:pt x="2595" y="11253"/>
                      <a:pt x="2564" y="11208"/>
                    </a:cubicBezTo>
                    <a:close/>
                    <a:moveTo>
                      <a:pt x="2745" y="11600"/>
                    </a:moveTo>
                    <a:lnTo>
                      <a:pt x="890" y="12520"/>
                    </a:lnTo>
                    <a:cubicBezTo>
                      <a:pt x="920" y="12580"/>
                      <a:pt x="935" y="12626"/>
                      <a:pt x="966" y="12686"/>
                    </a:cubicBezTo>
                    <a:lnTo>
                      <a:pt x="966" y="12686"/>
                    </a:lnTo>
                    <a:lnTo>
                      <a:pt x="966" y="12686"/>
                    </a:lnTo>
                    <a:lnTo>
                      <a:pt x="966" y="12686"/>
                    </a:lnTo>
                    <a:lnTo>
                      <a:pt x="966" y="12686"/>
                    </a:lnTo>
                    <a:lnTo>
                      <a:pt x="966" y="12686"/>
                    </a:lnTo>
                    <a:lnTo>
                      <a:pt x="966" y="12686"/>
                    </a:lnTo>
                    <a:lnTo>
                      <a:pt x="966" y="12686"/>
                    </a:lnTo>
                    <a:lnTo>
                      <a:pt x="981" y="12701"/>
                    </a:lnTo>
                    <a:lnTo>
                      <a:pt x="2821" y="11736"/>
                    </a:lnTo>
                    <a:lnTo>
                      <a:pt x="2730" y="11585"/>
                    </a:lnTo>
                    <a:close/>
                    <a:moveTo>
                      <a:pt x="2957" y="11992"/>
                    </a:moveTo>
                    <a:lnTo>
                      <a:pt x="1162" y="13033"/>
                    </a:lnTo>
                    <a:cubicBezTo>
                      <a:pt x="1207" y="13108"/>
                      <a:pt x="1237" y="13169"/>
                      <a:pt x="1282" y="13244"/>
                    </a:cubicBezTo>
                    <a:lnTo>
                      <a:pt x="3047" y="12143"/>
                    </a:lnTo>
                    <a:cubicBezTo>
                      <a:pt x="3017" y="12098"/>
                      <a:pt x="2987" y="12052"/>
                      <a:pt x="2957" y="11992"/>
                    </a:cubicBezTo>
                    <a:close/>
                    <a:moveTo>
                      <a:pt x="3198" y="12369"/>
                    </a:moveTo>
                    <a:lnTo>
                      <a:pt x="1478" y="13531"/>
                    </a:lnTo>
                    <a:cubicBezTo>
                      <a:pt x="1524" y="13591"/>
                      <a:pt x="1554" y="13651"/>
                      <a:pt x="1599" y="13712"/>
                    </a:cubicBezTo>
                    <a:lnTo>
                      <a:pt x="1614" y="13727"/>
                    </a:lnTo>
                    <a:lnTo>
                      <a:pt x="3288" y="12520"/>
                    </a:lnTo>
                    <a:cubicBezTo>
                      <a:pt x="3258" y="12475"/>
                      <a:pt x="3228" y="12429"/>
                      <a:pt x="3198" y="12369"/>
                    </a:cubicBezTo>
                    <a:close/>
                    <a:moveTo>
                      <a:pt x="3469" y="12746"/>
                    </a:moveTo>
                    <a:lnTo>
                      <a:pt x="1840" y="14028"/>
                    </a:lnTo>
                    <a:cubicBezTo>
                      <a:pt x="1840" y="14028"/>
                      <a:pt x="1856" y="14043"/>
                      <a:pt x="1871" y="14058"/>
                    </a:cubicBezTo>
                    <a:lnTo>
                      <a:pt x="1871" y="14058"/>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871" y="14074"/>
                    </a:lnTo>
                    <a:lnTo>
                      <a:pt x="1946" y="14164"/>
                    </a:lnTo>
                    <a:lnTo>
                      <a:pt x="1946" y="14164"/>
                    </a:lnTo>
                    <a:lnTo>
                      <a:pt x="1946" y="14164"/>
                    </a:lnTo>
                    <a:lnTo>
                      <a:pt x="1946" y="14164"/>
                    </a:lnTo>
                    <a:lnTo>
                      <a:pt x="3545" y="12852"/>
                    </a:lnTo>
                    <a:close/>
                    <a:moveTo>
                      <a:pt x="3756" y="13093"/>
                    </a:moveTo>
                    <a:lnTo>
                      <a:pt x="2218" y="14466"/>
                    </a:lnTo>
                    <a:lnTo>
                      <a:pt x="2368" y="14647"/>
                    </a:lnTo>
                    <a:lnTo>
                      <a:pt x="3877" y="13214"/>
                    </a:lnTo>
                    <a:lnTo>
                      <a:pt x="3756" y="13093"/>
                    </a:lnTo>
                    <a:close/>
                    <a:moveTo>
                      <a:pt x="4073" y="13410"/>
                    </a:moveTo>
                    <a:lnTo>
                      <a:pt x="2610" y="14903"/>
                    </a:lnTo>
                    <a:lnTo>
                      <a:pt x="2610" y="14903"/>
                    </a:lnTo>
                    <a:lnTo>
                      <a:pt x="2610" y="14903"/>
                    </a:lnTo>
                    <a:lnTo>
                      <a:pt x="2610" y="14903"/>
                    </a:lnTo>
                    <a:lnTo>
                      <a:pt x="2610" y="14903"/>
                    </a:lnTo>
                    <a:lnTo>
                      <a:pt x="2610" y="14903"/>
                    </a:lnTo>
                    <a:lnTo>
                      <a:pt x="2730" y="14994"/>
                    </a:lnTo>
                    <a:lnTo>
                      <a:pt x="2730" y="14994"/>
                    </a:lnTo>
                    <a:lnTo>
                      <a:pt x="2761" y="15039"/>
                    </a:lnTo>
                    <a:lnTo>
                      <a:pt x="4178" y="13515"/>
                    </a:lnTo>
                    <a:cubicBezTo>
                      <a:pt x="4133" y="13470"/>
                      <a:pt x="4088" y="13440"/>
                      <a:pt x="4043" y="13395"/>
                    </a:cubicBezTo>
                    <a:close/>
                    <a:moveTo>
                      <a:pt x="4390" y="13712"/>
                    </a:moveTo>
                    <a:lnTo>
                      <a:pt x="3047" y="15295"/>
                    </a:lnTo>
                    <a:lnTo>
                      <a:pt x="3198" y="15416"/>
                    </a:lnTo>
                    <a:lnTo>
                      <a:pt x="3198" y="15416"/>
                    </a:lnTo>
                    <a:lnTo>
                      <a:pt x="3198" y="15416"/>
                    </a:lnTo>
                    <a:lnTo>
                      <a:pt x="3198" y="15416"/>
                    </a:lnTo>
                    <a:lnTo>
                      <a:pt x="3198" y="15416"/>
                    </a:lnTo>
                    <a:lnTo>
                      <a:pt x="3198" y="15416"/>
                    </a:lnTo>
                    <a:lnTo>
                      <a:pt x="3213" y="15431"/>
                    </a:lnTo>
                    <a:lnTo>
                      <a:pt x="4510" y="13817"/>
                    </a:lnTo>
                    <a:lnTo>
                      <a:pt x="4375" y="13712"/>
                    </a:lnTo>
                    <a:close/>
                    <a:moveTo>
                      <a:pt x="4752" y="13998"/>
                    </a:moveTo>
                    <a:lnTo>
                      <a:pt x="3515" y="15657"/>
                    </a:lnTo>
                    <a:lnTo>
                      <a:pt x="3620" y="15748"/>
                    </a:lnTo>
                    <a:lnTo>
                      <a:pt x="3620" y="15748"/>
                    </a:lnTo>
                    <a:lnTo>
                      <a:pt x="3635" y="15748"/>
                    </a:lnTo>
                    <a:lnTo>
                      <a:pt x="3635" y="15748"/>
                    </a:lnTo>
                    <a:lnTo>
                      <a:pt x="3635" y="15748"/>
                    </a:lnTo>
                    <a:lnTo>
                      <a:pt x="3635" y="15748"/>
                    </a:lnTo>
                    <a:lnTo>
                      <a:pt x="3635" y="15748"/>
                    </a:lnTo>
                    <a:lnTo>
                      <a:pt x="3635" y="15748"/>
                    </a:lnTo>
                    <a:lnTo>
                      <a:pt x="3681" y="15778"/>
                    </a:lnTo>
                    <a:lnTo>
                      <a:pt x="4872" y="14074"/>
                    </a:lnTo>
                    <a:lnTo>
                      <a:pt x="4721" y="13968"/>
                    </a:lnTo>
                    <a:close/>
                    <a:moveTo>
                      <a:pt x="5129" y="14255"/>
                    </a:moveTo>
                    <a:lnTo>
                      <a:pt x="3997" y="15989"/>
                    </a:lnTo>
                    <a:lnTo>
                      <a:pt x="4163" y="16110"/>
                    </a:lnTo>
                    <a:lnTo>
                      <a:pt x="4163" y="16110"/>
                    </a:lnTo>
                    <a:lnTo>
                      <a:pt x="4163" y="16110"/>
                    </a:lnTo>
                    <a:lnTo>
                      <a:pt x="4178" y="16110"/>
                    </a:lnTo>
                    <a:lnTo>
                      <a:pt x="5264" y="14330"/>
                    </a:lnTo>
                    <a:cubicBezTo>
                      <a:pt x="5204" y="14300"/>
                      <a:pt x="5159" y="14270"/>
                      <a:pt x="5114" y="14239"/>
                    </a:cubicBezTo>
                    <a:close/>
                    <a:moveTo>
                      <a:pt x="5506" y="14481"/>
                    </a:moveTo>
                    <a:lnTo>
                      <a:pt x="4495" y="16291"/>
                    </a:lnTo>
                    <a:cubicBezTo>
                      <a:pt x="4556" y="16321"/>
                      <a:pt x="4616" y="16366"/>
                      <a:pt x="4676" y="16396"/>
                    </a:cubicBezTo>
                    <a:lnTo>
                      <a:pt x="4676" y="16396"/>
                    </a:lnTo>
                    <a:lnTo>
                      <a:pt x="4676" y="16396"/>
                    </a:lnTo>
                    <a:lnTo>
                      <a:pt x="4691" y="16396"/>
                    </a:lnTo>
                    <a:lnTo>
                      <a:pt x="5657" y="14556"/>
                    </a:lnTo>
                    <a:cubicBezTo>
                      <a:pt x="5596" y="14526"/>
                      <a:pt x="5551" y="14511"/>
                      <a:pt x="5491" y="14481"/>
                    </a:cubicBezTo>
                    <a:close/>
                    <a:moveTo>
                      <a:pt x="5898" y="14677"/>
                    </a:moveTo>
                    <a:lnTo>
                      <a:pt x="5023" y="16562"/>
                    </a:lnTo>
                    <a:lnTo>
                      <a:pt x="5159" y="16638"/>
                    </a:lnTo>
                    <a:lnTo>
                      <a:pt x="5189" y="16638"/>
                    </a:lnTo>
                    <a:lnTo>
                      <a:pt x="5234" y="16653"/>
                    </a:lnTo>
                    <a:lnTo>
                      <a:pt x="6064" y="14752"/>
                    </a:lnTo>
                    <a:cubicBezTo>
                      <a:pt x="6004" y="14722"/>
                      <a:pt x="5943" y="14707"/>
                      <a:pt x="5898" y="14677"/>
                    </a:cubicBezTo>
                    <a:close/>
                    <a:moveTo>
                      <a:pt x="6305" y="14858"/>
                    </a:moveTo>
                    <a:lnTo>
                      <a:pt x="5551" y="16789"/>
                    </a:lnTo>
                    <a:lnTo>
                      <a:pt x="5611" y="16819"/>
                    </a:lnTo>
                    <a:lnTo>
                      <a:pt x="5611" y="16819"/>
                    </a:lnTo>
                    <a:lnTo>
                      <a:pt x="5611" y="16819"/>
                    </a:lnTo>
                    <a:lnTo>
                      <a:pt x="5657" y="16819"/>
                    </a:lnTo>
                    <a:lnTo>
                      <a:pt x="5762" y="16849"/>
                    </a:lnTo>
                    <a:lnTo>
                      <a:pt x="6456" y="14903"/>
                    </a:lnTo>
                    <a:lnTo>
                      <a:pt x="6290" y="14843"/>
                    </a:lnTo>
                    <a:close/>
                    <a:moveTo>
                      <a:pt x="6728" y="15009"/>
                    </a:moveTo>
                    <a:lnTo>
                      <a:pt x="6109" y="16985"/>
                    </a:lnTo>
                    <a:lnTo>
                      <a:pt x="6335" y="17045"/>
                    </a:lnTo>
                    <a:lnTo>
                      <a:pt x="6894" y="15039"/>
                    </a:lnTo>
                    <a:lnTo>
                      <a:pt x="6728" y="14994"/>
                    </a:lnTo>
                    <a:close/>
                    <a:moveTo>
                      <a:pt x="7165" y="15114"/>
                    </a:moveTo>
                    <a:lnTo>
                      <a:pt x="6682" y="17136"/>
                    </a:lnTo>
                    <a:lnTo>
                      <a:pt x="6894" y="17181"/>
                    </a:lnTo>
                    <a:lnTo>
                      <a:pt x="7331" y="15160"/>
                    </a:lnTo>
                    <a:lnTo>
                      <a:pt x="7150" y="15114"/>
                    </a:lnTo>
                    <a:close/>
                    <a:moveTo>
                      <a:pt x="7602" y="15205"/>
                    </a:moveTo>
                    <a:lnTo>
                      <a:pt x="7240" y="17241"/>
                    </a:lnTo>
                    <a:lnTo>
                      <a:pt x="7467" y="17286"/>
                    </a:lnTo>
                    <a:lnTo>
                      <a:pt x="7753" y="15235"/>
                    </a:lnTo>
                    <a:lnTo>
                      <a:pt x="7587" y="15205"/>
                    </a:lnTo>
                    <a:close/>
                    <a:moveTo>
                      <a:pt x="8040" y="15265"/>
                    </a:moveTo>
                    <a:lnTo>
                      <a:pt x="7844" y="17332"/>
                    </a:lnTo>
                    <a:lnTo>
                      <a:pt x="8070" y="17347"/>
                    </a:lnTo>
                    <a:lnTo>
                      <a:pt x="8221" y="15280"/>
                    </a:lnTo>
                    <a:lnTo>
                      <a:pt x="8040" y="15265"/>
                    </a:lnTo>
                    <a:close/>
                    <a:moveTo>
                      <a:pt x="8492" y="15295"/>
                    </a:moveTo>
                    <a:lnTo>
                      <a:pt x="8417" y="17377"/>
                    </a:lnTo>
                    <a:lnTo>
                      <a:pt x="8598" y="17377"/>
                    </a:lnTo>
                    <a:lnTo>
                      <a:pt x="8658" y="17377"/>
                    </a:lnTo>
                    <a:lnTo>
                      <a:pt x="8658" y="15295"/>
                    </a:lnTo>
                    <a:lnTo>
                      <a:pt x="8477" y="15295"/>
                    </a:lnTo>
                    <a:close/>
                    <a:moveTo>
                      <a:pt x="9111" y="15280"/>
                    </a:moveTo>
                    <a:lnTo>
                      <a:pt x="8930" y="15280"/>
                    </a:lnTo>
                    <a:lnTo>
                      <a:pt x="9005" y="17362"/>
                    </a:lnTo>
                    <a:lnTo>
                      <a:pt x="9096" y="17362"/>
                    </a:lnTo>
                    <a:lnTo>
                      <a:pt x="9141" y="17362"/>
                    </a:lnTo>
                    <a:lnTo>
                      <a:pt x="9247" y="17362"/>
                    </a:lnTo>
                    <a:close/>
                    <a:moveTo>
                      <a:pt x="9563" y="15250"/>
                    </a:moveTo>
                    <a:lnTo>
                      <a:pt x="9382" y="15265"/>
                    </a:lnTo>
                    <a:lnTo>
                      <a:pt x="9594" y="17332"/>
                    </a:lnTo>
                    <a:lnTo>
                      <a:pt x="9820" y="17302"/>
                    </a:lnTo>
                    <a:close/>
                    <a:moveTo>
                      <a:pt x="10001" y="15175"/>
                    </a:moveTo>
                    <a:cubicBezTo>
                      <a:pt x="9941" y="15190"/>
                      <a:pt x="9880" y="15190"/>
                      <a:pt x="9820" y="15205"/>
                    </a:cubicBezTo>
                    <a:lnTo>
                      <a:pt x="10182" y="17241"/>
                    </a:lnTo>
                    <a:lnTo>
                      <a:pt x="10212" y="17241"/>
                    </a:lnTo>
                    <a:lnTo>
                      <a:pt x="10212" y="17241"/>
                    </a:lnTo>
                    <a:lnTo>
                      <a:pt x="10363" y="17211"/>
                    </a:lnTo>
                    <a:lnTo>
                      <a:pt x="10393" y="17211"/>
                    </a:lnTo>
                    <a:lnTo>
                      <a:pt x="9986" y="15190"/>
                    </a:lnTo>
                    <a:close/>
                    <a:moveTo>
                      <a:pt x="10423" y="15069"/>
                    </a:moveTo>
                    <a:lnTo>
                      <a:pt x="10257" y="15114"/>
                    </a:lnTo>
                    <a:lnTo>
                      <a:pt x="10755" y="17121"/>
                    </a:lnTo>
                    <a:lnTo>
                      <a:pt x="10800" y="17121"/>
                    </a:lnTo>
                    <a:lnTo>
                      <a:pt x="10815" y="17121"/>
                    </a:lnTo>
                    <a:lnTo>
                      <a:pt x="10876" y="17121"/>
                    </a:lnTo>
                    <a:lnTo>
                      <a:pt x="10981" y="17105"/>
                    </a:lnTo>
                    <a:lnTo>
                      <a:pt x="10423" y="15099"/>
                    </a:lnTo>
                    <a:close/>
                    <a:moveTo>
                      <a:pt x="10861" y="14933"/>
                    </a:moveTo>
                    <a:lnTo>
                      <a:pt x="10695" y="14994"/>
                    </a:lnTo>
                    <a:lnTo>
                      <a:pt x="11313" y="16970"/>
                    </a:lnTo>
                    <a:lnTo>
                      <a:pt x="11404" y="16940"/>
                    </a:lnTo>
                    <a:lnTo>
                      <a:pt x="11464" y="16940"/>
                    </a:lnTo>
                    <a:lnTo>
                      <a:pt x="11539" y="16909"/>
                    </a:lnTo>
                    <a:lnTo>
                      <a:pt x="10861" y="14948"/>
                    </a:lnTo>
                    <a:close/>
                    <a:moveTo>
                      <a:pt x="11268" y="14783"/>
                    </a:moveTo>
                    <a:lnTo>
                      <a:pt x="11117" y="14843"/>
                    </a:lnTo>
                    <a:lnTo>
                      <a:pt x="11871" y="16774"/>
                    </a:lnTo>
                    <a:lnTo>
                      <a:pt x="12007" y="16713"/>
                    </a:lnTo>
                    <a:lnTo>
                      <a:pt x="12007" y="16713"/>
                    </a:lnTo>
                    <a:lnTo>
                      <a:pt x="12067" y="16683"/>
                    </a:lnTo>
                    <a:lnTo>
                      <a:pt x="11253" y="14783"/>
                    </a:lnTo>
                    <a:close/>
                    <a:moveTo>
                      <a:pt x="11675" y="14586"/>
                    </a:moveTo>
                    <a:lnTo>
                      <a:pt x="11524" y="14662"/>
                    </a:lnTo>
                    <a:lnTo>
                      <a:pt x="12414" y="16532"/>
                    </a:lnTo>
                    <a:cubicBezTo>
                      <a:pt x="12475" y="16502"/>
                      <a:pt x="12550" y="16472"/>
                      <a:pt x="12610" y="16442"/>
                    </a:cubicBezTo>
                    <a:lnTo>
                      <a:pt x="11675" y="14586"/>
                    </a:lnTo>
                    <a:close/>
                    <a:moveTo>
                      <a:pt x="12067" y="14375"/>
                    </a:moveTo>
                    <a:lnTo>
                      <a:pt x="11916" y="14466"/>
                    </a:lnTo>
                    <a:lnTo>
                      <a:pt x="12927" y="16276"/>
                    </a:lnTo>
                    <a:lnTo>
                      <a:pt x="12927" y="16276"/>
                    </a:lnTo>
                    <a:lnTo>
                      <a:pt x="12942" y="16276"/>
                    </a:lnTo>
                    <a:lnTo>
                      <a:pt x="12957" y="16276"/>
                    </a:lnTo>
                    <a:lnTo>
                      <a:pt x="12957" y="16276"/>
                    </a:lnTo>
                    <a:lnTo>
                      <a:pt x="12957" y="16276"/>
                    </a:lnTo>
                    <a:lnTo>
                      <a:pt x="12957" y="16276"/>
                    </a:lnTo>
                    <a:lnTo>
                      <a:pt x="12957" y="16276"/>
                    </a:lnTo>
                    <a:lnTo>
                      <a:pt x="12957" y="16276"/>
                    </a:lnTo>
                    <a:lnTo>
                      <a:pt x="12957" y="16276"/>
                    </a:lnTo>
                    <a:lnTo>
                      <a:pt x="13108" y="16185"/>
                    </a:lnTo>
                    <a:lnTo>
                      <a:pt x="12052" y="14405"/>
                    </a:lnTo>
                    <a:close/>
                    <a:moveTo>
                      <a:pt x="12444" y="14134"/>
                    </a:moveTo>
                    <a:lnTo>
                      <a:pt x="12294" y="14224"/>
                    </a:lnTo>
                    <a:lnTo>
                      <a:pt x="13425" y="15959"/>
                    </a:lnTo>
                    <a:cubicBezTo>
                      <a:pt x="13470" y="15944"/>
                      <a:pt x="13500" y="15929"/>
                      <a:pt x="13530" y="15899"/>
                    </a:cubicBezTo>
                    <a:lnTo>
                      <a:pt x="13530" y="15899"/>
                    </a:lnTo>
                    <a:lnTo>
                      <a:pt x="13530" y="15899"/>
                    </a:lnTo>
                    <a:lnTo>
                      <a:pt x="13561" y="15899"/>
                    </a:lnTo>
                    <a:lnTo>
                      <a:pt x="13621" y="15853"/>
                    </a:lnTo>
                    <a:lnTo>
                      <a:pt x="12444" y="14149"/>
                    </a:lnTo>
                    <a:close/>
                    <a:moveTo>
                      <a:pt x="12806" y="13862"/>
                    </a:moveTo>
                    <a:cubicBezTo>
                      <a:pt x="12761" y="13908"/>
                      <a:pt x="12716" y="13938"/>
                      <a:pt x="12671" y="13968"/>
                    </a:cubicBezTo>
                    <a:lnTo>
                      <a:pt x="13908" y="15627"/>
                    </a:lnTo>
                    <a:lnTo>
                      <a:pt x="14104" y="15491"/>
                    </a:lnTo>
                    <a:lnTo>
                      <a:pt x="12806" y="13862"/>
                    </a:lnTo>
                    <a:close/>
                    <a:moveTo>
                      <a:pt x="13138" y="13576"/>
                    </a:moveTo>
                    <a:cubicBezTo>
                      <a:pt x="13108" y="13606"/>
                      <a:pt x="13063" y="13651"/>
                      <a:pt x="13018" y="13696"/>
                    </a:cubicBezTo>
                    <a:lnTo>
                      <a:pt x="14375" y="15265"/>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05" y="15220"/>
                    </a:lnTo>
                    <a:lnTo>
                      <a:pt x="14481" y="15160"/>
                    </a:lnTo>
                    <a:lnTo>
                      <a:pt x="13078" y="13636"/>
                    </a:lnTo>
                    <a:close/>
                    <a:moveTo>
                      <a:pt x="13470" y="13259"/>
                    </a:moveTo>
                    <a:lnTo>
                      <a:pt x="13349" y="13380"/>
                    </a:lnTo>
                    <a:lnTo>
                      <a:pt x="14798" y="14858"/>
                    </a:lnTo>
                    <a:lnTo>
                      <a:pt x="14798" y="14858"/>
                    </a:lnTo>
                    <a:lnTo>
                      <a:pt x="14798" y="14858"/>
                    </a:lnTo>
                    <a:lnTo>
                      <a:pt x="14798" y="14858"/>
                    </a:lnTo>
                    <a:lnTo>
                      <a:pt x="14813" y="14843"/>
                    </a:lnTo>
                    <a:lnTo>
                      <a:pt x="14813" y="14843"/>
                    </a:lnTo>
                    <a:lnTo>
                      <a:pt x="14918" y="14737"/>
                    </a:lnTo>
                    <a:lnTo>
                      <a:pt x="14918" y="14737"/>
                    </a:lnTo>
                    <a:lnTo>
                      <a:pt x="14918" y="14737"/>
                    </a:lnTo>
                    <a:lnTo>
                      <a:pt x="14918" y="14737"/>
                    </a:lnTo>
                    <a:lnTo>
                      <a:pt x="14918" y="14737"/>
                    </a:lnTo>
                    <a:lnTo>
                      <a:pt x="14918" y="14737"/>
                    </a:lnTo>
                    <a:lnTo>
                      <a:pt x="14918" y="14737"/>
                    </a:lnTo>
                    <a:lnTo>
                      <a:pt x="14918" y="14737"/>
                    </a:lnTo>
                    <a:lnTo>
                      <a:pt x="14933" y="14722"/>
                    </a:lnTo>
                    <a:lnTo>
                      <a:pt x="13440" y="13289"/>
                    </a:lnTo>
                    <a:close/>
                    <a:moveTo>
                      <a:pt x="13757" y="12927"/>
                    </a:moveTo>
                    <a:cubicBezTo>
                      <a:pt x="13727" y="12972"/>
                      <a:pt x="13681" y="13018"/>
                      <a:pt x="13651" y="13063"/>
                    </a:cubicBezTo>
                    <a:lnTo>
                      <a:pt x="15205" y="14436"/>
                    </a:lnTo>
                    <a:cubicBezTo>
                      <a:pt x="15235" y="14390"/>
                      <a:pt x="15265" y="14360"/>
                      <a:pt x="15310" y="14315"/>
                    </a:cubicBezTo>
                    <a:lnTo>
                      <a:pt x="15310" y="14315"/>
                    </a:lnTo>
                    <a:lnTo>
                      <a:pt x="15310" y="14315"/>
                    </a:lnTo>
                    <a:lnTo>
                      <a:pt x="15310" y="14315"/>
                    </a:lnTo>
                    <a:lnTo>
                      <a:pt x="15310" y="14315"/>
                    </a:lnTo>
                    <a:lnTo>
                      <a:pt x="15310" y="14315"/>
                    </a:lnTo>
                    <a:lnTo>
                      <a:pt x="15310" y="14315"/>
                    </a:lnTo>
                    <a:lnTo>
                      <a:pt x="15310" y="14315"/>
                    </a:lnTo>
                    <a:lnTo>
                      <a:pt x="15310" y="14315"/>
                    </a:lnTo>
                    <a:lnTo>
                      <a:pt x="15310" y="14315"/>
                    </a:lnTo>
                    <a:cubicBezTo>
                      <a:pt x="15310" y="14300"/>
                      <a:pt x="15325" y="14300"/>
                      <a:pt x="15341" y="14285"/>
                    </a:cubicBezTo>
                    <a:lnTo>
                      <a:pt x="13742" y="12957"/>
                    </a:lnTo>
                    <a:close/>
                    <a:moveTo>
                      <a:pt x="14043" y="12580"/>
                    </a:moveTo>
                    <a:cubicBezTo>
                      <a:pt x="13998" y="12626"/>
                      <a:pt x="13968" y="12671"/>
                      <a:pt x="13938" y="12716"/>
                    </a:cubicBezTo>
                    <a:lnTo>
                      <a:pt x="15582" y="13983"/>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82" y="13968"/>
                    </a:lnTo>
                    <a:lnTo>
                      <a:pt x="15597" y="13953"/>
                    </a:lnTo>
                    <a:lnTo>
                      <a:pt x="15597" y="13953"/>
                    </a:lnTo>
                    <a:lnTo>
                      <a:pt x="15597" y="13953"/>
                    </a:lnTo>
                    <a:lnTo>
                      <a:pt x="15597" y="13953"/>
                    </a:lnTo>
                    <a:lnTo>
                      <a:pt x="15597" y="13953"/>
                    </a:lnTo>
                    <a:lnTo>
                      <a:pt x="15597" y="13953"/>
                    </a:lnTo>
                    <a:lnTo>
                      <a:pt x="15597" y="13953"/>
                    </a:lnTo>
                    <a:lnTo>
                      <a:pt x="15597" y="13953"/>
                    </a:lnTo>
                    <a:lnTo>
                      <a:pt x="15597" y="13953"/>
                    </a:lnTo>
                    <a:lnTo>
                      <a:pt x="15597" y="13953"/>
                    </a:lnTo>
                    <a:cubicBezTo>
                      <a:pt x="15597" y="13938"/>
                      <a:pt x="15612" y="13923"/>
                      <a:pt x="15627" y="13908"/>
                    </a:cubicBezTo>
                    <a:lnTo>
                      <a:pt x="13953" y="12686"/>
                    </a:lnTo>
                    <a:close/>
                    <a:moveTo>
                      <a:pt x="14285" y="12203"/>
                    </a:moveTo>
                    <a:cubicBezTo>
                      <a:pt x="14255" y="12248"/>
                      <a:pt x="14224" y="12294"/>
                      <a:pt x="14194" y="12339"/>
                    </a:cubicBezTo>
                    <a:lnTo>
                      <a:pt x="15914" y="13500"/>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5914" y="13485"/>
                    </a:lnTo>
                    <a:lnTo>
                      <a:pt x="16004" y="13334"/>
                    </a:lnTo>
                    <a:lnTo>
                      <a:pt x="14255" y="12233"/>
                    </a:lnTo>
                    <a:close/>
                    <a:moveTo>
                      <a:pt x="14511" y="11826"/>
                    </a:moveTo>
                    <a:cubicBezTo>
                      <a:pt x="14481" y="11871"/>
                      <a:pt x="14466" y="11917"/>
                      <a:pt x="14436" y="11977"/>
                    </a:cubicBezTo>
                    <a:lnTo>
                      <a:pt x="16231" y="13003"/>
                    </a:lnTo>
                    <a:lnTo>
                      <a:pt x="16291" y="12897"/>
                    </a:lnTo>
                    <a:lnTo>
                      <a:pt x="16291" y="12897"/>
                    </a:lnTo>
                    <a:lnTo>
                      <a:pt x="16291" y="12897"/>
                    </a:lnTo>
                    <a:lnTo>
                      <a:pt x="16291" y="12897"/>
                    </a:lnTo>
                    <a:lnTo>
                      <a:pt x="16291" y="12897"/>
                    </a:lnTo>
                    <a:lnTo>
                      <a:pt x="16291" y="12897"/>
                    </a:lnTo>
                    <a:lnTo>
                      <a:pt x="16291" y="12897"/>
                    </a:lnTo>
                    <a:lnTo>
                      <a:pt x="16291" y="12897"/>
                    </a:lnTo>
                    <a:lnTo>
                      <a:pt x="16291" y="12897"/>
                    </a:lnTo>
                    <a:lnTo>
                      <a:pt x="16321" y="12822"/>
                    </a:lnTo>
                    <a:lnTo>
                      <a:pt x="14496" y="11841"/>
                    </a:lnTo>
                    <a:close/>
                    <a:moveTo>
                      <a:pt x="14707" y="11419"/>
                    </a:moveTo>
                    <a:cubicBezTo>
                      <a:pt x="14677" y="11479"/>
                      <a:pt x="14662" y="11524"/>
                      <a:pt x="14632" y="11585"/>
                    </a:cubicBezTo>
                    <a:lnTo>
                      <a:pt x="16487" y="12490"/>
                    </a:lnTo>
                    <a:cubicBezTo>
                      <a:pt x="16532" y="12414"/>
                      <a:pt x="16562" y="12354"/>
                      <a:pt x="16593" y="12279"/>
                    </a:cubicBezTo>
                    <a:lnTo>
                      <a:pt x="14707" y="11419"/>
                    </a:lnTo>
                    <a:close/>
                    <a:moveTo>
                      <a:pt x="14873" y="11012"/>
                    </a:moveTo>
                    <a:cubicBezTo>
                      <a:pt x="14858" y="11057"/>
                      <a:pt x="14828" y="11117"/>
                      <a:pt x="14813" y="11177"/>
                    </a:cubicBezTo>
                    <a:lnTo>
                      <a:pt x="16728" y="11947"/>
                    </a:lnTo>
                    <a:cubicBezTo>
                      <a:pt x="16758" y="11871"/>
                      <a:pt x="16789" y="11811"/>
                      <a:pt x="16819" y="11736"/>
                    </a:cubicBezTo>
                    <a:close/>
                    <a:moveTo>
                      <a:pt x="15009" y="10589"/>
                    </a:moveTo>
                    <a:cubicBezTo>
                      <a:pt x="14994" y="10650"/>
                      <a:pt x="14979" y="10695"/>
                      <a:pt x="14963" y="10755"/>
                    </a:cubicBezTo>
                    <a:lnTo>
                      <a:pt x="16939" y="11404"/>
                    </a:lnTo>
                    <a:lnTo>
                      <a:pt x="16939" y="11358"/>
                    </a:lnTo>
                    <a:lnTo>
                      <a:pt x="16939" y="11358"/>
                    </a:lnTo>
                    <a:lnTo>
                      <a:pt x="16939" y="11358"/>
                    </a:lnTo>
                    <a:lnTo>
                      <a:pt x="16939" y="11358"/>
                    </a:lnTo>
                    <a:lnTo>
                      <a:pt x="16939" y="11358"/>
                    </a:lnTo>
                    <a:lnTo>
                      <a:pt x="16939" y="11358"/>
                    </a:lnTo>
                    <a:lnTo>
                      <a:pt x="16939" y="11358"/>
                    </a:lnTo>
                    <a:lnTo>
                      <a:pt x="16939" y="11358"/>
                    </a:lnTo>
                    <a:cubicBezTo>
                      <a:pt x="16970" y="11298"/>
                      <a:pt x="16985" y="11253"/>
                      <a:pt x="17000" y="11193"/>
                    </a:cubicBezTo>
                    <a:lnTo>
                      <a:pt x="17000" y="11193"/>
                    </a:lnTo>
                    <a:lnTo>
                      <a:pt x="15009" y="10604"/>
                    </a:lnTo>
                    <a:close/>
                    <a:moveTo>
                      <a:pt x="15129" y="10152"/>
                    </a:moveTo>
                    <a:cubicBezTo>
                      <a:pt x="15114" y="10212"/>
                      <a:pt x="15099" y="10272"/>
                      <a:pt x="15084" y="10318"/>
                    </a:cubicBezTo>
                    <a:lnTo>
                      <a:pt x="17105" y="10831"/>
                    </a:lnTo>
                    <a:cubicBezTo>
                      <a:pt x="17105" y="10815"/>
                      <a:pt x="17105" y="10800"/>
                      <a:pt x="17105" y="10770"/>
                    </a:cubicBezTo>
                    <a:lnTo>
                      <a:pt x="17105" y="10770"/>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55"/>
                    </a:lnTo>
                    <a:lnTo>
                      <a:pt x="17105" y="10710"/>
                    </a:lnTo>
                    <a:lnTo>
                      <a:pt x="17105" y="10710"/>
                    </a:lnTo>
                    <a:lnTo>
                      <a:pt x="17105" y="10710"/>
                    </a:lnTo>
                    <a:lnTo>
                      <a:pt x="17105" y="10710"/>
                    </a:lnTo>
                    <a:lnTo>
                      <a:pt x="17105" y="10710"/>
                    </a:lnTo>
                    <a:lnTo>
                      <a:pt x="17105" y="10710"/>
                    </a:lnTo>
                    <a:cubicBezTo>
                      <a:pt x="17120" y="10695"/>
                      <a:pt x="17120" y="10680"/>
                      <a:pt x="17120" y="10665"/>
                    </a:cubicBezTo>
                    <a:lnTo>
                      <a:pt x="15099" y="10197"/>
                    </a:lnTo>
                    <a:close/>
                    <a:moveTo>
                      <a:pt x="15205" y="9714"/>
                    </a:moveTo>
                    <a:lnTo>
                      <a:pt x="15190" y="9895"/>
                    </a:lnTo>
                    <a:lnTo>
                      <a:pt x="17226" y="10272"/>
                    </a:lnTo>
                    <a:lnTo>
                      <a:pt x="17226" y="10272"/>
                    </a:lnTo>
                    <a:lnTo>
                      <a:pt x="17226" y="10272"/>
                    </a:lnTo>
                    <a:lnTo>
                      <a:pt x="17226" y="10272"/>
                    </a:lnTo>
                    <a:lnTo>
                      <a:pt x="17226" y="10272"/>
                    </a:lnTo>
                    <a:lnTo>
                      <a:pt x="17226" y="10272"/>
                    </a:lnTo>
                    <a:cubicBezTo>
                      <a:pt x="17241" y="10197"/>
                      <a:pt x="17241" y="10122"/>
                      <a:pt x="17256" y="10046"/>
                    </a:cubicBezTo>
                    <a:lnTo>
                      <a:pt x="15205" y="9729"/>
                    </a:lnTo>
                    <a:close/>
                    <a:moveTo>
                      <a:pt x="15265" y="9277"/>
                    </a:moveTo>
                    <a:cubicBezTo>
                      <a:pt x="15265" y="9337"/>
                      <a:pt x="15265" y="9382"/>
                      <a:pt x="15250" y="9443"/>
                    </a:cubicBezTo>
                    <a:lnTo>
                      <a:pt x="17301" y="9684"/>
                    </a:lnTo>
                    <a:lnTo>
                      <a:pt x="17301" y="9594"/>
                    </a:lnTo>
                    <a:lnTo>
                      <a:pt x="17301" y="9594"/>
                    </a:lnTo>
                    <a:lnTo>
                      <a:pt x="17301" y="9594"/>
                    </a:lnTo>
                    <a:lnTo>
                      <a:pt x="17301" y="9594"/>
                    </a:lnTo>
                    <a:lnTo>
                      <a:pt x="17301" y="9594"/>
                    </a:lnTo>
                    <a:lnTo>
                      <a:pt x="17301" y="9594"/>
                    </a:lnTo>
                    <a:lnTo>
                      <a:pt x="17301" y="9579"/>
                    </a:lnTo>
                    <a:lnTo>
                      <a:pt x="17301" y="9579"/>
                    </a:lnTo>
                    <a:lnTo>
                      <a:pt x="17301" y="9579"/>
                    </a:lnTo>
                    <a:lnTo>
                      <a:pt x="17301" y="9579"/>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548"/>
                    </a:lnTo>
                    <a:lnTo>
                      <a:pt x="17301" y="9473"/>
                    </a:lnTo>
                    <a:lnTo>
                      <a:pt x="15235" y="9277"/>
                    </a:lnTo>
                    <a:close/>
                    <a:moveTo>
                      <a:pt x="15295" y="8824"/>
                    </a:moveTo>
                    <a:lnTo>
                      <a:pt x="15295" y="9005"/>
                    </a:lnTo>
                    <a:lnTo>
                      <a:pt x="17362" y="9096"/>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75"/>
                    </a:lnTo>
                    <a:lnTo>
                      <a:pt x="17362" y="8945"/>
                    </a:lnTo>
                    <a:lnTo>
                      <a:pt x="17362" y="8945"/>
                    </a:lnTo>
                    <a:lnTo>
                      <a:pt x="17362" y="8915"/>
                    </a:lnTo>
                    <a:lnTo>
                      <a:pt x="17362" y="8915"/>
                    </a:lnTo>
                    <a:lnTo>
                      <a:pt x="17362" y="8900"/>
                    </a:lnTo>
                    <a:lnTo>
                      <a:pt x="17362" y="8900"/>
                    </a:lnTo>
                    <a:lnTo>
                      <a:pt x="15295" y="8855"/>
                    </a:lnTo>
                    <a:close/>
                    <a:moveTo>
                      <a:pt x="17362" y="8281"/>
                    </a:moveTo>
                    <a:lnTo>
                      <a:pt x="15295" y="8372"/>
                    </a:lnTo>
                    <a:lnTo>
                      <a:pt x="15295" y="8553"/>
                    </a:lnTo>
                    <a:lnTo>
                      <a:pt x="17362" y="8508"/>
                    </a:lnTo>
                    <a:lnTo>
                      <a:pt x="17362" y="8402"/>
                    </a:lnTo>
                    <a:lnTo>
                      <a:pt x="17362" y="8402"/>
                    </a:lnTo>
                    <a:lnTo>
                      <a:pt x="17362" y="8402"/>
                    </a:lnTo>
                    <a:lnTo>
                      <a:pt x="17362" y="8402"/>
                    </a:lnTo>
                    <a:lnTo>
                      <a:pt x="17362" y="8387"/>
                    </a:lnTo>
                    <a:lnTo>
                      <a:pt x="17362" y="8387"/>
                    </a:lnTo>
                    <a:lnTo>
                      <a:pt x="17362" y="8357"/>
                    </a:lnTo>
                    <a:lnTo>
                      <a:pt x="17362" y="8357"/>
                    </a:lnTo>
                    <a:lnTo>
                      <a:pt x="17362" y="8357"/>
                    </a:lnTo>
                    <a:lnTo>
                      <a:pt x="17362" y="8357"/>
                    </a:lnTo>
                    <a:lnTo>
                      <a:pt x="17362" y="8342"/>
                    </a:lnTo>
                    <a:lnTo>
                      <a:pt x="17362" y="8342"/>
                    </a:lnTo>
                    <a:lnTo>
                      <a:pt x="17362" y="8342"/>
                    </a:lnTo>
                    <a:lnTo>
                      <a:pt x="17362" y="8342"/>
                    </a:lnTo>
                    <a:lnTo>
                      <a:pt x="17362" y="8342"/>
                    </a:lnTo>
                    <a:lnTo>
                      <a:pt x="17362" y="8342"/>
                    </a:lnTo>
                    <a:cubicBezTo>
                      <a:pt x="17362" y="8342"/>
                      <a:pt x="17362" y="8327"/>
                      <a:pt x="17362" y="8312"/>
                    </a:cubicBezTo>
                    <a:close/>
                    <a:moveTo>
                      <a:pt x="17317" y="7693"/>
                    </a:moveTo>
                    <a:lnTo>
                      <a:pt x="15250" y="7934"/>
                    </a:lnTo>
                    <a:cubicBezTo>
                      <a:pt x="15250" y="7995"/>
                      <a:pt x="15265" y="8040"/>
                      <a:pt x="15280" y="8100"/>
                    </a:cubicBez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lnTo>
                      <a:pt x="17347" y="7919"/>
                    </a:lnTo>
                    <a:cubicBezTo>
                      <a:pt x="17347" y="7844"/>
                      <a:pt x="17332" y="7784"/>
                      <a:pt x="17332" y="7723"/>
                    </a:cubicBezTo>
                    <a:close/>
                    <a:moveTo>
                      <a:pt x="17226" y="7105"/>
                    </a:moveTo>
                    <a:lnTo>
                      <a:pt x="15190" y="7482"/>
                    </a:lnTo>
                    <a:cubicBezTo>
                      <a:pt x="15205" y="7542"/>
                      <a:pt x="15205" y="7603"/>
                      <a:pt x="15220" y="7663"/>
                    </a:cubicBezTo>
                    <a:lnTo>
                      <a:pt x="17271" y="7346"/>
                    </a:lnTo>
                    <a:cubicBezTo>
                      <a:pt x="17271" y="7286"/>
                      <a:pt x="17256" y="7241"/>
                      <a:pt x="17241" y="7195"/>
                    </a:cubicBezTo>
                    <a:lnTo>
                      <a:pt x="17241" y="7195"/>
                    </a:lnTo>
                    <a:lnTo>
                      <a:pt x="17241" y="7195"/>
                    </a:lnTo>
                    <a:lnTo>
                      <a:pt x="17241" y="7195"/>
                    </a:lnTo>
                    <a:lnTo>
                      <a:pt x="17241" y="7180"/>
                    </a:lnTo>
                    <a:lnTo>
                      <a:pt x="17241" y="7180"/>
                    </a:lnTo>
                    <a:lnTo>
                      <a:pt x="17241" y="7180"/>
                    </a:lnTo>
                    <a:lnTo>
                      <a:pt x="17241" y="7180"/>
                    </a:lnTo>
                    <a:lnTo>
                      <a:pt x="17241" y="7180"/>
                    </a:lnTo>
                    <a:lnTo>
                      <a:pt x="17241" y="7180"/>
                    </a:lnTo>
                    <a:lnTo>
                      <a:pt x="17241" y="7180"/>
                    </a:lnTo>
                    <a:lnTo>
                      <a:pt x="17241" y="7180"/>
                    </a:lnTo>
                    <a:lnTo>
                      <a:pt x="17241" y="7150"/>
                    </a:lnTo>
                    <a:close/>
                    <a:moveTo>
                      <a:pt x="17105" y="6547"/>
                    </a:moveTo>
                    <a:lnTo>
                      <a:pt x="15099" y="7060"/>
                    </a:lnTo>
                    <a:cubicBezTo>
                      <a:pt x="15114" y="7120"/>
                      <a:pt x="15129" y="7180"/>
                      <a:pt x="15129" y="7225"/>
                    </a:cubicBezTo>
                    <a:lnTo>
                      <a:pt x="17151" y="6773"/>
                    </a:lnTo>
                    <a:cubicBezTo>
                      <a:pt x="17151" y="6758"/>
                      <a:pt x="17151" y="6728"/>
                      <a:pt x="17151" y="6713"/>
                    </a:cubicBezTo>
                    <a:lnTo>
                      <a:pt x="17151" y="6713"/>
                    </a:lnTo>
                    <a:lnTo>
                      <a:pt x="17151" y="6713"/>
                    </a:lnTo>
                    <a:lnTo>
                      <a:pt x="17151" y="6713"/>
                    </a:lnTo>
                    <a:lnTo>
                      <a:pt x="17151" y="6698"/>
                    </a:lnTo>
                    <a:lnTo>
                      <a:pt x="17151" y="6698"/>
                    </a:lnTo>
                    <a:lnTo>
                      <a:pt x="17151" y="6698"/>
                    </a:lnTo>
                    <a:lnTo>
                      <a:pt x="17151" y="6698"/>
                    </a:lnTo>
                    <a:lnTo>
                      <a:pt x="17151" y="6682"/>
                    </a:lnTo>
                    <a:lnTo>
                      <a:pt x="17151" y="6682"/>
                    </a:lnTo>
                    <a:lnTo>
                      <a:pt x="17151" y="6682"/>
                    </a:lnTo>
                    <a:lnTo>
                      <a:pt x="17151" y="6682"/>
                    </a:lnTo>
                    <a:lnTo>
                      <a:pt x="17151" y="6682"/>
                    </a:lnTo>
                    <a:lnTo>
                      <a:pt x="17151" y="6682"/>
                    </a:lnTo>
                    <a:lnTo>
                      <a:pt x="17151" y="6682"/>
                    </a:lnTo>
                    <a:lnTo>
                      <a:pt x="17151" y="6682"/>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37"/>
                    </a:lnTo>
                    <a:lnTo>
                      <a:pt x="17136" y="6622"/>
                    </a:lnTo>
                    <a:lnTo>
                      <a:pt x="17136" y="6622"/>
                    </a:lnTo>
                    <a:lnTo>
                      <a:pt x="17136" y="6622"/>
                    </a:lnTo>
                    <a:close/>
                    <a:moveTo>
                      <a:pt x="16939" y="5973"/>
                    </a:moveTo>
                    <a:lnTo>
                      <a:pt x="14963" y="6637"/>
                    </a:lnTo>
                    <a:cubicBezTo>
                      <a:pt x="14994" y="6682"/>
                      <a:pt x="15009" y="6743"/>
                      <a:pt x="15024" y="6803"/>
                    </a:cubicBezTo>
                    <a:lnTo>
                      <a:pt x="17015" y="6200"/>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94"/>
                    </a:lnTo>
                    <a:lnTo>
                      <a:pt x="16970" y="6079"/>
                    </a:lnTo>
                    <a:lnTo>
                      <a:pt x="16970" y="6079"/>
                    </a:lnTo>
                    <a:lnTo>
                      <a:pt x="16970" y="6079"/>
                    </a:lnTo>
                    <a:lnTo>
                      <a:pt x="16970" y="6079"/>
                    </a:lnTo>
                    <a:lnTo>
                      <a:pt x="16970" y="6079"/>
                    </a:lnTo>
                    <a:lnTo>
                      <a:pt x="16970" y="6079"/>
                    </a:lnTo>
                    <a:lnTo>
                      <a:pt x="16970" y="6049"/>
                    </a:lnTo>
                    <a:close/>
                    <a:moveTo>
                      <a:pt x="16743" y="5430"/>
                    </a:moveTo>
                    <a:lnTo>
                      <a:pt x="14813" y="6215"/>
                    </a:lnTo>
                    <a:cubicBezTo>
                      <a:pt x="14843" y="6260"/>
                      <a:pt x="14858" y="6320"/>
                      <a:pt x="14873" y="6381"/>
                    </a:cubicBezTo>
                    <a:lnTo>
                      <a:pt x="16819" y="5642"/>
                    </a:lnTo>
                    <a:lnTo>
                      <a:pt x="16819" y="5627"/>
                    </a:lnTo>
                    <a:lnTo>
                      <a:pt x="16819" y="5627"/>
                    </a:lnTo>
                    <a:lnTo>
                      <a:pt x="16819" y="5627"/>
                    </a:lnTo>
                    <a:lnTo>
                      <a:pt x="16819" y="5627"/>
                    </a:lnTo>
                    <a:lnTo>
                      <a:pt x="16819" y="5627"/>
                    </a:lnTo>
                    <a:lnTo>
                      <a:pt x="16819" y="5627"/>
                    </a:lnTo>
                    <a:lnTo>
                      <a:pt x="16789" y="5536"/>
                    </a:lnTo>
                    <a:lnTo>
                      <a:pt x="16789" y="5536"/>
                    </a:lnTo>
                    <a:lnTo>
                      <a:pt x="16789" y="5536"/>
                    </a:lnTo>
                    <a:lnTo>
                      <a:pt x="16789" y="5536"/>
                    </a:lnTo>
                    <a:lnTo>
                      <a:pt x="16789" y="5536"/>
                    </a:lnTo>
                    <a:lnTo>
                      <a:pt x="16789" y="5536"/>
                    </a:lnTo>
                    <a:lnTo>
                      <a:pt x="16789" y="5536"/>
                    </a:lnTo>
                    <a:lnTo>
                      <a:pt x="16789" y="5536"/>
                    </a:lnTo>
                    <a:lnTo>
                      <a:pt x="16758" y="5476"/>
                    </a:lnTo>
                    <a:close/>
                    <a:moveTo>
                      <a:pt x="16502" y="4887"/>
                    </a:moveTo>
                    <a:lnTo>
                      <a:pt x="14632" y="5808"/>
                    </a:lnTo>
                    <a:cubicBezTo>
                      <a:pt x="14662" y="5853"/>
                      <a:pt x="14677" y="5913"/>
                      <a:pt x="14707" y="5958"/>
                    </a:cubicBezTo>
                    <a:lnTo>
                      <a:pt x="16593" y="5099"/>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38"/>
                    </a:lnTo>
                    <a:lnTo>
                      <a:pt x="16562" y="5023"/>
                    </a:lnTo>
                    <a:lnTo>
                      <a:pt x="16562" y="5023"/>
                    </a:lnTo>
                    <a:lnTo>
                      <a:pt x="16562" y="5023"/>
                    </a:lnTo>
                    <a:lnTo>
                      <a:pt x="16562" y="5023"/>
                    </a:lnTo>
                    <a:lnTo>
                      <a:pt x="16562" y="5023"/>
                    </a:lnTo>
                    <a:lnTo>
                      <a:pt x="16562" y="5023"/>
                    </a:lnTo>
                    <a:lnTo>
                      <a:pt x="16562" y="4993"/>
                    </a:lnTo>
                    <a:lnTo>
                      <a:pt x="16562" y="4993"/>
                    </a:lnTo>
                    <a:lnTo>
                      <a:pt x="16562" y="4993"/>
                    </a:lnTo>
                    <a:lnTo>
                      <a:pt x="16562" y="4993"/>
                    </a:lnTo>
                    <a:lnTo>
                      <a:pt x="16532" y="4933"/>
                    </a:lnTo>
                    <a:close/>
                    <a:moveTo>
                      <a:pt x="16215" y="4375"/>
                    </a:moveTo>
                    <a:lnTo>
                      <a:pt x="14420" y="5415"/>
                    </a:lnTo>
                    <a:cubicBezTo>
                      <a:pt x="14451" y="5461"/>
                      <a:pt x="14481" y="5506"/>
                      <a:pt x="14511" y="5566"/>
                    </a:cubicBezTo>
                    <a:lnTo>
                      <a:pt x="16336" y="4571"/>
                    </a:lnTo>
                    <a:cubicBezTo>
                      <a:pt x="16291" y="4510"/>
                      <a:pt x="16261" y="4435"/>
                      <a:pt x="16215" y="4375"/>
                    </a:cubicBezTo>
                    <a:close/>
                    <a:moveTo>
                      <a:pt x="15914" y="3877"/>
                    </a:moveTo>
                    <a:lnTo>
                      <a:pt x="14179" y="5023"/>
                    </a:lnTo>
                    <a:lnTo>
                      <a:pt x="14270" y="5159"/>
                    </a:lnTo>
                    <a:lnTo>
                      <a:pt x="16034" y="4058"/>
                    </a:lnTo>
                    <a:cubicBezTo>
                      <a:pt x="16019" y="4043"/>
                      <a:pt x="16019" y="4028"/>
                      <a:pt x="16004" y="4028"/>
                    </a:cubicBez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6004" y="4028"/>
                    </a:lnTo>
                    <a:lnTo>
                      <a:pt x="15974" y="3982"/>
                    </a:lnTo>
                    <a:close/>
                    <a:moveTo>
                      <a:pt x="15567" y="3394"/>
                    </a:moveTo>
                    <a:lnTo>
                      <a:pt x="13923" y="4661"/>
                    </a:lnTo>
                    <a:cubicBezTo>
                      <a:pt x="13968" y="4722"/>
                      <a:pt x="13998" y="4767"/>
                      <a:pt x="14028" y="4812"/>
                    </a:cubicBezTo>
                    <a:lnTo>
                      <a:pt x="15703" y="3590"/>
                    </a:lnTo>
                    <a:cubicBezTo>
                      <a:pt x="15657" y="3530"/>
                      <a:pt x="15612" y="3454"/>
                      <a:pt x="15567" y="3394"/>
                    </a:cubicBezTo>
                    <a:close/>
                    <a:moveTo>
                      <a:pt x="15190" y="2942"/>
                    </a:moveTo>
                    <a:lnTo>
                      <a:pt x="13636" y="4329"/>
                    </a:lnTo>
                    <a:cubicBezTo>
                      <a:pt x="13681" y="4360"/>
                      <a:pt x="13711" y="4405"/>
                      <a:pt x="13757" y="4450"/>
                    </a:cubicBezTo>
                    <a:lnTo>
                      <a:pt x="15341" y="3123"/>
                    </a:lnTo>
                    <a:lnTo>
                      <a:pt x="15310" y="3092"/>
                    </a:lnTo>
                    <a:lnTo>
                      <a:pt x="15310" y="3092"/>
                    </a:lnTo>
                    <a:lnTo>
                      <a:pt x="15310" y="3092"/>
                    </a:lnTo>
                    <a:lnTo>
                      <a:pt x="15310" y="3092"/>
                    </a:lnTo>
                    <a:lnTo>
                      <a:pt x="15310" y="3092"/>
                    </a:lnTo>
                    <a:lnTo>
                      <a:pt x="15310" y="3092"/>
                    </a:lnTo>
                    <a:lnTo>
                      <a:pt x="15205" y="2957"/>
                    </a:lnTo>
                    <a:close/>
                    <a:moveTo>
                      <a:pt x="14782" y="2519"/>
                    </a:moveTo>
                    <a:lnTo>
                      <a:pt x="13334" y="3997"/>
                    </a:lnTo>
                    <a:cubicBezTo>
                      <a:pt x="13365" y="4043"/>
                      <a:pt x="13410" y="4088"/>
                      <a:pt x="13455" y="4118"/>
                    </a:cubicBezTo>
                    <a:lnTo>
                      <a:pt x="14948" y="2685"/>
                    </a:lnTo>
                    <a:cubicBezTo>
                      <a:pt x="14888" y="2625"/>
                      <a:pt x="14843" y="2580"/>
                      <a:pt x="14782" y="2519"/>
                    </a:cubicBezTo>
                    <a:close/>
                    <a:moveTo>
                      <a:pt x="14360" y="2127"/>
                    </a:moveTo>
                    <a:lnTo>
                      <a:pt x="13003" y="3696"/>
                    </a:lnTo>
                    <a:lnTo>
                      <a:pt x="13138" y="3816"/>
                    </a:lnTo>
                    <a:lnTo>
                      <a:pt x="14526" y="2278"/>
                    </a:lnTo>
                    <a:cubicBezTo>
                      <a:pt x="14466" y="2218"/>
                      <a:pt x="14420" y="2172"/>
                      <a:pt x="14360" y="2127"/>
                    </a:cubicBezTo>
                    <a:close/>
                    <a:moveTo>
                      <a:pt x="13892" y="1750"/>
                    </a:moveTo>
                    <a:lnTo>
                      <a:pt x="12656" y="3409"/>
                    </a:lnTo>
                    <a:cubicBezTo>
                      <a:pt x="12701" y="3439"/>
                      <a:pt x="12746" y="3470"/>
                      <a:pt x="12791" y="3515"/>
                    </a:cubicBezTo>
                    <a:lnTo>
                      <a:pt x="14073" y="1886"/>
                    </a:lnTo>
                    <a:lnTo>
                      <a:pt x="14073" y="1886"/>
                    </a:lnTo>
                    <a:lnTo>
                      <a:pt x="14073" y="1886"/>
                    </a:lnTo>
                    <a:lnTo>
                      <a:pt x="14073" y="1886"/>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58" y="1871"/>
                    </a:lnTo>
                    <a:lnTo>
                      <a:pt x="14043" y="1871"/>
                    </a:lnTo>
                    <a:lnTo>
                      <a:pt x="14043" y="1871"/>
                    </a:lnTo>
                    <a:lnTo>
                      <a:pt x="14043" y="1871"/>
                    </a:lnTo>
                    <a:lnTo>
                      <a:pt x="14043" y="1871"/>
                    </a:lnTo>
                    <a:lnTo>
                      <a:pt x="14043" y="1871"/>
                    </a:lnTo>
                    <a:lnTo>
                      <a:pt x="14028" y="1871"/>
                    </a:lnTo>
                    <a:lnTo>
                      <a:pt x="13998" y="1840"/>
                    </a:lnTo>
                    <a:lnTo>
                      <a:pt x="13998" y="1840"/>
                    </a:lnTo>
                    <a:lnTo>
                      <a:pt x="13998" y="1840"/>
                    </a:lnTo>
                    <a:lnTo>
                      <a:pt x="13983" y="1840"/>
                    </a:lnTo>
                    <a:lnTo>
                      <a:pt x="13983" y="1840"/>
                    </a:lnTo>
                    <a:lnTo>
                      <a:pt x="13983" y="1840"/>
                    </a:lnTo>
                    <a:lnTo>
                      <a:pt x="13983" y="1840"/>
                    </a:lnTo>
                    <a:close/>
                    <a:moveTo>
                      <a:pt x="13410" y="1418"/>
                    </a:moveTo>
                    <a:lnTo>
                      <a:pt x="12279" y="3153"/>
                    </a:lnTo>
                    <a:lnTo>
                      <a:pt x="12429" y="3243"/>
                    </a:lnTo>
                    <a:lnTo>
                      <a:pt x="13606" y="1539"/>
                    </a:lnTo>
                    <a:lnTo>
                      <a:pt x="13455" y="1433"/>
                    </a:lnTo>
                    <a:lnTo>
                      <a:pt x="13440" y="1433"/>
                    </a:lnTo>
                    <a:lnTo>
                      <a:pt x="13440" y="1433"/>
                    </a:lnTo>
                    <a:lnTo>
                      <a:pt x="13440" y="1433"/>
                    </a:lnTo>
                    <a:lnTo>
                      <a:pt x="13440" y="1433"/>
                    </a:lnTo>
                    <a:lnTo>
                      <a:pt x="13440" y="1433"/>
                    </a:lnTo>
                    <a:lnTo>
                      <a:pt x="13425" y="1433"/>
                    </a:lnTo>
                    <a:close/>
                    <a:moveTo>
                      <a:pt x="12912" y="1101"/>
                    </a:moveTo>
                    <a:lnTo>
                      <a:pt x="11901" y="2911"/>
                    </a:lnTo>
                    <a:lnTo>
                      <a:pt x="12052" y="3002"/>
                    </a:lnTo>
                    <a:lnTo>
                      <a:pt x="13108" y="1222"/>
                    </a:lnTo>
                    <a:cubicBezTo>
                      <a:pt x="13093" y="1207"/>
                      <a:pt x="13078" y="1207"/>
                      <a:pt x="13063" y="1192"/>
                    </a:cubicBezTo>
                    <a:lnTo>
                      <a:pt x="13033" y="1192"/>
                    </a:lnTo>
                    <a:lnTo>
                      <a:pt x="12912" y="1116"/>
                    </a:lnTo>
                    <a:close/>
                    <a:moveTo>
                      <a:pt x="12399" y="845"/>
                    </a:moveTo>
                    <a:lnTo>
                      <a:pt x="11509" y="2715"/>
                    </a:lnTo>
                    <a:lnTo>
                      <a:pt x="11660" y="2791"/>
                    </a:lnTo>
                    <a:lnTo>
                      <a:pt x="12610" y="935"/>
                    </a:lnTo>
                    <a:lnTo>
                      <a:pt x="12580" y="920"/>
                    </a:lnTo>
                    <a:lnTo>
                      <a:pt x="12580" y="920"/>
                    </a:lnTo>
                    <a:lnTo>
                      <a:pt x="12580" y="920"/>
                    </a:lnTo>
                    <a:lnTo>
                      <a:pt x="12580" y="920"/>
                    </a:lnTo>
                    <a:lnTo>
                      <a:pt x="12580" y="920"/>
                    </a:lnTo>
                    <a:lnTo>
                      <a:pt x="12580" y="920"/>
                    </a:lnTo>
                    <a:lnTo>
                      <a:pt x="12550" y="905"/>
                    </a:lnTo>
                    <a:lnTo>
                      <a:pt x="12550" y="905"/>
                    </a:lnTo>
                    <a:lnTo>
                      <a:pt x="12550" y="905"/>
                    </a:lnTo>
                    <a:lnTo>
                      <a:pt x="12505" y="905"/>
                    </a:lnTo>
                    <a:lnTo>
                      <a:pt x="12490" y="905"/>
                    </a:lnTo>
                    <a:lnTo>
                      <a:pt x="12460" y="905"/>
                    </a:lnTo>
                    <a:lnTo>
                      <a:pt x="12460" y="905"/>
                    </a:lnTo>
                    <a:lnTo>
                      <a:pt x="12460" y="905"/>
                    </a:lnTo>
                    <a:lnTo>
                      <a:pt x="12444" y="905"/>
                    </a:lnTo>
                    <a:close/>
                    <a:moveTo>
                      <a:pt x="11856" y="604"/>
                    </a:moveTo>
                    <a:lnTo>
                      <a:pt x="11102" y="2534"/>
                    </a:lnTo>
                    <a:lnTo>
                      <a:pt x="11268" y="2610"/>
                    </a:lnTo>
                    <a:lnTo>
                      <a:pt x="12067" y="694"/>
                    </a:lnTo>
                    <a:lnTo>
                      <a:pt x="12052" y="694"/>
                    </a:lnTo>
                    <a:lnTo>
                      <a:pt x="12022" y="694"/>
                    </a:lnTo>
                    <a:lnTo>
                      <a:pt x="11886" y="634"/>
                    </a:lnTo>
                    <a:lnTo>
                      <a:pt x="11871" y="634"/>
                    </a:lnTo>
                    <a:lnTo>
                      <a:pt x="11856" y="634"/>
                    </a:lnTo>
                    <a:close/>
                    <a:moveTo>
                      <a:pt x="11298" y="423"/>
                    </a:moveTo>
                    <a:lnTo>
                      <a:pt x="10680" y="2384"/>
                    </a:lnTo>
                    <a:lnTo>
                      <a:pt x="10846" y="2429"/>
                    </a:lnTo>
                    <a:lnTo>
                      <a:pt x="11509" y="468"/>
                    </a:lnTo>
                    <a:lnTo>
                      <a:pt x="11494" y="468"/>
                    </a:lnTo>
                    <a:lnTo>
                      <a:pt x="11479" y="468"/>
                    </a:lnTo>
                    <a:lnTo>
                      <a:pt x="11404" y="468"/>
                    </a:lnTo>
                    <a:lnTo>
                      <a:pt x="11373" y="468"/>
                    </a:lnTo>
                    <a:lnTo>
                      <a:pt x="11373" y="468"/>
                    </a:lnTo>
                    <a:lnTo>
                      <a:pt x="11298" y="438"/>
                    </a:lnTo>
                    <a:close/>
                    <a:moveTo>
                      <a:pt x="10740" y="257"/>
                    </a:moveTo>
                    <a:lnTo>
                      <a:pt x="10242" y="2278"/>
                    </a:lnTo>
                    <a:lnTo>
                      <a:pt x="10423" y="2323"/>
                    </a:lnTo>
                    <a:lnTo>
                      <a:pt x="10951" y="317"/>
                    </a:lnTo>
                    <a:lnTo>
                      <a:pt x="10936" y="317"/>
                    </a:lnTo>
                    <a:lnTo>
                      <a:pt x="10891" y="317"/>
                    </a:lnTo>
                    <a:lnTo>
                      <a:pt x="10846" y="317"/>
                    </a:lnTo>
                    <a:lnTo>
                      <a:pt x="10740" y="287"/>
                    </a:lnTo>
                    <a:close/>
                    <a:moveTo>
                      <a:pt x="10167" y="136"/>
                    </a:moveTo>
                    <a:lnTo>
                      <a:pt x="9820" y="2187"/>
                    </a:lnTo>
                    <a:lnTo>
                      <a:pt x="9986" y="2218"/>
                    </a:lnTo>
                    <a:lnTo>
                      <a:pt x="10393" y="181"/>
                    </a:lnTo>
                    <a:lnTo>
                      <a:pt x="10227" y="151"/>
                    </a:lnTo>
                    <a:lnTo>
                      <a:pt x="10197" y="151"/>
                    </a:lnTo>
                    <a:lnTo>
                      <a:pt x="10167" y="151"/>
                    </a:lnTo>
                    <a:close/>
                    <a:moveTo>
                      <a:pt x="9594" y="61"/>
                    </a:moveTo>
                    <a:lnTo>
                      <a:pt x="9382" y="2142"/>
                    </a:lnTo>
                    <a:lnTo>
                      <a:pt x="9548" y="2157"/>
                    </a:lnTo>
                    <a:lnTo>
                      <a:pt x="9820" y="106"/>
                    </a:lnTo>
                    <a:lnTo>
                      <a:pt x="9775" y="106"/>
                    </a:lnTo>
                    <a:lnTo>
                      <a:pt x="9714" y="106"/>
                    </a:lnTo>
                    <a:lnTo>
                      <a:pt x="9639" y="91"/>
                    </a:lnTo>
                    <a:lnTo>
                      <a:pt x="9594" y="91"/>
                    </a:lnTo>
                    <a:close/>
                    <a:moveTo>
                      <a:pt x="9005" y="30"/>
                    </a:moveTo>
                    <a:lnTo>
                      <a:pt x="8930" y="2097"/>
                    </a:lnTo>
                    <a:lnTo>
                      <a:pt x="9111" y="2097"/>
                    </a:lnTo>
                    <a:lnTo>
                      <a:pt x="9232" y="30"/>
                    </a:lnTo>
                    <a:lnTo>
                      <a:pt x="9186" y="30"/>
                    </a:lnTo>
                    <a:lnTo>
                      <a:pt x="8990" y="30"/>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5"/>
              <p:cNvSpPr/>
              <p:nvPr/>
            </p:nvSpPr>
            <p:spPr>
              <a:xfrm rot="5400000">
                <a:off x="-801485" y="1247428"/>
                <a:ext cx="294328" cy="818523"/>
              </a:xfrm>
              <a:custGeom>
                <a:avLst/>
                <a:gdLst/>
                <a:ahLst/>
                <a:cxnLst/>
                <a:rect l="l" t="t" r="r" b="b"/>
                <a:pathLst>
                  <a:path w="6954" h="19339" extrusionOk="0">
                    <a:moveTo>
                      <a:pt x="6456" y="19338"/>
                    </a:moveTo>
                    <a:cubicBezTo>
                      <a:pt x="2549" y="17709"/>
                      <a:pt x="0" y="13893"/>
                      <a:pt x="0" y="9670"/>
                    </a:cubicBezTo>
                    <a:cubicBezTo>
                      <a:pt x="0" y="5431"/>
                      <a:pt x="2549" y="1615"/>
                      <a:pt x="6456" y="1"/>
                    </a:cubicBezTo>
                    <a:lnTo>
                      <a:pt x="6954" y="1192"/>
                    </a:lnTo>
                    <a:cubicBezTo>
                      <a:pt x="3515" y="2610"/>
                      <a:pt x="1282" y="5959"/>
                      <a:pt x="1282" y="9670"/>
                    </a:cubicBezTo>
                    <a:cubicBezTo>
                      <a:pt x="1282" y="13380"/>
                      <a:pt x="3515" y="16729"/>
                      <a:pt x="6954" y="18147"/>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5"/>
              <p:cNvSpPr/>
              <p:nvPr/>
            </p:nvSpPr>
            <p:spPr>
              <a:xfrm rot="5400000">
                <a:off x="-1005788" y="2043561"/>
                <a:ext cx="294328" cy="409918"/>
              </a:xfrm>
              <a:custGeom>
                <a:avLst/>
                <a:gdLst/>
                <a:ahLst/>
                <a:cxnLst/>
                <a:rect l="l" t="t" r="r" b="b"/>
                <a:pathLst>
                  <a:path w="6954" h="9685" extrusionOk="0">
                    <a:moveTo>
                      <a:pt x="498" y="9684"/>
                    </a:moveTo>
                    <a:lnTo>
                      <a:pt x="0" y="8493"/>
                    </a:lnTo>
                    <a:cubicBezTo>
                      <a:pt x="3424" y="7075"/>
                      <a:pt x="5657" y="3726"/>
                      <a:pt x="5657" y="1"/>
                    </a:cubicBezTo>
                    <a:lnTo>
                      <a:pt x="6939" y="1"/>
                    </a:lnTo>
                    <a:cubicBezTo>
                      <a:pt x="6954" y="4239"/>
                      <a:pt x="4405" y="8055"/>
                      <a:pt x="498" y="9684"/>
                    </a:cubicBez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5"/>
            <p:cNvSpPr/>
            <p:nvPr/>
          </p:nvSpPr>
          <p:spPr>
            <a:xfrm>
              <a:off x="7000604" y="2905216"/>
              <a:ext cx="1860900" cy="1860900"/>
            </a:xfrm>
            <a:prstGeom prst="ellipse">
              <a:avLst/>
            </a:prstGeom>
            <a:solidFill>
              <a:srgbClr val="D9A3F3">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45"/>
          <p:cNvSpPr/>
          <p:nvPr/>
        </p:nvSpPr>
        <p:spPr>
          <a:xfrm>
            <a:off x="8456150" y="723025"/>
            <a:ext cx="133499" cy="1216934"/>
          </a:xfrm>
          <a:custGeom>
            <a:avLst/>
            <a:gdLst/>
            <a:ahLst/>
            <a:cxnLst/>
            <a:rect l="l" t="t" r="r" b="b"/>
            <a:pathLst>
              <a:path w="2550" h="23245" extrusionOk="0">
                <a:moveTo>
                  <a:pt x="0" y="23229"/>
                </a:moveTo>
                <a:lnTo>
                  <a:pt x="15" y="0"/>
                </a:lnTo>
                <a:lnTo>
                  <a:pt x="2550" y="15"/>
                </a:lnTo>
                <a:lnTo>
                  <a:pt x="2519" y="23244"/>
                </a:lnTo>
                <a:close/>
              </a:path>
            </a:pathLst>
          </a:custGeom>
          <a:gradFill>
            <a:gsLst>
              <a:gs pos="0">
                <a:schemeClr val="accent2"/>
              </a:gs>
              <a:gs pos="5000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000307"/>
      </p:ext>
    </p:extLst>
  </p:cSld>
  <p:clrMapOvr>
    <a:masterClrMapping/>
  </p:clrMapOvr>
</p:sld>
</file>

<file path=ppt/theme/theme1.xml><?xml version="1.0" encoding="utf-8"?>
<a:theme xmlns:a="http://schemas.openxmlformats.org/drawingml/2006/main" name="Computer &amp; Information Sciences Major for College by Slidesgo">
  <a:themeElements>
    <a:clrScheme name="Simple Light">
      <a:dk1>
        <a:srgbClr val="FFFFFF"/>
      </a:dk1>
      <a:lt1>
        <a:srgbClr val="310047"/>
      </a:lt1>
      <a:dk2>
        <a:srgbClr val="FFFFFF"/>
      </a:dk2>
      <a:lt2>
        <a:srgbClr val="D9A3F3"/>
      </a:lt2>
      <a:accent1>
        <a:srgbClr val="61ABFC"/>
      </a:accent1>
      <a:accent2>
        <a:srgbClr val="DB00A6"/>
      </a:accent2>
      <a:accent3>
        <a:srgbClr val="DF596E"/>
      </a:accent3>
      <a:accent4>
        <a:srgbClr val="EAC93D"/>
      </a:accent4>
      <a:accent5>
        <a:srgbClr val="611582"/>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710</Words>
  <Application>Microsoft Office PowerPoint</Application>
  <PresentationFormat>On-screen Show (16:9)</PresentationFormat>
  <Paragraphs>59</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Barlow</vt:lpstr>
      <vt:lpstr>Nova Flat</vt:lpstr>
      <vt:lpstr>Barlow Medium</vt:lpstr>
      <vt:lpstr>Anaheim</vt:lpstr>
      <vt:lpstr>Arial</vt:lpstr>
      <vt:lpstr>Lalezar</vt:lpstr>
      <vt:lpstr>Computer &amp; Information Sciences Major for College by Slidesgo</vt:lpstr>
      <vt:lpstr>ITS Final Presentation</vt:lpstr>
      <vt:lpstr>Contents</vt:lpstr>
      <vt:lpstr>Table of contents</vt:lpstr>
      <vt:lpstr>Introduction</vt:lpstr>
      <vt:lpstr>PowerPoint Presentation</vt:lpstr>
      <vt:lpstr>Project Description</vt:lpstr>
      <vt:lpstr>PowerPoint Presentation</vt:lpstr>
      <vt:lpstr>PowerPoint Presentation</vt:lpstr>
      <vt:lpstr>PowerPoint Presentation</vt:lpstr>
      <vt:lpstr>Used Technologies</vt:lpstr>
      <vt:lpstr>PowerPoint Presentation</vt:lpstr>
      <vt:lpstr>Overcame Difficulties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Final Presentation</dc:title>
  <cp:lastModifiedBy>Microsoft account</cp:lastModifiedBy>
  <cp:revision>8</cp:revision>
  <dcterms:modified xsi:type="dcterms:W3CDTF">2022-01-16T19:42:45Z</dcterms:modified>
</cp:coreProperties>
</file>