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0FB2-3A37-FC45-9B42-BAC4C4754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11351-5FA9-4249-BF83-03918D44C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625B2-D191-7744-B1CD-45A165D4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C6A6-9985-7C4F-B8A7-77E03360B10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39C7B-5C1F-3A44-83D8-4D99B62E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CA13-411F-9044-BBD8-86BD9B1A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7FCC-A06F-8949-91AD-0645F0AA9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FBC1-F747-5948-8F54-90CA0400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BB646-D6F6-9C4D-B148-DE1EE7E26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2E1DF-FDAD-4944-BD55-4EE69136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C6A6-9985-7C4F-B8A7-77E03360B10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28BC-4CB0-DD44-9CB4-3878D51E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B641-A7A7-2F4B-B46C-89343260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7FCC-A06F-8949-91AD-0645F0AA9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0F030-D6D3-FC4E-99E8-795B57BE8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6DDF6-7E1E-1F48-8E8B-338CC5682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2F8CF-6E76-A74A-BEEE-F64FE73D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C6A6-9985-7C4F-B8A7-77E03360B10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209A-73BC-AC4E-87EB-A3640036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E1ADF-D995-5040-BA6E-A40B79E5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7FCC-A06F-8949-91AD-0645F0AA9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1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41E9-85BD-6E44-8982-3F8CA778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8088-4042-6446-AAF2-5C1DB034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EFF8-EA8D-A348-9D3E-7DE30C53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C6A6-9985-7C4F-B8A7-77E03360B10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2D39E-0299-8A4C-810A-21729215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80116-0608-5F48-99F9-A1B27546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7FCC-A06F-8949-91AD-0645F0AA9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77E3-7EDF-D848-B5DC-99CDF152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39818-1215-3240-A571-2E813E666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04931-EFC9-654C-922C-507046FF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C6A6-9985-7C4F-B8A7-77E03360B10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D04D7-17CF-5F4B-8D45-8FE9461E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62E43-2387-0D46-8BBB-568DC73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7FCC-A06F-8949-91AD-0645F0AA9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A5B6-26A8-9147-85EF-29984195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AD2D-7CC0-B440-BA3A-5A345DD5C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36378-1E05-4D45-8B41-64BF91DFF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AB92F-DFED-A447-8B44-44442BCA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C6A6-9985-7C4F-B8A7-77E03360B10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4EB37-3A6E-2A4F-85B3-F3A3D282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94A0C-D5D3-CA45-BC29-D838D516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7FCC-A06F-8949-91AD-0645F0AA9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7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4D86-39F5-D44A-8BB6-115A64BD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915B5-D2C8-E747-86B3-ACB39882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944B8-2F44-7146-B131-C1364F29C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706CF-1F1E-3347-884A-BF96C86B2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07F0A-36F8-1548-B0C6-54114187B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68A22-DADC-0143-9650-6CA0B110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C6A6-9985-7C4F-B8A7-77E03360B10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BB55A-4EF7-8E42-89AE-A074D46F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92B87-0203-3F43-B524-EDB080AC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7FCC-A06F-8949-91AD-0645F0AA9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1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2F30-AF9C-B244-B718-AB02CF7A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246DB-B345-914B-8FC0-10C53972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C6A6-9985-7C4F-B8A7-77E03360B10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3D36-E382-B14E-8972-0DC46C41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572D4-5A26-0849-9B72-453738E7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7FCC-A06F-8949-91AD-0645F0AA9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FEF25-A6ED-F049-8B9F-02FD0E28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C6A6-9985-7C4F-B8A7-77E03360B10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49055-FA51-4A40-BDAA-7F5E0455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64CD6-430E-0040-9511-E5CC607A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7FCC-A06F-8949-91AD-0645F0AA9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0C90-4C9B-8440-A170-30A53515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3A6EB-8EA1-5742-91C8-DD6188056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D6815-430E-0242-9574-720E7BF26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C1FCE-CADA-3440-BE2D-3E91E680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C6A6-9985-7C4F-B8A7-77E03360B10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689C3-4FE2-9542-8F0A-6A8C4584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E3D22-3639-3C4A-83DA-03D2B76A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7FCC-A06F-8949-91AD-0645F0AA9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8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6EE8-FB6F-3C4B-BCA7-B377F138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8170C-62E4-E74D-A944-2702A634C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4BA73-B2DB-1445-BA85-CC9A9EBA8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76DB0-8BD7-A447-9CC5-787A3792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C6A6-9985-7C4F-B8A7-77E03360B10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38925-5D4E-7E4F-A8ED-98A75092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40718-51BE-4E46-91B9-F8F084DC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7FCC-A06F-8949-91AD-0645F0AA9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6CE0D-A49A-8D4C-B985-6ACD9560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C3685-4F9C-A745-A379-88F3A6B91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F556B-FE60-9B42-BB5E-56ED88075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CC6A6-9985-7C4F-B8A7-77E03360B10B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8B805-4A9C-4E49-B698-85E56BC1D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8D1AB-D4E3-C842-8B4F-11FB2BFF7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7FCC-A06F-8949-91AD-0645F0AA9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7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xpedia_2012_logo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xpedia_2012_logo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0ED35-8E70-5C41-AC8F-75547E2C3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What affects the cost of a plane ticket?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C95B8-F618-DB42-B9EC-7350D11CE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Bianca Orozco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File:Expedia 2012 logo.svg - Wikimedia Commons">
            <a:extLst>
              <a:ext uri="{FF2B5EF4-FFF2-40B4-BE49-F238E27FC236}">
                <a16:creationId xmlns:a16="http://schemas.microsoft.com/office/drawing/2014/main" id="{D5FFE91B-2D9C-414E-80D3-419A3FFC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2147858"/>
            <a:ext cx="4047843" cy="11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0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File:Expedia 2012 logo.svg - Wikimedia Commons">
            <a:extLst>
              <a:ext uri="{FF2B5EF4-FFF2-40B4-BE49-F238E27FC236}">
                <a16:creationId xmlns:a16="http://schemas.microsoft.com/office/drawing/2014/main" id="{38904161-9E1F-6245-9116-AEA24BB9E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3388" y="651270"/>
            <a:ext cx="3688690" cy="108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1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What affects the cost of a plane ticket?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affects the cost of a plane ticket?</dc:title>
  <dc:creator>Bianca Orozco</dc:creator>
  <cp:lastModifiedBy>Bianca Orozco</cp:lastModifiedBy>
  <cp:revision>2</cp:revision>
  <dcterms:created xsi:type="dcterms:W3CDTF">2019-10-10T19:10:46Z</dcterms:created>
  <dcterms:modified xsi:type="dcterms:W3CDTF">2019-10-10T20:19:26Z</dcterms:modified>
</cp:coreProperties>
</file>